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66" d="100"/>
          <a:sy n="66" d="100"/>
        </p:scale>
        <p:origin x="-1092" y="-129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2017/8/26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2017/8/26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2017/8/26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2017/8/26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587832" y="3423739"/>
            <a:ext cx="902811" cy="307777"/>
          </a:xfrm>
          <a:prstGeom prst="rect">
            <a:avLst/>
          </a:prstGeom>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工作汇报</a:t>
            </a:r>
          </a:p>
        </p:txBody>
      </p:sp>
      <p:sp>
        <p:nvSpPr>
          <p:cNvPr id="29" name="矩形 28"/>
          <p:cNvSpPr/>
          <p:nvPr/>
        </p:nvSpPr>
        <p:spPr>
          <a:xfrm>
            <a:off x="1538995" y="3683179"/>
            <a:ext cx="841897"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WORK REPORT</a:t>
            </a:r>
          </a:p>
        </p:txBody>
      </p:sp>
      <p:sp>
        <p:nvSpPr>
          <p:cNvPr id="30" name="矩形 29"/>
          <p:cNvSpPr/>
          <p:nvPr/>
        </p:nvSpPr>
        <p:spPr>
          <a:xfrm>
            <a:off x="2827982" y="2198853"/>
            <a:ext cx="902811"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完成情况</a:t>
            </a:r>
          </a:p>
        </p:txBody>
      </p:sp>
      <p:sp>
        <p:nvSpPr>
          <p:cNvPr id="31" name="矩形 30"/>
          <p:cNvSpPr/>
          <p:nvPr/>
        </p:nvSpPr>
        <p:spPr>
          <a:xfrm>
            <a:off x="2858070" y="2495843"/>
            <a:ext cx="838691" cy="2308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EXECUTION</a:t>
            </a:r>
          </a:p>
        </p:txBody>
      </p:sp>
      <p:sp>
        <p:nvSpPr>
          <p:cNvPr id="32" name="矩形 31"/>
          <p:cNvSpPr/>
          <p:nvPr/>
        </p:nvSpPr>
        <p:spPr>
          <a:xfrm>
            <a:off x="4192224" y="3482006"/>
            <a:ext cx="902811" cy="307777"/>
          </a:xfrm>
          <a:prstGeom prst="rect">
            <a:avLst/>
          </a:prstGeom>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成果展示</a:t>
            </a:r>
          </a:p>
        </p:txBody>
      </p:sp>
      <p:sp>
        <p:nvSpPr>
          <p:cNvPr id="33" name="矩形 32"/>
          <p:cNvSpPr/>
          <p:nvPr/>
        </p:nvSpPr>
        <p:spPr>
          <a:xfrm>
            <a:off x="4077465" y="3736446"/>
            <a:ext cx="1072730" cy="2308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RESULTS SHOW</a:t>
            </a:r>
          </a:p>
        </p:txBody>
      </p:sp>
      <p:sp>
        <p:nvSpPr>
          <p:cNvPr id="34" name="矩形 33"/>
          <p:cNvSpPr/>
          <p:nvPr/>
        </p:nvSpPr>
        <p:spPr>
          <a:xfrm>
            <a:off x="5413975" y="2198853"/>
            <a:ext cx="902811"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工作不足</a:t>
            </a:r>
          </a:p>
        </p:txBody>
      </p:sp>
      <p:sp>
        <p:nvSpPr>
          <p:cNvPr id="35" name="矩形 34"/>
          <p:cNvSpPr/>
          <p:nvPr/>
        </p:nvSpPr>
        <p:spPr>
          <a:xfrm>
            <a:off x="5351205" y="2485347"/>
            <a:ext cx="978153"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WORK SHORTAGE</a:t>
            </a:r>
          </a:p>
        </p:txBody>
      </p:sp>
      <p:sp>
        <p:nvSpPr>
          <p:cNvPr id="36" name="矩形 35"/>
          <p:cNvSpPr/>
          <p:nvPr/>
        </p:nvSpPr>
        <p:spPr>
          <a:xfrm>
            <a:off x="6864962" y="3439484"/>
            <a:ext cx="902811" cy="307777"/>
          </a:xfrm>
          <a:prstGeom prst="rect">
            <a:avLst/>
          </a:prstGeom>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明年计划</a:t>
            </a:r>
          </a:p>
        </p:txBody>
      </p:sp>
      <p:sp>
        <p:nvSpPr>
          <p:cNvPr id="37" name="矩形 36"/>
          <p:cNvSpPr/>
          <p:nvPr/>
        </p:nvSpPr>
        <p:spPr>
          <a:xfrm>
            <a:off x="6676358" y="3734994"/>
            <a:ext cx="1146468" cy="2308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NEXT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YEAR PLAN</a:t>
            </a:r>
          </a:p>
        </p:txBody>
      </p:sp>
      <p:sp>
        <p:nvSpPr>
          <p:cNvPr id="38" name="TextBox 3073"/>
          <p:cNvSpPr txBox="1"/>
          <p:nvPr/>
        </p:nvSpPr>
        <p:spPr>
          <a:xfrm>
            <a:off x="2740774" y="4437144"/>
            <a:ext cx="4285159" cy="577081"/>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点击输入简要的文字介绍，文字内容需概括精炼，不用多余的文字修饰，言简意赅的说明分项</a:t>
            </a: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内容</a:t>
            </a:r>
            <a:r>
              <a:rPr kumimoji="0" lang="en-US" altLang="zh-CN" sz="105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grpSp>
        <p:nvGrpSpPr>
          <p:cNvPr id="39" name="组合 38"/>
          <p:cNvGrpSpPr/>
          <p:nvPr/>
        </p:nvGrpSpPr>
        <p:grpSpPr>
          <a:xfrm>
            <a:off x="1295718" y="2060848"/>
            <a:ext cx="1445056" cy="1245738"/>
            <a:chOff x="1992539" y="2268638"/>
            <a:chExt cx="1748518" cy="1507343"/>
          </a:xfrm>
          <a:solidFill>
            <a:srgbClr val="2683C6"/>
          </a:solidFill>
        </p:grpSpPr>
        <p:sp>
          <p:nvSpPr>
            <p:cNvPr id="40" name="六边形 39"/>
            <p:cNvSpPr/>
            <p:nvPr/>
          </p:nvSpPr>
          <p:spPr>
            <a:xfrm>
              <a:off x="1992539" y="2268638"/>
              <a:ext cx="1748518" cy="1507343"/>
            </a:xfrm>
            <a:prstGeom prst="hexagon">
              <a:avLst/>
            </a:prstGeom>
            <a:grpFill/>
            <a:ln w="161925" cap="flat" cmpd="sng" algn="ctr">
              <a:solidFill>
                <a:sysClr val="window" lastClr="FFFFFF"/>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1" name="矩形 40"/>
            <p:cNvSpPr/>
            <p:nvPr/>
          </p:nvSpPr>
          <p:spPr>
            <a:xfrm>
              <a:off x="2415825" y="2584126"/>
              <a:ext cx="952748" cy="856542"/>
            </a:xfrm>
            <a:prstGeom prst="rect">
              <a:avLst/>
            </a:prstGeom>
            <a:grpFill/>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2" name="组合 41"/>
          <p:cNvGrpSpPr/>
          <p:nvPr/>
        </p:nvGrpSpPr>
        <p:grpSpPr>
          <a:xfrm>
            <a:off x="2597206" y="2820403"/>
            <a:ext cx="1445056" cy="1245738"/>
            <a:chOff x="3567339" y="3187700"/>
            <a:chExt cx="1748518" cy="1507343"/>
          </a:xfrm>
          <a:solidFill>
            <a:srgbClr val="2683C6"/>
          </a:solidFill>
        </p:grpSpPr>
        <p:sp>
          <p:nvSpPr>
            <p:cNvPr id="43" name="六边形 42"/>
            <p:cNvSpPr/>
            <p:nvPr/>
          </p:nvSpPr>
          <p:spPr>
            <a:xfrm>
              <a:off x="3567339" y="3187700"/>
              <a:ext cx="1748518" cy="1507343"/>
            </a:xfrm>
            <a:prstGeom prst="hexagon">
              <a:avLst/>
            </a:prstGeom>
            <a:grpFill/>
            <a:ln w="161925" cap="flat" cmpd="sng" algn="ctr">
              <a:solidFill>
                <a:sysClr val="window" lastClr="FFFFFF"/>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4" name="矩形 43"/>
            <p:cNvSpPr/>
            <p:nvPr/>
          </p:nvSpPr>
          <p:spPr>
            <a:xfrm>
              <a:off x="4003012" y="3485727"/>
              <a:ext cx="952748" cy="856542"/>
            </a:xfrm>
            <a:prstGeom prst="rect">
              <a:avLst/>
            </a:prstGeom>
            <a:grpFill/>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5" name="组合 44"/>
          <p:cNvGrpSpPr/>
          <p:nvPr/>
        </p:nvGrpSpPr>
        <p:grpSpPr>
          <a:xfrm>
            <a:off x="3898693" y="2060848"/>
            <a:ext cx="1445056" cy="1245738"/>
            <a:chOff x="5142139" y="2268638"/>
            <a:chExt cx="1748518" cy="1507343"/>
          </a:xfrm>
          <a:solidFill>
            <a:srgbClr val="2683C6"/>
          </a:solidFill>
        </p:grpSpPr>
        <p:sp>
          <p:nvSpPr>
            <p:cNvPr id="46" name="六边形 45"/>
            <p:cNvSpPr/>
            <p:nvPr/>
          </p:nvSpPr>
          <p:spPr>
            <a:xfrm>
              <a:off x="5142139" y="2268638"/>
              <a:ext cx="1748518" cy="1507343"/>
            </a:xfrm>
            <a:prstGeom prst="hexagon">
              <a:avLst/>
            </a:prstGeom>
            <a:grpFill/>
            <a:ln w="161925" cap="flat" cmpd="sng" algn="ctr">
              <a:solidFill>
                <a:sysClr val="window" lastClr="FFFFFF"/>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7" name="矩形 46"/>
            <p:cNvSpPr/>
            <p:nvPr/>
          </p:nvSpPr>
          <p:spPr>
            <a:xfrm>
              <a:off x="5559510" y="2584126"/>
              <a:ext cx="952748" cy="856542"/>
            </a:xfrm>
            <a:prstGeom prst="rect">
              <a:avLst/>
            </a:prstGeom>
            <a:grpFill/>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8" name="组合 47"/>
          <p:cNvGrpSpPr/>
          <p:nvPr/>
        </p:nvGrpSpPr>
        <p:grpSpPr>
          <a:xfrm>
            <a:off x="5200181" y="2820403"/>
            <a:ext cx="1445056" cy="1245738"/>
            <a:chOff x="6716939" y="3187700"/>
            <a:chExt cx="1748518" cy="1507343"/>
          </a:xfrm>
          <a:solidFill>
            <a:srgbClr val="2683C6"/>
          </a:solidFill>
        </p:grpSpPr>
        <p:sp>
          <p:nvSpPr>
            <p:cNvPr id="49" name="六边形 48"/>
            <p:cNvSpPr/>
            <p:nvPr/>
          </p:nvSpPr>
          <p:spPr>
            <a:xfrm>
              <a:off x="6716939" y="3187700"/>
              <a:ext cx="1748518" cy="1507343"/>
            </a:xfrm>
            <a:prstGeom prst="hexagon">
              <a:avLst/>
            </a:prstGeom>
            <a:grpFill/>
            <a:ln w="161925" cap="flat" cmpd="sng" algn="ctr">
              <a:solidFill>
                <a:sysClr val="window" lastClr="FFFFFF"/>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0" name="矩形 49"/>
            <p:cNvSpPr/>
            <p:nvPr/>
          </p:nvSpPr>
          <p:spPr>
            <a:xfrm>
              <a:off x="7114823" y="3485727"/>
              <a:ext cx="952748" cy="856542"/>
            </a:xfrm>
            <a:prstGeom prst="rect">
              <a:avLst/>
            </a:prstGeom>
            <a:grpFill/>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04</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1" name="组合 50"/>
          <p:cNvGrpSpPr/>
          <p:nvPr/>
        </p:nvGrpSpPr>
        <p:grpSpPr>
          <a:xfrm>
            <a:off x="6501669" y="2060848"/>
            <a:ext cx="1445056" cy="1245738"/>
            <a:chOff x="8291739" y="2268638"/>
            <a:chExt cx="1748518" cy="1507343"/>
          </a:xfrm>
          <a:solidFill>
            <a:srgbClr val="2683C6"/>
          </a:solidFill>
        </p:grpSpPr>
        <p:sp>
          <p:nvSpPr>
            <p:cNvPr id="52" name="六边形 51"/>
            <p:cNvSpPr/>
            <p:nvPr/>
          </p:nvSpPr>
          <p:spPr>
            <a:xfrm>
              <a:off x="8291739" y="2268638"/>
              <a:ext cx="1748518" cy="1507343"/>
            </a:xfrm>
            <a:prstGeom prst="hexagon">
              <a:avLst/>
            </a:prstGeom>
            <a:grpFill/>
            <a:ln w="161925" cap="flat" cmpd="sng" algn="ctr">
              <a:solidFill>
                <a:sysClr val="window" lastClr="FFFFFF"/>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3" name="矩形 52"/>
            <p:cNvSpPr/>
            <p:nvPr/>
          </p:nvSpPr>
          <p:spPr>
            <a:xfrm>
              <a:off x="8738982" y="2584126"/>
              <a:ext cx="952748" cy="856542"/>
            </a:xfrm>
            <a:prstGeom prst="rect">
              <a:avLst/>
            </a:prstGeom>
            <a:grpFill/>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05</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椭圆 88"/>
          <p:cNvSpPr/>
          <p:nvPr/>
        </p:nvSpPr>
        <p:spPr>
          <a:xfrm>
            <a:off x="3175398" y="1940001"/>
            <a:ext cx="2865372" cy="2865372"/>
          </a:xfrm>
          <a:prstGeom prst="ellipse">
            <a:avLst/>
          </a:prstGeom>
          <a:gradFill>
            <a:gsLst>
              <a:gs pos="0">
                <a:srgbClr val="ECECEC"/>
              </a:gs>
              <a:gs pos="100000">
                <a:sysClr val="window" lastClr="FFFFFF"/>
              </a:gs>
            </a:gsLst>
            <a:lin ang="5400000" scaled="1"/>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90" name="组合 89"/>
          <p:cNvGrpSpPr/>
          <p:nvPr/>
        </p:nvGrpSpPr>
        <p:grpSpPr>
          <a:xfrm>
            <a:off x="3699910" y="2464514"/>
            <a:ext cx="1816348" cy="1816348"/>
            <a:chOff x="8502650" y="2178050"/>
            <a:chExt cx="2120900" cy="2120900"/>
          </a:xfrm>
        </p:grpSpPr>
        <p:sp>
          <p:nvSpPr>
            <p:cNvPr id="91" name="椭圆 90"/>
            <p:cNvSpPr/>
            <p:nvPr/>
          </p:nvSpPr>
          <p:spPr>
            <a:xfrm>
              <a:off x="8502650" y="2178050"/>
              <a:ext cx="2120900" cy="2120900"/>
            </a:xfrm>
            <a:prstGeom prst="ellipse">
              <a:avLst/>
            </a:prstGeom>
            <a:gradFill>
              <a:gsLst>
                <a:gs pos="100000">
                  <a:srgbClr val="E4E4E4"/>
                </a:gs>
                <a:gs pos="0">
                  <a:sysClr val="window" lastClr="FFFFFF"/>
                </a:gs>
              </a:gsLst>
              <a:lin ang="5400000" scaled="1"/>
            </a:gradFill>
            <a:ln w="25400" cap="flat" cmpd="sng" algn="ctr">
              <a:noFill/>
              <a:prstDash val="solid"/>
            </a:ln>
            <a:effectLst>
              <a:outerShdw blurRad="127000" dist="50800" dir="5400000" algn="t"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2" name="椭圆 91"/>
            <p:cNvSpPr/>
            <p:nvPr/>
          </p:nvSpPr>
          <p:spPr>
            <a:xfrm>
              <a:off x="8502650" y="2178050"/>
              <a:ext cx="2120900" cy="2120900"/>
            </a:xfrm>
            <a:prstGeom prst="ellipse">
              <a:avLst/>
            </a:prstGeom>
            <a:gradFill>
              <a:gsLst>
                <a:gs pos="100000">
                  <a:srgbClr val="E4E4E4"/>
                </a:gs>
                <a:gs pos="0">
                  <a:srgbClr val="FBFBFB"/>
                </a:gs>
              </a:gsLst>
              <a:lin ang="5400000" scaled="1"/>
            </a:gradFill>
            <a:ln w="25400" cap="flat" cmpd="sng" algn="ctr">
              <a:noFill/>
              <a:prstDash val="solid"/>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93" name="椭圆 92"/>
          <p:cNvSpPr/>
          <p:nvPr/>
        </p:nvSpPr>
        <p:spPr>
          <a:xfrm>
            <a:off x="3985167" y="2749770"/>
            <a:ext cx="1245835" cy="1245835"/>
          </a:xfrm>
          <a:prstGeom prst="ellipse">
            <a:avLst/>
          </a:prstGeom>
          <a:gradFill>
            <a:gsLst>
              <a:gs pos="0">
                <a:srgbClr val="ECECEC"/>
              </a:gs>
              <a:gs pos="100000">
                <a:sysClr val="window" lastClr="FFFFFF"/>
              </a:gs>
            </a:gsLst>
            <a:lin ang="5400000" scaled="1"/>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4" name="椭圆 93"/>
          <p:cNvSpPr/>
          <p:nvPr/>
        </p:nvSpPr>
        <p:spPr>
          <a:xfrm>
            <a:off x="4123595" y="2888198"/>
            <a:ext cx="977900" cy="977900"/>
          </a:xfrm>
          <a:prstGeom prst="ellipse">
            <a:avLst/>
          </a:prstGeom>
          <a:solidFill>
            <a:srgbClr val="2683C6"/>
          </a:solidFill>
          <a:ln w="25400" cap="flat" cmpd="sng" algn="ctr">
            <a:noFill/>
            <a:prstDash val="solid"/>
          </a:ln>
          <a:effectLst>
            <a:innerShdw blurRad="101600" dist="50800" dir="16200000">
              <a:srgbClr val="2683C6">
                <a:lumMod val="50000"/>
                <a:alpha val="59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95" name="组合 94"/>
          <p:cNvGrpSpPr/>
          <p:nvPr/>
        </p:nvGrpSpPr>
        <p:grpSpPr>
          <a:xfrm>
            <a:off x="4330067" y="3133681"/>
            <a:ext cx="557455" cy="478012"/>
            <a:chOff x="3546346" y="2339026"/>
            <a:chExt cx="897787" cy="769842"/>
          </a:xfrm>
          <a:solidFill>
            <a:sysClr val="window" lastClr="FFFFFF"/>
          </a:solidFill>
        </p:grpSpPr>
        <p:sp>
          <p:nvSpPr>
            <p:cNvPr id="96"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7"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8"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9"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00"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01"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02"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103" name="组合 102"/>
          <p:cNvGrpSpPr/>
          <p:nvPr/>
        </p:nvGrpSpPr>
        <p:grpSpPr>
          <a:xfrm>
            <a:off x="2720179" y="3277148"/>
            <a:ext cx="3775808" cy="191078"/>
            <a:chOff x="3583200" y="3301838"/>
            <a:chExt cx="5025601" cy="254325"/>
          </a:xfrm>
        </p:grpSpPr>
        <p:sp>
          <p:nvSpPr>
            <p:cNvPr id="104" name="等腰三角形 103"/>
            <p:cNvSpPr/>
            <p:nvPr/>
          </p:nvSpPr>
          <p:spPr>
            <a:xfrm rot="5400000">
              <a:off x="8372016" y="3319378"/>
              <a:ext cx="254325" cy="219245"/>
            </a:xfrm>
            <a:prstGeom prst="triangl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05" name="等腰三角形 104"/>
            <p:cNvSpPr/>
            <p:nvPr/>
          </p:nvSpPr>
          <p:spPr>
            <a:xfrm rot="16200000" flipH="1">
              <a:off x="3565660" y="3319378"/>
              <a:ext cx="254325" cy="219245"/>
            </a:xfrm>
            <a:prstGeom prst="triangl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106" name="组合 105"/>
          <p:cNvGrpSpPr/>
          <p:nvPr/>
        </p:nvGrpSpPr>
        <p:grpSpPr>
          <a:xfrm rot="5400000">
            <a:off x="2720179" y="3277148"/>
            <a:ext cx="3775808" cy="191079"/>
            <a:chOff x="3583200" y="3301838"/>
            <a:chExt cx="5025601" cy="254325"/>
          </a:xfrm>
        </p:grpSpPr>
        <p:sp>
          <p:nvSpPr>
            <p:cNvPr id="107" name="等腰三角形 106"/>
            <p:cNvSpPr/>
            <p:nvPr/>
          </p:nvSpPr>
          <p:spPr>
            <a:xfrm rot="5400000">
              <a:off x="8372016" y="3319378"/>
              <a:ext cx="254325" cy="219245"/>
            </a:xfrm>
            <a:prstGeom prst="triangl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08" name="等腰三角形 107"/>
            <p:cNvSpPr/>
            <p:nvPr/>
          </p:nvSpPr>
          <p:spPr>
            <a:xfrm rot="16200000" flipH="1">
              <a:off x="3565660" y="3319378"/>
              <a:ext cx="254325" cy="219245"/>
            </a:xfrm>
            <a:prstGeom prst="triangl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109" name="组合 108"/>
          <p:cNvGrpSpPr/>
          <p:nvPr/>
        </p:nvGrpSpPr>
        <p:grpSpPr>
          <a:xfrm>
            <a:off x="2589368" y="1695088"/>
            <a:ext cx="752224" cy="752224"/>
            <a:chOff x="2740016" y="1049329"/>
            <a:chExt cx="682643" cy="682643"/>
          </a:xfrm>
        </p:grpSpPr>
        <p:grpSp>
          <p:nvGrpSpPr>
            <p:cNvPr id="110" name="组合 109"/>
            <p:cNvGrpSpPr/>
            <p:nvPr/>
          </p:nvGrpSpPr>
          <p:grpSpPr>
            <a:xfrm>
              <a:off x="2740016" y="1049329"/>
              <a:ext cx="682643" cy="682643"/>
              <a:chOff x="996100" y="1952903"/>
              <a:chExt cx="2952197" cy="2952197"/>
            </a:xfrm>
          </p:grpSpPr>
          <p:sp>
            <p:nvSpPr>
              <p:cNvPr id="119" name="椭圆 118"/>
              <p:cNvSpPr/>
              <p:nvPr/>
            </p:nvSpPr>
            <p:spPr>
              <a:xfrm>
                <a:off x="996100" y="1952903"/>
                <a:ext cx="2952197" cy="2952197"/>
              </a:xfrm>
              <a:prstGeom prst="ellipse">
                <a:avLst/>
              </a:prstGeom>
              <a:gradFill>
                <a:gsLst>
                  <a:gs pos="0">
                    <a:srgbClr val="ECECEC"/>
                  </a:gs>
                  <a:gs pos="100000">
                    <a:sysClr val="window" lastClr="FFFFFF"/>
                  </a:gs>
                </a:gsLst>
                <a:lin ang="5400000" scaled="1"/>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120" name="组合 119"/>
              <p:cNvGrpSpPr/>
              <p:nvPr/>
            </p:nvGrpSpPr>
            <p:grpSpPr>
              <a:xfrm>
                <a:off x="1373307" y="2330110"/>
                <a:ext cx="2197781" cy="2197781"/>
                <a:chOff x="8502650" y="2178050"/>
                <a:chExt cx="2120900" cy="2120900"/>
              </a:xfrm>
            </p:grpSpPr>
            <p:sp>
              <p:nvSpPr>
                <p:cNvPr id="121" name="椭圆 120"/>
                <p:cNvSpPr/>
                <p:nvPr/>
              </p:nvSpPr>
              <p:spPr>
                <a:xfrm>
                  <a:off x="8502650" y="2178050"/>
                  <a:ext cx="2120900" cy="2120900"/>
                </a:xfrm>
                <a:prstGeom prst="ellipse">
                  <a:avLst/>
                </a:prstGeom>
                <a:gradFill>
                  <a:gsLst>
                    <a:gs pos="100000">
                      <a:srgbClr val="E4E4E4"/>
                    </a:gs>
                    <a:gs pos="0">
                      <a:sysClr val="window" lastClr="FFFFFF"/>
                    </a:gs>
                  </a:gsLst>
                  <a:lin ang="5400000" scaled="1"/>
                </a:gradFill>
                <a:ln w="25400" cap="flat" cmpd="sng" algn="ctr">
                  <a:noFill/>
                  <a:prstDash val="solid"/>
                </a:ln>
                <a:effectLst>
                  <a:outerShdw blurRad="63500" dist="25400" dir="5400000" algn="t"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2" name="椭圆 121"/>
                <p:cNvSpPr/>
                <p:nvPr/>
              </p:nvSpPr>
              <p:spPr>
                <a:xfrm>
                  <a:off x="8502650" y="2178050"/>
                  <a:ext cx="2120900" cy="2120900"/>
                </a:xfrm>
                <a:prstGeom prst="ellipse">
                  <a:avLst/>
                </a:prstGeom>
                <a:gradFill>
                  <a:gsLst>
                    <a:gs pos="100000">
                      <a:srgbClr val="E4E4E4"/>
                    </a:gs>
                    <a:gs pos="0">
                      <a:srgbClr val="FBFBFB"/>
                    </a:gs>
                  </a:gsLst>
                  <a:lin ang="5400000" scaled="1"/>
                </a:gradFill>
                <a:ln w="25400" cap="flat" cmpd="sng" algn="ctr">
                  <a:noFill/>
                  <a:prstDash val="solid"/>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111" name="组合 110"/>
            <p:cNvGrpSpPr/>
            <p:nvPr/>
          </p:nvGrpSpPr>
          <p:grpSpPr>
            <a:xfrm>
              <a:off x="2952787" y="1251957"/>
              <a:ext cx="264554" cy="277385"/>
              <a:chOff x="2396234" y="1140796"/>
              <a:chExt cx="516445" cy="541492"/>
            </a:xfrm>
            <a:solidFill>
              <a:srgbClr val="2683C6"/>
            </a:solidFill>
          </p:grpSpPr>
          <p:sp>
            <p:nvSpPr>
              <p:cNvPr id="112" name="Freeform 33"/>
              <p:cNvSpPr>
                <a:spLocks noEditPoints="1"/>
              </p:cNvSpPr>
              <p:nvPr/>
            </p:nvSpPr>
            <p:spPr bwMode="auto">
              <a:xfrm>
                <a:off x="2396234" y="1140796"/>
                <a:ext cx="516445" cy="425799"/>
              </a:xfrm>
              <a:custGeom>
                <a:avLst/>
                <a:gdLst>
                  <a:gd name="T0" fmla="*/ 172 w 183"/>
                  <a:gd name="T1" fmla="*/ 0 h 151"/>
                  <a:gd name="T2" fmla="*/ 11 w 183"/>
                  <a:gd name="T3" fmla="*/ 0 h 151"/>
                  <a:gd name="T4" fmla="*/ 0 w 183"/>
                  <a:gd name="T5" fmla="*/ 11 h 151"/>
                  <a:gd name="T6" fmla="*/ 0 w 183"/>
                  <a:gd name="T7" fmla="*/ 140 h 151"/>
                  <a:gd name="T8" fmla="*/ 11 w 183"/>
                  <a:gd name="T9" fmla="*/ 151 h 151"/>
                  <a:gd name="T10" fmla="*/ 172 w 183"/>
                  <a:gd name="T11" fmla="*/ 151 h 151"/>
                  <a:gd name="T12" fmla="*/ 183 w 183"/>
                  <a:gd name="T13" fmla="*/ 140 h 151"/>
                  <a:gd name="T14" fmla="*/ 183 w 183"/>
                  <a:gd name="T15" fmla="*/ 11 h 151"/>
                  <a:gd name="T16" fmla="*/ 172 w 183"/>
                  <a:gd name="T17" fmla="*/ 0 h 151"/>
                  <a:gd name="T18" fmla="*/ 91 w 183"/>
                  <a:gd name="T19" fmla="*/ 143 h 151"/>
                  <a:gd name="T20" fmla="*/ 84 w 183"/>
                  <a:gd name="T21" fmla="*/ 136 h 151"/>
                  <a:gd name="T22" fmla="*/ 91 w 183"/>
                  <a:gd name="T23" fmla="*/ 128 h 151"/>
                  <a:gd name="T24" fmla="*/ 99 w 183"/>
                  <a:gd name="T25" fmla="*/ 136 h 151"/>
                  <a:gd name="T26" fmla="*/ 91 w 183"/>
                  <a:gd name="T27" fmla="*/ 143 h 151"/>
                  <a:gd name="T28" fmla="*/ 171 w 183"/>
                  <a:gd name="T29" fmla="*/ 121 h 151"/>
                  <a:gd name="T30" fmla="*/ 12 w 183"/>
                  <a:gd name="T31" fmla="*/ 121 h 151"/>
                  <a:gd name="T32" fmla="*/ 12 w 183"/>
                  <a:gd name="T33" fmla="*/ 11 h 151"/>
                  <a:gd name="T34" fmla="*/ 171 w 183"/>
                  <a:gd name="T35" fmla="*/ 11 h 151"/>
                  <a:gd name="T36" fmla="*/ 171 w 183"/>
                  <a:gd name="T37" fmla="*/ 1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3" h="151">
                    <a:moveTo>
                      <a:pt x="172" y="0"/>
                    </a:moveTo>
                    <a:cubicBezTo>
                      <a:pt x="11" y="0"/>
                      <a:pt x="11" y="0"/>
                      <a:pt x="11" y="0"/>
                    </a:cubicBezTo>
                    <a:cubicBezTo>
                      <a:pt x="5" y="0"/>
                      <a:pt x="0" y="5"/>
                      <a:pt x="0" y="11"/>
                    </a:cubicBezTo>
                    <a:cubicBezTo>
                      <a:pt x="0" y="140"/>
                      <a:pt x="0" y="140"/>
                      <a:pt x="0" y="140"/>
                    </a:cubicBezTo>
                    <a:cubicBezTo>
                      <a:pt x="0" y="146"/>
                      <a:pt x="5" y="151"/>
                      <a:pt x="11" y="151"/>
                    </a:cubicBezTo>
                    <a:cubicBezTo>
                      <a:pt x="172" y="151"/>
                      <a:pt x="172" y="151"/>
                      <a:pt x="172" y="151"/>
                    </a:cubicBezTo>
                    <a:cubicBezTo>
                      <a:pt x="178" y="151"/>
                      <a:pt x="183" y="146"/>
                      <a:pt x="183" y="140"/>
                    </a:cubicBezTo>
                    <a:cubicBezTo>
                      <a:pt x="183" y="11"/>
                      <a:pt x="183" y="11"/>
                      <a:pt x="183" y="11"/>
                    </a:cubicBezTo>
                    <a:cubicBezTo>
                      <a:pt x="183" y="5"/>
                      <a:pt x="178" y="0"/>
                      <a:pt x="172" y="0"/>
                    </a:cubicBezTo>
                    <a:close/>
                    <a:moveTo>
                      <a:pt x="91" y="143"/>
                    </a:moveTo>
                    <a:cubicBezTo>
                      <a:pt x="87" y="143"/>
                      <a:pt x="84" y="140"/>
                      <a:pt x="84" y="136"/>
                    </a:cubicBezTo>
                    <a:cubicBezTo>
                      <a:pt x="84" y="131"/>
                      <a:pt x="87" y="128"/>
                      <a:pt x="91" y="128"/>
                    </a:cubicBezTo>
                    <a:cubicBezTo>
                      <a:pt x="96" y="128"/>
                      <a:pt x="99" y="131"/>
                      <a:pt x="99" y="136"/>
                    </a:cubicBezTo>
                    <a:cubicBezTo>
                      <a:pt x="99" y="140"/>
                      <a:pt x="96" y="143"/>
                      <a:pt x="91" y="143"/>
                    </a:cubicBezTo>
                    <a:close/>
                    <a:moveTo>
                      <a:pt x="171" y="121"/>
                    </a:moveTo>
                    <a:cubicBezTo>
                      <a:pt x="12" y="121"/>
                      <a:pt x="12" y="121"/>
                      <a:pt x="12" y="121"/>
                    </a:cubicBezTo>
                    <a:cubicBezTo>
                      <a:pt x="12" y="11"/>
                      <a:pt x="12" y="11"/>
                      <a:pt x="12" y="11"/>
                    </a:cubicBezTo>
                    <a:cubicBezTo>
                      <a:pt x="171" y="11"/>
                      <a:pt x="171" y="11"/>
                      <a:pt x="171" y="11"/>
                    </a:cubicBezTo>
                    <a:lnTo>
                      <a:pt x="171"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3" name="Freeform 34"/>
              <p:cNvSpPr>
                <a:spLocks/>
              </p:cNvSpPr>
              <p:nvPr/>
            </p:nvSpPr>
            <p:spPr bwMode="auto">
              <a:xfrm>
                <a:off x="2497614" y="1574944"/>
                <a:ext cx="313684" cy="107344"/>
              </a:xfrm>
              <a:custGeom>
                <a:avLst/>
                <a:gdLst>
                  <a:gd name="T0" fmla="*/ 102 w 111"/>
                  <a:gd name="T1" fmla="*/ 26 h 38"/>
                  <a:gd name="T2" fmla="*/ 75 w 111"/>
                  <a:gd name="T3" fmla="*/ 26 h 38"/>
                  <a:gd name="T4" fmla="*/ 75 w 111"/>
                  <a:gd name="T5" fmla="*/ 0 h 38"/>
                  <a:gd name="T6" fmla="*/ 36 w 111"/>
                  <a:gd name="T7" fmla="*/ 0 h 38"/>
                  <a:gd name="T8" fmla="*/ 36 w 111"/>
                  <a:gd name="T9" fmla="*/ 26 h 38"/>
                  <a:gd name="T10" fmla="*/ 9 w 111"/>
                  <a:gd name="T11" fmla="*/ 26 h 38"/>
                  <a:gd name="T12" fmla="*/ 0 w 111"/>
                  <a:gd name="T13" fmla="*/ 31 h 38"/>
                  <a:gd name="T14" fmla="*/ 0 w 111"/>
                  <a:gd name="T15" fmla="*/ 38 h 38"/>
                  <a:gd name="T16" fmla="*/ 111 w 111"/>
                  <a:gd name="T17" fmla="*/ 38 h 38"/>
                  <a:gd name="T18" fmla="*/ 111 w 111"/>
                  <a:gd name="T19" fmla="*/ 31 h 38"/>
                  <a:gd name="T20" fmla="*/ 102 w 111"/>
                  <a:gd name="T21"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38">
                    <a:moveTo>
                      <a:pt x="102" y="26"/>
                    </a:moveTo>
                    <a:cubicBezTo>
                      <a:pt x="75" y="26"/>
                      <a:pt x="75" y="26"/>
                      <a:pt x="75" y="26"/>
                    </a:cubicBezTo>
                    <a:cubicBezTo>
                      <a:pt x="75" y="0"/>
                      <a:pt x="75" y="0"/>
                      <a:pt x="75" y="0"/>
                    </a:cubicBezTo>
                    <a:cubicBezTo>
                      <a:pt x="36" y="0"/>
                      <a:pt x="36" y="0"/>
                      <a:pt x="36" y="0"/>
                    </a:cubicBezTo>
                    <a:cubicBezTo>
                      <a:pt x="36" y="26"/>
                      <a:pt x="36" y="26"/>
                      <a:pt x="36" y="26"/>
                    </a:cubicBezTo>
                    <a:cubicBezTo>
                      <a:pt x="9" y="26"/>
                      <a:pt x="9" y="26"/>
                      <a:pt x="9" y="26"/>
                    </a:cubicBezTo>
                    <a:cubicBezTo>
                      <a:pt x="4" y="26"/>
                      <a:pt x="0" y="29"/>
                      <a:pt x="0" y="31"/>
                    </a:cubicBezTo>
                    <a:cubicBezTo>
                      <a:pt x="0" y="38"/>
                      <a:pt x="0" y="38"/>
                      <a:pt x="0" y="38"/>
                    </a:cubicBezTo>
                    <a:cubicBezTo>
                      <a:pt x="111" y="38"/>
                      <a:pt x="111" y="38"/>
                      <a:pt x="111" y="38"/>
                    </a:cubicBezTo>
                    <a:cubicBezTo>
                      <a:pt x="111" y="31"/>
                      <a:pt x="111" y="31"/>
                      <a:pt x="111" y="31"/>
                    </a:cubicBezTo>
                    <a:cubicBezTo>
                      <a:pt x="111" y="29"/>
                      <a:pt x="107" y="26"/>
                      <a:pt x="10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4" name="Freeform 35"/>
              <p:cNvSpPr>
                <a:spLocks/>
              </p:cNvSpPr>
              <p:nvPr/>
            </p:nvSpPr>
            <p:spPr bwMode="auto">
              <a:xfrm>
                <a:off x="2449906" y="1281536"/>
                <a:ext cx="90646" cy="101381"/>
              </a:xfrm>
              <a:custGeom>
                <a:avLst/>
                <a:gdLst>
                  <a:gd name="T0" fmla="*/ 76 w 76"/>
                  <a:gd name="T1" fmla="*/ 69 h 85"/>
                  <a:gd name="T2" fmla="*/ 19 w 76"/>
                  <a:gd name="T3" fmla="*/ 43 h 85"/>
                  <a:gd name="T4" fmla="*/ 19 w 76"/>
                  <a:gd name="T5" fmla="*/ 43 h 85"/>
                  <a:gd name="T6" fmla="*/ 76 w 76"/>
                  <a:gd name="T7" fmla="*/ 17 h 85"/>
                  <a:gd name="T8" fmla="*/ 76 w 76"/>
                  <a:gd name="T9" fmla="*/ 0 h 85"/>
                  <a:gd name="T10" fmla="*/ 0 w 76"/>
                  <a:gd name="T11" fmla="*/ 36 h 85"/>
                  <a:gd name="T12" fmla="*/ 0 w 76"/>
                  <a:gd name="T13" fmla="*/ 50 h 85"/>
                  <a:gd name="T14" fmla="*/ 76 w 76"/>
                  <a:gd name="T15" fmla="*/ 85 h 85"/>
                  <a:gd name="T16" fmla="*/ 76 w 76"/>
                  <a:gd name="T17" fmla="*/ 6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69"/>
                    </a:moveTo>
                    <a:lnTo>
                      <a:pt x="19" y="43"/>
                    </a:lnTo>
                    <a:lnTo>
                      <a:pt x="19" y="43"/>
                    </a:lnTo>
                    <a:lnTo>
                      <a:pt x="76" y="17"/>
                    </a:lnTo>
                    <a:lnTo>
                      <a:pt x="76" y="0"/>
                    </a:lnTo>
                    <a:lnTo>
                      <a:pt x="0" y="36"/>
                    </a:lnTo>
                    <a:lnTo>
                      <a:pt x="0" y="50"/>
                    </a:lnTo>
                    <a:lnTo>
                      <a:pt x="76" y="85"/>
                    </a:lnTo>
                    <a:lnTo>
                      <a:pt x="7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5" name="Freeform 36"/>
              <p:cNvSpPr>
                <a:spLocks/>
              </p:cNvSpPr>
              <p:nvPr/>
            </p:nvSpPr>
            <p:spPr bwMode="auto">
              <a:xfrm>
                <a:off x="2765975" y="1281536"/>
                <a:ext cx="93032" cy="101381"/>
              </a:xfrm>
              <a:custGeom>
                <a:avLst/>
                <a:gdLst>
                  <a:gd name="T0" fmla="*/ 78 w 78"/>
                  <a:gd name="T1" fmla="*/ 36 h 85"/>
                  <a:gd name="T2" fmla="*/ 0 w 78"/>
                  <a:gd name="T3" fmla="*/ 0 h 85"/>
                  <a:gd name="T4" fmla="*/ 0 w 78"/>
                  <a:gd name="T5" fmla="*/ 17 h 85"/>
                  <a:gd name="T6" fmla="*/ 59 w 78"/>
                  <a:gd name="T7" fmla="*/ 43 h 85"/>
                  <a:gd name="T8" fmla="*/ 59 w 78"/>
                  <a:gd name="T9" fmla="*/ 43 h 85"/>
                  <a:gd name="T10" fmla="*/ 0 w 78"/>
                  <a:gd name="T11" fmla="*/ 69 h 85"/>
                  <a:gd name="T12" fmla="*/ 0 w 78"/>
                  <a:gd name="T13" fmla="*/ 85 h 85"/>
                  <a:gd name="T14" fmla="*/ 78 w 78"/>
                  <a:gd name="T15" fmla="*/ 50 h 85"/>
                  <a:gd name="T16" fmla="*/ 78 w 78"/>
                  <a:gd name="T1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85">
                    <a:moveTo>
                      <a:pt x="78" y="36"/>
                    </a:moveTo>
                    <a:lnTo>
                      <a:pt x="0" y="0"/>
                    </a:lnTo>
                    <a:lnTo>
                      <a:pt x="0" y="17"/>
                    </a:lnTo>
                    <a:lnTo>
                      <a:pt x="59" y="43"/>
                    </a:lnTo>
                    <a:lnTo>
                      <a:pt x="59" y="43"/>
                    </a:lnTo>
                    <a:lnTo>
                      <a:pt x="0" y="69"/>
                    </a:lnTo>
                    <a:lnTo>
                      <a:pt x="0" y="85"/>
                    </a:lnTo>
                    <a:lnTo>
                      <a:pt x="78" y="50"/>
                    </a:lnTo>
                    <a:lnTo>
                      <a:pt x="7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6" name="Freeform 37"/>
              <p:cNvSpPr>
                <a:spLocks noEditPoints="1"/>
              </p:cNvSpPr>
              <p:nvPr/>
            </p:nvSpPr>
            <p:spPr bwMode="auto">
              <a:xfrm>
                <a:off x="2559635" y="1236213"/>
                <a:ext cx="189642" cy="187256"/>
              </a:xfrm>
              <a:custGeom>
                <a:avLst/>
                <a:gdLst>
                  <a:gd name="T0" fmla="*/ 9 w 67"/>
                  <a:gd name="T1" fmla="*/ 49 h 66"/>
                  <a:gd name="T2" fmla="*/ 6 w 67"/>
                  <a:gd name="T3" fmla="*/ 52 h 66"/>
                  <a:gd name="T4" fmla="*/ 14 w 67"/>
                  <a:gd name="T5" fmla="*/ 61 h 66"/>
                  <a:gd name="T6" fmla="*/ 18 w 67"/>
                  <a:gd name="T7" fmla="*/ 57 h 66"/>
                  <a:gd name="T8" fmla="*/ 27 w 67"/>
                  <a:gd name="T9" fmla="*/ 61 h 66"/>
                  <a:gd name="T10" fmla="*/ 27 w 67"/>
                  <a:gd name="T11" fmla="*/ 66 h 66"/>
                  <a:gd name="T12" fmla="*/ 39 w 67"/>
                  <a:gd name="T13" fmla="*/ 66 h 66"/>
                  <a:gd name="T14" fmla="*/ 39 w 67"/>
                  <a:gd name="T15" fmla="*/ 61 h 66"/>
                  <a:gd name="T16" fmla="*/ 49 w 67"/>
                  <a:gd name="T17" fmla="*/ 57 h 66"/>
                  <a:gd name="T18" fmla="*/ 53 w 67"/>
                  <a:gd name="T19" fmla="*/ 61 h 66"/>
                  <a:gd name="T20" fmla="*/ 61 w 67"/>
                  <a:gd name="T21" fmla="*/ 52 h 66"/>
                  <a:gd name="T22" fmla="*/ 58 w 67"/>
                  <a:gd name="T23" fmla="*/ 49 h 66"/>
                  <a:gd name="T24" fmla="*/ 62 w 67"/>
                  <a:gd name="T25" fmla="*/ 39 h 66"/>
                  <a:gd name="T26" fmla="*/ 67 w 67"/>
                  <a:gd name="T27" fmla="*/ 39 h 66"/>
                  <a:gd name="T28" fmla="*/ 67 w 67"/>
                  <a:gd name="T29" fmla="*/ 27 h 66"/>
                  <a:gd name="T30" fmla="*/ 62 w 67"/>
                  <a:gd name="T31" fmla="*/ 27 h 66"/>
                  <a:gd name="T32" fmla="*/ 58 w 67"/>
                  <a:gd name="T33" fmla="*/ 17 h 66"/>
                  <a:gd name="T34" fmla="*/ 62 w 67"/>
                  <a:gd name="T35" fmla="*/ 14 h 66"/>
                  <a:gd name="T36" fmla="*/ 53 w 67"/>
                  <a:gd name="T37" fmla="*/ 5 h 66"/>
                  <a:gd name="T38" fmla="*/ 49 w 67"/>
                  <a:gd name="T39" fmla="*/ 9 h 66"/>
                  <a:gd name="T40" fmla="*/ 39 w 67"/>
                  <a:gd name="T41" fmla="*/ 5 h 66"/>
                  <a:gd name="T42" fmla="*/ 39 w 67"/>
                  <a:gd name="T43" fmla="*/ 0 h 66"/>
                  <a:gd name="T44" fmla="*/ 27 w 67"/>
                  <a:gd name="T45" fmla="*/ 0 h 66"/>
                  <a:gd name="T46" fmla="*/ 27 w 67"/>
                  <a:gd name="T47" fmla="*/ 5 h 66"/>
                  <a:gd name="T48" fmla="*/ 18 w 67"/>
                  <a:gd name="T49" fmla="*/ 9 h 66"/>
                  <a:gd name="T50" fmla="*/ 14 w 67"/>
                  <a:gd name="T51" fmla="*/ 5 h 66"/>
                  <a:gd name="T52" fmla="*/ 5 w 67"/>
                  <a:gd name="T53" fmla="*/ 13 h 66"/>
                  <a:gd name="T54" fmla="*/ 9 w 67"/>
                  <a:gd name="T55" fmla="*/ 17 h 66"/>
                  <a:gd name="T56" fmla="*/ 5 w 67"/>
                  <a:gd name="T57" fmla="*/ 27 h 66"/>
                  <a:gd name="T58" fmla="*/ 0 w 67"/>
                  <a:gd name="T59" fmla="*/ 27 h 66"/>
                  <a:gd name="T60" fmla="*/ 0 w 67"/>
                  <a:gd name="T61" fmla="*/ 39 h 66"/>
                  <a:gd name="T62" fmla="*/ 5 w 67"/>
                  <a:gd name="T63" fmla="*/ 39 h 66"/>
                  <a:gd name="T64" fmla="*/ 9 w 67"/>
                  <a:gd name="T65" fmla="*/ 49 h 66"/>
                  <a:gd name="T66" fmla="*/ 34 w 67"/>
                  <a:gd name="T67" fmla="*/ 13 h 66"/>
                  <a:gd name="T68" fmla="*/ 54 w 67"/>
                  <a:gd name="T69" fmla="*/ 33 h 66"/>
                  <a:gd name="T70" fmla="*/ 34 w 67"/>
                  <a:gd name="T71" fmla="*/ 53 h 66"/>
                  <a:gd name="T72" fmla="*/ 13 w 67"/>
                  <a:gd name="T73" fmla="*/ 33 h 66"/>
                  <a:gd name="T74" fmla="*/ 34 w 67"/>
                  <a:gd name="T75" fmla="*/ 1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 h="66">
                    <a:moveTo>
                      <a:pt x="9" y="49"/>
                    </a:moveTo>
                    <a:cubicBezTo>
                      <a:pt x="6" y="52"/>
                      <a:pt x="6" y="52"/>
                      <a:pt x="6" y="52"/>
                    </a:cubicBezTo>
                    <a:cubicBezTo>
                      <a:pt x="14" y="61"/>
                      <a:pt x="14" y="61"/>
                      <a:pt x="14" y="61"/>
                    </a:cubicBezTo>
                    <a:cubicBezTo>
                      <a:pt x="18" y="57"/>
                      <a:pt x="18" y="57"/>
                      <a:pt x="18" y="57"/>
                    </a:cubicBezTo>
                    <a:cubicBezTo>
                      <a:pt x="21" y="59"/>
                      <a:pt x="24" y="60"/>
                      <a:pt x="27" y="61"/>
                    </a:cubicBezTo>
                    <a:cubicBezTo>
                      <a:pt x="27" y="66"/>
                      <a:pt x="27" y="66"/>
                      <a:pt x="27" y="66"/>
                    </a:cubicBezTo>
                    <a:cubicBezTo>
                      <a:pt x="39" y="66"/>
                      <a:pt x="39" y="66"/>
                      <a:pt x="39" y="66"/>
                    </a:cubicBezTo>
                    <a:cubicBezTo>
                      <a:pt x="39" y="61"/>
                      <a:pt x="39" y="61"/>
                      <a:pt x="39" y="61"/>
                    </a:cubicBezTo>
                    <a:cubicBezTo>
                      <a:pt x="43" y="60"/>
                      <a:pt x="46" y="59"/>
                      <a:pt x="49" y="57"/>
                    </a:cubicBezTo>
                    <a:cubicBezTo>
                      <a:pt x="53" y="61"/>
                      <a:pt x="53" y="61"/>
                      <a:pt x="53" y="61"/>
                    </a:cubicBezTo>
                    <a:cubicBezTo>
                      <a:pt x="61" y="52"/>
                      <a:pt x="61" y="52"/>
                      <a:pt x="61" y="52"/>
                    </a:cubicBezTo>
                    <a:cubicBezTo>
                      <a:pt x="58" y="49"/>
                      <a:pt x="58" y="49"/>
                      <a:pt x="58" y="49"/>
                    </a:cubicBezTo>
                    <a:cubicBezTo>
                      <a:pt x="60" y="46"/>
                      <a:pt x="61" y="43"/>
                      <a:pt x="62" y="39"/>
                    </a:cubicBezTo>
                    <a:cubicBezTo>
                      <a:pt x="67" y="39"/>
                      <a:pt x="67" y="39"/>
                      <a:pt x="67" y="39"/>
                    </a:cubicBezTo>
                    <a:cubicBezTo>
                      <a:pt x="67" y="27"/>
                      <a:pt x="67" y="27"/>
                      <a:pt x="67" y="27"/>
                    </a:cubicBezTo>
                    <a:cubicBezTo>
                      <a:pt x="62" y="27"/>
                      <a:pt x="62" y="27"/>
                      <a:pt x="62" y="27"/>
                    </a:cubicBezTo>
                    <a:cubicBezTo>
                      <a:pt x="61" y="24"/>
                      <a:pt x="60" y="20"/>
                      <a:pt x="58" y="17"/>
                    </a:cubicBezTo>
                    <a:cubicBezTo>
                      <a:pt x="62" y="14"/>
                      <a:pt x="62" y="14"/>
                      <a:pt x="62" y="14"/>
                    </a:cubicBezTo>
                    <a:cubicBezTo>
                      <a:pt x="53" y="5"/>
                      <a:pt x="53" y="5"/>
                      <a:pt x="53" y="5"/>
                    </a:cubicBezTo>
                    <a:cubicBezTo>
                      <a:pt x="49" y="9"/>
                      <a:pt x="49" y="9"/>
                      <a:pt x="49" y="9"/>
                    </a:cubicBezTo>
                    <a:cubicBezTo>
                      <a:pt x="46" y="7"/>
                      <a:pt x="43" y="6"/>
                      <a:pt x="39" y="5"/>
                    </a:cubicBezTo>
                    <a:cubicBezTo>
                      <a:pt x="39" y="0"/>
                      <a:pt x="39" y="0"/>
                      <a:pt x="39" y="0"/>
                    </a:cubicBezTo>
                    <a:cubicBezTo>
                      <a:pt x="27" y="0"/>
                      <a:pt x="27" y="0"/>
                      <a:pt x="27" y="0"/>
                    </a:cubicBezTo>
                    <a:cubicBezTo>
                      <a:pt x="27" y="5"/>
                      <a:pt x="27" y="5"/>
                      <a:pt x="27" y="5"/>
                    </a:cubicBezTo>
                    <a:cubicBezTo>
                      <a:pt x="24" y="6"/>
                      <a:pt x="21" y="7"/>
                      <a:pt x="18" y="9"/>
                    </a:cubicBezTo>
                    <a:cubicBezTo>
                      <a:pt x="14" y="5"/>
                      <a:pt x="14" y="5"/>
                      <a:pt x="14" y="5"/>
                    </a:cubicBezTo>
                    <a:cubicBezTo>
                      <a:pt x="5" y="13"/>
                      <a:pt x="5" y="13"/>
                      <a:pt x="5" y="13"/>
                    </a:cubicBezTo>
                    <a:cubicBezTo>
                      <a:pt x="9" y="17"/>
                      <a:pt x="9" y="17"/>
                      <a:pt x="9" y="17"/>
                    </a:cubicBezTo>
                    <a:cubicBezTo>
                      <a:pt x="7" y="20"/>
                      <a:pt x="6" y="24"/>
                      <a:pt x="5" y="27"/>
                    </a:cubicBezTo>
                    <a:cubicBezTo>
                      <a:pt x="0" y="27"/>
                      <a:pt x="0" y="27"/>
                      <a:pt x="0" y="27"/>
                    </a:cubicBezTo>
                    <a:cubicBezTo>
                      <a:pt x="0" y="39"/>
                      <a:pt x="0" y="39"/>
                      <a:pt x="0" y="39"/>
                    </a:cubicBezTo>
                    <a:cubicBezTo>
                      <a:pt x="5" y="39"/>
                      <a:pt x="5" y="39"/>
                      <a:pt x="5" y="39"/>
                    </a:cubicBezTo>
                    <a:cubicBezTo>
                      <a:pt x="6" y="43"/>
                      <a:pt x="8" y="46"/>
                      <a:pt x="9" y="49"/>
                    </a:cubicBezTo>
                    <a:close/>
                    <a:moveTo>
                      <a:pt x="34" y="13"/>
                    </a:moveTo>
                    <a:cubicBezTo>
                      <a:pt x="45" y="13"/>
                      <a:pt x="54" y="22"/>
                      <a:pt x="54" y="33"/>
                    </a:cubicBezTo>
                    <a:cubicBezTo>
                      <a:pt x="54" y="44"/>
                      <a:pt x="45" y="53"/>
                      <a:pt x="34" y="53"/>
                    </a:cubicBezTo>
                    <a:cubicBezTo>
                      <a:pt x="22" y="53"/>
                      <a:pt x="13" y="44"/>
                      <a:pt x="13" y="33"/>
                    </a:cubicBezTo>
                    <a:cubicBezTo>
                      <a:pt x="13" y="22"/>
                      <a:pt x="22" y="13"/>
                      <a:pt x="3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7" name="Freeform 38"/>
              <p:cNvSpPr>
                <a:spLocks noEditPoints="1"/>
              </p:cNvSpPr>
              <p:nvPr/>
            </p:nvSpPr>
            <p:spPr bwMode="auto">
              <a:xfrm>
                <a:off x="2610922" y="1287500"/>
                <a:ext cx="87068" cy="84683"/>
              </a:xfrm>
              <a:custGeom>
                <a:avLst/>
                <a:gdLst>
                  <a:gd name="T0" fmla="*/ 15 w 31"/>
                  <a:gd name="T1" fmla="*/ 30 h 30"/>
                  <a:gd name="T2" fmla="*/ 31 w 31"/>
                  <a:gd name="T3" fmla="*/ 15 h 30"/>
                  <a:gd name="T4" fmla="*/ 15 w 31"/>
                  <a:gd name="T5" fmla="*/ 0 h 30"/>
                  <a:gd name="T6" fmla="*/ 0 w 31"/>
                  <a:gd name="T7" fmla="*/ 15 h 30"/>
                  <a:gd name="T8" fmla="*/ 15 w 31"/>
                  <a:gd name="T9" fmla="*/ 30 h 30"/>
                  <a:gd name="T10" fmla="*/ 15 w 31"/>
                  <a:gd name="T11" fmla="*/ 5 h 30"/>
                  <a:gd name="T12" fmla="*/ 26 w 31"/>
                  <a:gd name="T13" fmla="*/ 15 h 30"/>
                  <a:gd name="T14" fmla="*/ 15 w 31"/>
                  <a:gd name="T15" fmla="*/ 25 h 30"/>
                  <a:gd name="T16" fmla="*/ 5 w 31"/>
                  <a:gd name="T17" fmla="*/ 15 h 30"/>
                  <a:gd name="T18" fmla="*/ 15 w 31"/>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0">
                    <a:moveTo>
                      <a:pt x="15" y="30"/>
                    </a:moveTo>
                    <a:cubicBezTo>
                      <a:pt x="24" y="30"/>
                      <a:pt x="31" y="23"/>
                      <a:pt x="31" y="15"/>
                    </a:cubicBezTo>
                    <a:cubicBezTo>
                      <a:pt x="31" y="7"/>
                      <a:pt x="24" y="0"/>
                      <a:pt x="15" y="0"/>
                    </a:cubicBezTo>
                    <a:cubicBezTo>
                      <a:pt x="7" y="0"/>
                      <a:pt x="0" y="7"/>
                      <a:pt x="0" y="15"/>
                    </a:cubicBezTo>
                    <a:cubicBezTo>
                      <a:pt x="0" y="23"/>
                      <a:pt x="7" y="30"/>
                      <a:pt x="15" y="30"/>
                    </a:cubicBezTo>
                    <a:close/>
                    <a:moveTo>
                      <a:pt x="15" y="5"/>
                    </a:moveTo>
                    <a:cubicBezTo>
                      <a:pt x="21" y="5"/>
                      <a:pt x="26" y="9"/>
                      <a:pt x="26" y="15"/>
                    </a:cubicBezTo>
                    <a:cubicBezTo>
                      <a:pt x="26" y="21"/>
                      <a:pt x="21" y="25"/>
                      <a:pt x="15" y="25"/>
                    </a:cubicBezTo>
                    <a:cubicBezTo>
                      <a:pt x="10" y="25"/>
                      <a:pt x="5" y="21"/>
                      <a:pt x="5" y="15"/>
                    </a:cubicBezTo>
                    <a:cubicBezTo>
                      <a:pt x="5" y="9"/>
                      <a:pt x="10" y="5"/>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8" name="Oval 39"/>
              <p:cNvSpPr>
                <a:spLocks noChangeArrowheads="1"/>
              </p:cNvSpPr>
              <p:nvPr/>
            </p:nvSpPr>
            <p:spPr bwMode="auto">
              <a:xfrm>
                <a:off x="2639547" y="1316125"/>
                <a:ext cx="31011" cy="274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grpSp>
      <p:grpSp>
        <p:nvGrpSpPr>
          <p:cNvPr id="123" name="组合 122"/>
          <p:cNvGrpSpPr/>
          <p:nvPr/>
        </p:nvGrpSpPr>
        <p:grpSpPr>
          <a:xfrm>
            <a:off x="2589368" y="4298063"/>
            <a:ext cx="752224" cy="752224"/>
            <a:chOff x="2740016" y="3411529"/>
            <a:chExt cx="682643" cy="682643"/>
          </a:xfrm>
        </p:grpSpPr>
        <p:grpSp>
          <p:nvGrpSpPr>
            <p:cNvPr id="124" name="组合 123"/>
            <p:cNvGrpSpPr/>
            <p:nvPr/>
          </p:nvGrpSpPr>
          <p:grpSpPr>
            <a:xfrm>
              <a:off x="2740016" y="3411529"/>
              <a:ext cx="682643" cy="682643"/>
              <a:chOff x="996100" y="1952903"/>
              <a:chExt cx="2952197" cy="2952197"/>
            </a:xfrm>
          </p:grpSpPr>
          <p:sp>
            <p:nvSpPr>
              <p:cNvPr id="129" name="椭圆 128"/>
              <p:cNvSpPr/>
              <p:nvPr/>
            </p:nvSpPr>
            <p:spPr>
              <a:xfrm>
                <a:off x="996100" y="1952903"/>
                <a:ext cx="2952197" cy="2952197"/>
              </a:xfrm>
              <a:prstGeom prst="ellipse">
                <a:avLst/>
              </a:prstGeom>
              <a:gradFill>
                <a:gsLst>
                  <a:gs pos="0">
                    <a:srgbClr val="ECECEC"/>
                  </a:gs>
                  <a:gs pos="100000">
                    <a:sysClr val="window" lastClr="FFFFFF"/>
                  </a:gs>
                </a:gsLst>
                <a:lin ang="5400000" scaled="1"/>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130" name="组合 129"/>
              <p:cNvGrpSpPr/>
              <p:nvPr/>
            </p:nvGrpSpPr>
            <p:grpSpPr>
              <a:xfrm>
                <a:off x="1373307" y="2330110"/>
                <a:ext cx="2197781" cy="2197781"/>
                <a:chOff x="8502650" y="2178050"/>
                <a:chExt cx="2120900" cy="2120900"/>
              </a:xfrm>
            </p:grpSpPr>
            <p:sp>
              <p:nvSpPr>
                <p:cNvPr id="131" name="椭圆 130"/>
                <p:cNvSpPr/>
                <p:nvPr/>
              </p:nvSpPr>
              <p:spPr>
                <a:xfrm>
                  <a:off x="8502650" y="2178050"/>
                  <a:ext cx="2120900" cy="2120900"/>
                </a:xfrm>
                <a:prstGeom prst="ellipse">
                  <a:avLst/>
                </a:prstGeom>
                <a:gradFill>
                  <a:gsLst>
                    <a:gs pos="100000">
                      <a:srgbClr val="E4E4E4"/>
                    </a:gs>
                    <a:gs pos="0">
                      <a:sysClr val="window" lastClr="FFFFFF"/>
                    </a:gs>
                  </a:gsLst>
                  <a:lin ang="5400000" scaled="1"/>
                </a:gradFill>
                <a:ln w="25400" cap="flat" cmpd="sng" algn="ctr">
                  <a:noFill/>
                  <a:prstDash val="solid"/>
                </a:ln>
                <a:effectLst>
                  <a:outerShdw blurRad="63500" dist="25400" dir="5400000" algn="t"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32" name="椭圆 131"/>
                <p:cNvSpPr/>
                <p:nvPr/>
              </p:nvSpPr>
              <p:spPr>
                <a:xfrm>
                  <a:off x="8502650" y="2178050"/>
                  <a:ext cx="2120900" cy="2120900"/>
                </a:xfrm>
                <a:prstGeom prst="ellipse">
                  <a:avLst/>
                </a:prstGeom>
                <a:gradFill>
                  <a:gsLst>
                    <a:gs pos="100000">
                      <a:srgbClr val="E4E4E4"/>
                    </a:gs>
                    <a:gs pos="0">
                      <a:srgbClr val="FBFBFB"/>
                    </a:gs>
                  </a:gsLst>
                  <a:lin ang="5400000" scaled="1"/>
                </a:gradFill>
                <a:ln w="25400" cap="flat" cmpd="sng" algn="ctr">
                  <a:noFill/>
                  <a:prstDash val="solid"/>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125" name="组合 124"/>
            <p:cNvGrpSpPr/>
            <p:nvPr/>
          </p:nvGrpSpPr>
          <p:grpSpPr>
            <a:xfrm>
              <a:off x="2960787" y="3627565"/>
              <a:ext cx="247447" cy="241337"/>
              <a:chOff x="2435593" y="2384795"/>
              <a:chExt cx="483049" cy="471122"/>
            </a:xfrm>
            <a:solidFill>
              <a:srgbClr val="2683C6"/>
            </a:solidFill>
          </p:grpSpPr>
          <p:sp>
            <p:nvSpPr>
              <p:cNvPr id="126" name="Freeform 80"/>
              <p:cNvSpPr>
                <a:spLocks/>
              </p:cNvSpPr>
              <p:nvPr/>
            </p:nvSpPr>
            <p:spPr bwMode="auto">
              <a:xfrm>
                <a:off x="2610922" y="2506452"/>
                <a:ext cx="202761" cy="186063"/>
              </a:xfrm>
              <a:custGeom>
                <a:avLst/>
                <a:gdLst>
                  <a:gd name="T0" fmla="*/ 29 w 72"/>
                  <a:gd name="T1" fmla="*/ 34 h 66"/>
                  <a:gd name="T2" fmla="*/ 56 w 72"/>
                  <a:gd name="T3" fmla="*/ 56 h 66"/>
                  <a:gd name="T4" fmla="*/ 45 w 72"/>
                  <a:gd name="T5" fmla="*/ 66 h 66"/>
                  <a:gd name="T6" fmla="*/ 67 w 72"/>
                  <a:gd name="T7" fmla="*/ 51 h 66"/>
                  <a:gd name="T8" fmla="*/ 36 w 72"/>
                  <a:gd name="T9" fmla="*/ 17 h 66"/>
                  <a:gd name="T10" fmla="*/ 29 w 72"/>
                  <a:gd name="T11" fmla="*/ 16 h 66"/>
                  <a:gd name="T12" fmla="*/ 28 w 72"/>
                  <a:gd name="T13" fmla="*/ 0 h 66"/>
                  <a:gd name="T14" fmla="*/ 0 w 72"/>
                  <a:gd name="T15" fmla="*/ 25 h 66"/>
                  <a:gd name="T16" fmla="*/ 29 w 72"/>
                  <a:gd name="T17" fmla="*/ 50 h 66"/>
                  <a:gd name="T18" fmla="*/ 29 w 72"/>
                  <a:gd name="T19" fmla="*/ 3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29" y="34"/>
                    </a:moveTo>
                    <a:cubicBezTo>
                      <a:pt x="50" y="35"/>
                      <a:pt x="59" y="45"/>
                      <a:pt x="56" y="56"/>
                    </a:cubicBezTo>
                    <a:cubicBezTo>
                      <a:pt x="54" y="60"/>
                      <a:pt x="50" y="64"/>
                      <a:pt x="45" y="66"/>
                    </a:cubicBezTo>
                    <a:cubicBezTo>
                      <a:pt x="56" y="64"/>
                      <a:pt x="65" y="59"/>
                      <a:pt x="67" y="51"/>
                    </a:cubicBezTo>
                    <a:cubicBezTo>
                      <a:pt x="72" y="38"/>
                      <a:pt x="58" y="23"/>
                      <a:pt x="36" y="17"/>
                    </a:cubicBezTo>
                    <a:cubicBezTo>
                      <a:pt x="33" y="17"/>
                      <a:pt x="31" y="16"/>
                      <a:pt x="29" y="16"/>
                    </a:cubicBezTo>
                    <a:cubicBezTo>
                      <a:pt x="28" y="0"/>
                      <a:pt x="28" y="0"/>
                      <a:pt x="28" y="0"/>
                    </a:cubicBezTo>
                    <a:cubicBezTo>
                      <a:pt x="0" y="25"/>
                      <a:pt x="0" y="25"/>
                      <a:pt x="0" y="25"/>
                    </a:cubicBezTo>
                    <a:cubicBezTo>
                      <a:pt x="29" y="50"/>
                      <a:pt x="29" y="50"/>
                      <a:pt x="29" y="50"/>
                    </a:cubicBezTo>
                    <a:lnTo>
                      <a:pt x="29"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27" name="Freeform 81"/>
              <p:cNvSpPr>
                <a:spLocks/>
              </p:cNvSpPr>
              <p:nvPr/>
            </p:nvSpPr>
            <p:spPr bwMode="auto">
              <a:xfrm>
                <a:off x="2540552" y="2616182"/>
                <a:ext cx="202761" cy="186063"/>
              </a:xfrm>
              <a:custGeom>
                <a:avLst/>
                <a:gdLst>
                  <a:gd name="T0" fmla="*/ 36 w 72"/>
                  <a:gd name="T1" fmla="*/ 49 h 66"/>
                  <a:gd name="T2" fmla="*/ 43 w 72"/>
                  <a:gd name="T3" fmla="*/ 50 h 66"/>
                  <a:gd name="T4" fmla="*/ 43 w 72"/>
                  <a:gd name="T5" fmla="*/ 66 h 66"/>
                  <a:gd name="T6" fmla="*/ 72 w 72"/>
                  <a:gd name="T7" fmla="*/ 41 h 66"/>
                  <a:gd name="T8" fmla="*/ 43 w 72"/>
                  <a:gd name="T9" fmla="*/ 16 h 66"/>
                  <a:gd name="T10" fmla="*/ 43 w 72"/>
                  <a:gd name="T11" fmla="*/ 32 h 66"/>
                  <a:gd name="T12" fmla="*/ 16 w 72"/>
                  <a:gd name="T13" fmla="*/ 10 h 66"/>
                  <a:gd name="T14" fmla="*/ 26 w 72"/>
                  <a:gd name="T15" fmla="*/ 0 h 66"/>
                  <a:gd name="T16" fmla="*/ 4 w 72"/>
                  <a:gd name="T17" fmla="*/ 15 h 66"/>
                  <a:gd name="T18" fmla="*/ 36 w 72"/>
                  <a:gd name="T19"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36" y="49"/>
                    </a:moveTo>
                    <a:cubicBezTo>
                      <a:pt x="38" y="50"/>
                      <a:pt x="41" y="50"/>
                      <a:pt x="43" y="50"/>
                    </a:cubicBezTo>
                    <a:cubicBezTo>
                      <a:pt x="43" y="66"/>
                      <a:pt x="43" y="66"/>
                      <a:pt x="43" y="66"/>
                    </a:cubicBezTo>
                    <a:cubicBezTo>
                      <a:pt x="72" y="41"/>
                      <a:pt x="72" y="41"/>
                      <a:pt x="72" y="41"/>
                    </a:cubicBezTo>
                    <a:cubicBezTo>
                      <a:pt x="43" y="16"/>
                      <a:pt x="43" y="16"/>
                      <a:pt x="43" y="16"/>
                    </a:cubicBezTo>
                    <a:cubicBezTo>
                      <a:pt x="43" y="32"/>
                      <a:pt x="43" y="32"/>
                      <a:pt x="43" y="32"/>
                    </a:cubicBezTo>
                    <a:cubicBezTo>
                      <a:pt x="21" y="31"/>
                      <a:pt x="12" y="21"/>
                      <a:pt x="16" y="10"/>
                    </a:cubicBezTo>
                    <a:cubicBezTo>
                      <a:pt x="17" y="6"/>
                      <a:pt x="21" y="2"/>
                      <a:pt x="26" y="0"/>
                    </a:cubicBezTo>
                    <a:cubicBezTo>
                      <a:pt x="15" y="2"/>
                      <a:pt x="7" y="7"/>
                      <a:pt x="4" y="15"/>
                    </a:cubicBezTo>
                    <a:cubicBezTo>
                      <a:pt x="0" y="29"/>
                      <a:pt x="14" y="44"/>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28" name="Freeform 82"/>
              <p:cNvSpPr>
                <a:spLocks noEditPoints="1"/>
              </p:cNvSpPr>
              <p:nvPr/>
            </p:nvSpPr>
            <p:spPr bwMode="auto">
              <a:xfrm>
                <a:off x="2435593" y="2384795"/>
                <a:ext cx="483049" cy="471122"/>
              </a:xfrm>
              <a:custGeom>
                <a:avLst/>
                <a:gdLst>
                  <a:gd name="T0" fmla="*/ 166 w 171"/>
                  <a:gd name="T1" fmla="*/ 0 h 167"/>
                  <a:gd name="T2" fmla="*/ 4 w 171"/>
                  <a:gd name="T3" fmla="*/ 0 h 167"/>
                  <a:gd name="T4" fmla="*/ 0 w 171"/>
                  <a:gd name="T5" fmla="*/ 5 h 167"/>
                  <a:gd name="T6" fmla="*/ 0 w 171"/>
                  <a:gd name="T7" fmla="*/ 161 h 167"/>
                  <a:gd name="T8" fmla="*/ 4 w 171"/>
                  <a:gd name="T9" fmla="*/ 167 h 167"/>
                  <a:gd name="T10" fmla="*/ 166 w 171"/>
                  <a:gd name="T11" fmla="*/ 167 h 167"/>
                  <a:gd name="T12" fmla="*/ 171 w 171"/>
                  <a:gd name="T13" fmla="*/ 161 h 167"/>
                  <a:gd name="T14" fmla="*/ 171 w 171"/>
                  <a:gd name="T15" fmla="*/ 5 h 167"/>
                  <a:gd name="T16" fmla="*/ 166 w 171"/>
                  <a:gd name="T17" fmla="*/ 0 h 167"/>
                  <a:gd name="T18" fmla="*/ 138 w 171"/>
                  <a:gd name="T19" fmla="*/ 6 h 167"/>
                  <a:gd name="T20" fmla="*/ 160 w 171"/>
                  <a:gd name="T21" fmla="*/ 6 h 167"/>
                  <a:gd name="T22" fmla="*/ 160 w 171"/>
                  <a:gd name="T23" fmla="*/ 29 h 167"/>
                  <a:gd name="T24" fmla="*/ 138 w 171"/>
                  <a:gd name="T25" fmla="*/ 29 h 167"/>
                  <a:gd name="T26" fmla="*/ 138 w 171"/>
                  <a:gd name="T27" fmla="*/ 6 h 167"/>
                  <a:gd name="T28" fmla="*/ 108 w 171"/>
                  <a:gd name="T29" fmla="*/ 7 h 167"/>
                  <a:gd name="T30" fmla="*/ 130 w 171"/>
                  <a:gd name="T31" fmla="*/ 7 h 167"/>
                  <a:gd name="T32" fmla="*/ 130 w 171"/>
                  <a:gd name="T33" fmla="*/ 30 h 167"/>
                  <a:gd name="T34" fmla="*/ 108 w 171"/>
                  <a:gd name="T35" fmla="*/ 30 h 167"/>
                  <a:gd name="T36" fmla="*/ 108 w 171"/>
                  <a:gd name="T37" fmla="*/ 7 h 167"/>
                  <a:gd name="T38" fmla="*/ 77 w 171"/>
                  <a:gd name="T39" fmla="*/ 7 h 167"/>
                  <a:gd name="T40" fmla="*/ 100 w 171"/>
                  <a:gd name="T41" fmla="*/ 7 h 167"/>
                  <a:gd name="T42" fmla="*/ 100 w 171"/>
                  <a:gd name="T43" fmla="*/ 30 h 167"/>
                  <a:gd name="T44" fmla="*/ 77 w 171"/>
                  <a:gd name="T45" fmla="*/ 30 h 167"/>
                  <a:gd name="T46" fmla="*/ 77 w 171"/>
                  <a:gd name="T47" fmla="*/ 7 h 167"/>
                  <a:gd name="T48" fmla="*/ 161 w 171"/>
                  <a:gd name="T49" fmla="*/ 156 h 167"/>
                  <a:gd name="T50" fmla="*/ 9 w 171"/>
                  <a:gd name="T51" fmla="*/ 156 h 167"/>
                  <a:gd name="T52" fmla="*/ 9 w 171"/>
                  <a:gd name="T53" fmla="*/ 38 h 167"/>
                  <a:gd name="T54" fmla="*/ 161 w 171"/>
                  <a:gd name="T55" fmla="*/ 38 h 167"/>
                  <a:gd name="T56" fmla="*/ 161 w 171"/>
                  <a:gd name="T57" fmla="*/ 15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67">
                    <a:moveTo>
                      <a:pt x="166" y="0"/>
                    </a:moveTo>
                    <a:cubicBezTo>
                      <a:pt x="4" y="0"/>
                      <a:pt x="4" y="0"/>
                      <a:pt x="4" y="0"/>
                    </a:cubicBezTo>
                    <a:cubicBezTo>
                      <a:pt x="2" y="0"/>
                      <a:pt x="0" y="2"/>
                      <a:pt x="0" y="5"/>
                    </a:cubicBezTo>
                    <a:cubicBezTo>
                      <a:pt x="0" y="161"/>
                      <a:pt x="0" y="161"/>
                      <a:pt x="0" y="161"/>
                    </a:cubicBezTo>
                    <a:cubicBezTo>
                      <a:pt x="0" y="164"/>
                      <a:pt x="2" y="167"/>
                      <a:pt x="4" y="167"/>
                    </a:cubicBezTo>
                    <a:cubicBezTo>
                      <a:pt x="166" y="167"/>
                      <a:pt x="166" y="167"/>
                      <a:pt x="166" y="167"/>
                    </a:cubicBezTo>
                    <a:cubicBezTo>
                      <a:pt x="169" y="167"/>
                      <a:pt x="171" y="164"/>
                      <a:pt x="171" y="161"/>
                    </a:cubicBezTo>
                    <a:cubicBezTo>
                      <a:pt x="171" y="5"/>
                      <a:pt x="171" y="5"/>
                      <a:pt x="171" y="5"/>
                    </a:cubicBezTo>
                    <a:cubicBezTo>
                      <a:pt x="171" y="2"/>
                      <a:pt x="169" y="0"/>
                      <a:pt x="166" y="0"/>
                    </a:cubicBezTo>
                    <a:close/>
                    <a:moveTo>
                      <a:pt x="138" y="6"/>
                    </a:moveTo>
                    <a:cubicBezTo>
                      <a:pt x="160" y="6"/>
                      <a:pt x="160" y="6"/>
                      <a:pt x="160" y="6"/>
                    </a:cubicBezTo>
                    <a:cubicBezTo>
                      <a:pt x="160" y="29"/>
                      <a:pt x="160" y="29"/>
                      <a:pt x="160" y="29"/>
                    </a:cubicBezTo>
                    <a:cubicBezTo>
                      <a:pt x="138" y="29"/>
                      <a:pt x="138" y="29"/>
                      <a:pt x="138" y="29"/>
                    </a:cubicBezTo>
                    <a:lnTo>
                      <a:pt x="138" y="6"/>
                    </a:lnTo>
                    <a:close/>
                    <a:moveTo>
                      <a:pt x="108" y="7"/>
                    </a:moveTo>
                    <a:cubicBezTo>
                      <a:pt x="130" y="7"/>
                      <a:pt x="130" y="7"/>
                      <a:pt x="130" y="7"/>
                    </a:cubicBezTo>
                    <a:cubicBezTo>
                      <a:pt x="130" y="30"/>
                      <a:pt x="130" y="30"/>
                      <a:pt x="130" y="30"/>
                    </a:cubicBezTo>
                    <a:cubicBezTo>
                      <a:pt x="108" y="30"/>
                      <a:pt x="108" y="30"/>
                      <a:pt x="108" y="30"/>
                    </a:cubicBezTo>
                    <a:lnTo>
                      <a:pt x="108" y="7"/>
                    </a:lnTo>
                    <a:close/>
                    <a:moveTo>
                      <a:pt x="77" y="7"/>
                    </a:moveTo>
                    <a:cubicBezTo>
                      <a:pt x="100" y="7"/>
                      <a:pt x="100" y="7"/>
                      <a:pt x="100" y="7"/>
                    </a:cubicBezTo>
                    <a:cubicBezTo>
                      <a:pt x="100" y="30"/>
                      <a:pt x="100" y="30"/>
                      <a:pt x="100" y="30"/>
                    </a:cubicBezTo>
                    <a:cubicBezTo>
                      <a:pt x="77" y="30"/>
                      <a:pt x="77" y="30"/>
                      <a:pt x="77" y="30"/>
                    </a:cubicBezTo>
                    <a:lnTo>
                      <a:pt x="77" y="7"/>
                    </a:lnTo>
                    <a:close/>
                    <a:moveTo>
                      <a:pt x="161" y="156"/>
                    </a:moveTo>
                    <a:cubicBezTo>
                      <a:pt x="9" y="156"/>
                      <a:pt x="9" y="156"/>
                      <a:pt x="9" y="156"/>
                    </a:cubicBezTo>
                    <a:cubicBezTo>
                      <a:pt x="9" y="38"/>
                      <a:pt x="9" y="38"/>
                      <a:pt x="9" y="38"/>
                    </a:cubicBezTo>
                    <a:cubicBezTo>
                      <a:pt x="161" y="38"/>
                      <a:pt x="161" y="38"/>
                      <a:pt x="161" y="38"/>
                    </a:cubicBezTo>
                    <a:lnTo>
                      <a:pt x="161"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grpSp>
      <p:grpSp>
        <p:nvGrpSpPr>
          <p:cNvPr id="133" name="组合 132"/>
          <p:cNvGrpSpPr/>
          <p:nvPr/>
        </p:nvGrpSpPr>
        <p:grpSpPr>
          <a:xfrm>
            <a:off x="5874575" y="4298063"/>
            <a:ext cx="752224" cy="752224"/>
            <a:chOff x="5721341" y="3411529"/>
            <a:chExt cx="682643" cy="682643"/>
          </a:xfrm>
        </p:grpSpPr>
        <p:grpSp>
          <p:nvGrpSpPr>
            <p:cNvPr id="134" name="组合 133"/>
            <p:cNvGrpSpPr/>
            <p:nvPr/>
          </p:nvGrpSpPr>
          <p:grpSpPr>
            <a:xfrm>
              <a:off x="5721341" y="3411529"/>
              <a:ext cx="682643" cy="682643"/>
              <a:chOff x="996100" y="1952903"/>
              <a:chExt cx="2952197" cy="2952197"/>
            </a:xfrm>
          </p:grpSpPr>
          <p:sp>
            <p:nvSpPr>
              <p:cNvPr id="144" name="椭圆 143"/>
              <p:cNvSpPr/>
              <p:nvPr/>
            </p:nvSpPr>
            <p:spPr>
              <a:xfrm>
                <a:off x="996100" y="1952903"/>
                <a:ext cx="2952197" cy="2952197"/>
              </a:xfrm>
              <a:prstGeom prst="ellipse">
                <a:avLst/>
              </a:prstGeom>
              <a:gradFill>
                <a:gsLst>
                  <a:gs pos="0">
                    <a:srgbClr val="ECECEC"/>
                  </a:gs>
                  <a:gs pos="100000">
                    <a:sysClr val="window" lastClr="FFFFFF"/>
                  </a:gs>
                </a:gsLst>
                <a:lin ang="5400000" scaled="1"/>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145" name="组合 144"/>
              <p:cNvGrpSpPr/>
              <p:nvPr/>
            </p:nvGrpSpPr>
            <p:grpSpPr>
              <a:xfrm>
                <a:off x="1373307" y="2330110"/>
                <a:ext cx="2197781" cy="2197781"/>
                <a:chOff x="8502650" y="2178050"/>
                <a:chExt cx="2120900" cy="2120900"/>
              </a:xfrm>
            </p:grpSpPr>
            <p:sp>
              <p:nvSpPr>
                <p:cNvPr id="146" name="椭圆 145"/>
                <p:cNvSpPr/>
                <p:nvPr/>
              </p:nvSpPr>
              <p:spPr>
                <a:xfrm>
                  <a:off x="8502650" y="2178050"/>
                  <a:ext cx="2120900" cy="2120900"/>
                </a:xfrm>
                <a:prstGeom prst="ellipse">
                  <a:avLst/>
                </a:prstGeom>
                <a:gradFill>
                  <a:gsLst>
                    <a:gs pos="100000">
                      <a:srgbClr val="E4E4E4"/>
                    </a:gs>
                    <a:gs pos="0">
                      <a:sysClr val="window" lastClr="FFFFFF"/>
                    </a:gs>
                  </a:gsLst>
                  <a:lin ang="5400000" scaled="1"/>
                </a:gradFill>
                <a:ln w="25400" cap="flat" cmpd="sng" algn="ctr">
                  <a:noFill/>
                  <a:prstDash val="solid"/>
                </a:ln>
                <a:effectLst>
                  <a:outerShdw blurRad="63500" dist="25400" dir="5400000" algn="t"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47" name="椭圆 146"/>
                <p:cNvSpPr/>
                <p:nvPr/>
              </p:nvSpPr>
              <p:spPr>
                <a:xfrm>
                  <a:off x="8502650" y="2178050"/>
                  <a:ext cx="2120900" cy="2120900"/>
                </a:xfrm>
                <a:prstGeom prst="ellipse">
                  <a:avLst/>
                </a:prstGeom>
                <a:gradFill>
                  <a:gsLst>
                    <a:gs pos="100000">
                      <a:srgbClr val="E4E4E4"/>
                    </a:gs>
                    <a:gs pos="0">
                      <a:srgbClr val="FBFBFB"/>
                    </a:gs>
                  </a:gsLst>
                  <a:lin ang="5400000" scaled="1"/>
                </a:gradFill>
                <a:ln w="25400" cap="flat" cmpd="sng" algn="ctr">
                  <a:noFill/>
                  <a:prstDash val="solid"/>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135" name="组合 134"/>
            <p:cNvGrpSpPr/>
            <p:nvPr/>
          </p:nvGrpSpPr>
          <p:grpSpPr>
            <a:xfrm>
              <a:off x="5897087" y="3617019"/>
              <a:ext cx="331150" cy="274330"/>
              <a:chOff x="2427245" y="4642599"/>
              <a:chExt cx="646449" cy="535528"/>
            </a:xfrm>
            <a:solidFill>
              <a:srgbClr val="2683C6"/>
            </a:solidFill>
          </p:grpSpPr>
          <p:sp>
            <p:nvSpPr>
              <p:cNvPr id="136" name="Freeform 127"/>
              <p:cNvSpPr>
                <a:spLocks noEditPoints="1"/>
              </p:cNvSpPr>
              <p:nvPr/>
            </p:nvSpPr>
            <p:spPr bwMode="auto">
              <a:xfrm>
                <a:off x="2435593" y="4721318"/>
                <a:ext cx="307720" cy="301757"/>
              </a:xfrm>
              <a:custGeom>
                <a:avLst/>
                <a:gdLst>
                  <a:gd name="T0" fmla="*/ 15 w 109"/>
                  <a:gd name="T1" fmla="*/ 79 h 107"/>
                  <a:gd name="T2" fmla="*/ 9 w 109"/>
                  <a:gd name="T3" fmla="*/ 85 h 107"/>
                  <a:gd name="T4" fmla="*/ 23 w 109"/>
                  <a:gd name="T5" fmla="*/ 99 h 107"/>
                  <a:gd name="T6" fmla="*/ 29 w 109"/>
                  <a:gd name="T7" fmla="*/ 93 h 107"/>
                  <a:gd name="T8" fmla="*/ 44 w 109"/>
                  <a:gd name="T9" fmla="*/ 99 h 107"/>
                  <a:gd name="T10" fmla="*/ 44 w 109"/>
                  <a:gd name="T11" fmla="*/ 107 h 107"/>
                  <a:gd name="T12" fmla="*/ 64 w 109"/>
                  <a:gd name="T13" fmla="*/ 107 h 107"/>
                  <a:gd name="T14" fmla="*/ 64 w 109"/>
                  <a:gd name="T15" fmla="*/ 99 h 107"/>
                  <a:gd name="T16" fmla="*/ 80 w 109"/>
                  <a:gd name="T17" fmla="*/ 93 h 107"/>
                  <a:gd name="T18" fmla="*/ 86 w 109"/>
                  <a:gd name="T19" fmla="*/ 99 h 107"/>
                  <a:gd name="T20" fmla="*/ 100 w 109"/>
                  <a:gd name="T21" fmla="*/ 85 h 107"/>
                  <a:gd name="T22" fmla="*/ 94 w 109"/>
                  <a:gd name="T23" fmla="*/ 79 h 107"/>
                  <a:gd name="T24" fmla="*/ 101 w 109"/>
                  <a:gd name="T25" fmla="*/ 64 h 107"/>
                  <a:gd name="T26" fmla="*/ 109 w 109"/>
                  <a:gd name="T27" fmla="*/ 64 h 107"/>
                  <a:gd name="T28" fmla="*/ 109 w 109"/>
                  <a:gd name="T29" fmla="*/ 44 h 107"/>
                  <a:gd name="T30" fmla="*/ 101 w 109"/>
                  <a:gd name="T31" fmla="*/ 44 h 107"/>
                  <a:gd name="T32" fmla="*/ 94 w 109"/>
                  <a:gd name="T33" fmla="*/ 28 h 107"/>
                  <a:gd name="T34" fmla="*/ 100 w 109"/>
                  <a:gd name="T35" fmla="*/ 22 h 107"/>
                  <a:gd name="T36" fmla="*/ 86 w 109"/>
                  <a:gd name="T37" fmla="*/ 8 h 107"/>
                  <a:gd name="T38" fmla="*/ 80 w 109"/>
                  <a:gd name="T39" fmla="*/ 14 h 107"/>
                  <a:gd name="T40" fmla="*/ 64 w 109"/>
                  <a:gd name="T41" fmla="*/ 7 h 107"/>
                  <a:gd name="T42" fmla="*/ 64 w 109"/>
                  <a:gd name="T43" fmla="*/ 0 h 107"/>
                  <a:gd name="T44" fmla="*/ 44 w 109"/>
                  <a:gd name="T45" fmla="*/ 0 h 107"/>
                  <a:gd name="T46" fmla="*/ 44 w 109"/>
                  <a:gd name="T47" fmla="*/ 8 h 107"/>
                  <a:gd name="T48" fmla="*/ 29 w 109"/>
                  <a:gd name="T49" fmla="*/ 14 h 107"/>
                  <a:gd name="T50" fmla="*/ 22 w 109"/>
                  <a:gd name="T51" fmla="*/ 8 h 107"/>
                  <a:gd name="T52" fmla="*/ 8 w 109"/>
                  <a:gd name="T53" fmla="*/ 21 h 107"/>
                  <a:gd name="T54" fmla="*/ 15 w 109"/>
                  <a:gd name="T55" fmla="*/ 28 h 107"/>
                  <a:gd name="T56" fmla="*/ 8 w 109"/>
                  <a:gd name="T57" fmla="*/ 44 h 107"/>
                  <a:gd name="T58" fmla="*/ 0 w 109"/>
                  <a:gd name="T59" fmla="*/ 44 h 107"/>
                  <a:gd name="T60" fmla="*/ 0 w 109"/>
                  <a:gd name="T61" fmla="*/ 64 h 107"/>
                  <a:gd name="T62" fmla="*/ 9 w 109"/>
                  <a:gd name="T63" fmla="*/ 64 h 107"/>
                  <a:gd name="T64" fmla="*/ 15 w 109"/>
                  <a:gd name="T65" fmla="*/ 79 h 107"/>
                  <a:gd name="T66" fmla="*/ 55 w 109"/>
                  <a:gd name="T67" fmla="*/ 20 h 107"/>
                  <a:gd name="T68" fmla="*/ 88 w 109"/>
                  <a:gd name="T69" fmla="*/ 53 h 107"/>
                  <a:gd name="T70" fmla="*/ 55 w 109"/>
                  <a:gd name="T71" fmla="*/ 87 h 107"/>
                  <a:gd name="T72" fmla="*/ 21 w 109"/>
                  <a:gd name="T73" fmla="*/ 53 h 107"/>
                  <a:gd name="T74" fmla="*/ 55 w 109"/>
                  <a:gd name="T75" fmla="*/ 2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107">
                    <a:moveTo>
                      <a:pt x="15" y="79"/>
                    </a:moveTo>
                    <a:cubicBezTo>
                      <a:pt x="9" y="85"/>
                      <a:pt x="9" y="85"/>
                      <a:pt x="9" y="85"/>
                    </a:cubicBezTo>
                    <a:cubicBezTo>
                      <a:pt x="23" y="99"/>
                      <a:pt x="23" y="99"/>
                      <a:pt x="23" y="99"/>
                    </a:cubicBezTo>
                    <a:cubicBezTo>
                      <a:pt x="29" y="93"/>
                      <a:pt x="29" y="93"/>
                      <a:pt x="29" y="93"/>
                    </a:cubicBezTo>
                    <a:cubicBezTo>
                      <a:pt x="34" y="96"/>
                      <a:pt x="39" y="98"/>
                      <a:pt x="44" y="99"/>
                    </a:cubicBezTo>
                    <a:cubicBezTo>
                      <a:pt x="44" y="107"/>
                      <a:pt x="44" y="107"/>
                      <a:pt x="44" y="107"/>
                    </a:cubicBezTo>
                    <a:cubicBezTo>
                      <a:pt x="64" y="107"/>
                      <a:pt x="64" y="107"/>
                      <a:pt x="64" y="107"/>
                    </a:cubicBezTo>
                    <a:cubicBezTo>
                      <a:pt x="64" y="99"/>
                      <a:pt x="64" y="99"/>
                      <a:pt x="64" y="99"/>
                    </a:cubicBezTo>
                    <a:cubicBezTo>
                      <a:pt x="70" y="98"/>
                      <a:pt x="75" y="96"/>
                      <a:pt x="80" y="93"/>
                    </a:cubicBezTo>
                    <a:cubicBezTo>
                      <a:pt x="86" y="99"/>
                      <a:pt x="86" y="99"/>
                      <a:pt x="86" y="99"/>
                    </a:cubicBezTo>
                    <a:cubicBezTo>
                      <a:pt x="100" y="85"/>
                      <a:pt x="100" y="85"/>
                      <a:pt x="100" y="85"/>
                    </a:cubicBezTo>
                    <a:cubicBezTo>
                      <a:pt x="94" y="79"/>
                      <a:pt x="94" y="79"/>
                      <a:pt x="94" y="79"/>
                    </a:cubicBezTo>
                    <a:cubicBezTo>
                      <a:pt x="97" y="75"/>
                      <a:pt x="99" y="69"/>
                      <a:pt x="101" y="64"/>
                    </a:cubicBezTo>
                    <a:cubicBezTo>
                      <a:pt x="109" y="64"/>
                      <a:pt x="109" y="64"/>
                      <a:pt x="109" y="64"/>
                    </a:cubicBezTo>
                    <a:cubicBezTo>
                      <a:pt x="109" y="44"/>
                      <a:pt x="109" y="44"/>
                      <a:pt x="109" y="44"/>
                    </a:cubicBezTo>
                    <a:cubicBezTo>
                      <a:pt x="101" y="44"/>
                      <a:pt x="101" y="44"/>
                      <a:pt x="101" y="44"/>
                    </a:cubicBezTo>
                    <a:cubicBezTo>
                      <a:pt x="100" y="38"/>
                      <a:pt x="97" y="33"/>
                      <a:pt x="94" y="28"/>
                    </a:cubicBezTo>
                    <a:cubicBezTo>
                      <a:pt x="100" y="22"/>
                      <a:pt x="100" y="22"/>
                      <a:pt x="100" y="22"/>
                    </a:cubicBezTo>
                    <a:cubicBezTo>
                      <a:pt x="86" y="8"/>
                      <a:pt x="86" y="8"/>
                      <a:pt x="86" y="8"/>
                    </a:cubicBezTo>
                    <a:cubicBezTo>
                      <a:pt x="80" y="14"/>
                      <a:pt x="80" y="14"/>
                      <a:pt x="80" y="14"/>
                    </a:cubicBezTo>
                    <a:cubicBezTo>
                      <a:pt x="75" y="11"/>
                      <a:pt x="70" y="9"/>
                      <a:pt x="64" y="7"/>
                    </a:cubicBezTo>
                    <a:cubicBezTo>
                      <a:pt x="64" y="0"/>
                      <a:pt x="64" y="0"/>
                      <a:pt x="64" y="0"/>
                    </a:cubicBezTo>
                    <a:cubicBezTo>
                      <a:pt x="44" y="0"/>
                      <a:pt x="44" y="0"/>
                      <a:pt x="44" y="0"/>
                    </a:cubicBezTo>
                    <a:cubicBezTo>
                      <a:pt x="44" y="8"/>
                      <a:pt x="44" y="8"/>
                      <a:pt x="44" y="8"/>
                    </a:cubicBezTo>
                    <a:cubicBezTo>
                      <a:pt x="39" y="9"/>
                      <a:pt x="33" y="11"/>
                      <a:pt x="29" y="14"/>
                    </a:cubicBezTo>
                    <a:cubicBezTo>
                      <a:pt x="22" y="8"/>
                      <a:pt x="22" y="8"/>
                      <a:pt x="22" y="8"/>
                    </a:cubicBezTo>
                    <a:cubicBezTo>
                      <a:pt x="8" y="21"/>
                      <a:pt x="8" y="21"/>
                      <a:pt x="8" y="21"/>
                    </a:cubicBezTo>
                    <a:cubicBezTo>
                      <a:pt x="15" y="28"/>
                      <a:pt x="15" y="28"/>
                      <a:pt x="15" y="28"/>
                    </a:cubicBezTo>
                    <a:cubicBezTo>
                      <a:pt x="12" y="33"/>
                      <a:pt x="10" y="38"/>
                      <a:pt x="8" y="44"/>
                    </a:cubicBezTo>
                    <a:cubicBezTo>
                      <a:pt x="0" y="44"/>
                      <a:pt x="0" y="44"/>
                      <a:pt x="0" y="44"/>
                    </a:cubicBezTo>
                    <a:cubicBezTo>
                      <a:pt x="0" y="64"/>
                      <a:pt x="0" y="64"/>
                      <a:pt x="0" y="64"/>
                    </a:cubicBezTo>
                    <a:cubicBezTo>
                      <a:pt x="9" y="64"/>
                      <a:pt x="9" y="64"/>
                      <a:pt x="9" y="64"/>
                    </a:cubicBezTo>
                    <a:cubicBezTo>
                      <a:pt x="10" y="69"/>
                      <a:pt x="12" y="74"/>
                      <a:pt x="15" y="79"/>
                    </a:cubicBezTo>
                    <a:close/>
                    <a:moveTo>
                      <a:pt x="55" y="20"/>
                    </a:moveTo>
                    <a:cubicBezTo>
                      <a:pt x="73" y="20"/>
                      <a:pt x="88" y="35"/>
                      <a:pt x="88" y="53"/>
                    </a:cubicBezTo>
                    <a:cubicBezTo>
                      <a:pt x="88" y="72"/>
                      <a:pt x="73" y="87"/>
                      <a:pt x="55" y="87"/>
                    </a:cubicBezTo>
                    <a:cubicBezTo>
                      <a:pt x="36" y="87"/>
                      <a:pt x="21" y="72"/>
                      <a:pt x="21" y="53"/>
                    </a:cubicBezTo>
                    <a:cubicBezTo>
                      <a:pt x="21" y="35"/>
                      <a:pt x="36" y="20"/>
                      <a:pt x="5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37" name="Freeform 128"/>
              <p:cNvSpPr>
                <a:spLocks/>
              </p:cNvSpPr>
              <p:nvPr/>
            </p:nvSpPr>
            <p:spPr bwMode="auto">
              <a:xfrm>
                <a:off x="2588260" y="4760678"/>
                <a:ext cx="485434" cy="417449"/>
              </a:xfrm>
              <a:custGeom>
                <a:avLst/>
                <a:gdLst>
                  <a:gd name="T0" fmla="*/ 106 w 172"/>
                  <a:gd name="T1" fmla="*/ 60 h 148"/>
                  <a:gd name="T2" fmla="*/ 106 w 172"/>
                  <a:gd name="T3" fmla="*/ 55 h 148"/>
                  <a:gd name="T4" fmla="*/ 97 w 172"/>
                  <a:gd name="T5" fmla="*/ 46 h 148"/>
                  <a:gd name="T6" fmla="*/ 92 w 172"/>
                  <a:gd name="T7" fmla="*/ 46 h 148"/>
                  <a:gd name="T8" fmla="*/ 107 w 172"/>
                  <a:gd name="T9" fmla="*/ 24 h 148"/>
                  <a:gd name="T10" fmla="*/ 84 w 172"/>
                  <a:gd name="T11" fmla="*/ 0 h 148"/>
                  <a:gd name="T12" fmla="*/ 60 w 172"/>
                  <a:gd name="T13" fmla="*/ 24 h 148"/>
                  <a:gd name="T14" fmla="*/ 60 w 172"/>
                  <a:gd name="T15" fmla="*/ 24 h 148"/>
                  <a:gd name="T16" fmla="*/ 61 w 172"/>
                  <a:gd name="T17" fmla="*/ 24 h 148"/>
                  <a:gd name="T18" fmla="*/ 61 w 172"/>
                  <a:gd name="T19" fmla="*/ 28 h 148"/>
                  <a:gd name="T20" fmla="*/ 75 w 172"/>
                  <a:gd name="T21" fmla="*/ 46 h 148"/>
                  <a:gd name="T22" fmla="*/ 61 w 172"/>
                  <a:gd name="T23" fmla="*/ 46 h 148"/>
                  <a:gd name="T24" fmla="*/ 61 w 172"/>
                  <a:gd name="T25" fmla="*/ 55 h 148"/>
                  <a:gd name="T26" fmla="*/ 51 w 172"/>
                  <a:gd name="T27" fmla="*/ 55 h 148"/>
                  <a:gd name="T28" fmla="*/ 47 w 172"/>
                  <a:gd name="T29" fmla="*/ 64 h 148"/>
                  <a:gd name="T30" fmla="*/ 48 w 172"/>
                  <a:gd name="T31" fmla="*/ 66 h 148"/>
                  <a:gd name="T32" fmla="*/ 48 w 172"/>
                  <a:gd name="T33" fmla="*/ 62 h 148"/>
                  <a:gd name="T34" fmla="*/ 104 w 172"/>
                  <a:gd name="T35" fmla="*/ 62 h 148"/>
                  <a:gd name="T36" fmla="*/ 104 w 172"/>
                  <a:gd name="T37" fmla="*/ 77 h 148"/>
                  <a:gd name="T38" fmla="*/ 48 w 172"/>
                  <a:gd name="T39" fmla="*/ 77 h 148"/>
                  <a:gd name="T40" fmla="*/ 48 w 172"/>
                  <a:gd name="T41" fmla="*/ 76 h 148"/>
                  <a:gd name="T42" fmla="*/ 32 w 172"/>
                  <a:gd name="T43" fmla="*/ 93 h 148"/>
                  <a:gd name="T44" fmla="*/ 26 w 172"/>
                  <a:gd name="T45" fmla="*/ 86 h 148"/>
                  <a:gd name="T46" fmla="*/ 24 w 172"/>
                  <a:gd name="T47" fmla="*/ 86 h 148"/>
                  <a:gd name="T48" fmla="*/ 24 w 172"/>
                  <a:gd name="T49" fmla="*/ 86 h 148"/>
                  <a:gd name="T50" fmla="*/ 15 w 172"/>
                  <a:gd name="T51" fmla="*/ 90 h 148"/>
                  <a:gd name="T52" fmla="*/ 15 w 172"/>
                  <a:gd name="T53" fmla="*/ 98 h 148"/>
                  <a:gd name="T54" fmla="*/ 0 w 172"/>
                  <a:gd name="T55" fmla="*/ 98 h 148"/>
                  <a:gd name="T56" fmla="*/ 0 w 172"/>
                  <a:gd name="T57" fmla="*/ 125 h 148"/>
                  <a:gd name="T58" fmla="*/ 9 w 172"/>
                  <a:gd name="T59" fmla="*/ 134 h 148"/>
                  <a:gd name="T60" fmla="*/ 97 w 172"/>
                  <a:gd name="T61" fmla="*/ 134 h 148"/>
                  <a:gd name="T62" fmla="*/ 106 w 172"/>
                  <a:gd name="T63" fmla="*/ 125 h 148"/>
                  <a:gd name="T64" fmla="*/ 106 w 172"/>
                  <a:gd name="T65" fmla="*/ 120 h 148"/>
                  <a:gd name="T66" fmla="*/ 172 w 172"/>
                  <a:gd name="T67" fmla="*/ 148 h 148"/>
                  <a:gd name="T68" fmla="*/ 172 w 172"/>
                  <a:gd name="T69" fmla="*/ 34 h 148"/>
                  <a:gd name="T70" fmla="*/ 106 w 172"/>
                  <a:gd name="T71" fmla="*/ 6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2" h="148">
                    <a:moveTo>
                      <a:pt x="106" y="60"/>
                    </a:moveTo>
                    <a:cubicBezTo>
                      <a:pt x="106" y="55"/>
                      <a:pt x="106" y="55"/>
                      <a:pt x="106" y="55"/>
                    </a:cubicBezTo>
                    <a:cubicBezTo>
                      <a:pt x="106" y="50"/>
                      <a:pt x="102" y="46"/>
                      <a:pt x="97" y="46"/>
                    </a:cubicBezTo>
                    <a:cubicBezTo>
                      <a:pt x="92" y="46"/>
                      <a:pt x="92" y="46"/>
                      <a:pt x="92" y="46"/>
                    </a:cubicBezTo>
                    <a:cubicBezTo>
                      <a:pt x="101" y="42"/>
                      <a:pt x="107" y="34"/>
                      <a:pt x="107" y="24"/>
                    </a:cubicBezTo>
                    <a:cubicBezTo>
                      <a:pt x="107" y="11"/>
                      <a:pt x="97" y="0"/>
                      <a:pt x="84" y="0"/>
                    </a:cubicBezTo>
                    <a:cubicBezTo>
                      <a:pt x="71" y="0"/>
                      <a:pt x="60" y="11"/>
                      <a:pt x="60" y="24"/>
                    </a:cubicBezTo>
                    <a:cubicBezTo>
                      <a:pt x="60" y="24"/>
                      <a:pt x="60" y="24"/>
                      <a:pt x="60" y="24"/>
                    </a:cubicBezTo>
                    <a:cubicBezTo>
                      <a:pt x="61" y="24"/>
                      <a:pt x="61" y="24"/>
                      <a:pt x="61" y="24"/>
                    </a:cubicBezTo>
                    <a:cubicBezTo>
                      <a:pt x="61" y="28"/>
                      <a:pt x="61" y="28"/>
                      <a:pt x="61" y="28"/>
                    </a:cubicBezTo>
                    <a:cubicBezTo>
                      <a:pt x="62" y="36"/>
                      <a:pt x="68" y="43"/>
                      <a:pt x="75" y="46"/>
                    </a:cubicBezTo>
                    <a:cubicBezTo>
                      <a:pt x="61" y="46"/>
                      <a:pt x="61" y="46"/>
                      <a:pt x="61" y="46"/>
                    </a:cubicBezTo>
                    <a:cubicBezTo>
                      <a:pt x="61" y="55"/>
                      <a:pt x="61" y="55"/>
                      <a:pt x="61" y="55"/>
                    </a:cubicBezTo>
                    <a:cubicBezTo>
                      <a:pt x="51" y="55"/>
                      <a:pt x="51" y="55"/>
                      <a:pt x="51" y="55"/>
                    </a:cubicBezTo>
                    <a:cubicBezTo>
                      <a:pt x="50" y="58"/>
                      <a:pt x="49" y="61"/>
                      <a:pt x="47" y="64"/>
                    </a:cubicBezTo>
                    <a:cubicBezTo>
                      <a:pt x="48" y="66"/>
                      <a:pt x="48" y="66"/>
                      <a:pt x="48" y="66"/>
                    </a:cubicBezTo>
                    <a:cubicBezTo>
                      <a:pt x="48" y="62"/>
                      <a:pt x="48" y="62"/>
                      <a:pt x="48" y="62"/>
                    </a:cubicBezTo>
                    <a:cubicBezTo>
                      <a:pt x="104" y="62"/>
                      <a:pt x="104" y="62"/>
                      <a:pt x="104" y="62"/>
                    </a:cubicBezTo>
                    <a:cubicBezTo>
                      <a:pt x="104" y="77"/>
                      <a:pt x="104" y="77"/>
                      <a:pt x="104" y="77"/>
                    </a:cubicBezTo>
                    <a:cubicBezTo>
                      <a:pt x="48" y="77"/>
                      <a:pt x="48" y="77"/>
                      <a:pt x="48" y="77"/>
                    </a:cubicBezTo>
                    <a:cubicBezTo>
                      <a:pt x="48" y="76"/>
                      <a:pt x="48" y="76"/>
                      <a:pt x="48" y="76"/>
                    </a:cubicBezTo>
                    <a:cubicBezTo>
                      <a:pt x="32" y="93"/>
                      <a:pt x="32" y="93"/>
                      <a:pt x="32" y="93"/>
                    </a:cubicBezTo>
                    <a:cubicBezTo>
                      <a:pt x="26" y="86"/>
                      <a:pt x="26" y="86"/>
                      <a:pt x="26" y="86"/>
                    </a:cubicBezTo>
                    <a:cubicBezTo>
                      <a:pt x="25" y="86"/>
                      <a:pt x="25" y="86"/>
                      <a:pt x="24" y="86"/>
                    </a:cubicBezTo>
                    <a:cubicBezTo>
                      <a:pt x="24" y="86"/>
                      <a:pt x="24" y="86"/>
                      <a:pt x="24" y="86"/>
                    </a:cubicBezTo>
                    <a:cubicBezTo>
                      <a:pt x="21" y="88"/>
                      <a:pt x="18" y="89"/>
                      <a:pt x="15" y="90"/>
                    </a:cubicBezTo>
                    <a:cubicBezTo>
                      <a:pt x="15" y="98"/>
                      <a:pt x="15" y="98"/>
                      <a:pt x="15" y="98"/>
                    </a:cubicBezTo>
                    <a:cubicBezTo>
                      <a:pt x="0" y="98"/>
                      <a:pt x="0" y="98"/>
                      <a:pt x="0" y="98"/>
                    </a:cubicBezTo>
                    <a:cubicBezTo>
                      <a:pt x="0" y="125"/>
                      <a:pt x="0" y="125"/>
                      <a:pt x="0" y="125"/>
                    </a:cubicBezTo>
                    <a:cubicBezTo>
                      <a:pt x="0" y="130"/>
                      <a:pt x="4" y="134"/>
                      <a:pt x="9" y="134"/>
                    </a:cubicBezTo>
                    <a:cubicBezTo>
                      <a:pt x="97" y="134"/>
                      <a:pt x="97" y="134"/>
                      <a:pt x="97" y="134"/>
                    </a:cubicBezTo>
                    <a:cubicBezTo>
                      <a:pt x="102" y="134"/>
                      <a:pt x="106" y="130"/>
                      <a:pt x="106" y="125"/>
                    </a:cubicBezTo>
                    <a:cubicBezTo>
                      <a:pt x="106" y="120"/>
                      <a:pt x="106" y="120"/>
                      <a:pt x="106" y="120"/>
                    </a:cubicBezTo>
                    <a:cubicBezTo>
                      <a:pt x="172" y="148"/>
                      <a:pt x="172" y="148"/>
                      <a:pt x="172" y="148"/>
                    </a:cubicBezTo>
                    <a:cubicBezTo>
                      <a:pt x="172" y="34"/>
                      <a:pt x="172" y="34"/>
                      <a:pt x="172" y="34"/>
                    </a:cubicBezTo>
                    <a:lnTo>
                      <a:pt x="10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38" name="Freeform 129"/>
              <p:cNvSpPr>
                <a:spLocks/>
              </p:cNvSpPr>
              <p:nvPr/>
            </p:nvSpPr>
            <p:spPr bwMode="auto">
              <a:xfrm>
                <a:off x="2720652" y="4800037"/>
                <a:ext cx="5964" cy="11927"/>
              </a:xfrm>
              <a:custGeom>
                <a:avLst/>
                <a:gdLst>
                  <a:gd name="T0" fmla="*/ 2 w 2"/>
                  <a:gd name="T1" fmla="*/ 4 h 4"/>
                  <a:gd name="T2" fmla="*/ 0 w 2"/>
                  <a:gd name="T3" fmla="*/ 0 h 4"/>
                  <a:gd name="T4" fmla="*/ 0 w 2"/>
                  <a:gd name="T5" fmla="*/ 1 h 4"/>
                  <a:gd name="T6" fmla="*/ 2 w 2"/>
                  <a:gd name="T7" fmla="*/ 4 h 4"/>
                </a:gdLst>
                <a:ahLst/>
                <a:cxnLst>
                  <a:cxn ang="0">
                    <a:pos x="T0" y="T1"/>
                  </a:cxn>
                  <a:cxn ang="0">
                    <a:pos x="T2" y="T3"/>
                  </a:cxn>
                  <a:cxn ang="0">
                    <a:pos x="T4" y="T5"/>
                  </a:cxn>
                  <a:cxn ang="0">
                    <a:pos x="T6" y="T7"/>
                  </a:cxn>
                </a:cxnLst>
                <a:rect l="0" t="0" r="r" b="b"/>
                <a:pathLst>
                  <a:path w="2" h="4">
                    <a:moveTo>
                      <a:pt x="2" y="4"/>
                    </a:moveTo>
                    <a:cubicBezTo>
                      <a:pt x="1" y="3"/>
                      <a:pt x="1" y="1"/>
                      <a:pt x="0" y="0"/>
                    </a:cubicBezTo>
                    <a:cubicBezTo>
                      <a:pt x="0" y="1"/>
                      <a:pt x="0" y="1"/>
                      <a:pt x="0" y="1"/>
                    </a:cubicBezTo>
                    <a:cubicBezTo>
                      <a:pt x="1" y="2"/>
                      <a:pt x="1"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39" name="Oval 130"/>
              <p:cNvSpPr>
                <a:spLocks noChangeArrowheads="1"/>
              </p:cNvSpPr>
              <p:nvPr/>
            </p:nvSpPr>
            <p:spPr bwMode="auto">
              <a:xfrm>
                <a:off x="2563214" y="4847746"/>
                <a:ext cx="50094" cy="489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40" name="Freeform 131"/>
              <p:cNvSpPr>
                <a:spLocks noEditPoints="1"/>
              </p:cNvSpPr>
              <p:nvPr/>
            </p:nvSpPr>
            <p:spPr bwMode="auto">
              <a:xfrm>
                <a:off x="2695604" y="4642599"/>
                <a:ext cx="109730" cy="107344"/>
              </a:xfrm>
              <a:custGeom>
                <a:avLst/>
                <a:gdLst>
                  <a:gd name="T0" fmla="*/ 6 w 39"/>
                  <a:gd name="T1" fmla="*/ 28 h 38"/>
                  <a:gd name="T2" fmla="*/ 4 w 39"/>
                  <a:gd name="T3" fmla="*/ 30 h 38"/>
                  <a:gd name="T4" fmla="*/ 9 w 39"/>
                  <a:gd name="T5" fmla="*/ 35 h 38"/>
                  <a:gd name="T6" fmla="*/ 11 w 39"/>
                  <a:gd name="T7" fmla="*/ 33 h 38"/>
                  <a:gd name="T8" fmla="*/ 16 w 39"/>
                  <a:gd name="T9" fmla="*/ 35 h 38"/>
                  <a:gd name="T10" fmla="*/ 16 w 39"/>
                  <a:gd name="T11" fmla="*/ 38 h 38"/>
                  <a:gd name="T12" fmla="*/ 23 w 39"/>
                  <a:gd name="T13" fmla="*/ 38 h 38"/>
                  <a:gd name="T14" fmla="*/ 23 w 39"/>
                  <a:gd name="T15" fmla="*/ 35 h 38"/>
                  <a:gd name="T16" fmla="*/ 29 w 39"/>
                  <a:gd name="T17" fmla="*/ 33 h 38"/>
                  <a:gd name="T18" fmla="*/ 31 w 39"/>
                  <a:gd name="T19" fmla="*/ 35 h 38"/>
                  <a:gd name="T20" fmla="*/ 36 w 39"/>
                  <a:gd name="T21" fmla="*/ 30 h 38"/>
                  <a:gd name="T22" fmla="*/ 34 w 39"/>
                  <a:gd name="T23" fmla="*/ 28 h 38"/>
                  <a:gd name="T24" fmla="*/ 36 w 39"/>
                  <a:gd name="T25" fmla="*/ 22 h 38"/>
                  <a:gd name="T26" fmla="*/ 39 w 39"/>
                  <a:gd name="T27" fmla="*/ 22 h 38"/>
                  <a:gd name="T28" fmla="*/ 39 w 39"/>
                  <a:gd name="T29" fmla="*/ 15 h 38"/>
                  <a:gd name="T30" fmla="*/ 36 w 39"/>
                  <a:gd name="T31" fmla="*/ 15 h 38"/>
                  <a:gd name="T32" fmla="*/ 34 w 39"/>
                  <a:gd name="T33" fmla="*/ 10 h 38"/>
                  <a:gd name="T34" fmla="*/ 36 w 39"/>
                  <a:gd name="T35" fmla="*/ 7 h 38"/>
                  <a:gd name="T36" fmla="*/ 31 w 39"/>
                  <a:gd name="T37" fmla="*/ 2 h 38"/>
                  <a:gd name="T38" fmla="*/ 29 w 39"/>
                  <a:gd name="T39" fmla="*/ 5 h 38"/>
                  <a:gd name="T40" fmla="*/ 23 w 39"/>
                  <a:gd name="T41" fmla="*/ 2 h 38"/>
                  <a:gd name="T42" fmla="*/ 23 w 39"/>
                  <a:gd name="T43" fmla="*/ 0 h 38"/>
                  <a:gd name="T44" fmla="*/ 16 w 39"/>
                  <a:gd name="T45" fmla="*/ 0 h 38"/>
                  <a:gd name="T46" fmla="*/ 16 w 39"/>
                  <a:gd name="T47" fmla="*/ 2 h 38"/>
                  <a:gd name="T48" fmla="*/ 11 w 39"/>
                  <a:gd name="T49" fmla="*/ 5 h 38"/>
                  <a:gd name="T50" fmla="*/ 8 w 39"/>
                  <a:gd name="T51" fmla="*/ 2 h 38"/>
                  <a:gd name="T52" fmla="*/ 3 w 39"/>
                  <a:gd name="T53" fmla="*/ 7 h 38"/>
                  <a:gd name="T54" fmla="*/ 6 w 39"/>
                  <a:gd name="T55" fmla="*/ 10 h 38"/>
                  <a:gd name="T56" fmla="*/ 3 w 39"/>
                  <a:gd name="T57" fmla="*/ 15 h 38"/>
                  <a:gd name="T58" fmla="*/ 0 w 39"/>
                  <a:gd name="T59" fmla="*/ 15 h 38"/>
                  <a:gd name="T60" fmla="*/ 0 w 39"/>
                  <a:gd name="T61" fmla="*/ 22 h 38"/>
                  <a:gd name="T62" fmla="*/ 4 w 39"/>
                  <a:gd name="T63" fmla="*/ 22 h 38"/>
                  <a:gd name="T64" fmla="*/ 6 w 39"/>
                  <a:gd name="T65" fmla="*/ 28 h 38"/>
                  <a:gd name="T66" fmla="*/ 20 w 39"/>
                  <a:gd name="T67" fmla="*/ 7 h 38"/>
                  <a:gd name="T68" fmla="*/ 32 w 39"/>
                  <a:gd name="T69" fmla="*/ 19 h 38"/>
                  <a:gd name="T70" fmla="*/ 20 w 39"/>
                  <a:gd name="T71" fmla="*/ 30 h 38"/>
                  <a:gd name="T72" fmla="*/ 8 w 39"/>
                  <a:gd name="T73" fmla="*/ 19 h 38"/>
                  <a:gd name="T74" fmla="*/ 20 w 39"/>
                  <a:gd name="T75"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38">
                    <a:moveTo>
                      <a:pt x="6" y="28"/>
                    </a:moveTo>
                    <a:cubicBezTo>
                      <a:pt x="4" y="30"/>
                      <a:pt x="4" y="30"/>
                      <a:pt x="4" y="30"/>
                    </a:cubicBezTo>
                    <a:cubicBezTo>
                      <a:pt x="9" y="35"/>
                      <a:pt x="9" y="35"/>
                      <a:pt x="9" y="35"/>
                    </a:cubicBezTo>
                    <a:cubicBezTo>
                      <a:pt x="11" y="33"/>
                      <a:pt x="11" y="33"/>
                      <a:pt x="11" y="33"/>
                    </a:cubicBezTo>
                    <a:cubicBezTo>
                      <a:pt x="12" y="34"/>
                      <a:pt x="14" y="34"/>
                      <a:pt x="16" y="35"/>
                    </a:cubicBezTo>
                    <a:cubicBezTo>
                      <a:pt x="16" y="38"/>
                      <a:pt x="16" y="38"/>
                      <a:pt x="16" y="38"/>
                    </a:cubicBezTo>
                    <a:cubicBezTo>
                      <a:pt x="23" y="38"/>
                      <a:pt x="23" y="38"/>
                      <a:pt x="23" y="38"/>
                    </a:cubicBezTo>
                    <a:cubicBezTo>
                      <a:pt x="23" y="35"/>
                      <a:pt x="23" y="35"/>
                      <a:pt x="23" y="35"/>
                    </a:cubicBezTo>
                    <a:cubicBezTo>
                      <a:pt x="25" y="35"/>
                      <a:pt x="27" y="34"/>
                      <a:pt x="29" y="33"/>
                    </a:cubicBezTo>
                    <a:cubicBezTo>
                      <a:pt x="31" y="35"/>
                      <a:pt x="31" y="35"/>
                      <a:pt x="31" y="35"/>
                    </a:cubicBezTo>
                    <a:cubicBezTo>
                      <a:pt x="36" y="30"/>
                      <a:pt x="36" y="30"/>
                      <a:pt x="36" y="30"/>
                    </a:cubicBezTo>
                    <a:cubicBezTo>
                      <a:pt x="34" y="28"/>
                      <a:pt x="34" y="28"/>
                      <a:pt x="34" y="28"/>
                    </a:cubicBezTo>
                    <a:cubicBezTo>
                      <a:pt x="35" y="26"/>
                      <a:pt x="36" y="24"/>
                      <a:pt x="36" y="22"/>
                    </a:cubicBezTo>
                    <a:cubicBezTo>
                      <a:pt x="39" y="22"/>
                      <a:pt x="39" y="22"/>
                      <a:pt x="39" y="22"/>
                    </a:cubicBezTo>
                    <a:cubicBezTo>
                      <a:pt x="39" y="15"/>
                      <a:pt x="39" y="15"/>
                      <a:pt x="39" y="15"/>
                    </a:cubicBezTo>
                    <a:cubicBezTo>
                      <a:pt x="36" y="15"/>
                      <a:pt x="36" y="15"/>
                      <a:pt x="36" y="15"/>
                    </a:cubicBezTo>
                    <a:cubicBezTo>
                      <a:pt x="36" y="13"/>
                      <a:pt x="35" y="11"/>
                      <a:pt x="34" y="10"/>
                    </a:cubicBezTo>
                    <a:cubicBezTo>
                      <a:pt x="36" y="7"/>
                      <a:pt x="36" y="7"/>
                      <a:pt x="36" y="7"/>
                    </a:cubicBezTo>
                    <a:cubicBezTo>
                      <a:pt x="31" y="2"/>
                      <a:pt x="31" y="2"/>
                      <a:pt x="31" y="2"/>
                    </a:cubicBezTo>
                    <a:cubicBezTo>
                      <a:pt x="29" y="5"/>
                      <a:pt x="29" y="5"/>
                      <a:pt x="29" y="5"/>
                    </a:cubicBezTo>
                    <a:cubicBezTo>
                      <a:pt x="27" y="4"/>
                      <a:pt x="25" y="3"/>
                      <a:pt x="23" y="2"/>
                    </a:cubicBezTo>
                    <a:cubicBezTo>
                      <a:pt x="23" y="0"/>
                      <a:pt x="23" y="0"/>
                      <a:pt x="23" y="0"/>
                    </a:cubicBezTo>
                    <a:cubicBezTo>
                      <a:pt x="16" y="0"/>
                      <a:pt x="16" y="0"/>
                      <a:pt x="16" y="0"/>
                    </a:cubicBezTo>
                    <a:cubicBezTo>
                      <a:pt x="16" y="2"/>
                      <a:pt x="16" y="2"/>
                      <a:pt x="16" y="2"/>
                    </a:cubicBezTo>
                    <a:cubicBezTo>
                      <a:pt x="14" y="3"/>
                      <a:pt x="12" y="4"/>
                      <a:pt x="11" y="5"/>
                    </a:cubicBezTo>
                    <a:cubicBezTo>
                      <a:pt x="8" y="2"/>
                      <a:pt x="8" y="2"/>
                      <a:pt x="8" y="2"/>
                    </a:cubicBezTo>
                    <a:cubicBezTo>
                      <a:pt x="3" y="7"/>
                      <a:pt x="3" y="7"/>
                      <a:pt x="3" y="7"/>
                    </a:cubicBezTo>
                    <a:cubicBezTo>
                      <a:pt x="6" y="10"/>
                      <a:pt x="6" y="10"/>
                      <a:pt x="6" y="10"/>
                    </a:cubicBezTo>
                    <a:cubicBezTo>
                      <a:pt x="5" y="11"/>
                      <a:pt x="4" y="13"/>
                      <a:pt x="3" y="15"/>
                    </a:cubicBezTo>
                    <a:cubicBezTo>
                      <a:pt x="0" y="15"/>
                      <a:pt x="0" y="15"/>
                      <a:pt x="0" y="15"/>
                    </a:cubicBezTo>
                    <a:cubicBezTo>
                      <a:pt x="0" y="22"/>
                      <a:pt x="0" y="22"/>
                      <a:pt x="0" y="22"/>
                    </a:cubicBezTo>
                    <a:cubicBezTo>
                      <a:pt x="4" y="22"/>
                      <a:pt x="4" y="22"/>
                      <a:pt x="4" y="22"/>
                    </a:cubicBezTo>
                    <a:cubicBezTo>
                      <a:pt x="4" y="24"/>
                      <a:pt x="5" y="26"/>
                      <a:pt x="6" y="28"/>
                    </a:cubicBezTo>
                    <a:close/>
                    <a:moveTo>
                      <a:pt x="20" y="7"/>
                    </a:moveTo>
                    <a:cubicBezTo>
                      <a:pt x="26" y="7"/>
                      <a:pt x="32" y="12"/>
                      <a:pt x="32" y="19"/>
                    </a:cubicBezTo>
                    <a:cubicBezTo>
                      <a:pt x="32" y="25"/>
                      <a:pt x="26" y="30"/>
                      <a:pt x="20" y="30"/>
                    </a:cubicBezTo>
                    <a:cubicBezTo>
                      <a:pt x="13" y="30"/>
                      <a:pt x="8" y="25"/>
                      <a:pt x="8" y="19"/>
                    </a:cubicBezTo>
                    <a:cubicBezTo>
                      <a:pt x="8" y="12"/>
                      <a:pt x="13" y="7"/>
                      <a:pt x="2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41" name="Oval 132"/>
              <p:cNvSpPr>
                <a:spLocks noChangeArrowheads="1"/>
              </p:cNvSpPr>
              <p:nvPr/>
            </p:nvSpPr>
            <p:spPr bwMode="auto">
              <a:xfrm>
                <a:off x="2743313" y="4687922"/>
                <a:ext cx="16698" cy="1669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42" name="Freeform 133"/>
              <p:cNvSpPr>
                <a:spLocks noEditPoints="1"/>
              </p:cNvSpPr>
              <p:nvPr/>
            </p:nvSpPr>
            <p:spPr bwMode="auto">
              <a:xfrm>
                <a:off x="2427245" y="5023075"/>
                <a:ext cx="138355" cy="132391"/>
              </a:xfrm>
              <a:custGeom>
                <a:avLst/>
                <a:gdLst>
                  <a:gd name="T0" fmla="*/ 42 w 49"/>
                  <a:gd name="T1" fmla="*/ 12 h 47"/>
                  <a:gd name="T2" fmla="*/ 45 w 49"/>
                  <a:gd name="T3" fmla="*/ 9 h 47"/>
                  <a:gd name="T4" fmla="*/ 38 w 49"/>
                  <a:gd name="T5" fmla="*/ 3 h 47"/>
                  <a:gd name="T6" fmla="*/ 36 w 49"/>
                  <a:gd name="T7" fmla="*/ 6 h 47"/>
                  <a:gd name="T8" fmla="*/ 28 w 49"/>
                  <a:gd name="T9" fmla="*/ 3 h 47"/>
                  <a:gd name="T10" fmla="*/ 28 w 49"/>
                  <a:gd name="T11" fmla="*/ 0 h 47"/>
                  <a:gd name="T12" fmla="*/ 20 w 49"/>
                  <a:gd name="T13" fmla="*/ 0 h 47"/>
                  <a:gd name="T14" fmla="*/ 20 w 49"/>
                  <a:gd name="T15" fmla="*/ 3 h 47"/>
                  <a:gd name="T16" fmla="*/ 13 w 49"/>
                  <a:gd name="T17" fmla="*/ 6 h 47"/>
                  <a:gd name="T18" fmla="*/ 10 w 49"/>
                  <a:gd name="T19" fmla="*/ 3 h 47"/>
                  <a:gd name="T20" fmla="*/ 4 w 49"/>
                  <a:gd name="T21" fmla="*/ 9 h 47"/>
                  <a:gd name="T22" fmla="*/ 7 w 49"/>
                  <a:gd name="T23" fmla="*/ 12 h 47"/>
                  <a:gd name="T24" fmla="*/ 4 w 49"/>
                  <a:gd name="T25" fmla="*/ 19 h 47"/>
                  <a:gd name="T26" fmla="*/ 0 w 49"/>
                  <a:gd name="T27" fmla="*/ 19 h 47"/>
                  <a:gd name="T28" fmla="*/ 0 w 49"/>
                  <a:gd name="T29" fmla="*/ 28 h 47"/>
                  <a:gd name="T30" fmla="*/ 4 w 49"/>
                  <a:gd name="T31" fmla="*/ 28 h 47"/>
                  <a:gd name="T32" fmla="*/ 7 w 49"/>
                  <a:gd name="T33" fmla="*/ 35 h 47"/>
                  <a:gd name="T34" fmla="*/ 4 w 49"/>
                  <a:gd name="T35" fmla="*/ 38 h 47"/>
                  <a:gd name="T36" fmla="*/ 10 w 49"/>
                  <a:gd name="T37" fmla="*/ 44 h 47"/>
                  <a:gd name="T38" fmla="*/ 13 w 49"/>
                  <a:gd name="T39" fmla="*/ 41 h 47"/>
                  <a:gd name="T40" fmla="*/ 20 w 49"/>
                  <a:gd name="T41" fmla="*/ 44 h 47"/>
                  <a:gd name="T42" fmla="*/ 20 w 49"/>
                  <a:gd name="T43" fmla="*/ 47 h 47"/>
                  <a:gd name="T44" fmla="*/ 28 w 49"/>
                  <a:gd name="T45" fmla="*/ 47 h 47"/>
                  <a:gd name="T46" fmla="*/ 28 w 49"/>
                  <a:gd name="T47" fmla="*/ 44 h 47"/>
                  <a:gd name="T48" fmla="*/ 36 w 49"/>
                  <a:gd name="T49" fmla="*/ 41 h 47"/>
                  <a:gd name="T50" fmla="*/ 38 w 49"/>
                  <a:gd name="T51" fmla="*/ 44 h 47"/>
                  <a:gd name="T52" fmla="*/ 44 w 49"/>
                  <a:gd name="T53" fmla="*/ 38 h 47"/>
                  <a:gd name="T54" fmla="*/ 42 w 49"/>
                  <a:gd name="T55" fmla="*/ 35 h 47"/>
                  <a:gd name="T56" fmla="*/ 45 w 49"/>
                  <a:gd name="T57" fmla="*/ 28 h 47"/>
                  <a:gd name="T58" fmla="*/ 49 w 49"/>
                  <a:gd name="T59" fmla="*/ 28 h 47"/>
                  <a:gd name="T60" fmla="*/ 49 w 49"/>
                  <a:gd name="T61" fmla="*/ 19 h 47"/>
                  <a:gd name="T62" fmla="*/ 45 w 49"/>
                  <a:gd name="T63" fmla="*/ 19 h 47"/>
                  <a:gd name="T64" fmla="*/ 42 w 49"/>
                  <a:gd name="T65" fmla="*/ 12 h 47"/>
                  <a:gd name="T66" fmla="*/ 24 w 49"/>
                  <a:gd name="T67" fmla="*/ 38 h 47"/>
                  <a:gd name="T68" fmla="*/ 9 w 49"/>
                  <a:gd name="T69" fmla="*/ 24 h 47"/>
                  <a:gd name="T70" fmla="*/ 24 w 49"/>
                  <a:gd name="T71" fmla="*/ 9 h 47"/>
                  <a:gd name="T72" fmla="*/ 39 w 49"/>
                  <a:gd name="T73" fmla="*/ 24 h 47"/>
                  <a:gd name="T74" fmla="*/ 24 w 49"/>
                  <a:gd name="T75"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 h="47">
                    <a:moveTo>
                      <a:pt x="42" y="12"/>
                    </a:moveTo>
                    <a:cubicBezTo>
                      <a:pt x="45" y="9"/>
                      <a:pt x="45" y="9"/>
                      <a:pt x="45" y="9"/>
                    </a:cubicBezTo>
                    <a:cubicBezTo>
                      <a:pt x="38" y="3"/>
                      <a:pt x="38" y="3"/>
                      <a:pt x="38" y="3"/>
                    </a:cubicBezTo>
                    <a:cubicBezTo>
                      <a:pt x="36" y="6"/>
                      <a:pt x="36" y="6"/>
                      <a:pt x="36" y="6"/>
                    </a:cubicBezTo>
                    <a:cubicBezTo>
                      <a:pt x="33" y="5"/>
                      <a:pt x="31" y="4"/>
                      <a:pt x="28" y="3"/>
                    </a:cubicBezTo>
                    <a:cubicBezTo>
                      <a:pt x="28" y="0"/>
                      <a:pt x="28" y="0"/>
                      <a:pt x="28" y="0"/>
                    </a:cubicBezTo>
                    <a:cubicBezTo>
                      <a:pt x="20" y="0"/>
                      <a:pt x="20" y="0"/>
                      <a:pt x="20" y="0"/>
                    </a:cubicBezTo>
                    <a:cubicBezTo>
                      <a:pt x="20" y="3"/>
                      <a:pt x="20" y="3"/>
                      <a:pt x="20" y="3"/>
                    </a:cubicBezTo>
                    <a:cubicBezTo>
                      <a:pt x="17" y="4"/>
                      <a:pt x="15" y="5"/>
                      <a:pt x="13" y="6"/>
                    </a:cubicBezTo>
                    <a:cubicBezTo>
                      <a:pt x="10" y="3"/>
                      <a:pt x="10" y="3"/>
                      <a:pt x="10" y="3"/>
                    </a:cubicBezTo>
                    <a:cubicBezTo>
                      <a:pt x="4" y="9"/>
                      <a:pt x="4" y="9"/>
                      <a:pt x="4" y="9"/>
                    </a:cubicBezTo>
                    <a:cubicBezTo>
                      <a:pt x="7" y="12"/>
                      <a:pt x="7" y="12"/>
                      <a:pt x="7" y="12"/>
                    </a:cubicBezTo>
                    <a:cubicBezTo>
                      <a:pt x="5" y="14"/>
                      <a:pt x="4" y="17"/>
                      <a:pt x="4" y="19"/>
                    </a:cubicBezTo>
                    <a:cubicBezTo>
                      <a:pt x="0" y="19"/>
                      <a:pt x="0" y="19"/>
                      <a:pt x="0" y="19"/>
                    </a:cubicBezTo>
                    <a:cubicBezTo>
                      <a:pt x="0" y="28"/>
                      <a:pt x="0" y="28"/>
                      <a:pt x="0" y="28"/>
                    </a:cubicBezTo>
                    <a:cubicBezTo>
                      <a:pt x="4" y="28"/>
                      <a:pt x="4" y="28"/>
                      <a:pt x="4" y="28"/>
                    </a:cubicBezTo>
                    <a:cubicBezTo>
                      <a:pt x="4" y="31"/>
                      <a:pt x="5" y="33"/>
                      <a:pt x="7" y="35"/>
                    </a:cubicBezTo>
                    <a:cubicBezTo>
                      <a:pt x="4" y="38"/>
                      <a:pt x="4" y="38"/>
                      <a:pt x="4" y="38"/>
                    </a:cubicBezTo>
                    <a:cubicBezTo>
                      <a:pt x="10" y="44"/>
                      <a:pt x="10" y="44"/>
                      <a:pt x="10" y="44"/>
                    </a:cubicBezTo>
                    <a:cubicBezTo>
                      <a:pt x="13" y="41"/>
                      <a:pt x="13" y="41"/>
                      <a:pt x="13" y="41"/>
                    </a:cubicBezTo>
                    <a:cubicBezTo>
                      <a:pt x="15" y="42"/>
                      <a:pt x="17" y="43"/>
                      <a:pt x="20" y="44"/>
                    </a:cubicBezTo>
                    <a:cubicBezTo>
                      <a:pt x="20" y="47"/>
                      <a:pt x="20" y="47"/>
                      <a:pt x="20" y="47"/>
                    </a:cubicBezTo>
                    <a:cubicBezTo>
                      <a:pt x="28" y="47"/>
                      <a:pt x="28" y="47"/>
                      <a:pt x="28" y="47"/>
                    </a:cubicBezTo>
                    <a:cubicBezTo>
                      <a:pt x="28" y="44"/>
                      <a:pt x="28" y="44"/>
                      <a:pt x="28" y="44"/>
                    </a:cubicBezTo>
                    <a:cubicBezTo>
                      <a:pt x="31" y="44"/>
                      <a:pt x="33" y="43"/>
                      <a:pt x="36" y="41"/>
                    </a:cubicBezTo>
                    <a:cubicBezTo>
                      <a:pt x="38" y="44"/>
                      <a:pt x="38" y="44"/>
                      <a:pt x="38" y="44"/>
                    </a:cubicBezTo>
                    <a:cubicBezTo>
                      <a:pt x="44" y="38"/>
                      <a:pt x="44" y="38"/>
                      <a:pt x="44" y="38"/>
                    </a:cubicBezTo>
                    <a:cubicBezTo>
                      <a:pt x="42" y="35"/>
                      <a:pt x="42" y="35"/>
                      <a:pt x="42" y="35"/>
                    </a:cubicBezTo>
                    <a:cubicBezTo>
                      <a:pt x="43" y="33"/>
                      <a:pt x="44" y="31"/>
                      <a:pt x="45" y="28"/>
                    </a:cubicBezTo>
                    <a:cubicBezTo>
                      <a:pt x="49" y="28"/>
                      <a:pt x="49" y="28"/>
                      <a:pt x="49" y="28"/>
                    </a:cubicBezTo>
                    <a:cubicBezTo>
                      <a:pt x="49" y="19"/>
                      <a:pt x="49" y="19"/>
                      <a:pt x="49" y="19"/>
                    </a:cubicBezTo>
                    <a:cubicBezTo>
                      <a:pt x="45" y="19"/>
                      <a:pt x="45" y="19"/>
                      <a:pt x="45" y="19"/>
                    </a:cubicBezTo>
                    <a:cubicBezTo>
                      <a:pt x="44" y="17"/>
                      <a:pt x="43" y="14"/>
                      <a:pt x="42" y="12"/>
                    </a:cubicBezTo>
                    <a:close/>
                    <a:moveTo>
                      <a:pt x="24" y="38"/>
                    </a:moveTo>
                    <a:cubicBezTo>
                      <a:pt x="16" y="38"/>
                      <a:pt x="9" y="32"/>
                      <a:pt x="9" y="24"/>
                    </a:cubicBezTo>
                    <a:cubicBezTo>
                      <a:pt x="9" y="15"/>
                      <a:pt x="16" y="9"/>
                      <a:pt x="24" y="9"/>
                    </a:cubicBezTo>
                    <a:cubicBezTo>
                      <a:pt x="33" y="9"/>
                      <a:pt x="39" y="15"/>
                      <a:pt x="39" y="24"/>
                    </a:cubicBezTo>
                    <a:cubicBezTo>
                      <a:pt x="39" y="32"/>
                      <a:pt x="33" y="38"/>
                      <a:pt x="2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43" name="Oval 134"/>
              <p:cNvSpPr>
                <a:spLocks noChangeArrowheads="1"/>
              </p:cNvSpPr>
              <p:nvPr/>
            </p:nvSpPr>
            <p:spPr bwMode="auto">
              <a:xfrm>
                <a:off x="2484495" y="5079132"/>
                <a:ext cx="21469" cy="226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grpSp>
      <p:grpSp>
        <p:nvGrpSpPr>
          <p:cNvPr id="148" name="组合 147"/>
          <p:cNvGrpSpPr/>
          <p:nvPr/>
        </p:nvGrpSpPr>
        <p:grpSpPr>
          <a:xfrm>
            <a:off x="5874575" y="1695088"/>
            <a:ext cx="752224" cy="752224"/>
            <a:chOff x="5721341" y="1049329"/>
            <a:chExt cx="682643" cy="682643"/>
          </a:xfrm>
        </p:grpSpPr>
        <p:grpSp>
          <p:nvGrpSpPr>
            <p:cNvPr id="149" name="组合 148"/>
            <p:cNvGrpSpPr/>
            <p:nvPr/>
          </p:nvGrpSpPr>
          <p:grpSpPr>
            <a:xfrm>
              <a:off x="5721341" y="1049329"/>
              <a:ext cx="682643" cy="682643"/>
              <a:chOff x="996100" y="1952903"/>
              <a:chExt cx="2952197" cy="2952197"/>
            </a:xfrm>
          </p:grpSpPr>
          <p:sp>
            <p:nvSpPr>
              <p:cNvPr id="160" name="椭圆 159"/>
              <p:cNvSpPr/>
              <p:nvPr/>
            </p:nvSpPr>
            <p:spPr>
              <a:xfrm>
                <a:off x="996100" y="1952903"/>
                <a:ext cx="2952197" cy="2952197"/>
              </a:xfrm>
              <a:prstGeom prst="ellipse">
                <a:avLst/>
              </a:prstGeom>
              <a:gradFill>
                <a:gsLst>
                  <a:gs pos="0">
                    <a:srgbClr val="ECECEC"/>
                  </a:gs>
                  <a:gs pos="100000">
                    <a:sysClr val="window" lastClr="FFFFFF"/>
                  </a:gs>
                </a:gsLst>
                <a:lin ang="5400000" scaled="1"/>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161" name="组合 160"/>
              <p:cNvGrpSpPr/>
              <p:nvPr/>
            </p:nvGrpSpPr>
            <p:grpSpPr>
              <a:xfrm>
                <a:off x="1373307" y="2330110"/>
                <a:ext cx="2197781" cy="2197781"/>
                <a:chOff x="8502650" y="2178050"/>
                <a:chExt cx="2120900" cy="2120900"/>
              </a:xfrm>
            </p:grpSpPr>
            <p:sp>
              <p:nvSpPr>
                <p:cNvPr id="162" name="椭圆 161"/>
                <p:cNvSpPr/>
                <p:nvPr/>
              </p:nvSpPr>
              <p:spPr>
                <a:xfrm>
                  <a:off x="8502650" y="2178050"/>
                  <a:ext cx="2120900" cy="2120900"/>
                </a:xfrm>
                <a:prstGeom prst="ellipse">
                  <a:avLst/>
                </a:prstGeom>
                <a:gradFill>
                  <a:gsLst>
                    <a:gs pos="100000">
                      <a:srgbClr val="E4E4E4"/>
                    </a:gs>
                    <a:gs pos="0">
                      <a:sysClr val="window" lastClr="FFFFFF"/>
                    </a:gs>
                  </a:gsLst>
                  <a:lin ang="5400000" scaled="1"/>
                </a:gradFill>
                <a:ln w="25400" cap="flat" cmpd="sng" algn="ctr">
                  <a:noFill/>
                  <a:prstDash val="solid"/>
                </a:ln>
                <a:effectLst>
                  <a:outerShdw blurRad="63500" dist="25400" dir="5400000" algn="t"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63" name="椭圆 162"/>
                <p:cNvSpPr/>
                <p:nvPr/>
              </p:nvSpPr>
              <p:spPr>
                <a:xfrm>
                  <a:off x="8502650" y="2178050"/>
                  <a:ext cx="2120900" cy="2120900"/>
                </a:xfrm>
                <a:prstGeom prst="ellipse">
                  <a:avLst/>
                </a:prstGeom>
                <a:gradFill>
                  <a:gsLst>
                    <a:gs pos="100000">
                      <a:srgbClr val="E4E4E4"/>
                    </a:gs>
                    <a:gs pos="0">
                      <a:srgbClr val="FBFBFB"/>
                    </a:gs>
                  </a:gsLst>
                  <a:lin ang="5400000" scaled="1"/>
                </a:gradFill>
                <a:ln w="25400" cap="flat" cmpd="sng" algn="ctr">
                  <a:noFill/>
                  <a:prstDash val="solid"/>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150" name="组合 149"/>
            <p:cNvGrpSpPr/>
            <p:nvPr/>
          </p:nvGrpSpPr>
          <p:grpSpPr>
            <a:xfrm>
              <a:off x="5930468" y="1264371"/>
              <a:ext cx="264387" cy="248280"/>
              <a:chOff x="2458255" y="3558424"/>
              <a:chExt cx="567731" cy="533142"/>
            </a:xfrm>
            <a:solidFill>
              <a:srgbClr val="2683C6"/>
            </a:solidFill>
          </p:grpSpPr>
          <p:sp>
            <p:nvSpPr>
              <p:cNvPr id="151" name="Freeform 156"/>
              <p:cNvSpPr>
                <a:spLocks/>
              </p:cNvSpPr>
              <p:nvPr/>
            </p:nvSpPr>
            <p:spPr bwMode="auto">
              <a:xfrm>
                <a:off x="2458255" y="3558424"/>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52" name="Freeform 157"/>
              <p:cNvSpPr>
                <a:spLocks noEditPoints="1"/>
              </p:cNvSpPr>
              <p:nvPr/>
            </p:nvSpPr>
            <p:spPr bwMode="auto">
              <a:xfrm>
                <a:off x="2664594" y="3657419"/>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53" name="Rectangle 158"/>
              <p:cNvSpPr>
                <a:spLocks noChangeArrowheads="1"/>
              </p:cNvSpPr>
              <p:nvPr/>
            </p:nvSpPr>
            <p:spPr bwMode="auto">
              <a:xfrm>
                <a:off x="2718266" y="3764763"/>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54" name="Rectangle 159"/>
              <p:cNvSpPr>
                <a:spLocks noChangeArrowheads="1"/>
              </p:cNvSpPr>
              <p:nvPr/>
            </p:nvSpPr>
            <p:spPr bwMode="auto">
              <a:xfrm>
                <a:off x="2718266" y="3832748"/>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55" name="Rectangle 160"/>
              <p:cNvSpPr>
                <a:spLocks noChangeArrowheads="1"/>
              </p:cNvSpPr>
              <p:nvPr/>
            </p:nvSpPr>
            <p:spPr bwMode="auto">
              <a:xfrm>
                <a:off x="2718266" y="3900732"/>
                <a:ext cx="256434" cy="21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56" name="Rectangle 161"/>
              <p:cNvSpPr>
                <a:spLocks noChangeArrowheads="1"/>
              </p:cNvSpPr>
              <p:nvPr/>
            </p:nvSpPr>
            <p:spPr bwMode="auto">
              <a:xfrm>
                <a:off x="2718266" y="3967524"/>
                <a:ext cx="256434"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57" name="Freeform 162"/>
              <p:cNvSpPr>
                <a:spLocks/>
              </p:cNvSpPr>
              <p:nvPr/>
            </p:nvSpPr>
            <p:spPr bwMode="auto">
              <a:xfrm>
                <a:off x="2515505" y="3669346"/>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58" name="Freeform 163"/>
              <p:cNvSpPr>
                <a:spLocks/>
              </p:cNvSpPr>
              <p:nvPr/>
            </p:nvSpPr>
            <p:spPr bwMode="auto">
              <a:xfrm>
                <a:off x="2585875" y="3742102"/>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59" name="Freeform 164"/>
              <p:cNvSpPr>
                <a:spLocks/>
              </p:cNvSpPr>
              <p:nvPr/>
            </p:nvSpPr>
            <p:spPr bwMode="auto">
              <a:xfrm>
                <a:off x="2625235" y="3781461"/>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grpSp>
      <p:grpSp>
        <p:nvGrpSpPr>
          <p:cNvPr id="164" name="组合 163"/>
          <p:cNvGrpSpPr/>
          <p:nvPr/>
        </p:nvGrpSpPr>
        <p:grpSpPr>
          <a:xfrm flipH="1">
            <a:off x="6746552" y="1718876"/>
            <a:ext cx="1929904" cy="933219"/>
            <a:chOff x="2652976" y="4783304"/>
            <a:chExt cx="2335184" cy="1129194"/>
          </a:xfrm>
        </p:grpSpPr>
        <p:sp>
          <p:nvSpPr>
            <p:cNvPr id="165" name="文本框 104"/>
            <p:cNvSpPr txBox="1"/>
            <p:nvPr/>
          </p:nvSpPr>
          <p:spPr bwMode="auto">
            <a:xfrm>
              <a:off x="2652976" y="5096921"/>
              <a:ext cx="2335184" cy="815577"/>
            </a:xfrm>
            <a:prstGeom prst="rect">
              <a:avLst/>
            </a:prstGeom>
            <a:noFill/>
          </p:spPr>
          <p:txBody>
            <a:bodyPr wrap="square">
              <a:spAutoFit/>
            </a:bodyPr>
            <a:lstStyle/>
            <a:p>
              <a:pPr>
                <a:lnSpc>
                  <a:spcPct val="120000"/>
                </a:lnSpc>
                <a:defRPr/>
              </a:pPr>
              <a:r>
                <a:rPr lang="zh-CN" altLang="en-US" sz="1050" dirty="0">
                  <a:solidFill>
                    <a:srgbClr val="FFFFFF">
                      <a:lumMod val="50000"/>
                    </a:srgbClr>
                  </a:solidFill>
                  <a:latin typeface="微软雅黑" pitchFamily="34" charset="-122"/>
                  <a:ea typeface="微软雅黑" pitchFamily="34" charset="-122"/>
                </a:rPr>
                <a:t>点击输入具体内容点击输入具体内容点击输入具体内容点击输入具体内容</a:t>
              </a:r>
            </a:p>
          </p:txBody>
        </p:sp>
        <p:sp>
          <p:nvSpPr>
            <p:cNvPr id="166" name="文本框 105"/>
            <p:cNvSpPr txBox="1"/>
            <p:nvPr/>
          </p:nvSpPr>
          <p:spPr bwMode="auto">
            <a:xfrm>
              <a:off x="3053110" y="4783304"/>
              <a:ext cx="1922797" cy="409650"/>
            </a:xfrm>
            <a:prstGeom prst="rect">
              <a:avLst/>
            </a:prstGeom>
            <a:noFill/>
          </p:spPr>
          <p:txBody>
            <a:bodyPr>
              <a:spAutoFit/>
            </a:bodyPr>
            <a:lstStyle/>
            <a:p>
              <a:pPr>
                <a:defRPr/>
              </a:pPr>
              <a:r>
                <a:rPr lang="zh-CN" altLang="en-US" sz="1600" dirty="0">
                  <a:solidFill>
                    <a:srgbClr val="01B3C5"/>
                  </a:solidFill>
                  <a:latin typeface="微软雅黑" pitchFamily="34" charset="-122"/>
                  <a:ea typeface="微软雅黑" pitchFamily="34" charset="-122"/>
                </a:rPr>
                <a:t>在此添加标题</a:t>
              </a:r>
            </a:p>
          </p:txBody>
        </p:sp>
      </p:grpSp>
      <p:grpSp>
        <p:nvGrpSpPr>
          <p:cNvPr id="167" name="组合 166"/>
          <p:cNvGrpSpPr/>
          <p:nvPr/>
        </p:nvGrpSpPr>
        <p:grpSpPr>
          <a:xfrm flipH="1">
            <a:off x="6746552" y="4315847"/>
            <a:ext cx="1929904" cy="933219"/>
            <a:chOff x="2652976" y="4783304"/>
            <a:chExt cx="2335184" cy="1129194"/>
          </a:xfrm>
        </p:grpSpPr>
        <p:sp>
          <p:nvSpPr>
            <p:cNvPr id="168" name="文本框 107"/>
            <p:cNvSpPr txBox="1"/>
            <p:nvPr/>
          </p:nvSpPr>
          <p:spPr bwMode="auto">
            <a:xfrm>
              <a:off x="2652976" y="5096921"/>
              <a:ext cx="2335184" cy="815577"/>
            </a:xfrm>
            <a:prstGeom prst="rect">
              <a:avLst/>
            </a:prstGeom>
            <a:noFill/>
          </p:spPr>
          <p:txBody>
            <a:bodyPr wrap="square">
              <a:spAutoFit/>
            </a:bodyPr>
            <a:lstStyle/>
            <a:p>
              <a:pPr>
                <a:lnSpc>
                  <a:spcPct val="120000"/>
                </a:lnSpc>
                <a:defRPr/>
              </a:pPr>
              <a:r>
                <a:rPr lang="zh-CN" altLang="en-US" sz="1050" dirty="0">
                  <a:solidFill>
                    <a:srgbClr val="FFFFFF">
                      <a:lumMod val="50000"/>
                    </a:srgbClr>
                  </a:solidFill>
                  <a:latin typeface="微软雅黑" pitchFamily="34" charset="-122"/>
                  <a:ea typeface="微软雅黑" pitchFamily="34" charset="-122"/>
                </a:rPr>
                <a:t>点击输入具体内容点击输入具体内容点击输入具体内容点击输入具体内容</a:t>
              </a:r>
            </a:p>
          </p:txBody>
        </p:sp>
        <p:sp>
          <p:nvSpPr>
            <p:cNvPr id="169" name="文本框 108"/>
            <p:cNvSpPr txBox="1"/>
            <p:nvPr/>
          </p:nvSpPr>
          <p:spPr bwMode="auto">
            <a:xfrm>
              <a:off x="3053110" y="4783304"/>
              <a:ext cx="1922797" cy="409650"/>
            </a:xfrm>
            <a:prstGeom prst="rect">
              <a:avLst/>
            </a:prstGeom>
            <a:noFill/>
          </p:spPr>
          <p:txBody>
            <a:bodyPr>
              <a:spAutoFit/>
            </a:bodyPr>
            <a:lstStyle/>
            <a:p>
              <a:pPr>
                <a:defRPr/>
              </a:pPr>
              <a:r>
                <a:rPr lang="zh-CN" altLang="en-US" sz="1600" dirty="0">
                  <a:solidFill>
                    <a:srgbClr val="985CB0"/>
                  </a:solidFill>
                  <a:latin typeface="微软雅黑" pitchFamily="34" charset="-122"/>
                  <a:ea typeface="微软雅黑" pitchFamily="34" charset="-122"/>
                </a:rPr>
                <a:t>在此添加标题</a:t>
              </a:r>
            </a:p>
          </p:txBody>
        </p:sp>
      </p:grpSp>
      <p:grpSp>
        <p:nvGrpSpPr>
          <p:cNvPr id="170" name="组合 169"/>
          <p:cNvGrpSpPr/>
          <p:nvPr/>
        </p:nvGrpSpPr>
        <p:grpSpPr>
          <a:xfrm>
            <a:off x="523041" y="1709017"/>
            <a:ext cx="1929904" cy="933219"/>
            <a:chOff x="2652976" y="4783304"/>
            <a:chExt cx="2335184" cy="1129194"/>
          </a:xfrm>
        </p:grpSpPr>
        <p:sp>
          <p:nvSpPr>
            <p:cNvPr id="171" name="文本框 110"/>
            <p:cNvSpPr txBox="1"/>
            <p:nvPr/>
          </p:nvSpPr>
          <p:spPr bwMode="auto">
            <a:xfrm>
              <a:off x="2652976" y="5096921"/>
              <a:ext cx="2335184" cy="815577"/>
            </a:xfrm>
            <a:prstGeom prst="rect">
              <a:avLst/>
            </a:prstGeom>
            <a:noFill/>
          </p:spPr>
          <p:txBody>
            <a:bodyPr wrap="square">
              <a:spAutoFit/>
            </a:bodyPr>
            <a:lstStyle/>
            <a:p>
              <a:pPr algn="r">
                <a:lnSpc>
                  <a:spcPct val="120000"/>
                </a:lnSpc>
                <a:defRPr/>
              </a:pPr>
              <a:r>
                <a:rPr lang="zh-CN" altLang="en-US" sz="1050" dirty="0">
                  <a:solidFill>
                    <a:srgbClr val="FFFFFF">
                      <a:lumMod val="50000"/>
                    </a:srgbClr>
                  </a:solidFill>
                  <a:latin typeface="微软雅黑" pitchFamily="34" charset="-122"/>
                  <a:ea typeface="微软雅黑" pitchFamily="34" charset="-122"/>
                </a:rPr>
                <a:t>点击输入具体内容点击输入具体内容点击输入具体内容点击输入具体内容</a:t>
              </a:r>
            </a:p>
          </p:txBody>
        </p:sp>
        <p:sp>
          <p:nvSpPr>
            <p:cNvPr id="172" name="文本框 111"/>
            <p:cNvSpPr txBox="1"/>
            <p:nvPr/>
          </p:nvSpPr>
          <p:spPr bwMode="auto">
            <a:xfrm>
              <a:off x="3053109" y="4783304"/>
              <a:ext cx="1922797" cy="409650"/>
            </a:xfrm>
            <a:prstGeom prst="rect">
              <a:avLst/>
            </a:prstGeom>
            <a:noFill/>
          </p:spPr>
          <p:txBody>
            <a:bodyPr>
              <a:spAutoFit/>
            </a:bodyPr>
            <a:lstStyle/>
            <a:p>
              <a:pPr algn="r">
                <a:defRPr/>
              </a:pPr>
              <a:r>
                <a:rPr lang="zh-CN" altLang="en-US" sz="1600" dirty="0">
                  <a:solidFill>
                    <a:srgbClr val="FFBF53"/>
                  </a:solidFill>
                  <a:latin typeface="微软雅黑" pitchFamily="34" charset="-122"/>
                  <a:ea typeface="微软雅黑" pitchFamily="34" charset="-122"/>
                </a:rPr>
                <a:t>在此添加标题</a:t>
              </a:r>
            </a:p>
          </p:txBody>
        </p:sp>
      </p:grpSp>
      <p:grpSp>
        <p:nvGrpSpPr>
          <p:cNvPr id="173" name="组合 172"/>
          <p:cNvGrpSpPr/>
          <p:nvPr/>
        </p:nvGrpSpPr>
        <p:grpSpPr>
          <a:xfrm>
            <a:off x="523041" y="4323289"/>
            <a:ext cx="1929904" cy="933219"/>
            <a:chOff x="2652976" y="4783304"/>
            <a:chExt cx="2335184" cy="1129194"/>
          </a:xfrm>
        </p:grpSpPr>
        <p:sp>
          <p:nvSpPr>
            <p:cNvPr id="174" name="文本框 113"/>
            <p:cNvSpPr txBox="1"/>
            <p:nvPr/>
          </p:nvSpPr>
          <p:spPr bwMode="auto">
            <a:xfrm>
              <a:off x="2652976" y="5096921"/>
              <a:ext cx="2335184" cy="815577"/>
            </a:xfrm>
            <a:prstGeom prst="rect">
              <a:avLst/>
            </a:prstGeom>
            <a:noFill/>
          </p:spPr>
          <p:txBody>
            <a:bodyPr wrap="square">
              <a:spAutoFit/>
            </a:bodyPr>
            <a:lstStyle/>
            <a:p>
              <a:pPr algn="r">
                <a:lnSpc>
                  <a:spcPct val="120000"/>
                </a:lnSpc>
                <a:defRPr/>
              </a:pPr>
              <a:r>
                <a:rPr lang="zh-CN" altLang="en-US" sz="1050" dirty="0">
                  <a:solidFill>
                    <a:srgbClr val="FFFFFF">
                      <a:lumMod val="50000"/>
                    </a:srgbClr>
                  </a:solidFill>
                  <a:latin typeface="微软雅黑" pitchFamily="34" charset="-122"/>
                  <a:ea typeface="微软雅黑" pitchFamily="34" charset="-122"/>
                </a:rPr>
                <a:t>点击输入具体内容点击输入具体内容点击输入具体内容点击输入具体内容</a:t>
              </a:r>
            </a:p>
          </p:txBody>
        </p:sp>
        <p:sp>
          <p:nvSpPr>
            <p:cNvPr id="175" name="文本框 114"/>
            <p:cNvSpPr txBox="1"/>
            <p:nvPr/>
          </p:nvSpPr>
          <p:spPr bwMode="auto">
            <a:xfrm>
              <a:off x="3053109" y="4783304"/>
              <a:ext cx="1922797" cy="409650"/>
            </a:xfrm>
            <a:prstGeom prst="rect">
              <a:avLst/>
            </a:prstGeom>
            <a:noFill/>
          </p:spPr>
          <p:txBody>
            <a:bodyPr>
              <a:spAutoFit/>
            </a:bodyPr>
            <a:lstStyle/>
            <a:p>
              <a:pPr algn="r">
                <a:defRPr/>
              </a:pPr>
              <a:r>
                <a:rPr lang="zh-CN" altLang="en-US" sz="1600" dirty="0">
                  <a:solidFill>
                    <a:srgbClr val="C65885"/>
                  </a:solidFill>
                  <a:latin typeface="微软雅黑" pitchFamily="34" charset="-122"/>
                  <a:ea typeface="微软雅黑" pitchFamily="34" charset="-122"/>
                </a:rPr>
                <a:t>在此添加标题</a:t>
              </a: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flipH="1">
            <a:off x="1621299" y="2773792"/>
            <a:ext cx="5040000" cy="157896"/>
          </a:xfrm>
          <a:prstGeom prst="rect">
            <a:avLst/>
          </a:prstGeom>
          <a:gradFill>
            <a:gsLst>
              <a:gs pos="0">
                <a:sysClr val="window" lastClr="FFFFFF">
                  <a:alpha val="0"/>
                </a:sysClr>
              </a:gs>
              <a:gs pos="40000">
                <a:sysClr val="window" lastClr="FFFFFF"/>
              </a:gs>
            </a:gsLst>
            <a:lin ang="7200000" scaled="0"/>
          </a:gradFill>
          <a:ln w="25400" cap="flat" cmpd="sng" algn="ctr">
            <a:no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矩形 29"/>
          <p:cNvSpPr/>
          <p:nvPr/>
        </p:nvSpPr>
        <p:spPr>
          <a:xfrm flipH="1">
            <a:off x="1621299" y="3983896"/>
            <a:ext cx="5040000" cy="157896"/>
          </a:xfrm>
          <a:prstGeom prst="rect">
            <a:avLst/>
          </a:prstGeom>
          <a:gradFill>
            <a:gsLst>
              <a:gs pos="0">
                <a:sysClr val="window" lastClr="FFFFFF">
                  <a:alpha val="0"/>
                </a:sysClr>
              </a:gs>
              <a:gs pos="40000">
                <a:sysClr val="window" lastClr="FFFFFF"/>
              </a:gs>
            </a:gsLst>
            <a:lin ang="7200000" scaled="0"/>
          </a:gradFill>
          <a:ln w="25400" cap="flat" cmpd="sng" algn="ctr">
            <a:no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文本框 21"/>
          <p:cNvSpPr txBox="1"/>
          <p:nvPr/>
        </p:nvSpPr>
        <p:spPr>
          <a:xfrm>
            <a:off x="1736854" y="3082135"/>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02</a:t>
            </a:r>
            <a:endParaRPr kumimoji="0" lang="zh-CN" altLang="en-US" sz="48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cxnSp>
        <p:nvCxnSpPr>
          <p:cNvPr id="32" name="直接连接符 31"/>
          <p:cNvCxnSpPr/>
          <p:nvPr/>
        </p:nvCxnSpPr>
        <p:spPr>
          <a:xfrm>
            <a:off x="2775239" y="3245355"/>
            <a:ext cx="0" cy="504557"/>
          </a:xfrm>
          <a:prstGeom prst="line">
            <a:avLst/>
          </a:prstGeom>
          <a:gradFill flip="none" rotWithShape="1">
            <a:gsLst>
              <a:gs pos="0">
                <a:sysClr val="window" lastClr="FFFFFF">
                  <a:alpha val="3000"/>
                </a:sysClr>
              </a:gs>
              <a:gs pos="88000">
                <a:sysClr val="window" lastClr="FFFFFF"/>
              </a:gs>
            </a:gsLst>
            <a:lin ang="10800000" scaled="1"/>
            <a:tileRect/>
          </a:gradFill>
          <a:ln w="25400" cap="flat" cmpd="sng" algn="ctr">
            <a:solidFill>
              <a:srgbClr val="2683C6"/>
            </a:solidFill>
            <a:prstDash val="solid"/>
          </a:ln>
          <a:effectLst>
            <a:outerShdw blurRad="50800" dist="50800" dir="2700000" algn="tl" rotWithShape="0">
              <a:prstClr val="black">
                <a:alpha val="40000"/>
              </a:prstClr>
            </a:outerShdw>
          </a:effectLst>
        </p:spPr>
      </p:cxnSp>
      <p:sp>
        <p:nvSpPr>
          <p:cNvPr id="33" name="矩形 32"/>
          <p:cNvSpPr/>
          <p:nvPr/>
        </p:nvSpPr>
        <p:spPr>
          <a:xfrm>
            <a:off x="2890203" y="2406856"/>
            <a:ext cx="5040000" cy="157896"/>
          </a:xfrm>
          <a:prstGeom prst="rect">
            <a:avLst/>
          </a:prstGeom>
          <a:gradFill>
            <a:gsLst>
              <a:gs pos="0">
                <a:sysClr val="window" lastClr="FFFFFF">
                  <a:alpha val="0"/>
                </a:sysClr>
              </a:gs>
              <a:gs pos="40000">
                <a:sysClr val="window" lastClr="FFFFFF"/>
              </a:gs>
            </a:gsLst>
            <a:lin ang="7200000" scaled="0"/>
          </a:gradFill>
          <a:ln w="25400" cap="flat" cmpd="sng" algn="ctr">
            <a:no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矩形 33"/>
          <p:cNvSpPr/>
          <p:nvPr/>
        </p:nvSpPr>
        <p:spPr>
          <a:xfrm>
            <a:off x="2890203" y="1196752"/>
            <a:ext cx="5040000" cy="157896"/>
          </a:xfrm>
          <a:prstGeom prst="rect">
            <a:avLst/>
          </a:prstGeom>
          <a:gradFill>
            <a:gsLst>
              <a:gs pos="0">
                <a:sysClr val="window" lastClr="FFFFFF">
                  <a:alpha val="0"/>
                </a:sysClr>
              </a:gs>
              <a:gs pos="40000">
                <a:sysClr val="window" lastClr="FFFFFF"/>
              </a:gs>
            </a:gsLst>
            <a:lin ang="7200000" scaled="0"/>
          </a:gradFill>
          <a:ln w="25400" cap="flat" cmpd="sng" algn="ctr">
            <a:no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文本框 15"/>
          <p:cNvSpPr txBox="1"/>
          <p:nvPr/>
        </p:nvSpPr>
        <p:spPr>
          <a:xfrm>
            <a:off x="7001165" y="1466584"/>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01</a:t>
            </a:r>
            <a:endParaRPr kumimoji="0" lang="zh-CN" altLang="en-US" sz="48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cxnSp>
        <p:nvCxnSpPr>
          <p:cNvPr id="36" name="直接连接符 35"/>
          <p:cNvCxnSpPr/>
          <p:nvPr/>
        </p:nvCxnSpPr>
        <p:spPr>
          <a:xfrm>
            <a:off x="6775703" y="1629804"/>
            <a:ext cx="0" cy="504557"/>
          </a:xfrm>
          <a:prstGeom prst="line">
            <a:avLst/>
          </a:prstGeom>
          <a:gradFill flip="none" rotWithShape="1">
            <a:gsLst>
              <a:gs pos="0">
                <a:sysClr val="window" lastClr="FFFFFF">
                  <a:alpha val="3000"/>
                </a:sysClr>
              </a:gs>
              <a:gs pos="88000">
                <a:sysClr val="window" lastClr="FFFFFF"/>
              </a:gs>
            </a:gsLst>
            <a:lin ang="10800000" scaled="1"/>
            <a:tileRect/>
          </a:gradFill>
          <a:ln w="25400" cap="flat" cmpd="sng" algn="ctr">
            <a:solidFill>
              <a:srgbClr val="2683C6"/>
            </a:solidFill>
            <a:prstDash val="solid"/>
          </a:ln>
          <a:effectLst>
            <a:outerShdw blurRad="50800" dist="50800" dir="2700000" algn="tl" rotWithShape="0">
              <a:prstClr val="black">
                <a:alpha val="40000"/>
              </a:prstClr>
            </a:outerShdw>
          </a:effectLst>
        </p:spPr>
      </p:cxnSp>
      <p:grpSp>
        <p:nvGrpSpPr>
          <p:cNvPr id="37" name="组合 36"/>
          <p:cNvGrpSpPr/>
          <p:nvPr/>
        </p:nvGrpSpPr>
        <p:grpSpPr>
          <a:xfrm>
            <a:off x="1403648" y="1196752"/>
            <a:ext cx="1493165" cy="1368000"/>
            <a:chOff x="2174778" y="1186901"/>
            <a:chExt cx="1119874" cy="1026000"/>
          </a:xfrm>
        </p:grpSpPr>
        <p:sp>
          <p:nvSpPr>
            <p:cNvPr id="38" name="矩形 37"/>
            <p:cNvSpPr/>
            <p:nvPr/>
          </p:nvSpPr>
          <p:spPr>
            <a:xfrm>
              <a:off x="2174778" y="1186901"/>
              <a:ext cx="1119874" cy="1026000"/>
            </a:xfrm>
            <a:prstGeom prst="rect">
              <a:avLst/>
            </a:prstGeom>
            <a:solidFill>
              <a:sysClr val="window" lastClr="FFFFFF"/>
            </a:solidFill>
            <a:ln w="25400" cap="flat" cmpd="sng" algn="ctr">
              <a:no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矩形 38"/>
            <p:cNvSpPr>
              <a:spLocks noChangeAspect="1"/>
            </p:cNvSpPr>
            <p:nvPr/>
          </p:nvSpPr>
          <p:spPr>
            <a:xfrm>
              <a:off x="2306408" y="1294901"/>
              <a:ext cx="856613" cy="810000"/>
            </a:xfrm>
            <a:prstGeom prst="rect">
              <a:avLst/>
            </a:prstGeom>
            <a:solidFill>
              <a:srgbClr val="2683C6"/>
            </a:solidFill>
            <a:ln w="184150" cap="flat" cmpd="sng" algn="ctr">
              <a:noFill/>
              <a:prstDash val="solid"/>
            </a:ln>
            <a:effectLst>
              <a:innerShdw blurRad="152400" dist="165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Freeform 29"/>
            <p:cNvSpPr>
              <a:spLocks noChangeAspect="1" noEditPoints="1"/>
            </p:cNvSpPr>
            <p:nvPr/>
          </p:nvSpPr>
          <p:spPr bwMode="auto">
            <a:xfrm>
              <a:off x="2514211" y="1510901"/>
              <a:ext cx="421105" cy="378000"/>
            </a:xfrm>
            <a:custGeom>
              <a:avLst/>
              <a:gdLst>
                <a:gd name="T0" fmla="*/ 124 w 254"/>
                <a:gd name="T1" fmla="*/ 162 h 228"/>
                <a:gd name="T2" fmla="*/ 105 w 254"/>
                <a:gd name="T3" fmla="*/ 162 h 228"/>
                <a:gd name="T4" fmla="*/ 105 w 254"/>
                <a:gd name="T5" fmla="*/ 178 h 228"/>
                <a:gd name="T6" fmla="*/ 124 w 254"/>
                <a:gd name="T7" fmla="*/ 178 h 228"/>
                <a:gd name="T8" fmla="*/ 124 w 254"/>
                <a:gd name="T9" fmla="*/ 162 h 228"/>
                <a:gd name="T10" fmla="*/ 43 w 254"/>
                <a:gd name="T11" fmla="*/ 109 h 228"/>
                <a:gd name="T12" fmla="*/ 129 w 254"/>
                <a:gd name="T13" fmla="*/ 26 h 228"/>
                <a:gd name="T14" fmla="*/ 212 w 254"/>
                <a:gd name="T15" fmla="*/ 109 h 228"/>
                <a:gd name="T16" fmla="*/ 55 w 254"/>
                <a:gd name="T17" fmla="*/ 109 h 228"/>
                <a:gd name="T18" fmla="*/ 43 w 254"/>
                <a:gd name="T19" fmla="*/ 109 h 228"/>
                <a:gd name="T20" fmla="*/ 129 w 254"/>
                <a:gd name="T21" fmla="*/ 0 h 228"/>
                <a:gd name="T22" fmla="*/ 121 w 254"/>
                <a:gd name="T23" fmla="*/ 7 h 228"/>
                <a:gd name="T24" fmla="*/ 15 w 254"/>
                <a:gd name="T25" fmla="*/ 112 h 228"/>
                <a:gd name="T26" fmla="*/ 0 w 254"/>
                <a:gd name="T27" fmla="*/ 128 h 228"/>
                <a:gd name="T28" fmla="*/ 53 w 254"/>
                <a:gd name="T29" fmla="*/ 128 h 228"/>
                <a:gd name="T30" fmla="*/ 53 w 254"/>
                <a:gd name="T31" fmla="*/ 228 h 228"/>
                <a:gd name="T32" fmla="*/ 69 w 254"/>
                <a:gd name="T33" fmla="*/ 228 h 228"/>
                <a:gd name="T34" fmla="*/ 69 w 254"/>
                <a:gd name="T35" fmla="*/ 128 h 228"/>
                <a:gd name="T36" fmla="*/ 181 w 254"/>
                <a:gd name="T37" fmla="*/ 128 h 228"/>
                <a:gd name="T38" fmla="*/ 181 w 254"/>
                <a:gd name="T39" fmla="*/ 228 h 228"/>
                <a:gd name="T40" fmla="*/ 197 w 254"/>
                <a:gd name="T41" fmla="*/ 228 h 228"/>
                <a:gd name="T42" fmla="*/ 197 w 254"/>
                <a:gd name="T43" fmla="*/ 128 h 228"/>
                <a:gd name="T44" fmla="*/ 254 w 254"/>
                <a:gd name="T45" fmla="*/ 128 h 228"/>
                <a:gd name="T46" fmla="*/ 240 w 254"/>
                <a:gd name="T47" fmla="*/ 112 h 228"/>
                <a:gd name="T48" fmla="*/ 242 w 254"/>
                <a:gd name="T49" fmla="*/ 109 h 228"/>
                <a:gd name="T50" fmla="*/ 240 w 254"/>
                <a:gd name="T51" fmla="*/ 112 h 228"/>
                <a:gd name="T52" fmla="*/ 133 w 254"/>
                <a:gd name="T53" fmla="*/ 7 h 228"/>
                <a:gd name="T54" fmla="*/ 129 w 254"/>
                <a:gd name="T55"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228">
                  <a:moveTo>
                    <a:pt x="124" y="162"/>
                  </a:moveTo>
                  <a:lnTo>
                    <a:pt x="105" y="162"/>
                  </a:lnTo>
                  <a:lnTo>
                    <a:pt x="105" y="178"/>
                  </a:lnTo>
                  <a:lnTo>
                    <a:pt x="124" y="178"/>
                  </a:lnTo>
                  <a:lnTo>
                    <a:pt x="124" y="162"/>
                  </a:lnTo>
                  <a:close/>
                  <a:moveTo>
                    <a:pt x="43" y="109"/>
                  </a:moveTo>
                  <a:lnTo>
                    <a:pt x="129" y="26"/>
                  </a:lnTo>
                  <a:lnTo>
                    <a:pt x="212" y="109"/>
                  </a:lnTo>
                  <a:lnTo>
                    <a:pt x="55" y="109"/>
                  </a:lnTo>
                  <a:lnTo>
                    <a:pt x="43" y="109"/>
                  </a:lnTo>
                  <a:close/>
                  <a:moveTo>
                    <a:pt x="129" y="0"/>
                  </a:moveTo>
                  <a:lnTo>
                    <a:pt x="121" y="7"/>
                  </a:lnTo>
                  <a:lnTo>
                    <a:pt x="15" y="112"/>
                  </a:lnTo>
                  <a:lnTo>
                    <a:pt x="0" y="128"/>
                  </a:lnTo>
                  <a:lnTo>
                    <a:pt x="53" y="128"/>
                  </a:lnTo>
                  <a:lnTo>
                    <a:pt x="53" y="228"/>
                  </a:lnTo>
                  <a:lnTo>
                    <a:pt x="69" y="228"/>
                  </a:lnTo>
                  <a:lnTo>
                    <a:pt x="69" y="128"/>
                  </a:lnTo>
                  <a:lnTo>
                    <a:pt x="181" y="128"/>
                  </a:lnTo>
                  <a:lnTo>
                    <a:pt x="181" y="228"/>
                  </a:lnTo>
                  <a:lnTo>
                    <a:pt x="197" y="228"/>
                  </a:lnTo>
                  <a:lnTo>
                    <a:pt x="197" y="128"/>
                  </a:lnTo>
                  <a:lnTo>
                    <a:pt x="254" y="128"/>
                  </a:lnTo>
                  <a:lnTo>
                    <a:pt x="240" y="112"/>
                  </a:lnTo>
                  <a:lnTo>
                    <a:pt x="242" y="109"/>
                  </a:lnTo>
                  <a:lnTo>
                    <a:pt x="240" y="112"/>
                  </a:lnTo>
                  <a:lnTo>
                    <a:pt x="133" y="7"/>
                  </a:lnTo>
                  <a:lnTo>
                    <a:pt x="129" y="0"/>
                  </a:lnTo>
                  <a:close/>
                </a:path>
              </a:pathLst>
            </a:custGeom>
            <a:solidFill>
              <a:sysClr val="window" lastClr="FFFFFF"/>
            </a:solidFill>
            <a:ln w="12700">
              <a:solidFill>
                <a:sysClr val="window" lastClr="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sp>
        <p:nvSpPr>
          <p:cNvPr id="41" name="文本框 18"/>
          <p:cNvSpPr txBox="1"/>
          <p:nvPr/>
        </p:nvSpPr>
        <p:spPr>
          <a:xfrm>
            <a:off x="7001165" y="4697687"/>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03</a:t>
            </a:r>
            <a:endParaRPr kumimoji="0" lang="zh-CN" altLang="en-US" sz="48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cxnSp>
        <p:nvCxnSpPr>
          <p:cNvPr id="42" name="直接连接符 41"/>
          <p:cNvCxnSpPr/>
          <p:nvPr/>
        </p:nvCxnSpPr>
        <p:spPr>
          <a:xfrm>
            <a:off x="6775703" y="4860905"/>
            <a:ext cx="0" cy="504557"/>
          </a:xfrm>
          <a:prstGeom prst="line">
            <a:avLst/>
          </a:prstGeom>
          <a:gradFill flip="none" rotWithShape="1">
            <a:gsLst>
              <a:gs pos="0">
                <a:sysClr val="window" lastClr="FFFFFF">
                  <a:alpha val="3000"/>
                </a:sysClr>
              </a:gs>
              <a:gs pos="88000">
                <a:sysClr val="window" lastClr="FFFFFF"/>
              </a:gs>
            </a:gsLst>
            <a:lin ang="10800000" scaled="1"/>
            <a:tileRect/>
          </a:gradFill>
          <a:ln w="25400" cap="flat" cmpd="sng" algn="ctr">
            <a:solidFill>
              <a:srgbClr val="2683C6"/>
            </a:solidFill>
            <a:prstDash val="solid"/>
          </a:ln>
          <a:effectLst>
            <a:outerShdw blurRad="50800" dist="50800" dir="2700000" algn="tl" rotWithShape="0">
              <a:prstClr val="black">
                <a:alpha val="40000"/>
              </a:prstClr>
            </a:outerShdw>
          </a:effectLst>
        </p:spPr>
      </p:cxnSp>
      <p:sp>
        <p:nvSpPr>
          <p:cNvPr id="43" name="矩形 42"/>
          <p:cNvSpPr/>
          <p:nvPr/>
        </p:nvSpPr>
        <p:spPr>
          <a:xfrm>
            <a:off x="2890203" y="5588696"/>
            <a:ext cx="5040000" cy="157896"/>
          </a:xfrm>
          <a:prstGeom prst="rect">
            <a:avLst/>
          </a:prstGeom>
          <a:gradFill>
            <a:gsLst>
              <a:gs pos="0">
                <a:sysClr val="window" lastClr="FFFFFF">
                  <a:alpha val="0"/>
                </a:sysClr>
              </a:gs>
              <a:gs pos="40000">
                <a:sysClr val="window" lastClr="FFFFFF"/>
              </a:gs>
            </a:gsLst>
            <a:lin ang="7200000" scaled="0"/>
          </a:gradFill>
          <a:ln w="25400" cap="flat" cmpd="sng" algn="ctr">
            <a:no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矩形 43"/>
          <p:cNvSpPr/>
          <p:nvPr/>
        </p:nvSpPr>
        <p:spPr>
          <a:xfrm>
            <a:off x="2890203" y="4378592"/>
            <a:ext cx="5040000" cy="157896"/>
          </a:xfrm>
          <a:prstGeom prst="rect">
            <a:avLst/>
          </a:prstGeom>
          <a:gradFill>
            <a:gsLst>
              <a:gs pos="0">
                <a:sysClr val="window" lastClr="FFFFFF">
                  <a:alpha val="0"/>
                </a:sysClr>
              </a:gs>
              <a:gs pos="40000">
                <a:sysClr val="window" lastClr="FFFFFF"/>
              </a:gs>
            </a:gsLst>
            <a:lin ang="7200000" scaled="0"/>
          </a:gradFill>
          <a:ln w="25400" cap="flat" cmpd="sng" algn="ctr">
            <a:no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5" name="组合 44"/>
          <p:cNvGrpSpPr/>
          <p:nvPr/>
        </p:nvGrpSpPr>
        <p:grpSpPr>
          <a:xfrm>
            <a:off x="1403648" y="4378592"/>
            <a:ext cx="1493165" cy="1368000"/>
            <a:chOff x="2174778" y="3573281"/>
            <a:chExt cx="1119874" cy="1026000"/>
          </a:xfrm>
        </p:grpSpPr>
        <p:sp>
          <p:nvSpPr>
            <p:cNvPr id="46" name="矩形 45"/>
            <p:cNvSpPr/>
            <p:nvPr/>
          </p:nvSpPr>
          <p:spPr>
            <a:xfrm>
              <a:off x="2174778" y="3573281"/>
              <a:ext cx="1119874" cy="1026000"/>
            </a:xfrm>
            <a:prstGeom prst="rect">
              <a:avLst/>
            </a:prstGeom>
            <a:solidFill>
              <a:sysClr val="window" lastClr="FFFFFF"/>
            </a:solidFill>
            <a:ln w="25400" cap="flat" cmpd="sng" algn="ctr">
              <a:no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矩形 46"/>
            <p:cNvSpPr>
              <a:spLocks noChangeAspect="1"/>
            </p:cNvSpPr>
            <p:nvPr/>
          </p:nvSpPr>
          <p:spPr>
            <a:xfrm>
              <a:off x="2306408" y="3681281"/>
              <a:ext cx="856613" cy="810000"/>
            </a:xfrm>
            <a:prstGeom prst="rect">
              <a:avLst/>
            </a:prstGeom>
            <a:solidFill>
              <a:srgbClr val="2683C6"/>
            </a:solidFill>
            <a:ln w="184150" cap="flat" cmpd="sng" algn="ctr">
              <a:noFill/>
              <a:prstDash val="solid"/>
            </a:ln>
            <a:effectLst>
              <a:innerShdw blurRad="152400" dist="165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Freeform 27"/>
            <p:cNvSpPr>
              <a:spLocks noChangeAspect="1" noEditPoints="1"/>
            </p:cNvSpPr>
            <p:nvPr/>
          </p:nvSpPr>
          <p:spPr bwMode="auto">
            <a:xfrm>
              <a:off x="2538031" y="3938064"/>
              <a:ext cx="373465" cy="378000"/>
            </a:xfrm>
            <a:custGeom>
              <a:avLst/>
              <a:gdLst>
                <a:gd name="T0" fmla="*/ 59 w 104"/>
                <a:gd name="T1" fmla="*/ 46 h 105"/>
                <a:gd name="T2" fmla="*/ 59 w 104"/>
                <a:gd name="T3" fmla="*/ 23 h 105"/>
                <a:gd name="T4" fmla="*/ 46 w 104"/>
                <a:gd name="T5" fmla="*/ 23 h 105"/>
                <a:gd name="T6" fmla="*/ 46 w 104"/>
                <a:gd name="T7" fmla="*/ 46 h 105"/>
                <a:gd name="T8" fmla="*/ 24 w 104"/>
                <a:gd name="T9" fmla="*/ 46 h 105"/>
                <a:gd name="T10" fmla="*/ 24 w 104"/>
                <a:gd name="T11" fmla="*/ 59 h 105"/>
                <a:gd name="T12" fmla="*/ 46 w 104"/>
                <a:gd name="T13" fmla="*/ 59 h 105"/>
                <a:gd name="T14" fmla="*/ 46 w 104"/>
                <a:gd name="T15" fmla="*/ 82 h 105"/>
                <a:gd name="T16" fmla="*/ 59 w 104"/>
                <a:gd name="T17" fmla="*/ 82 h 105"/>
                <a:gd name="T18" fmla="*/ 59 w 104"/>
                <a:gd name="T19" fmla="*/ 59 h 105"/>
                <a:gd name="T20" fmla="*/ 81 w 104"/>
                <a:gd name="T21" fmla="*/ 59 h 105"/>
                <a:gd name="T22" fmla="*/ 81 w 104"/>
                <a:gd name="T23" fmla="*/ 46 h 105"/>
                <a:gd name="T24" fmla="*/ 59 w 104"/>
                <a:gd name="T25" fmla="*/ 46 h 105"/>
                <a:gd name="T26" fmla="*/ 52 w 104"/>
                <a:gd name="T27" fmla="*/ 0 h 105"/>
                <a:gd name="T28" fmla="*/ 0 w 104"/>
                <a:gd name="T29" fmla="*/ 53 h 105"/>
                <a:gd name="T30" fmla="*/ 52 w 104"/>
                <a:gd name="T31" fmla="*/ 105 h 105"/>
                <a:gd name="T32" fmla="*/ 104 w 104"/>
                <a:gd name="T33" fmla="*/ 53 h 105"/>
                <a:gd name="T34" fmla="*/ 52 w 104"/>
                <a:gd name="T35" fmla="*/ 0 h 105"/>
                <a:gd name="T36" fmla="*/ 52 w 104"/>
                <a:gd name="T37" fmla="*/ 93 h 105"/>
                <a:gd name="T38" fmla="*/ 12 w 104"/>
                <a:gd name="T39" fmla="*/ 53 h 105"/>
                <a:gd name="T40" fmla="*/ 52 w 104"/>
                <a:gd name="T41" fmla="*/ 12 h 105"/>
                <a:gd name="T42" fmla="*/ 93 w 104"/>
                <a:gd name="T43" fmla="*/ 53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9" y="46"/>
                  </a:moveTo>
                  <a:cubicBezTo>
                    <a:pt x="59" y="23"/>
                    <a:pt x="59" y="23"/>
                    <a:pt x="59" y="23"/>
                  </a:cubicBezTo>
                  <a:cubicBezTo>
                    <a:pt x="46" y="23"/>
                    <a:pt x="46" y="23"/>
                    <a:pt x="46" y="23"/>
                  </a:cubicBezTo>
                  <a:cubicBezTo>
                    <a:pt x="46" y="46"/>
                    <a:pt x="46" y="46"/>
                    <a:pt x="46" y="46"/>
                  </a:cubicBezTo>
                  <a:cubicBezTo>
                    <a:pt x="24" y="46"/>
                    <a:pt x="24" y="46"/>
                    <a:pt x="24" y="46"/>
                  </a:cubicBezTo>
                  <a:cubicBezTo>
                    <a:pt x="24" y="59"/>
                    <a:pt x="24" y="59"/>
                    <a:pt x="24" y="59"/>
                  </a:cubicBezTo>
                  <a:cubicBezTo>
                    <a:pt x="46" y="59"/>
                    <a:pt x="46" y="59"/>
                    <a:pt x="46" y="59"/>
                  </a:cubicBezTo>
                  <a:cubicBezTo>
                    <a:pt x="46" y="82"/>
                    <a:pt x="46" y="82"/>
                    <a:pt x="46" y="82"/>
                  </a:cubicBezTo>
                  <a:cubicBezTo>
                    <a:pt x="59" y="82"/>
                    <a:pt x="59" y="82"/>
                    <a:pt x="59" y="82"/>
                  </a:cubicBezTo>
                  <a:cubicBezTo>
                    <a:pt x="59" y="59"/>
                    <a:pt x="59" y="59"/>
                    <a:pt x="59" y="59"/>
                  </a:cubicBezTo>
                  <a:cubicBezTo>
                    <a:pt x="81" y="59"/>
                    <a:pt x="81" y="59"/>
                    <a:pt x="81" y="59"/>
                  </a:cubicBezTo>
                  <a:cubicBezTo>
                    <a:pt x="81" y="46"/>
                    <a:pt x="81" y="46"/>
                    <a:pt x="81" y="46"/>
                  </a:cubicBezTo>
                  <a:lnTo>
                    <a:pt x="59" y="46"/>
                  </a:lnTo>
                  <a:close/>
                  <a:moveTo>
                    <a:pt x="52" y="0"/>
                  </a:moveTo>
                  <a:cubicBezTo>
                    <a:pt x="23" y="0"/>
                    <a:pt x="0" y="24"/>
                    <a:pt x="0" y="53"/>
                  </a:cubicBezTo>
                  <a:cubicBezTo>
                    <a:pt x="0" y="81"/>
                    <a:pt x="23" y="105"/>
                    <a:pt x="52" y="105"/>
                  </a:cubicBezTo>
                  <a:cubicBezTo>
                    <a:pt x="81" y="105"/>
                    <a:pt x="104" y="81"/>
                    <a:pt x="104" y="53"/>
                  </a:cubicBezTo>
                  <a:cubicBezTo>
                    <a:pt x="104" y="24"/>
                    <a:pt x="81" y="0"/>
                    <a:pt x="52" y="0"/>
                  </a:cubicBezTo>
                  <a:close/>
                  <a:moveTo>
                    <a:pt x="52" y="93"/>
                  </a:moveTo>
                  <a:cubicBezTo>
                    <a:pt x="30" y="93"/>
                    <a:pt x="12" y="75"/>
                    <a:pt x="12" y="53"/>
                  </a:cubicBezTo>
                  <a:cubicBezTo>
                    <a:pt x="12" y="30"/>
                    <a:pt x="30" y="12"/>
                    <a:pt x="52" y="12"/>
                  </a:cubicBezTo>
                  <a:cubicBezTo>
                    <a:pt x="74" y="12"/>
                    <a:pt x="93" y="30"/>
                    <a:pt x="93" y="53"/>
                  </a:cubicBezTo>
                  <a:cubicBezTo>
                    <a:pt x="93" y="75"/>
                    <a:pt x="74" y="93"/>
                    <a:pt x="52" y="93"/>
                  </a:cubicBezTo>
                  <a:close/>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grpSp>
        <p:nvGrpSpPr>
          <p:cNvPr id="49" name="组合 48"/>
          <p:cNvGrpSpPr/>
          <p:nvPr/>
        </p:nvGrpSpPr>
        <p:grpSpPr>
          <a:xfrm>
            <a:off x="6654690" y="2773792"/>
            <a:ext cx="1493165" cy="1368000"/>
            <a:chOff x="6113059" y="2369681"/>
            <a:chExt cx="1119874" cy="1026000"/>
          </a:xfrm>
        </p:grpSpPr>
        <p:sp>
          <p:nvSpPr>
            <p:cNvPr id="50" name="矩形 49"/>
            <p:cNvSpPr/>
            <p:nvPr/>
          </p:nvSpPr>
          <p:spPr>
            <a:xfrm flipH="1">
              <a:off x="6113059" y="2369681"/>
              <a:ext cx="1119874" cy="1026000"/>
            </a:xfrm>
            <a:prstGeom prst="rect">
              <a:avLst/>
            </a:prstGeom>
            <a:solidFill>
              <a:sysClr val="window" lastClr="FFFFFF"/>
            </a:solidFill>
            <a:ln w="25400" cap="flat" cmpd="sng" algn="ctr">
              <a:no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矩形 50"/>
            <p:cNvSpPr>
              <a:spLocks noChangeAspect="1"/>
            </p:cNvSpPr>
            <p:nvPr/>
          </p:nvSpPr>
          <p:spPr>
            <a:xfrm flipH="1">
              <a:off x="6244690" y="2477681"/>
              <a:ext cx="856613" cy="810000"/>
            </a:xfrm>
            <a:prstGeom prst="rect">
              <a:avLst/>
            </a:prstGeom>
            <a:solidFill>
              <a:srgbClr val="2683C6"/>
            </a:solidFill>
            <a:ln w="184150" cap="flat" cmpd="sng" algn="ctr">
              <a:noFill/>
              <a:prstDash val="solid"/>
            </a:ln>
            <a:effectLst>
              <a:innerShdw blurRad="152400" dist="165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Freeform 13"/>
            <p:cNvSpPr>
              <a:spLocks noChangeAspect="1" noEditPoints="1"/>
            </p:cNvSpPr>
            <p:nvPr/>
          </p:nvSpPr>
          <p:spPr bwMode="auto">
            <a:xfrm>
              <a:off x="6463630" y="2758870"/>
              <a:ext cx="418733" cy="378000"/>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alpha val="89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sp>
        <p:nvSpPr>
          <p:cNvPr id="53" name="文本框 31"/>
          <p:cNvSpPr txBox="1"/>
          <p:nvPr/>
        </p:nvSpPr>
        <p:spPr>
          <a:xfrm>
            <a:off x="3578611" y="1498287"/>
            <a:ext cx="2646878"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54" name="文本框 33"/>
          <p:cNvSpPr txBox="1"/>
          <p:nvPr/>
        </p:nvSpPr>
        <p:spPr>
          <a:xfrm>
            <a:off x="3578611" y="3042295"/>
            <a:ext cx="2646878"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55" name="文本框 34"/>
          <p:cNvSpPr txBox="1"/>
          <p:nvPr/>
        </p:nvSpPr>
        <p:spPr>
          <a:xfrm>
            <a:off x="3578611" y="4648318"/>
            <a:ext cx="2646878"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29"/>
          <p:cNvSpPr>
            <a:spLocks noChangeAspect="1" noEditPoints="1"/>
          </p:cNvSpPr>
          <p:nvPr/>
        </p:nvSpPr>
        <p:spPr bwMode="auto">
          <a:xfrm>
            <a:off x="4245128" y="2681754"/>
            <a:ext cx="656266" cy="589091"/>
          </a:xfrm>
          <a:custGeom>
            <a:avLst/>
            <a:gdLst>
              <a:gd name="T0" fmla="*/ 124 w 254"/>
              <a:gd name="T1" fmla="*/ 162 h 228"/>
              <a:gd name="T2" fmla="*/ 105 w 254"/>
              <a:gd name="T3" fmla="*/ 162 h 228"/>
              <a:gd name="T4" fmla="*/ 105 w 254"/>
              <a:gd name="T5" fmla="*/ 178 h 228"/>
              <a:gd name="T6" fmla="*/ 124 w 254"/>
              <a:gd name="T7" fmla="*/ 178 h 228"/>
              <a:gd name="T8" fmla="*/ 124 w 254"/>
              <a:gd name="T9" fmla="*/ 162 h 228"/>
              <a:gd name="T10" fmla="*/ 43 w 254"/>
              <a:gd name="T11" fmla="*/ 109 h 228"/>
              <a:gd name="T12" fmla="*/ 129 w 254"/>
              <a:gd name="T13" fmla="*/ 26 h 228"/>
              <a:gd name="T14" fmla="*/ 212 w 254"/>
              <a:gd name="T15" fmla="*/ 109 h 228"/>
              <a:gd name="T16" fmla="*/ 55 w 254"/>
              <a:gd name="T17" fmla="*/ 109 h 228"/>
              <a:gd name="T18" fmla="*/ 43 w 254"/>
              <a:gd name="T19" fmla="*/ 109 h 228"/>
              <a:gd name="T20" fmla="*/ 129 w 254"/>
              <a:gd name="T21" fmla="*/ 0 h 228"/>
              <a:gd name="T22" fmla="*/ 121 w 254"/>
              <a:gd name="T23" fmla="*/ 7 h 228"/>
              <a:gd name="T24" fmla="*/ 15 w 254"/>
              <a:gd name="T25" fmla="*/ 112 h 228"/>
              <a:gd name="T26" fmla="*/ 0 w 254"/>
              <a:gd name="T27" fmla="*/ 128 h 228"/>
              <a:gd name="T28" fmla="*/ 53 w 254"/>
              <a:gd name="T29" fmla="*/ 128 h 228"/>
              <a:gd name="T30" fmla="*/ 53 w 254"/>
              <a:gd name="T31" fmla="*/ 228 h 228"/>
              <a:gd name="T32" fmla="*/ 69 w 254"/>
              <a:gd name="T33" fmla="*/ 228 h 228"/>
              <a:gd name="T34" fmla="*/ 69 w 254"/>
              <a:gd name="T35" fmla="*/ 128 h 228"/>
              <a:gd name="T36" fmla="*/ 181 w 254"/>
              <a:gd name="T37" fmla="*/ 128 h 228"/>
              <a:gd name="T38" fmla="*/ 181 w 254"/>
              <a:gd name="T39" fmla="*/ 228 h 228"/>
              <a:gd name="T40" fmla="*/ 197 w 254"/>
              <a:gd name="T41" fmla="*/ 228 h 228"/>
              <a:gd name="T42" fmla="*/ 197 w 254"/>
              <a:gd name="T43" fmla="*/ 128 h 228"/>
              <a:gd name="T44" fmla="*/ 254 w 254"/>
              <a:gd name="T45" fmla="*/ 128 h 228"/>
              <a:gd name="T46" fmla="*/ 240 w 254"/>
              <a:gd name="T47" fmla="*/ 112 h 228"/>
              <a:gd name="T48" fmla="*/ 242 w 254"/>
              <a:gd name="T49" fmla="*/ 109 h 228"/>
              <a:gd name="T50" fmla="*/ 240 w 254"/>
              <a:gd name="T51" fmla="*/ 112 h 228"/>
              <a:gd name="T52" fmla="*/ 133 w 254"/>
              <a:gd name="T53" fmla="*/ 7 h 228"/>
              <a:gd name="T54" fmla="*/ 129 w 254"/>
              <a:gd name="T55"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228">
                <a:moveTo>
                  <a:pt x="124" y="162"/>
                </a:moveTo>
                <a:lnTo>
                  <a:pt x="105" y="162"/>
                </a:lnTo>
                <a:lnTo>
                  <a:pt x="105" y="178"/>
                </a:lnTo>
                <a:lnTo>
                  <a:pt x="124" y="178"/>
                </a:lnTo>
                <a:lnTo>
                  <a:pt x="124" y="162"/>
                </a:lnTo>
                <a:close/>
                <a:moveTo>
                  <a:pt x="43" y="109"/>
                </a:moveTo>
                <a:lnTo>
                  <a:pt x="129" y="26"/>
                </a:lnTo>
                <a:lnTo>
                  <a:pt x="212" y="109"/>
                </a:lnTo>
                <a:lnTo>
                  <a:pt x="55" y="109"/>
                </a:lnTo>
                <a:lnTo>
                  <a:pt x="43" y="109"/>
                </a:lnTo>
                <a:close/>
                <a:moveTo>
                  <a:pt x="129" y="0"/>
                </a:moveTo>
                <a:lnTo>
                  <a:pt x="121" y="7"/>
                </a:lnTo>
                <a:lnTo>
                  <a:pt x="15" y="112"/>
                </a:lnTo>
                <a:lnTo>
                  <a:pt x="0" y="128"/>
                </a:lnTo>
                <a:lnTo>
                  <a:pt x="53" y="128"/>
                </a:lnTo>
                <a:lnTo>
                  <a:pt x="53" y="228"/>
                </a:lnTo>
                <a:lnTo>
                  <a:pt x="69" y="228"/>
                </a:lnTo>
                <a:lnTo>
                  <a:pt x="69" y="128"/>
                </a:lnTo>
                <a:lnTo>
                  <a:pt x="181" y="128"/>
                </a:lnTo>
                <a:lnTo>
                  <a:pt x="181" y="228"/>
                </a:lnTo>
                <a:lnTo>
                  <a:pt x="197" y="228"/>
                </a:lnTo>
                <a:lnTo>
                  <a:pt x="197" y="128"/>
                </a:lnTo>
                <a:lnTo>
                  <a:pt x="254" y="128"/>
                </a:lnTo>
                <a:lnTo>
                  <a:pt x="240" y="112"/>
                </a:lnTo>
                <a:lnTo>
                  <a:pt x="242" y="109"/>
                </a:lnTo>
                <a:lnTo>
                  <a:pt x="240" y="112"/>
                </a:lnTo>
                <a:lnTo>
                  <a:pt x="133" y="7"/>
                </a:lnTo>
                <a:lnTo>
                  <a:pt x="129" y="0"/>
                </a:lnTo>
                <a:close/>
              </a:path>
            </a:pathLst>
          </a:custGeom>
          <a:solidFill>
            <a:sysClr val="windowText" lastClr="000000">
              <a:lumMod val="65000"/>
              <a:lumOff val="35000"/>
            </a:sysClr>
          </a:solidFill>
          <a:ln w="12700">
            <a:solidFill>
              <a:sysClr val="windowText" lastClr="000000">
                <a:lumMod val="75000"/>
                <a:lumOff val="25000"/>
              </a:sysClr>
            </a:soli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nvGrpSpPr>
          <p:cNvPr id="27" name="组合 26"/>
          <p:cNvGrpSpPr/>
          <p:nvPr/>
        </p:nvGrpSpPr>
        <p:grpSpPr>
          <a:xfrm>
            <a:off x="2989872" y="1904173"/>
            <a:ext cx="3194368" cy="3196349"/>
            <a:chOff x="3250572" y="1618201"/>
            <a:chExt cx="2635354" cy="2636987"/>
          </a:xfrm>
        </p:grpSpPr>
        <p:sp>
          <p:nvSpPr>
            <p:cNvPr id="28" name="Freeform 29"/>
            <p:cNvSpPr>
              <a:spLocks/>
            </p:cNvSpPr>
            <p:nvPr/>
          </p:nvSpPr>
          <p:spPr bwMode="auto">
            <a:xfrm>
              <a:off x="3250572" y="2935993"/>
              <a:ext cx="1319188" cy="1319195"/>
            </a:xfrm>
            <a:custGeom>
              <a:avLst/>
              <a:gdLst>
                <a:gd name="T0" fmla="*/ 168 w 1187"/>
                <a:gd name="T1" fmla="*/ 0 h 1187"/>
                <a:gd name="T2" fmla="*/ 0 w 1187"/>
                <a:gd name="T3" fmla="*/ 0 h 1187"/>
                <a:gd name="T4" fmla="*/ 1187 w 1187"/>
                <a:gd name="T5" fmla="*/ 1187 h 1187"/>
                <a:gd name="T6" fmla="*/ 1187 w 1187"/>
                <a:gd name="T7" fmla="*/ 1019 h 1187"/>
                <a:gd name="T8" fmla="*/ 168 w 1187"/>
                <a:gd name="T9" fmla="*/ 0 h 1187"/>
              </a:gdLst>
              <a:ahLst/>
              <a:cxnLst>
                <a:cxn ang="0">
                  <a:pos x="T0" y="T1"/>
                </a:cxn>
                <a:cxn ang="0">
                  <a:pos x="T2" y="T3"/>
                </a:cxn>
                <a:cxn ang="0">
                  <a:pos x="T4" y="T5"/>
                </a:cxn>
                <a:cxn ang="0">
                  <a:pos x="T6" y="T7"/>
                </a:cxn>
                <a:cxn ang="0">
                  <a:pos x="T8" y="T9"/>
                </a:cxn>
              </a:cxnLst>
              <a:rect l="0" t="0" r="r" b="b"/>
              <a:pathLst>
                <a:path w="1187" h="1187">
                  <a:moveTo>
                    <a:pt x="168" y="0"/>
                  </a:moveTo>
                  <a:cubicBezTo>
                    <a:pt x="0" y="0"/>
                    <a:pt x="0" y="0"/>
                    <a:pt x="0" y="0"/>
                  </a:cubicBezTo>
                  <a:cubicBezTo>
                    <a:pt x="0" y="656"/>
                    <a:pt x="531" y="1187"/>
                    <a:pt x="1187" y="1187"/>
                  </a:cubicBezTo>
                  <a:cubicBezTo>
                    <a:pt x="1187" y="1019"/>
                    <a:pt x="1187" y="1019"/>
                    <a:pt x="1187" y="1019"/>
                  </a:cubicBezTo>
                  <a:cubicBezTo>
                    <a:pt x="624" y="1019"/>
                    <a:pt x="168" y="563"/>
                    <a:pt x="168" y="0"/>
                  </a:cubicBezTo>
                  <a:close/>
                </a:path>
              </a:pathLst>
            </a:custGeom>
            <a:solidFill>
              <a:srgbClr val="2683C6"/>
            </a:solidFill>
            <a:ln>
              <a:noFill/>
            </a:ln>
            <a:effectLst>
              <a:innerShdw blurRad="165100" dist="114300" dir="108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sp>
          <p:nvSpPr>
            <p:cNvPr id="29" name="Freeform 30"/>
            <p:cNvSpPr>
              <a:spLocks/>
            </p:cNvSpPr>
            <p:nvPr/>
          </p:nvSpPr>
          <p:spPr bwMode="auto">
            <a:xfrm>
              <a:off x="4566738" y="1618201"/>
              <a:ext cx="1319188" cy="1319195"/>
            </a:xfrm>
            <a:custGeom>
              <a:avLst/>
              <a:gdLst>
                <a:gd name="T0" fmla="*/ 1019 w 1187"/>
                <a:gd name="T1" fmla="*/ 1187 h 1187"/>
                <a:gd name="T2" fmla="*/ 1187 w 1187"/>
                <a:gd name="T3" fmla="*/ 1187 h 1187"/>
                <a:gd name="T4" fmla="*/ 0 w 1187"/>
                <a:gd name="T5" fmla="*/ 0 h 1187"/>
                <a:gd name="T6" fmla="*/ 0 w 1187"/>
                <a:gd name="T7" fmla="*/ 168 h 1187"/>
                <a:gd name="T8" fmla="*/ 1019 w 1187"/>
                <a:gd name="T9" fmla="*/ 1187 h 1187"/>
              </a:gdLst>
              <a:ahLst/>
              <a:cxnLst>
                <a:cxn ang="0">
                  <a:pos x="T0" y="T1"/>
                </a:cxn>
                <a:cxn ang="0">
                  <a:pos x="T2" y="T3"/>
                </a:cxn>
                <a:cxn ang="0">
                  <a:pos x="T4" y="T5"/>
                </a:cxn>
                <a:cxn ang="0">
                  <a:pos x="T6" y="T7"/>
                </a:cxn>
                <a:cxn ang="0">
                  <a:pos x="T8" y="T9"/>
                </a:cxn>
              </a:cxnLst>
              <a:rect l="0" t="0" r="r" b="b"/>
              <a:pathLst>
                <a:path w="1187" h="1187">
                  <a:moveTo>
                    <a:pt x="1019" y="1187"/>
                  </a:moveTo>
                  <a:cubicBezTo>
                    <a:pt x="1187" y="1187"/>
                    <a:pt x="1187" y="1187"/>
                    <a:pt x="1187" y="1187"/>
                  </a:cubicBezTo>
                  <a:cubicBezTo>
                    <a:pt x="1187" y="531"/>
                    <a:pt x="656" y="0"/>
                    <a:pt x="0" y="0"/>
                  </a:cubicBezTo>
                  <a:cubicBezTo>
                    <a:pt x="0" y="168"/>
                    <a:pt x="0" y="168"/>
                    <a:pt x="0" y="168"/>
                  </a:cubicBezTo>
                  <a:cubicBezTo>
                    <a:pt x="563" y="168"/>
                    <a:pt x="1019" y="624"/>
                    <a:pt x="1019" y="1187"/>
                  </a:cubicBezTo>
                  <a:close/>
                </a:path>
              </a:pathLst>
            </a:custGeom>
            <a:solidFill>
              <a:srgbClr val="2683C6"/>
            </a:solidFill>
            <a:ln>
              <a:noFill/>
            </a:ln>
            <a:effectLst>
              <a:innerShdw blurRad="165100" dist="114300" dir="66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sp>
          <p:nvSpPr>
            <p:cNvPr id="30" name="Freeform 40"/>
            <p:cNvSpPr>
              <a:spLocks/>
            </p:cNvSpPr>
            <p:nvPr/>
          </p:nvSpPr>
          <p:spPr bwMode="auto">
            <a:xfrm>
              <a:off x="3250572" y="1618201"/>
              <a:ext cx="1319188" cy="1319195"/>
            </a:xfrm>
            <a:custGeom>
              <a:avLst/>
              <a:gdLst>
                <a:gd name="T0" fmla="*/ 1187 w 1187"/>
                <a:gd name="T1" fmla="*/ 168 h 1187"/>
                <a:gd name="T2" fmla="*/ 1187 w 1187"/>
                <a:gd name="T3" fmla="*/ 0 h 1187"/>
                <a:gd name="T4" fmla="*/ 0 w 1187"/>
                <a:gd name="T5" fmla="*/ 1187 h 1187"/>
                <a:gd name="T6" fmla="*/ 168 w 1187"/>
                <a:gd name="T7" fmla="*/ 1187 h 1187"/>
                <a:gd name="T8" fmla="*/ 1187 w 1187"/>
                <a:gd name="T9" fmla="*/ 168 h 1187"/>
              </a:gdLst>
              <a:ahLst/>
              <a:cxnLst>
                <a:cxn ang="0">
                  <a:pos x="T0" y="T1"/>
                </a:cxn>
                <a:cxn ang="0">
                  <a:pos x="T2" y="T3"/>
                </a:cxn>
                <a:cxn ang="0">
                  <a:pos x="T4" y="T5"/>
                </a:cxn>
                <a:cxn ang="0">
                  <a:pos x="T6" y="T7"/>
                </a:cxn>
                <a:cxn ang="0">
                  <a:pos x="T8" y="T9"/>
                </a:cxn>
              </a:cxnLst>
              <a:rect l="0" t="0" r="r" b="b"/>
              <a:pathLst>
                <a:path w="1187" h="1187">
                  <a:moveTo>
                    <a:pt x="1187" y="168"/>
                  </a:moveTo>
                  <a:cubicBezTo>
                    <a:pt x="1187" y="0"/>
                    <a:pt x="1187" y="0"/>
                    <a:pt x="1187" y="0"/>
                  </a:cubicBezTo>
                  <a:cubicBezTo>
                    <a:pt x="531" y="0"/>
                    <a:pt x="0" y="531"/>
                    <a:pt x="0" y="1187"/>
                  </a:cubicBezTo>
                  <a:cubicBezTo>
                    <a:pt x="168" y="1187"/>
                    <a:pt x="168" y="1187"/>
                    <a:pt x="168" y="1187"/>
                  </a:cubicBezTo>
                  <a:cubicBezTo>
                    <a:pt x="168" y="624"/>
                    <a:pt x="624" y="168"/>
                    <a:pt x="1187" y="168"/>
                  </a:cubicBezTo>
                  <a:close/>
                </a:path>
              </a:pathLst>
            </a:custGeom>
            <a:solidFill>
              <a:srgbClr val="2683C6"/>
            </a:solidFill>
            <a:ln>
              <a:noFill/>
            </a:ln>
            <a:effectLst>
              <a:innerShdw blurRad="1651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sp>
          <p:nvSpPr>
            <p:cNvPr id="31" name="Freeform 43"/>
            <p:cNvSpPr>
              <a:spLocks/>
            </p:cNvSpPr>
            <p:nvPr/>
          </p:nvSpPr>
          <p:spPr bwMode="auto">
            <a:xfrm>
              <a:off x="4566738" y="2935993"/>
              <a:ext cx="1319188" cy="1319195"/>
            </a:xfrm>
            <a:custGeom>
              <a:avLst/>
              <a:gdLst>
                <a:gd name="T0" fmla="*/ 1187 w 1187"/>
                <a:gd name="T1" fmla="*/ 0 h 1187"/>
                <a:gd name="T2" fmla="*/ 1019 w 1187"/>
                <a:gd name="T3" fmla="*/ 0 h 1187"/>
                <a:gd name="T4" fmla="*/ 0 w 1187"/>
                <a:gd name="T5" fmla="*/ 1019 h 1187"/>
                <a:gd name="T6" fmla="*/ 0 w 1187"/>
                <a:gd name="T7" fmla="*/ 1187 h 1187"/>
                <a:gd name="T8" fmla="*/ 1187 w 1187"/>
                <a:gd name="T9" fmla="*/ 0 h 1187"/>
              </a:gdLst>
              <a:ahLst/>
              <a:cxnLst>
                <a:cxn ang="0">
                  <a:pos x="T0" y="T1"/>
                </a:cxn>
                <a:cxn ang="0">
                  <a:pos x="T2" y="T3"/>
                </a:cxn>
                <a:cxn ang="0">
                  <a:pos x="T4" y="T5"/>
                </a:cxn>
                <a:cxn ang="0">
                  <a:pos x="T6" y="T7"/>
                </a:cxn>
                <a:cxn ang="0">
                  <a:pos x="T8" y="T9"/>
                </a:cxn>
              </a:cxnLst>
              <a:rect l="0" t="0" r="r" b="b"/>
              <a:pathLst>
                <a:path w="1187" h="1187">
                  <a:moveTo>
                    <a:pt x="1187" y="0"/>
                  </a:moveTo>
                  <a:cubicBezTo>
                    <a:pt x="1019" y="0"/>
                    <a:pt x="1019" y="0"/>
                    <a:pt x="1019" y="0"/>
                  </a:cubicBezTo>
                  <a:cubicBezTo>
                    <a:pt x="1019" y="563"/>
                    <a:pt x="563" y="1019"/>
                    <a:pt x="0" y="1019"/>
                  </a:cubicBezTo>
                  <a:cubicBezTo>
                    <a:pt x="0" y="1187"/>
                    <a:pt x="0" y="1187"/>
                    <a:pt x="0" y="1187"/>
                  </a:cubicBezTo>
                  <a:cubicBezTo>
                    <a:pt x="656" y="1187"/>
                    <a:pt x="1187" y="656"/>
                    <a:pt x="1187" y="0"/>
                  </a:cubicBezTo>
                  <a:close/>
                </a:path>
              </a:pathLst>
            </a:custGeom>
            <a:solidFill>
              <a:srgbClr val="2683C6"/>
            </a:solidFill>
            <a:ln>
              <a:noFill/>
            </a:ln>
            <a:effectLst>
              <a:innerShdw blurRad="1651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sp>
        <p:nvSpPr>
          <p:cNvPr id="32" name="Freeform 50"/>
          <p:cNvSpPr>
            <a:spLocks/>
          </p:cNvSpPr>
          <p:nvPr/>
        </p:nvSpPr>
        <p:spPr bwMode="auto">
          <a:xfrm>
            <a:off x="4592683" y="1900704"/>
            <a:ext cx="1599015" cy="1599025"/>
          </a:xfrm>
          <a:custGeom>
            <a:avLst/>
            <a:gdLst>
              <a:gd name="T0" fmla="*/ 1019 w 1187"/>
              <a:gd name="T1" fmla="*/ 1187 h 1187"/>
              <a:gd name="T2" fmla="*/ 1187 w 1187"/>
              <a:gd name="T3" fmla="*/ 1187 h 1187"/>
              <a:gd name="T4" fmla="*/ 0 w 1187"/>
              <a:gd name="T5" fmla="*/ 0 h 1187"/>
              <a:gd name="T6" fmla="*/ 0 w 1187"/>
              <a:gd name="T7" fmla="*/ 168 h 1187"/>
              <a:gd name="T8" fmla="*/ 1019 w 1187"/>
              <a:gd name="T9" fmla="*/ 1187 h 1187"/>
            </a:gdLst>
            <a:ahLst/>
            <a:cxnLst>
              <a:cxn ang="0">
                <a:pos x="T0" y="T1"/>
              </a:cxn>
              <a:cxn ang="0">
                <a:pos x="T2" y="T3"/>
              </a:cxn>
              <a:cxn ang="0">
                <a:pos x="T4" y="T5"/>
              </a:cxn>
              <a:cxn ang="0">
                <a:pos x="T6" y="T7"/>
              </a:cxn>
              <a:cxn ang="0">
                <a:pos x="T8" y="T9"/>
              </a:cxn>
            </a:cxnLst>
            <a:rect l="0" t="0" r="r" b="b"/>
            <a:pathLst>
              <a:path w="1187" h="1187">
                <a:moveTo>
                  <a:pt x="1019" y="1187"/>
                </a:moveTo>
                <a:cubicBezTo>
                  <a:pt x="1187" y="1187"/>
                  <a:pt x="1187" y="1187"/>
                  <a:pt x="1187" y="1187"/>
                </a:cubicBezTo>
                <a:cubicBezTo>
                  <a:pt x="1187" y="531"/>
                  <a:pt x="656" y="0"/>
                  <a:pt x="0" y="0"/>
                </a:cubicBezTo>
                <a:cubicBezTo>
                  <a:pt x="0" y="168"/>
                  <a:pt x="0" y="168"/>
                  <a:pt x="0" y="168"/>
                </a:cubicBezTo>
                <a:cubicBezTo>
                  <a:pt x="563" y="168"/>
                  <a:pt x="1019" y="624"/>
                  <a:pt x="1019" y="1187"/>
                </a:cubicBezTo>
                <a:close/>
              </a:path>
            </a:pathLst>
          </a:custGeom>
          <a:noFill/>
          <a:ln w="15875"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sp>
        <p:nvSpPr>
          <p:cNvPr id="33" name="文本框 14"/>
          <p:cNvSpPr txBox="1"/>
          <p:nvPr/>
        </p:nvSpPr>
        <p:spPr>
          <a:xfrm>
            <a:off x="5065195" y="1556792"/>
            <a:ext cx="1660128" cy="5316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34" name="文本框 15"/>
          <p:cNvSpPr txBox="1"/>
          <p:nvPr/>
        </p:nvSpPr>
        <p:spPr>
          <a:xfrm>
            <a:off x="6584280" y="3272849"/>
            <a:ext cx="1660128" cy="5316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35" name="文本框 16"/>
          <p:cNvSpPr txBox="1"/>
          <p:nvPr/>
        </p:nvSpPr>
        <p:spPr>
          <a:xfrm>
            <a:off x="842133" y="3272849"/>
            <a:ext cx="1660128" cy="5316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36" name="文本框 18"/>
          <p:cNvSpPr txBox="1"/>
          <p:nvPr/>
        </p:nvSpPr>
        <p:spPr>
          <a:xfrm>
            <a:off x="2433853" y="5023883"/>
            <a:ext cx="1660128" cy="5316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37" name="文本框 19"/>
          <p:cNvSpPr txBox="1"/>
          <p:nvPr/>
        </p:nvSpPr>
        <p:spPr>
          <a:xfrm>
            <a:off x="3546025" y="3363961"/>
            <a:ext cx="2033191" cy="64353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373545"/>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000" b="0" i="0" u="none" strike="noStrike" kern="0" cap="none" spc="0" normalizeH="0" baseline="0" noProof="0" dirty="0">
              <a:ln>
                <a:noFill/>
              </a:ln>
              <a:solidFill>
                <a:srgbClr val="373545"/>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373545"/>
                </a:solidFill>
                <a:effectLst/>
                <a:uLnTx/>
                <a:uFillTx/>
                <a:latin typeface="时尚中黑简体" panose="01010104010101010101" pitchFamily="2" charset="-122"/>
                <a:ea typeface="时尚中黑简体" panose="01010104010101010101" pitchFamily="2" charset="-122"/>
              </a:rPr>
              <a:t>点击添加标题文字</a:t>
            </a:r>
          </a:p>
        </p:txBody>
      </p:sp>
      <p:grpSp>
        <p:nvGrpSpPr>
          <p:cNvPr id="38" name="组合 37"/>
          <p:cNvGrpSpPr/>
          <p:nvPr/>
        </p:nvGrpSpPr>
        <p:grpSpPr>
          <a:xfrm>
            <a:off x="4213833" y="1619253"/>
            <a:ext cx="746450" cy="746450"/>
            <a:chOff x="4260338" y="1383141"/>
            <a:chExt cx="615821" cy="615821"/>
          </a:xfrm>
        </p:grpSpPr>
        <p:sp>
          <p:nvSpPr>
            <p:cNvPr id="39" name="椭圆 38"/>
            <p:cNvSpPr/>
            <p:nvPr/>
          </p:nvSpPr>
          <p:spPr>
            <a:xfrm>
              <a:off x="4260338" y="1383141"/>
              <a:ext cx="615821" cy="615821"/>
            </a:xfrm>
            <a:prstGeom prst="ellipse">
              <a:avLst/>
            </a:prstGeom>
            <a:gradFill flip="none" rotWithShape="1">
              <a:gsLst>
                <a:gs pos="0">
                  <a:sysClr val="window" lastClr="FFFFFF"/>
                </a:gs>
                <a:gs pos="100000">
                  <a:sysClr val="window" lastClr="FFFFFF">
                    <a:lumMod val="50000"/>
                  </a:sysClr>
                </a:gs>
              </a:gsLst>
              <a:lin ang="2700000" scaled="1"/>
              <a:tileRect/>
            </a:gradFill>
            <a:ln w="25400" cap="flat" cmpd="sng" algn="ctr">
              <a:gradFill flip="none" rotWithShape="1">
                <a:gsLst>
                  <a:gs pos="0">
                    <a:srgbClr val="2683C6">
                      <a:lumMod val="5000"/>
                      <a:lumOff val="95000"/>
                    </a:srgbClr>
                  </a:gs>
                  <a:gs pos="100000">
                    <a:sysClr val="window" lastClr="FFFFFF">
                      <a:lumMod val="50000"/>
                    </a:sysClr>
                  </a:gs>
                </a:gsLst>
                <a:lin ang="13500000" scaled="1"/>
                <a:tileRect/>
              </a:gradFill>
              <a:prstDash val="solid"/>
            </a:ln>
            <a:effectLst>
              <a:outerShdw blurRad="1905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文本框 56"/>
            <p:cNvSpPr txBox="1"/>
            <p:nvPr/>
          </p:nvSpPr>
          <p:spPr>
            <a:xfrm>
              <a:off x="4306639" y="1425594"/>
              <a:ext cx="523220" cy="53091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01</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grpSp>
        <p:nvGrpSpPr>
          <p:cNvPr id="41" name="组合 40"/>
          <p:cNvGrpSpPr/>
          <p:nvPr/>
        </p:nvGrpSpPr>
        <p:grpSpPr>
          <a:xfrm>
            <a:off x="5780659" y="3163179"/>
            <a:ext cx="746450" cy="746450"/>
            <a:chOff x="5552969" y="2656880"/>
            <a:chExt cx="615821" cy="615821"/>
          </a:xfrm>
        </p:grpSpPr>
        <p:sp>
          <p:nvSpPr>
            <p:cNvPr id="42" name="椭圆 41"/>
            <p:cNvSpPr/>
            <p:nvPr/>
          </p:nvSpPr>
          <p:spPr>
            <a:xfrm>
              <a:off x="5552969" y="2656880"/>
              <a:ext cx="615821" cy="615821"/>
            </a:xfrm>
            <a:prstGeom prst="ellipse">
              <a:avLst/>
            </a:prstGeom>
            <a:gradFill flip="none" rotWithShape="1">
              <a:gsLst>
                <a:gs pos="0">
                  <a:sysClr val="window" lastClr="FFFFFF"/>
                </a:gs>
                <a:gs pos="100000">
                  <a:sysClr val="window" lastClr="FFFFFF">
                    <a:lumMod val="50000"/>
                  </a:sysClr>
                </a:gs>
              </a:gsLst>
              <a:lin ang="2700000" scaled="1"/>
              <a:tileRect/>
            </a:gradFill>
            <a:ln w="25400" cap="flat" cmpd="sng" algn="ctr">
              <a:gradFill flip="none" rotWithShape="1">
                <a:gsLst>
                  <a:gs pos="0">
                    <a:srgbClr val="2683C6">
                      <a:lumMod val="5000"/>
                      <a:lumOff val="95000"/>
                    </a:srgbClr>
                  </a:gs>
                  <a:gs pos="100000">
                    <a:sysClr val="window" lastClr="FFFFFF">
                      <a:lumMod val="50000"/>
                    </a:sysClr>
                  </a:gs>
                </a:gsLst>
                <a:lin ang="13500000" scaled="1"/>
                <a:tileRect/>
              </a:gradFill>
              <a:prstDash val="solid"/>
            </a:ln>
            <a:effectLst>
              <a:outerShdw blurRad="1905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文本框 57"/>
            <p:cNvSpPr txBox="1"/>
            <p:nvPr/>
          </p:nvSpPr>
          <p:spPr>
            <a:xfrm>
              <a:off x="5599270" y="2699333"/>
              <a:ext cx="523220" cy="53091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02</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grpSp>
        <p:nvGrpSpPr>
          <p:cNvPr id="44" name="组合 43"/>
          <p:cNvGrpSpPr/>
          <p:nvPr/>
        </p:nvGrpSpPr>
        <p:grpSpPr>
          <a:xfrm>
            <a:off x="4213833" y="4582473"/>
            <a:ext cx="746450" cy="746450"/>
            <a:chOff x="4260338" y="3827797"/>
            <a:chExt cx="615821" cy="615821"/>
          </a:xfrm>
        </p:grpSpPr>
        <p:sp>
          <p:nvSpPr>
            <p:cNvPr id="45" name="椭圆 44"/>
            <p:cNvSpPr/>
            <p:nvPr/>
          </p:nvSpPr>
          <p:spPr>
            <a:xfrm>
              <a:off x="4260338" y="3827797"/>
              <a:ext cx="615821" cy="615821"/>
            </a:xfrm>
            <a:prstGeom prst="ellipse">
              <a:avLst/>
            </a:prstGeom>
            <a:gradFill flip="none" rotWithShape="1">
              <a:gsLst>
                <a:gs pos="0">
                  <a:sysClr val="window" lastClr="FFFFFF"/>
                </a:gs>
                <a:gs pos="100000">
                  <a:sysClr val="window" lastClr="FFFFFF">
                    <a:lumMod val="50000"/>
                  </a:sysClr>
                </a:gs>
              </a:gsLst>
              <a:lin ang="2700000" scaled="1"/>
              <a:tileRect/>
            </a:gradFill>
            <a:ln w="25400" cap="flat" cmpd="sng" algn="ctr">
              <a:gradFill flip="none" rotWithShape="1">
                <a:gsLst>
                  <a:gs pos="0">
                    <a:srgbClr val="2683C6">
                      <a:lumMod val="5000"/>
                      <a:lumOff val="95000"/>
                    </a:srgbClr>
                  </a:gs>
                  <a:gs pos="100000">
                    <a:sysClr val="window" lastClr="FFFFFF">
                      <a:lumMod val="50000"/>
                    </a:sysClr>
                  </a:gs>
                </a:gsLst>
                <a:lin ang="13500000" scaled="1"/>
                <a:tileRect/>
              </a:gradFill>
              <a:prstDash val="solid"/>
            </a:ln>
            <a:effectLst>
              <a:outerShdw blurRad="1905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文本框 58"/>
            <p:cNvSpPr txBox="1"/>
            <p:nvPr/>
          </p:nvSpPr>
          <p:spPr>
            <a:xfrm>
              <a:off x="4306639" y="3870250"/>
              <a:ext cx="523220" cy="53091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03</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grpSp>
        <p:nvGrpSpPr>
          <p:cNvPr id="47" name="组合 46"/>
          <p:cNvGrpSpPr/>
          <p:nvPr/>
        </p:nvGrpSpPr>
        <p:grpSpPr>
          <a:xfrm>
            <a:off x="2667877" y="3163179"/>
            <a:ext cx="746450" cy="746450"/>
            <a:chOff x="2984924" y="2656880"/>
            <a:chExt cx="615821" cy="615821"/>
          </a:xfrm>
        </p:grpSpPr>
        <p:sp>
          <p:nvSpPr>
            <p:cNvPr id="48" name="椭圆 47"/>
            <p:cNvSpPr/>
            <p:nvPr/>
          </p:nvSpPr>
          <p:spPr>
            <a:xfrm>
              <a:off x="2984924" y="2656880"/>
              <a:ext cx="615821" cy="615821"/>
            </a:xfrm>
            <a:prstGeom prst="ellipse">
              <a:avLst/>
            </a:prstGeom>
            <a:gradFill flip="none" rotWithShape="1">
              <a:gsLst>
                <a:gs pos="0">
                  <a:sysClr val="window" lastClr="FFFFFF"/>
                </a:gs>
                <a:gs pos="100000">
                  <a:sysClr val="window" lastClr="FFFFFF">
                    <a:lumMod val="50000"/>
                  </a:sysClr>
                </a:gs>
              </a:gsLst>
              <a:lin ang="2700000" scaled="1"/>
              <a:tileRect/>
            </a:gradFill>
            <a:ln w="25400" cap="flat" cmpd="sng" algn="ctr">
              <a:gradFill flip="none" rotWithShape="1">
                <a:gsLst>
                  <a:gs pos="0">
                    <a:srgbClr val="2683C6">
                      <a:lumMod val="5000"/>
                      <a:lumOff val="95000"/>
                    </a:srgbClr>
                  </a:gs>
                  <a:gs pos="100000">
                    <a:sysClr val="window" lastClr="FFFFFF">
                      <a:lumMod val="50000"/>
                    </a:sysClr>
                  </a:gs>
                </a:gsLst>
                <a:lin ang="13500000" scaled="1"/>
                <a:tileRect/>
              </a:gradFill>
              <a:prstDash val="solid"/>
            </a:ln>
            <a:effectLst>
              <a:outerShdw blurRad="1905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文本框 59"/>
            <p:cNvSpPr txBox="1"/>
            <p:nvPr/>
          </p:nvSpPr>
          <p:spPr>
            <a:xfrm>
              <a:off x="3031225" y="2699333"/>
              <a:ext cx="523220" cy="53091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04</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890" y="812466"/>
            <a:ext cx="3585007" cy="5204041"/>
            <a:chOff x="0" y="0"/>
            <a:chExt cx="4724400" cy="6858000"/>
          </a:xfrm>
          <a:solidFill>
            <a:srgbClr val="2683C6"/>
          </a:solidFill>
        </p:grpSpPr>
        <p:sp>
          <p:nvSpPr>
            <p:cNvPr id="18" name="矩形 17"/>
            <p:cNvSpPr/>
            <p:nvPr/>
          </p:nvSpPr>
          <p:spPr>
            <a:xfrm>
              <a:off x="0" y="0"/>
              <a:ext cx="2819400" cy="68580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六边形 18"/>
            <p:cNvSpPr/>
            <p:nvPr/>
          </p:nvSpPr>
          <p:spPr>
            <a:xfrm>
              <a:off x="2302426" y="2336062"/>
              <a:ext cx="2421974" cy="2087909"/>
            </a:xfrm>
            <a:prstGeom prst="hexagon">
              <a:avLst/>
            </a:prstGeom>
            <a:grpFill/>
            <a:ln w="1619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20" name="矩形 19"/>
          <p:cNvSpPr/>
          <p:nvPr/>
        </p:nvSpPr>
        <p:spPr>
          <a:xfrm>
            <a:off x="2994053" y="2778845"/>
            <a:ext cx="6258467" cy="1216216"/>
          </a:xfrm>
          <a:prstGeom prst="rect">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1" name="组合 20"/>
          <p:cNvGrpSpPr/>
          <p:nvPr/>
        </p:nvGrpSpPr>
        <p:grpSpPr>
          <a:xfrm>
            <a:off x="1908006" y="2805409"/>
            <a:ext cx="1326824" cy="1143814"/>
            <a:chOff x="2513239" y="2626344"/>
            <a:chExt cx="1748518" cy="1507343"/>
          </a:xfrm>
          <a:solidFill>
            <a:srgbClr val="00B0F0"/>
          </a:solidFill>
        </p:grpSpPr>
        <p:sp>
          <p:nvSpPr>
            <p:cNvPr id="22" name="六边形 21"/>
            <p:cNvSpPr/>
            <p:nvPr/>
          </p:nvSpPr>
          <p:spPr>
            <a:xfrm>
              <a:off x="2513239" y="2626344"/>
              <a:ext cx="1748518" cy="1507343"/>
            </a:xfrm>
            <a:prstGeom prst="hexagon">
              <a:avLst/>
            </a:prstGeom>
            <a:solidFill>
              <a:srgbClr val="2683C6"/>
            </a:solidFill>
            <a:ln w="16192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nvSpPr>
          <p:spPr>
            <a:xfrm>
              <a:off x="2856052" y="2941832"/>
              <a:ext cx="1113695" cy="1013986"/>
            </a:xfrm>
            <a:prstGeom prst="rect">
              <a:avLst/>
            </a:prstGeom>
            <a:noFill/>
            <a:ln>
              <a:noFill/>
            </a:ln>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24" name="矩形 23"/>
          <p:cNvSpPr/>
          <p:nvPr/>
        </p:nvSpPr>
        <p:spPr>
          <a:xfrm>
            <a:off x="3383982" y="3275818"/>
            <a:ext cx="3262432"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成果</a:t>
            </a:r>
            <a:r>
              <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展示及问题 </a:t>
            </a:r>
          </a:p>
        </p:txBody>
      </p:sp>
      <p:sp>
        <p:nvSpPr>
          <p:cNvPr id="25" name="矩形 24"/>
          <p:cNvSpPr/>
          <p:nvPr/>
        </p:nvSpPr>
        <p:spPr>
          <a:xfrm>
            <a:off x="3422531" y="3033169"/>
            <a:ext cx="1665841"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WORK </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REPOPT</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矩形 25"/>
          <p:cNvSpPr/>
          <p:nvPr/>
        </p:nvSpPr>
        <p:spPr>
          <a:xfrm>
            <a:off x="6369841" y="2893039"/>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项目</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前期</a:t>
            </a:r>
          </a:p>
        </p:txBody>
      </p:sp>
      <p:sp>
        <p:nvSpPr>
          <p:cNvPr id="27" name="矩形 26"/>
          <p:cNvSpPr/>
          <p:nvPr/>
        </p:nvSpPr>
        <p:spPr>
          <a:xfrm>
            <a:off x="6369841" y="3266285"/>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存在</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问题</a:t>
            </a:r>
          </a:p>
        </p:txBody>
      </p:sp>
      <p:sp>
        <p:nvSpPr>
          <p:cNvPr id="28" name="矩形 27"/>
          <p:cNvSpPr/>
          <p:nvPr/>
        </p:nvSpPr>
        <p:spPr>
          <a:xfrm>
            <a:off x="6369841" y="3639531"/>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成果</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展示</a:t>
            </a:r>
          </a:p>
        </p:txBody>
      </p:sp>
      <p:sp>
        <p:nvSpPr>
          <p:cNvPr id="29" name="矩形 28"/>
          <p:cNvSpPr/>
          <p:nvPr/>
        </p:nvSpPr>
        <p:spPr>
          <a:xfrm>
            <a:off x="7519824" y="2893039"/>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执行</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过程</a:t>
            </a:r>
          </a:p>
        </p:txBody>
      </p:sp>
      <p:sp>
        <p:nvSpPr>
          <p:cNvPr id="30" name="矩形 29"/>
          <p:cNvSpPr/>
          <p:nvPr/>
        </p:nvSpPr>
        <p:spPr>
          <a:xfrm>
            <a:off x="7519824" y="3275922"/>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解决</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方法</a:t>
            </a:r>
          </a:p>
        </p:txBody>
      </p:sp>
      <p:sp>
        <p:nvSpPr>
          <p:cNvPr id="31" name="矩形 30"/>
          <p:cNvSpPr/>
          <p:nvPr/>
        </p:nvSpPr>
        <p:spPr>
          <a:xfrm>
            <a:off x="7519824" y="3639531"/>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收益</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增值</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6078505" y="3916257"/>
            <a:ext cx="1296000" cy="1296000"/>
            <a:chOff x="5194345" y="3033534"/>
            <a:chExt cx="972000" cy="972000"/>
          </a:xfrm>
        </p:grpSpPr>
        <p:sp>
          <p:nvSpPr>
            <p:cNvPr id="27" name="椭圆 26"/>
            <p:cNvSpPr>
              <a:spLocks noChangeAspect="1"/>
            </p:cNvSpPr>
            <p:nvPr/>
          </p:nvSpPr>
          <p:spPr>
            <a:xfrm>
              <a:off x="5194345" y="3033534"/>
              <a:ext cx="972000" cy="972000"/>
            </a:xfrm>
            <a:prstGeom prst="ellipse">
              <a:avLst/>
            </a:prstGeom>
            <a:gradFill flip="none" rotWithShape="1">
              <a:gsLst>
                <a:gs pos="0">
                  <a:sysClr val="window" lastClr="FFFFFF"/>
                </a:gs>
                <a:gs pos="100000">
                  <a:sysClr val="window" lastClr="FFFFFF">
                    <a:lumMod val="50000"/>
                  </a:sysClr>
                </a:gs>
              </a:gsLst>
              <a:lin ang="13500000" scaled="1"/>
              <a:tileRect/>
            </a:gradFill>
            <a:ln w="19050" cap="flat" cmpd="sng" algn="ctr">
              <a:gradFill flip="none" rotWithShape="1">
                <a:gsLst>
                  <a:gs pos="0">
                    <a:srgbClr val="2683C6">
                      <a:lumMod val="5000"/>
                      <a:lumOff val="95000"/>
                    </a:srgbClr>
                  </a:gs>
                  <a:gs pos="100000">
                    <a:srgbClr val="000000">
                      <a:lumMod val="75000"/>
                    </a:srgbClr>
                  </a:gs>
                </a:gsLst>
                <a:lin ang="2700000" scaled="1"/>
                <a:tileRect/>
              </a:gradFill>
              <a:prstDash val="solid"/>
            </a:ln>
            <a:effectLst>
              <a:outerShdw blurRad="88900" dist="1016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椭圆 27"/>
            <p:cNvSpPr>
              <a:spLocks noChangeAspect="1"/>
            </p:cNvSpPr>
            <p:nvPr/>
          </p:nvSpPr>
          <p:spPr>
            <a:xfrm>
              <a:off x="5329345" y="3168534"/>
              <a:ext cx="702000" cy="702000"/>
            </a:xfrm>
            <a:prstGeom prst="ellipse">
              <a:avLst/>
            </a:prstGeom>
            <a:solidFill>
              <a:srgbClr val="2683C6"/>
            </a:solidFill>
            <a:ln w="25400" cap="flat" cmpd="sng" algn="ctr">
              <a:noFill/>
              <a:prstDash val="solid"/>
            </a:ln>
            <a:effectLst>
              <a:innerShdw blurRad="1143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Freeform 27"/>
            <p:cNvSpPr>
              <a:spLocks noChangeAspect="1" noEditPoints="1"/>
            </p:cNvSpPr>
            <p:nvPr/>
          </p:nvSpPr>
          <p:spPr bwMode="auto">
            <a:xfrm>
              <a:off x="5493613" y="3330534"/>
              <a:ext cx="373465" cy="378000"/>
            </a:xfrm>
            <a:custGeom>
              <a:avLst/>
              <a:gdLst>
                <a:gd name="T0" fmla="*/ 59 w 104"/>
                <a:gd name="T1" fmla="*/ 46 h 105"/>
                <a:gd name="T2" fmla="*/ 59 w 104"/>
                <a:gd name="T3" fmla="*/ 23 h 105"/>
                <a:gd name="T4" fmla="*/ 46 w 104"/>
                <a:gd name="T5" fmla="*/ 23 h 105"/>
                <a:gd name="T6" fmla="*/ 46 w 104"/>
                <a:gd name="T7" fmla="*/ 46 h 105"/>
                <a:gd name="T8" fmla="*/ 24 w 104"/>
                <a:gd name="T9" fmla="*/ 46 h 105"/>
                <a:gd name="T10" fmla="*/ 24 w 104"/>
                <a:gd name="T11" fmla="*/ 59 h 105"/>
                <a:gd name="T12" fmla="*/ 46 w 104"/>
                <a:gd name="T13" fmla="*/ 59 h 105"/>
                <a:gd name="T14" fmla="*/ 46 w 104"/>
                <a:gd name="T15" fmla="*/ 82 h 105"/>
                <a:gd name="T16" fmla="*/ 59 w 104"/>
                <a:gd name="T17" fmla="*/ 82 h 105"/>
                <a:gd name="T18" fmla="*/ 59 w 104"/>
                <a:gd name="T19" fmla="*/ 59 h 105"/>
                <a:gd name="T20" fmla="*/ 81 w 104"/>
                <a:gd name="T21" fmla="*/ 59 h 105"/>
                <a:gd name="T22" fmla="*/ 81 w 104"/>
                <a:gd name="T23" fmla="*/ 46 h 105"/>
                <a:gd name="T24" fmla="*/ 59 w 104"/>
                <a:gd name="T25" fmla="*/ 46 h 105"/>
                <a:gd name="T26" fmla="*/ 52 w 104"/>
                <a:gd name="T27" fmla="*/ 0 h 105"/>
                <a:gd name="T28" fmla="*/ 0 w 104"/>
                <a:gd name="T29" fmla="*/ 53 h 105"/>
                <a:gd name="T30" fmla="*/ 52 w 104"/>
                <a:gd name="T31" fmla="*/ 105 h 105"/>
                <a:gd name="T32" fmla="*/ 104 w 104"/>
                <a:gd name="T33" fmla="*/ 53 h 105"/>
                <a:gd name="T34" fmla="*/ 52 w 104"/>
                <a:gd name="T35" fmla="*/ 0 h 105"/>
                <a:gd name="T36" fmla="*/ 52 w 104"/>
                <a:gd name="T37" fmla="*/ 93 h 105"/>
                <a:gd name="T38" fmla="*/ 12 w 104"/>
                <a:gd name="T39" fmla="*/ 53 h 105"/>
                <a:gd name="T40" fmla="*/ 52 w 104"/>
                <a:gd name="T41" fmla="*/ 12 h 105"/>
                <a:gd name="T42" fmla="*/ 93 w 104"/>
                <a:gd name="T43" fmla="*/ 53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9" y="46"/>
                  </a:moveTo>
                  <a:cubicBezTo>
                    <a:pt x="59" y="23"/>
                    <a:pt x="59" y="23"/>
                    <a:pt x="59" y="23"/>
                  </a:cubicBezTo>
                  <a:cubicBezTo>
                    <a:pt x="46" y="23"/>
                    <a:pt x="46" y="23"/>
                    <a:pt x="46" y="23"/>
                  </a:cubicBezTo>
                  <a:cubicBezTo>
                    <a:pt x="46" y="46"/>
                    <a:pt x="46" y="46"/>
                    <a:pt x="46" y="46"/>
                  </a:cubicBezTo>
                  <a:cubicBezTo>
                    <a:pt x="24" y="46"/>
                    <a:pt x="24" y="46"/>
                    <a:pt x="24" y="46"/>
                  </a:cubicBezTo>
                  <a:cubicBezTo>
                    <a:pt x="24" y="59"/>
                    <a:pt x="24" y="59"/>
                    <a:pt x="24" y="59"/>
                  </a:cubicBezTo>
                  <a:cubicBezTo>
                    <a:pt x="46" y="59"/>
                    <a:pt x="46" y="59"/>
                    <a:pt x="46" y="59"/>
                  </a:cubicBezTo>
                  <a:cubicBezTo>
                    <a:pt x="46" y="82"/>
                    <a:pt x="46" y="82"/>
                    <a:pt x="46" y="82"/>
                  </a:cubicBezTo>
                  <a:cubicBezTo>
                    <a:pt x="59" y="82"/>
                    <a:pt x="59" y="82"/>
                    <a:pt x="59" y="82"/>
                  </a:cubicBezTo>
                  <a:cubicBezTo>
                    <a:pt x="59" y="59"/>
                    <a:pt x="59" y="59"/>
                    <a:pt x="59" y="59"/>
                  </a:cubicBezTo>
                  <a:cubicBezTo>
                    <a:pt x="81" y="59"/>
                    <a:pt x="81" y="59"/>
                    <a:pt x="81" y="59"/>
                  </a:cubicBezTo>
                  <a:cubicBezTo>
                    <a:pt x="81" y="46"/>
                    <a:pt x="81" y="46"/>
                    <a:pt x="81" y="46"/>
                  </a:cubicBezTo>
                  <a:lnTo>
                    <a:pt x="59" y="46"/>
                  </a:lnTo>
                  <a:close/>
                  <a:moveTo>
                    <a:pt x="52" y="0"/>
                  </a:moveTo>
                  <a:cubicBezTo>
                    <a:pt x="23" y="0"/>
                    <a:pt x="0" y="24"/>
                    <a:pt x="0" y="53"/>
                  </a:cubicBezTo>
                  <a:cubicBezTo>
                    <a:pt x="0" y="81"/>
                    <a:pt x="23" y="105"/>
                    <a:pt x="52" y="105"/>
                  </a:cubicBezTo>
                  <a:cubicBezTo>
                    <a:pt x="81" y="105"/>
                    <a:pt x="104" y="81"/>
                    <a:pt x="104" y="53"/>
                  </a:cubicBezTo>
                  <a:cubicBezTo>
                    <a:pt x="104" y="24"/>
                    <a:pt x="81" y="0"/>
                    <a:pt x="52" y="0"/>
                  </a:cubicBezTo>
                  <a:close/>
                  <a:moveTo>
                    <a:pt x="52" y="93"/>
                  </a:moveTo>
                  <a:cubicBezTo>
                    <a:pt x="30" y="93"/>
                    <a:pt x="12" y="75"/>
                    <a:pt x="12" y="53"/>
                  </a:cubicBezTo>
                  <a:cubicBezTo>
                    <a:pt x="12" y="30"/>
                    <a:pt x="30" y="12"/>
                    <a:pt x="52" y="12"/>
                  </a:cubicBezTo>
                  <a:cubicBezTo>
                    <a:pt x="74" y="12"/>
                    <a:pt x="93" y="30"/>
                    <a:pt x="93" y="53"/>
                  </a:cubicBezTo>
                  <a:cubicBezTo>
                    <a:pt x="93" y="75"/>
                    <a:pt x="74" y="93"/>
                    <a:pt x="52" y="93"/>
                  </a:cubicBezTo>
                  <a:close/>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grpSp>
        <p:nvGrpSpPr>
          <p:cNvPr id="30" name="组合 29"/>
          <p:cNvGrpSpPr/>
          <p:nvPr/>
        </p:nvGrpSpPr>
        <p:grpSpPr>
          <a:xfrm>
            <a:off x="4795681" y="3191638"/>
            <a:ext cx="1584000" cy="1584000"/>
            <a:chOff x="4232227" y="2490070"/>
            <a:chExt cx="1188000" cy="1188000"/>
          </a:xfrm>
        </p:grpSpPr>
        <p:sp>
          <p:nvSpPr>
            <p:cNvPr id="31" name="椭圆 30"/>
            <p:cNvSpPr>
              <a:spLocks noChangeAspect="1"/>
            </p:cNvSpPr>
            <p:nvPr/>
          </p:nvSpPr>
          <p:spPr>
            <a:xfrm>
              <a:off x="4232227" y="2490070"/>
              <a:ext cx="1188000" cy="1188000"/>
            </a:xfrm>
            <a:prstGeom prst="ellipse">
              <a:avLst/>
            </a:prstGeom>
            <a:gradFill flip="none" rotWithShape="1">
              <a:gsLst>
                <a:gs pos="0">
                  <a:sysClr val="window" lastClr="FFFFFF"/>
                </a:gs>
                <a:gs pos="100000">
                  <a:sysClr val="window" lastClr="FFFFFF">
                    <a:lumMod val="50000"/>
                  </a:sysClr>
                </a:gs>
              </a:gsLst>
              <a:lin ang="13500000" scaled="1"/>
              <a:tileRect/>
            </a:gradFill>
            <a:ln w="19050" cap="flat" cmpd="sng" algn="ctr">
              <a:gradFill flip="none" rotWithShape="1">
                <a:gsLst>
                  <a:gs pos="0">
                    <a:srgbClr val="2683C6">
                      <a:lumMod val="5000"/>
                      <a:lumOff val="95000"/>
                    </a:srgbClr>
                  </a:gs>
                  <a:gs pos="100000">
                    <a:srgbClr val="000000">
                      <a:lumMod val="75000"/>
                    </a:srgbClr>
                  </a:gs>
                </a:gsLst>
                <a:lin ang="2700000" scaled="1"/>
                <a:tileRect/>
              </a:gradFill>
              <a:prstDash val="solid"/>
            </a:ln>
            <a:effectLst>
              <a:outerShdw blurRad="88900" dist="1016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椭圆 31"/>
            <p:cNvSpPr>
              <a:spLocks noChangeAspect="1"/>
            </p:cNvSpPr>
            <p:nvPr/>
          </p:nvSpPr>
          <p:spPr>
            <a:xfrm>
              <a:off x="4394227" y="2652070"/>
              <a:ext cx="864000" cy="864000"/>
            </a:xfrm>
            <a:prstGeom prst="ellipse">
              <a:avLst/>
            </a:prstGeom>
            <a:solidFill>
              <a:srgbClr val="2683C6"/>
            </a:solidFill>
            <a:ln w="25400" cap="flat" cmpd="sng" algn="ctr">
              <a:noFill/>
              <a:prstDash val="solid"/>
            </a:ln>
            <a:effectLst>
              <a:innerShdw blurRad="1143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Freeform 13"/>
            <p:cNvSpPr>
              <a:spLocks noChangeAspect="1" noEditPoints="1"/>
            </p:cNvSpPr>
            <p:nvPr/>
          </p:nvSpPr>
          <p:spPr bwMode="auto">
            <a:xfrm>
              <a:off x="4616860" y="2895070"/>
              <a:ext cx="418733" cy="378000"/>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alpha val="89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grpSp>
        <p:nvGrpSpPr>
          <p:cNvPr id="34" name="组合 33"/>
          <p:cNvGrpSpPr/>
          <p:nvPr/>
        </p:nvGrpSpPr>
        <p:grpSpPr>
          <a:xfrm>
            <a:off x="3251007" y="2433590"/>
            <a:ext cx="1872000" cy="1872000"/>
            <a:chOff x="3073721" y="1921534"/>
            <a:chExt cx="1404000" cy="1404000"/>
          </a:xfrm>
        </p:grpSpPr>
        <p:sp>
          <p:nvSpPr>
            <p:cNvPr id="35" name="椭圆 34"/>
            <p:cNvSpPr>
              <a:spLocks noChangeAspect="1"/>
            </p:cNvSpPr>
            <p:nvPr/>
          </p:nvSpPr>
          <p:spPr>
            <a:xfrm>
              <a:off x="3073721" y="1921534"/>
              <a:ext cx="1404000" cy="1404000"/>
            </a:xfrm>
            <a:prstGeom prst="ellipse">
              <a:avLst/>
            </a:prstGeom>
            <a:gradFill flip="none" rotWithShape="1">
              <a:gsLst>
                <a:gs pos="0">
                  <a:sysClr val="window" lastClr="FFFFFF"/>
                </a:gs>
                <a:gs pos="100000">
                  <a:sysClr val="window" lastClr="FFFFFF">
                    <a:lumMod val="50000"/>
                  </a:sysClr>
                </a:gs>
              </a:gsLst>
              <a:lin ang="13500000" scaled="1"/>
              <a:tileRect/>
            </a:gradFill>
            <a:ln w="19050" cap="flat" cmpd="sng" algn="ctr">
              <a:gradFill flip="none" rotWithShape="1">
                <a:gsLst>
                  <a:gs pos="0">
                    <a:srgbClr val="2683C6">
                      <a:lumMod val="5000"/>
                      <a:lumOff val="95000"/>
                    </a:srgbClr>
                  </a:gs>
                  <a:gs pos="100000">
                    <a:srgbClr val="000000">
                      <a:lumMod val="75000"/>
                    </a:srgbClr>
                  </a:gs>
                </a:gsLst>
                <a:lin ang="2700000" scaled="1"/>
                <a:tileRect/>
              </a:gradFill>
              <a:prstDash val="solid"/>
            </a:ln>
            <a:effectLst>
              <a:outerShdw blurRad="88900" dist="1016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椭圆 35"/>
            <p:cNvSpPr>
              <a:spLocks noChangeAspect="1"/>
            </p:cNvSpPr>
            <p:nvPr/>
          </p:nvSpPr>
          <p:spPr>
            <a:xfrm>
              <a:off x="3208721" y="2056534"/>
              <a:ext cx="1134000" cy="1134000"/>
            </a:xfrm>
            <a:prstGeom prst="ellipse">
              <a:avLst/>
            </a:prstGeom>
            <a:solidFill>
              <a:srgbClr val="2683C6"/>
            </a:solidFill>
            <a:ln w="25400" cap="flat" cmpd="sng" algn="ctr">
              <a:noFill/>
              <a:prstDash val="solid"/>
            </a:ln>
            <a:effectLst>
              <a:innerShdw blurRad="1143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Freeform 9"/>
            <p:cNvSpPr>
              <a:spLocks noChangeAspect="1" noEditPoints="1"/>
            </p:cNvSpPr>
            <p:nvPr/>
          </p:nvSpPr>
          <p:spPr bwMode="auto">
            <a:xfrm>
              <a:off x="3462522" y="2441875"/>
              <a:ext cx="626399" cy="363317"/>
            </a:xfrm>
            <a:custGeom>
              <a:avLst/>
              <a:gdLst>
                <a:gd name="T0" fmla="*/ 114 w 132"/>
                <a:gd name="T1" fmla="*/ 26 h 67"/>
                <a:gd name="T2" fmla="*/ 108 w 132"/>
                <a:gd name="T3" fmla="*/ 32 h 67"/>
                <a:gd name="T4" fmla="*/ 110 w 132"/>
                <a:gd name="T5" fmla="*/ 37 h 67"/>
                <a:gd name="T6" fmla="*/ 99 w 132"/>
                <a:gd name="T7" fmla="*/ 55 h 67"/>
                <a:gd name="T8" fmla="*/ 100 w 132"/>
                <a:gd name="T9" fmla="*/ 55 h 67"/>
                <a:gd name="T10" fmla="*/ 107 w 132"/>
                <a:gd name="T11" fmla="*/ 49 h 67"/>
                <a:gd name="T12" fmla="*/ 104 w 132"/>
                <a:gd name="T13" fmla="*/ 67 h 67"/>
                <a:gd name="T14" fmla="*/ 110 w 132"/>
                <a:gd name="T15" fmla="*/ 67 h 67"/>
                <a:gd name="T16" fmla="*/ 114 w 132"/>
                <a:gd name="T17" fmla="*/ 60 h 67"/>
                <a:gd name="T18" fmla="*/ 119 w 132"/>
                <a:gd name="T19" fmla="*/ 67 h 67"/>
                <a:gd name="T20" fmla="*/ 124 w 132"/>
                <a:gd name="T21" fmla="*/ 67 h 67"/>
                <a:gd name="T22" fmla="*/ 121 w 132"/>
                <a:gd name="T23" fmla="*/ 49 h 67"/>
                <a:gd name="T24" fmla="*/ 128 w 132"/>
                <a:gd name="T25" fmla="*/ 55 h 67"/>
                <a:gd name="T26" fmla="*/ 130 w 132"/>
                <a:gd name="T27" fmla="*/ 55 h 67"/>
                <a:gd name="T28" fmla="*/ 118 w 132"/>
                <a:gd name="T29" fmla="*/ 37 h 67"/>
                <a:gd name="T30" fmla="*/ 121 w 132"/>
                <a:gd name="T31" fmla="*/ 32 h 67"/>
                <a:gd name="T32" fmla="*/ 114 w 132"/>
                <a:gd name="T33" fmla="*/ 26 h 67"/>
                <a:gd name="T34" fmla="*/ 18 w 132"/>
                <a:gd name="T35" fmla="*/ 26 h 67"/>
                <a:gd name="T36" fmla="*/ 11 w 132"/>
                <a:gd name="T37" fmla="*/ 32 h 67"/>
                <a:gd name="T38" fmla="*/ 13 w 132"/>
                <a:gd name="T39" fmla="*/ 37 h 67"/>
                <a:gd name="T40" fmla="*/ 2 w 132"/>
                <a:gd name="T41" fmla="*/ 55 h 67"/>
                <a:gd name="T42" fmla="*/ 3 w 132"/>
                <a:gd name="T43" fmla="*/ 55 h 67"/>
                <a:gd name="T44" fmla="*/ 11 w 132"/>
                <a:gd name="T45" fmla="*/ 49 h 67"/>
                <a:gd name="T46" fmla="*/ 7 w 132"/>
                <a:gd name="T47" fmla="*/ 67 h 67"/>
                <a:gd name="T48" fmla="*/ 13 w 132"/>
                <a:gd name="T49" fmla="*/ 67 h 67"/>
                <a:gd name="T50" fmla="*/ 18 w 132"/>
                <a:gd name="T51" fmla="*/ 60 h 67"/>
                <a:gd name="T52" fmla="*/ 22 w 132"/>
                <a:gd name="T53" fmla="*/ 67 h 67"/>
                <a:gd name="T54" fmla="*/ 28 w 132"/>
                <a:gd name="T55" fmla="*/ 67 h 67"/>
                <a:gd name="T56" fmla="*/ 24 w 132"/>
                <a:gd name="T57" fmla="*/ 49 h 67"/>
                <a:gd name="T58" fmla="*/ 32 w 132"/>
                <a:gd name="T59" fmla="*/ 55 h 67"/>
                <a:gd name="T60" fmla="*/ 33 w 132"/>
                <a:gd name="T61" fmla="*/ 55 h 67"/>
                <a:gd name="T62" fmla="*/ 22 w 132"/>
                <a:gd name="T63" fmla="*/ 37 h 67"/>
                <a:gd name="T64" fmla="*/ 24 w 132"/>
                <a:gd name="T65" fmla="*/ 32 h 67"/>
                <a:gd name="T66" fmla="*/ 18 w 132"/>
                <a:gd name="T67" fmla="*/ 26 h 67"/>
                <a:gd name="T68" fmla="*/ 67 w 132"/>
                <a:gd name="T69" fmla="*/ 0 h 67"/>
                <a:gd name="T70" fmla="*/ 57 w 132"/>
                <a:gd name="T71" fmla="*/ 10 h 67"/>
                <a:gd name="T72" fmla="*/ 60 w 132"/>
                <a:gd name="T73" fmla="*/ 18 h 67"/>
                <a:gd name="T74" fmla="*/ 42 w 132"/>
                <a:gd name="T75" fmla="*/ 47 h 67"/>
                <a:gd name="T76" fmla="*/ 44 w 132"/>
                <a:gd name="T77" fmla="*/ 48 h 67"/>
                <a:gd name="T78" fmla="*/ 56 w 132"/>
                <a:gd name="T79" fmla="*/ 38 h 67"/>
                <a:gd name="T80" fmla="*/ 50 w 132"/>
                <a:gd name="T81" fmla="*/ 67 h 67"/>
                <a:gd name="T82" fmla="*/ 60 w 132"/>
                <a:gd name="T83" fmla="*/ 67 h 67"/>
                <a:gd name="T84" fmla="*/ 67 w 132"/>
                <a:gd name="T85" fmla="*/ 55 h 67"/>
                <a:gd name="T86" fmla="*/ 74 w 132"/>
                <a:gd name="T87" fmla="*/ 67 h 67"/>
                <a:gd name="T88" fmla="*/ 84 w 132"/>
                <a:gd name="T89" fmla="*/ 67 h 67"/>
                <a:gd name="T90" fmla="*/ 78 w 132"/>
                <a:gd name="T91" fmla="*/ 38 h 67"/>
                <a:gd name="T92" fmla="*/ 90 w 132"/>
                <a:gd name="T93" fmla="*/ 48 h 67"/>
                <a:gd name="T94" fmla="*/ 92 w 132"/>
                <a:gd name="T95" fmla="*/ 47 h 67"/>
                <a:gd name="T96" fmla="*/ 74 w 132"/>
                <a:gd name="T97" fmla="*/ 18 h 67"/>
                <a:gd name="T98" fmla="*/ 77 w 132"/>
                <a:gd name="T99" fmla="*/ 10 h 67"/>
                <a:gd name="T100" fmla="*/ 67 w 132"/>
                <a:gd name="T10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grpSp>
        <p:nvGrpSpPr>
          <p:cNvPr id="38" name="组合 37"/>
          <p:cNvGrpSpPr/>
          <p:nvPr/>
        </p:nvGrpSpPr>
        <p:grpSpPr>
          <a:xfrm>
            <a:off x="1505027" y="1516494"/>
            <a:ext cx="2087592" cy="2087592"/>
            <a:chOff x="1764236" y="1233712"/>
            <a:chExt cx="1565694" cy="1565694"/>
          </a:xfrm>
        </p:grpSpPr>
        <p:sp>
          <p:nvSpPr>
            <p:cNvPr id="39" name="椭圆 38"/>
            <p:cNvSpPr/>
            <p:nvPr/>
          </p:nvSpPr>
          <p:spPr>
            <a:xfrm>
              <a:off x="1764236" y="1233712"/>
              <a:ext cx="1565694" cy="1565694"/>
            </a:xfrm>
            <a:prstGeom prst="ellipse">
              <a:avLst/>
            </a:prstGeom>
            <a:gradFill flip="none" rotWithShape="1">
              <a:gsLst>
                <a:gs pos="0">
                  <a:sysClr val="window" lastClr="FFFFFF"/>
                </a:gs>
                <a:gs pos="100000">
                  <a:sysClr val="window" lastClr="FFFFFF">
                    <a:lumMod val="50000"/>
                  </a:sysClr>
                </a:gs>
              </a:gsLst>
              <a:lin ang="13500000" scaled="1"/>
              <a:tileRect/>
            </a:gradFill>
            <a:ln w="19050" cap="flat" cmpd="sng" algn="ctr">
              <a:gradFill flip="none" rotWithShape="1">
                <a:gsLst>
                  <a:gs pos="0">
                    <a:srgbClr val="2683C6">
                      <a:lumMod val="5000"/>
                      <a:lumOff val="95000"/>
                    </a:srgbClr>
                  </a:gs>
                  <a:gs pos="100000">
                    <a:srgbClr val="000000">
                      <a:lumMod val="75000"/>
                    </a:srgbClr>
                  </a:gs>
                </a:gsLst>
                <a:lin ang="2700000" scaled="1"/>
                <a:tileRect/>
              </a:gradFill>
              <a:prstDash val="solid"/>
            </a:ln>
            <a:effectLst>
              <a:outerShdw blurRad="88900" dist="1016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椭圆 39"/>
            <p:cNvSpPr/>
            <p:nvPr/>
          </p:nvSpPr>
          <p:spPr>
            <a:xfrm>
              <a:off x="1903058" y="1372534"/>
              <a:ext cx="1288052" cy="1288052"/>
            </a:xfrm>
            <a:prstGeom prst="ellipse">
              <a:avLst/>
            </a:prstGeom>
            <a:solidFill>
              <a:srgbClr val="2683C6"/>
            </a:solidFill>
            <a:ln w="25400" cap="flat" cmpd="sng" algn="ctr">
              <a:noFill/>
              <a:prstDash val="solid"/>
            </a:ln>
            <a:effectLst>
              <a:innerShdw blurRad="1143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Freeform 29"/>
            <p:cNvSpPr>
              <a:spLocks noChangeAspect="1" noEditPoints="1"/>
            </p:cNvSpPr>
            <p:nvPr/>
          </p:nvSpPr>
          <p:spPr bwMode="auto">
            <a:xfrm>
              <a:off x="2336532" y="1827559"/>
              <a:ext cx="421105" cy="378000"/>
            </a:xfrm>
            <a:custGeom>
              <a:avLst/>
              <a:gdLst>
                <a:gd name="T0" fmla="*/ 124 w 254"/>
                <a:gd name="T1" fmla="*/ 162 h 228"/>
                <a:gd name="T2" fmla="*/ 105 w 254"/>
                <a:gd name="T3" fmla="*/ 162 h 228"/>
                <a:gd name="T4" fmla="*/ 105 w 254"/>
                <a:gd name="T5" fmla="*/ 178 h 228"/>
                <a:gd name="T6" fmla="*/ 124 w 254"/>
                <a:gd name="T7" fmla="*/ 178 h 228"/>
                <a:gd name="T8" fmla="*/ 124 w 254"/>
                <a:gd name="T9" fmla="*/ 162 h 228"/>
                <a:gd name="T10" fmla="*/ 43 w 254"/>
                <a:gd name="T11" fmla="*/ 109 h 228"/>
                <a:gd name="T12" fmla="*/ 129 w 254"/>
                <a:gd name="T13" fmla="*/ 26 h 228"/>
                <a:gd name="T14" fmla="*/ 212 w 254"/>
                <a:gd name="T15" fmla="*/ 109 h 228"/>
                <a:gd name="T16" fmla="*/ 55 w 254"/>
                <a:gd name="T17" fmla="*/ 109 h 228"/>
                <a:gd name="T18" fmla="*/ 43 w 254"/>
                <a:gd name="T19" fmla="*/ 109 h 228"/>
                <a:gd name="T20" fmla="*/ 129 w 254"/>
                <a:gd name="T21" fmla="*/ 0 h 228"/>
                <a:gd name="T22" fmla="*/ 121 w 254"/>
                <a:gd name="T23" fmla="*/ 7 h 228"/>
                <a:gd name="T24" fmla="*/ 15 w 254"/>
                <a:gd name="T25" fmla="*/ 112 h 228"/>
                <a:gd name="T26" fmla="*/ 0 w 254"/>
                <a:gd name="T27" fmla="*/ 128 h 228"/>
                <a:gd name="T28" fmla="*/ 53 w 254"/>
                <a:gd name="T29" fmla="*/ 128 h 228"/>
                <a:gd name="T30" fmla="*/ 53 w 254"/>
                <a:gd name="T31" fmla="*/ 228 h 228"/>
                <a:gd name="T32" fmla="*/ 69 w 254"/>
                <a:gd name="T33" fmla="*/ 228 h 228"/>
                <a:gd name="T34" fmla="*/ 69 w 254"/>
                <a:gd name="T35" fmla="*/ 128 h 228"/>
                <a:gd name="T36" fmla="*/ 181 w 254"/>
                <a:gd name="T37" fmla="*/ 128 h 228"/>
                <a:gd name="T38" fmla="*/ 181 w 254"/>
                <a:gd name="T39" fmla="*/ 228 h 228"/>
                <a:gd name="T40" fmla="*/ 197 w 254"/>
                <a:gd name="T41" fmla="*/ 228 h 228"/>
                <a:gd name="T42" fmla="*/ 197 w 254"/>
                <a:gd name="T43" fmla="*/ 128 h 228"/>
                <a:gd name="T44" fmla="*/ 254 w 254"/>
                <a:gd name="T45" fmla="*/ 128 h 228"/>
                <a:gd name="T46" fmla="*/ 240 w 254"/>
                <a:gd name="T47" fmla="*/ 112 h 228"/>
                <a:gd name="T48" fmla="*/ 242 w 254"/>
                <a:gd name="T49" fmla="*/ 109 h 228"/>
                <a:gd name="T50" fmla="*/ 240 w 254"/>
                <a:gd name="T51" fmla="*/ 112 h 228"/>
                <a:gd name="T52" fmla="*/ 133 w 254"/>
                <a:gd name="T53" fmla="*/ 7 h 228"/>
                <a:gd name="T54" fmla="*/ 129 w 254"/>
                <a:gd name="T55"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228">
                  <a:moveTo>
                    <a:pt x="124" y="162"/>
                  </a:moveTo>
                  <a:lnTo>
                    <a:pt x="105" y="162"/>
                  </a:lnTo>
                  <a:lnTo>
                    <a:pt x="105" y="178"/>
                  </a:lnTo>
                  <a:lnTo>
                    <a:pt x="124" y="178"/>
                  </a:lnTo>
                  <a:lnTo>
                    <a:pt x="124" y="162"/>
                  </a:lnTo>
                  <a:close/>
                  <a:moveTo>
                    <a:pt x="43" y="109"/>
                  </a:moveTo>
                  <a:lnTo>
                    <a:pt x="129" y="26"/>
                  </a:lnTo>
                  <a:lnTo>
                    <a:pt x="212" y="109"/>
                  </a:lnTo>
                  <a:lnTo>
                    <a:pt x="55" y="109"/>
                  </a:lnTo>
                  <a:lnTo>
                    <a:pt x="43" y="109"/>
                  </a:lnTo>
                  <a:close/>
                  <a:moveTo>
                    <a:pt x="129" y="0"/>
                  </a:moveTo>
                  <a:lnTo>
                    <a:pt x="121" y="7"/>
                  </a:lnTo>
                  <a:lnTo>
                    <a:pt x="15" y="112"/>
                  </a:lnTo>
                  <a:lnTo>
                    <a:pt x="0" y="128"/>
                  </a:lnTo>
                  <a:lnTo>
                    <a:pt x="53" y="128"/>
                  </a:lnTo>
                  <a:lnTo>
                    <a:pt x="53" y="228"/>
                  </a:lnTo>
                  <a:lnTo>
                    <a:pt x="69" y="228"/>
                  </a:lnTo>
                  <a:lnTo>
                    <a:pt x="69" y="128"/>
                  </a:lnTo>
                  <a:lnTo>
                    <a:pt x="181" y="128"/>
                  </a:lnTo>
                  <a:lnTo>
                    <a:pt x="181" y="228"/>
                  </a:lnTo>
                  <a:lnTo>
                    <a:pt x="197" y="228"/>
                  </a:lnTo>
                  <a:lnTo>
                    <a:pt x="197" y="128"/>
                  </a:lnTo>
                  <a:lnTo>
                    <a:pt x="254" y="128"/>
                  </a:lnTo>
                  <a:lnTo>
                    <a:pt x="240" y="112"/>
                  </a:lnTo>
                  <a:lnTo>
                    <a:pt x="242" y="109"/>
                  </a:lnTo>
                  <a:lnTo>
                    <a:pt x="240" y="112"/>
                  </a:lnTo>
                  <a:lnTo>
                    <a:pt x="133" y="7"/>
                  </a:lnTo>
                  <a:lnTo>
                    <a:pt x="129" y="0"/>
                  </a:lnTo>
                  <a:close/>
                </a:path>
              </a:pathLst>
            </a:custGeom>
            <a:solidFill>
              <a:sysClr val="window" lastClr="FFFFFF"/>
            </a:solidFill>
            <a:ln>
              <a:solidFill>
                <a:sysClr val="window" lastClr="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sp>
        <p:nvSpPr>
          <p:cNvPr id="42" name="文本框 13"/>
          <p:cNvSpPr txBox="1"/>
          <p:nvPr/>
        </p:nvSpPr>
        <p:spPr>
          <a:xfrm>
            <a:off x="4249999" y="1443554"/>
            <a:ext cx="1569660" cy="50808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43" name="文本框 14"/>
          <p:cNvSpPr txBox="1"/>
          <p:nvPr/>
        </p:nvSpPr>
        <p:spPr>
          <a:xfrm>
            <a:off x="3492954" y="1412776"/>
            <a:ext cx="704039"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rPr>
              <a:t>01</a:t>
            </a:r>
            <a:endParaRPr kumimoji="0" lang="zh-CN" altLang="en-US" sz="4000" b="0" i="0" u="none" strike="noStrike" kern="0" cap="none" spc="0" normalizeH="0" baseline="0" noProof="0" dirty="0">
              <a:ln>
                <a:noFill/>
              </a:ln>
              <a:solidFill>
                <a:srgbClr val="2683C6"/>
              </a:solidFill>
              <a:effectLst/>
              <a:uLnTx/>
              <a:uFillTx/>
            </a:endParaRPr>
          </a:p>
        </p:txBody>
      </p:sp>
      <p:sp>
        <p:nvSpPr>
          <p:cNvPr id="44" name="文本框 15"/>
          <p:cNvSpPr txBox="1"/>
          <p:nvPr/>
        </p:nvSpPr>
        <p:spPr>
          <a:xfrm>
            <a:off x="1348177" y="3731104"/>
            <a:ext cx="1569660" cy="50808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45" name="文本框 16"/>
          <p:cNvSpPr txBox="1"/>
          <p:nvPr/>
        </p:nvSpPr>
        <p:spPr>
          <a:xfrm>
            <a:off x="591131" y="3700326"/>
            <a:ext cx="913896" cy="707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rPr>
              <a:t>02</a:t>
            </a:r>
            <a:endParaRPr kumimoji="0" lang="zh-CN" altLang="en-US" sz="4000" b="0" i="0" u="none" strike="noStrike" kern="0" cap="none" spc="0" normalizeH="0" baseline="0" noProof="0" dirty="0">
              <a:ln>
                <a:noFill/>
              </a:ln>
              <a:solidFill>
                <a:srgbClr val="2683C6"/>
              </a:solidFill>
              <a:effectLst/>
              <a:uLnTx/>
              <a:uFillTx/>
            </a:endParaRPr>
          </a:p>
        </p:txBody>
      </p:sp>
      <p:sp>
        <p:nvSpPr>
          <p:cNvPr id="46" name="文本框 17"/>
          <p:cNvSpPr txBox="1"/>
          <p:nvPr/>
        </p:nvSpPr>
        <p:spPr>
          <a:xfrm>
            <a:off x="7106796" y="3255638"/>
            <a:ext cx="1569660" cy="50808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47" name="文本框 18"/>
          <p:cNvSpPr txBox="1"/>
          <p:nvPr/>
        </p:nvSpPr>
        <p:spPr>
          <a:xfrm>
            <a:off x="6349751" y="3224860"/>
            <a:ext cx="704039"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rPr>
              <a:t>03</a:t>
            </a:r>
            <a:endParaRPr kumimoji="0" lang="zh-CN" altLang="en-US" sz="4000" b="0" i="0" u="none" strike="noStrike" kern="0" cap="none" spc="0" normalizeH="0" baseline="0" noProof="0" dirty="0">
              <a:ln>
                <a:noFill/>
              </a:ln>
              <a:solidFill>
                <a:srgbClr val="2683C6"/>
              </a:solidFill>
              <a:effectLst/>
              <a:uLnTx/>
              <a:uFillTx/>
            </a:endParaRPr>
          </a:p>
        </p:txBody>
      </p:sp>
      <p:sp>
        <p:nvSpPr>
          <p:cNvPr id="48" name="文本框 19"/>
          <p:cNvSpPr txBox="1"/>
          <p:nvPr/>
        </p:nvSpPr>
        <p:spPr>
          <a:xfrm>
            <a:off x="4089492" y="4918989"/>
            <a:ext cx="1569660" cy="50808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49" name="文本框 20"/>
          <p:cNvSpPr txBox="1"/>
          <p:nvPr/>
        </p:nvSpPr>
        <p:spPr>
          <a:xfrm>
            <a:off x="3332447" y="4888210"/>
            <a:ext cx="704039"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rPr>
              <a:t>04</a:t>
            </a:r>
            <a:endParaRPr kumimoji="0" lang="zh-CN" altLang="en-US" sz="4000" b="0" i="0" u="none" strike="noStrike" kern="0" cap="none" spc="0" normalizeH="0" baseline="0" noProof="0" dirty="0">
              <a:ln>
                <a:noFill/>
              </a:ln>
              <a:solidFill>
                <a:srgbClr val="2683C6"/>
              </a:solidFill>
              <a:effectLst/>
              <a:uLnTx/>
              <a:uFillTx/>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50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0" presetClass="path" presetSubtype="0" accel="50000" decel="50000" fill="hold" nodeType="withEffect">
                                  <p:stCondLst>
                                    <p:cond delay="0"/>
                                  </p:stCondLst>
                                  <p:childTnLst>
                                    <p:animMotion origin="layout" path="M 0.61667 0.61943 L 0.61667 0.61943 C 0.61112 0.61203 0.60574 0.60369 0.60001 0.59721 C 0.59688 0.59382 0.59341 0.59258 0.59028 0.58981 C 0.58594 0.58579 0.58212 0.58085 0.57778 0.57746 C 0.56442 0.56666 0.55087 0.5574 0.53751 0.54783 C 0.52813 0.54104 0.51928 0.53209 0.50973 0.52808 C 0.4889 0.51882 0.46772 0.5111 0.44723 0.50092 C 0.44063 0.49752 0.43421 0.49382 0.42778 0.49104 C 0.42362 0.48888 0.41928 0.48795 0.41528 0.4861 C 0.40886 0.48271 0.39914 0.47653 0.39306 0.47129 C 0.38994 0.46851 0.37987 0.45678 0.37778 0.454 C 0.37587 0.45153 0.37414 0.44845 0.37223 0.4466 C 0.36945 0.44351 0.36633 0.44227 0.3639 0.43919 C 0.36164 0.43641 0.36025 0.43209 0.35834 0.42931 C 0.35608 0.42622 0.35348 0.42437 0.3514 0.4219 C 0.34897 0.41882 0.34688 0.4145 0.34445 0.41203 C 0.33803 0.40555 0.33091 0.40215 0.32501 0.39474 C 0.30278 0.36666 0.32813 0.39721 0.30417 0.37252 C 0.30209 0.37036 0.30053 0.36727 0.29862 0.36511 C 0.29358 0.35894 0.28803 0.35431 0.28334 0.34783 C 0.28091 0.34443 0.27883 0.34042 0.2764 0.33795 C 0.26268 0.32314 0.27605 0.34351 0.26251 0.32561 C 0.26094 0.32345 0.2599 0.32005 0.25834 0.3182 C 0.25383 0.31264 0.24879 0.30863 0.24445 0.30339 C 0.24306 0.30153 0.2415 0.29999 0.24028 0.29845 C 0.23594 0.29258 0.2323 0.28579 0.22778 0.28116 C 0.22535 0.27869 0.22292 0.27653 0.22084 0.27376 C 0.21928 0.2716 0.21824 0.26789 0.21667 0.26635 C 0.21442 0.26388 0.21181 0.26326 0.20973 0.26141 C 0.20765 0.25925 0.20591 0.25616 0.20417 0.254 C 0.20278 0.25215 0.2014 0.2503 0.20001 0.24906 C 0.1981 0.24721 0.19601 0.24598 0.19445 0.24413 C 0.19272 0.24197 0.19167 0.23888 0.19028 0.23672 C 0.18803 0.23302 0.1856 0.22993 0.18334 0.22684 C 0.18056 0.22314 0.17761 0.22036 0.17501 0.21697 C 0.17015 0.21048 0.16563 0.20369 0.16112 0.19721 C 0.15869 0.19382 0.1566 0.19011 0.15417 0.18734 C 0.1514 0.18394 0.14844 0.18085 0.14584 0.17746 C 0.1415 0.1719 0.13751 0.16573 0.13334 0.16018 C 0.13143 0.1574 0.13004 0.15369 0.12778 0.15277 L 0.12223 0.1503 C 0.1073 0.129 0.12136 0.14845 0.11112 0.13548 C 0.10921 0.13302 0.10747 0.13024 0.10556 0.12808 C 0.10365 0.12592 0.10174 0.12468 0.10001 0.12314 C 0.09758 0.12067 0.09532 0.1182 0.09306 0.11573 C 0.09011 0.11234 0.08733 0.10925 0.08473 0.10585 C 0.08282 0.10339 0.08108 0.1003 0.07917 0.09845 C 0.07692 0.09629 0.07431 0.09567 0.07223 0.09351 C 0.06841 0.08888 0.06094 0.07653 0.05556 0.07129 C 0.05365 0.06943 0.05174 0.06789 0.05001 0.06635 C 0.04844 0.06481 0.04723 0.06264 0.04584 0.06141 C 0.0415 0.05678 0.03976 0.05678 0.03612 0.05153 C 0.03456 0.04906 0.03351 0.04598 0.03195 0.04413 C 0.03022 0.04197 0.02796 0.04104 0.0264 0.03919 C 0.01719 0.02746 0.02692 0.03456 0.01806 0.02931 C 0.0132 0.02067 0.01424 0.0216 0.00834 0.0145 C -0.00086 0.00308 5.55556E-6 0.01048 5.55556E-6 -0.00032 L 5.55556E-6 -0.00032 " pathEditMode="relative" ptsTypes="AAAAAAAAAAAAAAAAAAAAAAAAAAAAAAAAAAAAAAAAAAAAAAAAAAAAAAAAAAA">
                                      <p:cBhvr>
                                        <p:cTn id="18" dur="2000" fill="hold"/>
                                        <p:tgtEl>
                                          <p:spTgt spid="38"/>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0-#ppt_w/2"/>
                                          </p:val>
                                        </p:tav>
                                        <p:tav tm="100000">
                                          <p:val>
                                            <p:strVal val="#ppt_x"/>
                                          </p:val>
                                        </p:tav>
                                      </p:tavLst>
                                    </p:anim>
                                    <p:anim calcmode="lin" valueType="num">
                                      <p:cBhvr additive="base">
                                        <p:cTn id="24" dur="500" fill="hold"/>
                                        <p:tgtEl>
                                          <p:spTgt spid="4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0-#ppt_w/2"/>
                                          </p:val>
                                        </p:tav>
                                        <p:tav tm="100000">
                                          <p:val>
                                            <p:strVal val="#ppt_x"/>
                                          </p:val>
                                        </p:tav>
                                      </p:tavLst>
                                    </p:anim>
                                    <p:anim calcmode="lin" valueType="num">
                                      <p:cBhvr additive="base">
                                        <p:cTn id="28" dur="500" fill="hold"/>
                                        <p:tgtEl>
                                          <p:spTgt spid="45"/>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0" presetClass="entr" presetSubtype="0" fill="hold" nodeType="afterEffect">
                                  <p:stCondLst>
                                    <p:cond delay="50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0" presetClass="path" presetSubtype="0" accel="50000" decel="50000" fill="hold" nodeType="withEffect">
                                  <p:stCondLst>
                                    <p:cond delay="0"/>
                                  </p:stCondLst>
                                  <p:childTnLst>
                                    <p:animMotion origin="layout" path="M 0.61667 0.61943 L 0.61667 0.61943 C 0.61112 0.61203 0.60574 0.60369 0.60001 0.59721 C 0.59688 0.59382 0.59341 0.59258 0.59028 0.58981 C 0.58594 0.58579 0.58212 0.58085 0.57778 0.57746 C 0.56442 0.56666 0.55087 0.5574 0.53751 0.54783 C 0.52813 0.54104 0.51928 0.53209 0.50973 0.52808 C 0.4889 0.51882 0.46772 0.5111 0.44723 0.50092 C 0.44063 0.49752 0.43421 0.49382 0.42778 0.49104 C 0.42362 0.48888 0.41928 0.48795 0.41528 0.4861 C 0.40886 0.48271 0.39914 0.47653 0.39306 0.47129 C 0.38994 0.46851 0.37987 0.45678 0.37778 0.454 C 0.37587 0.45153 0.37414 0.44845 0.37223 0.4466 C 0.36945 0.44351 0.36633 0.44227 0.3639 0.43919 C 0.36164 0.43641 0.36025 0.43209 0.35834 0.42931 C 0.35608 0.42622 0.35348 0.42437 0.3514 0.4219 C 0.34897 0.41882 0.34688 0.4145 0.34445 0.41203 C 0.33803 0.40555 0.33091 0.40215 0.32501 0.39474 C 0.30278 0.36666 0.32813 0.39721 0.30417 0.37252 C 0.30209 0.37036 0.30053 0.36727 0.29862 0.36511 C 0.29358 0.35894 0.28803 0.35431 0.28334 0.34783 C 0.28091 0.34443 0.27883 0.34042 0.2764 0.33795 C 0.26268 0.32314 0.27605 0.34351 0.26251 0.32561 C 0.26094 0.32345 0.2599 0.32005 0.25834 0.3182 C 0.25383 0.31264 0.24879 0.30863 0.24445 0.30339 C 0.24306 0.30153 0.2415 0.29999 0.24028 0.29845 C 0.23594 0.29258 0.2323 0.28579 0.22778 0.28116 C 0.22535 0.27869 0.22292 0.27653 0.22084 0.27376 C 0.21928 0.2716 0.21824 0.26789 0.21667 0.26635 C 0.21442 0.26388 0.21181 0.26326 0.20973 0.26141 C 0.20765 0.25925 0.20591 0.25616 0.20417 0.254 C 0.20278 0.25215 0.2014 0.2503 0.20001 0.24906 C 0.1981 0.24721 0.19601 0.24598 0.19445 0.24413 C 0.19272 0.24197 0.19167 0.23888 0.19028 0.23672 C 0.18803 0.23302 0.1856 0.22993 0.18334 0.22684 C 0.18056 0.22314 0.17761 0.22036 0.17501 0.21697 C 0.17015 0.21048 0.16563 0.20369 0.16112 0.19721 C 0.15869 0.19382 0.1566 0.19011 0.15417 0.18734 C 0.1514 0.18394 0.14844 0.18085 0.14584 0.17746 C 0.1415 0.1719 0.13751 0.16573 0.13334 0.16018 C 0.13143 0.1574 0.13004 0.15369 0.12778 0.15277 L 0.12223 0.1503 C 0.1073 0.129 0.12136 0.14845 0.11112 0.13548 C 0.10921 0.13302 0.10747 0.13024 0.10556 0.12808 C 0.10365 0.12592 0.10174 0.12468 0.10001 0.12314 C 0.09758 0.12067 0.09532 0.1182 0.09306 0.11573 C 0.09011 0.11234 0.08733 0.10925 0.08473 0.10585 C 0.08282 0.10339 0.08108 0.1003 0.07917 0.09845 C 0.07692 0.09629 0.07431 0.09567 0.07223 0.09351 C 0.06841 0.08888 0.06094 0.07653 0.05556 0.07129 C 0.05365 0.06943 0.05174 0.06789 0.05001 0.06635 C 0.04844 0.06481 0.04723 0.06264 0.04584 0.06141 C 0.0415 0.05678 0.03976 0.05678 0.03612 0.05153 C 0.03456 0.04906 0.03351 0.04598 0.03195 0.04413 C 0.03022 0.04197 0.02796 0.04104 0.0264 0.03919 C 0.01719 0.02746 0.02692 0.03456 0.01806 0.02931 C 0.0132 0.02067 0.01424 0.0216 0.00834 0.0145 C -0.00086 0.00308 5.55556E-6 0.01048 5.55556E-6 -0.00032 L 5.55556E-6 -0.00032 " pathEditMode="relative" ptsTypes="AAAAAAAAAAAAAAAAAAAAAAAAAAAAAAAAAAAAAAAAAAAAAAAAAAAAAAAAAAA">
                                      <p:cBhvr>
                                        <p:cTn id="34" dur="2000" fill="hold"/>
                                        <p:tgtEl>
                                          <p:spTgt spid="34"/>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500"/>
                            </p:stCondLst>
                            <p:childTnLst>
                              <p:par>
                                <p:cTn id="46" presetID="10" presetClass="entr" presetSubtype="0" fill="hold" nodeType="afterEffect">
                                  <p:stCondLst>
                                    <p:cond delay="50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0" presetClass="path" presetSubtype="0" accel="50000" decel="50000" fill="hold" nodeType="withEffect">
                                  <p:stCondLst>
                                    <p:cond delay="0"/>
                                  </p:stCondLst>
                                  <p:childTnLst>
                                    <p:animMotion origin="layout" path="M 0.61667 0.61943 L 0.61667 0.61943 C 0.61112 0.61203 0.60574 0.60369 0.60001 0.59721 C 0.59688 0.59382 0.59341 0.59258 0.59028 0.58981 C 0.58594 0.58579 0.58212 0.58085 0.57778 0.57746 C 0.56442 0.56666 0.55087 0.5574 0.53751 0.54783 C 0.52813 0.54104 0.51928 0.53209 0.50973 0.52808 C 0.4889 0.51882 0.46772 0.5111 0.44723 0.50092 C 0.44063 0.49752 0.43421 0.49382 0.42778 0.49104 C 0.42362 0.48888 0.41928 0.48795 0.41528 0.4861 C 0.40886 0.48271 0.39914 0.47653 0.39306 0.47129 C 0.38994 0.46851 0.37987 0.45678 0.37778 0.454 C 0.37587 0.45153 0.37414 0.44845 0.37223 0.4466 C 0.36945 0.44351 0.36633 0.44227 0.3639 0.43919 C 0.36164 0.43641 0.36025 0.43209 0.35834 0.42931 C 0.35608 0.42622 0.35348 0.42437 0.3514 0.4219 C 0.34897 0.41882 0.34688 0.4145 0.34445 0.41203 C 0.33803 0.40555 0.33091 0.40215 0.32501 0.39474 C 0.30278 0.36666 0.32813 0.39721 0.30417 0.37252 C 0.30209 0.37036 0.30053 0.36727 0.29862 0.36511 C 0.29358 0.35894 0.28803 0.35431 0.28334 0.34783 C 0.28091 0.34443 0.27883 0.34042 0.2764 0.33795 C 0.26268 0.32314 0.27605 0.34351 0.26251 0.32561 C 0.26094 0.32345 0.2599 0.32005 0.25834 0.3182 C 0.25383 0.31264 0.24879 0.30863 0.24445 0.30339 C 0.24306 0.30153 0.2415 0.29999 0.24028 0.29845 C 0.23594 0.29258 0.2323 0.28579 0.22778 0.28116 C 0.22535 0.27869 0.22292 0.27653 0.22084 0.27376 C 0.21928 0.2716 0.21824 0.26789 0.21667 0.26635 C 0.21442 0.26388 0.21181 0.26326 0.20973 0.26141 C 0.20765 0.25925 0.20591 0.25616 0.20417 0.254 C 0.20278 0.25215 0.2014 0.2503 0.20001 0.24906 C 0.1981 0.24721 0.19601 0.24598 0.19445 0.24413 C 0.19272 0.24197 0.19167 0.23888 0.19028 0.23672 C 0.18803 0.23302 0.1856 0.22993 0.18334 0.22684 C 0.18056 0.22314 0.17761 0.22036 0.17501 0.21697 C 0.17015 0.21048 0.16563 0.20369 0.16112 0.19721 C 0.15869 0.19382 0.1566 0.19011 0.15417 0.18734 C 0.1514 0.18394 0.14844 0.18085 0.14584 0.17746 C 0.1415 0.1719 0.13751 0.16573 0.13334 0.16018 C 0.13143 0.1574 0.13004 0.15369 0.12778 0.15277 L 0.12223 0.1503 C 0.1073 0.129 0.12136 0.14845 0.11112 0.13548 C 0.10921 0.13302 0.10747 0.13024 0.10556 0.12808 C 0.10365 0.12592 0.10174 0.12468 0.10001 0.12314 C 0.09758 0.12067 0.09532 0.1182 0.09306 0.11573 C 0.09011 0.11234 0.08733 0.10925 0.08473 0.10585 C 0.08282 0.10339 0.08108 0.1003 0.07917 0.09845 C 0.07692 0.09629 0.07431 0.09567 0.07223 0.09351 C 0.06841 0.08888 0.06094 0.07653 0.05556 0.07129 C 0.05365 0.06943 0.05174 0.06789 0.05001 0.06635 C 0.04844 0.06481 0.04723 0.06264 0.04584 0.06141 C 0.0415 0.05678 0.03976 0.05678 0.03612 0.05153 C 0.03456 0.04906 0.03351 0.04598 0.03195 0.04413 C 0.03022 0.04197 0.02796 0.04104 0.0264 0.03919 C 0.01719 0.02746 0.02692 0.03456 0.01806 0.02931 C 0.0132 0.02067 0.01424 0.0216 0.00834 0.0145 C -0.00086 0.00308 5.55556E-6 0.01048 5.55556E-6 -0.00032 L 5.55556E-6 -0.00032 " pathEditMode="relative" ptsTypes="AAAAAAAAAAAAAAAAAAAAAAAAAAAAAAAAAAAAAAAAAAAAAAAAAAAAAAAAAAA">
                                      <p:cBhvr>
                                        <p:cTn id="50" dur="2000" fill="hold"/>
                                        <p:tgtEl>
                                          <p:spTgt spid="30"/>
                                        </p:tgtEl>
                                        <p:attrNameLst>
                                          <p:attrName>ppt_x</p:attrName>
                                          <p:attrName>ppt_y</p:attrName>
                                        </p:attrNameLst>
                                      </p:cBhvr>
                                    </p:animMotion>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0-#ppt_w/2"/>
                                          </p:val>
                                        </p:tav>
                                        <p:tav tm="100000">
                                          <p:val>
                                            <p:strVal val="#ppt_x"/>
                                          </p:val>
                                        </p:tav>
                                      </p:tavLst>
                                    </p:anim>
                                    <p:anim calcmode="lin" valueType="num">
                                      <p:cBhvr additive="base">
                                        <p:cTn id="56" dur="500" fill="hold"/>
                                        <p:tgtEl>
                                          <p:spTgt spid="49"/>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500" fill="hold"/>
                                        <p:tgtEl>
                                          <p:spTgt spid="48"/>
                                        </p:tgtEl>
                                        <p:attrNameLst>
                                          <p:attrName>ppt_x</p:attrName>
                                        </p:attrNameLst>
                                      </p:cBhvr>
                                      <p:tavLst>
                                        <p:tav tm="0">
                                          <p:val>
                                            <p:strVal val="0-#ppt_w/2"/>
                                          </p:val>
                                        </p:tav>
                                        <p:tav tm="100000">
                                          <p:val>
                                            <p:strVal val="#ppt_x"/>
                                          </p:val>
                                        </p:tav>
                                      </p:tavLst>
                                    </p:anim>
                                    <p:anim calcmode="lin" valueType="num">
                                      <p:cBhvr additive="base">
                                        <p:cTn id="60" dur="500" fill="hold"/>
                                        <p:tgtEl>
                                          <p:spTgt spid="48"/>
                                        </p:tgtEl>
                                        <p:attrNameLst>
                                          <p:attrName>ppt_y</p:attrName>
                                        </p:attrNameLst>
                                      </p:cBhvr>
                                      <p:tavLst>
                                        <p:tav tm="0">
                                          <p:val>
                                            <p:strVal val="#ppt_y"/>
                                          </p:val>
                                        </p:tav>
                                        <p:tav tm="100000">
                                          <p:val>
                                            <p:strVal val="#ppt_y"/>
                                          </p:val>
                                        </p:tav>
                                      </p:tavLst>
                                    </p:anim>
                                  </p:childTnLst>
                                </p:cTn>
                              </p:par>
                            </p:childTnLst>
                          </p:cTn>
                        </p:par>
                        <p:par>
                          <p:cTn id="61" fill="hold">
                            <p:stCondLst>
                              <p:cond delay="500"/>
                            </p:stCondLst>
                            <p:childTnLst>
                              <p:par>
                                <p:cTn id="62" presetID="10" presetClass="entr" presetSubtype="0" fill="hold" nodeType="afterEffect">
                                  <p:stCondLst>
                                    <p:cond delay="50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par>
                                <p:cTn id="65" presetID="0" presetClass="path" presetSubtype="0" accel="50000" decel="50000" fill="hold" nodeType="withEffect">
                                  <p:stCondLst>
                                    <p:cond delay="0"/>
                                  </p:stCondLst>
                                  <p:childTnLst>
                                    <p:animMotion origin="layout" path="M 0.61667 0.61943 L 0.61667 0.61943 C 0.61112 0.61203 0.60574 0.60369 0.60001 0.59721 C 0.59688 0.59382 0.59341 0.59258 0.59028 0.58981 C 0.58594 0.58579 0.58212 0.58085 0.57778 0.57746 C 0.56442 0.56666 0.55087 0.5574 0.53751 0.54783 C 0.52813 0.54104 0.51928 0.53209 0.50973 0.52808 C 0.4889 0.51882 0.46772 0.5111 0.44723 0.50092 C 0.44063 0.49752 0.43421 0.49382 0.42778 0.49104 C 0.42362 0.48888 0.41928 0.48795 0.41528 0.4861 C 0.40886 0.48271 0.39914 0.47653 0.39306 0.47129 C 0.38994 0.46851 0.37987 0.45678 0.37778 0.454 C 0.37587 0.45153 0.37414 0.44845 0.37223 0.4466 C 0.36945 0.44351 0.36633 0.44227 0.3639 0.43919 C 0.36164 0.43641 0.36025 0.43209 0.35834 0.42931 C 0.35608 0.42622 0.35348 0.42437 0.3514 0.4219 C 0.34897 0.41882 0.34688 0.4145 0.34445 0.41203 C 0.33803 0.40555 0.33091 0.40215 0.32501 0.39474 C 0.30278 0.36666 0.32813 0.39721 0.30417 0.37252 C 0.30209 0.37036 0.30053 0.36727 0.29862 0.36511 C 0.29358 0.35894 0.28803 0.35431 0.28334 0.34783 C 0.28091 0.34443 0.27883 0.34042 0.2764 0.33795 C 0.26268 0.32314 0.27605 0.34351 0.26251 0.32561 C 0.26094 0.32345 0.2599 0.32005 0.25834 0.3182 C 0.25383 0.31264 0.24879 0.30863 0.24445 0.30339 C 0.24306 0.30153 0.2415 0.29999 0.24028 0.29845 C 0.23594 0.29258 0.2323 0.28579 0.22778 0.28116 C 0.22535 0.27869 0.22292 0.27653 0.22084 0.27376 C 0.21928 0.2716 0.21824 0.26789 0.21667 0.26635 C 0.21442 0.26388 0.21181 0.26326 0.20973 0.26141 C 0.20765 0.25925 0.20591 0.25616 0.20417 0.254 C 0.20278 0.25215 0.2014 0.2503 0.20001 0.24906 C 0.1981 0.24721 0.19601 0.24598 0.19445 0.24413 C 0.19272 0.24197 0.19167 0.23888 0.19028 0.23672 C 0.18803 0.23302 0.1856 0.22993 0.18334 0.22684 C 0.18056 0.22314 0.17761 0.22036 0.17501 0.21697 C 0.17015 0.21048 0.16563 0.20369 0.16112 0.19721 C 0.15869 0.19382 0.1566 0.19011 0.15417 0.18734 C 0.1514 0.18394 0.14844 0.18085 0.14584 0.17746 C 0.1415 0.1719 0.13751 0.16573 0.13334 0.16018 C 0.13143 0.1574 0.13004 0.15369 0.12778 0.15277 L 0.12223 0.1503 C 0.1073 0.129 0.12136 0.14845 0.11112 0.13548 C 0.10921 0.13302 0.10747 0.13024 0.10556 0.12808 C 0.10365 0.12592 0.10174 0.12468 0.10001 0.12314 C 0.09758 0.12067 0.09532 0.1182 0.09306 0.11573 C 0.09011 0.11234 0.08733 0.10925 0.08473 0.10585 C 0.08282 0.10339 0.08108 0.1003 0.07917 0.09845 C 0.07692 0.09629 0.07431 0.09567 0.07223 0.09351 C 0.06841 0.08888 0.06094 0.07653 0.05556 0.07129 C 0.05365 0.06943 0.05174 0.06789 0.05001 0.06635 C 0.04844 0.06481 0.04723 0.06264 0.04584 0.06141 C 0.0415 0.05678 0.03976 0.05678 0.03612 0.05153 C 0.03456 0.04906 0.03351 0.04598 0.03195 0.04413 C 0.03022 0.04197 0.02796 0.04104 0.0264 0.03919 C 0.01719 0.02746 0.02692 0.03456 0.01806 0.02931 C 0.0132 0.02067 0.01424 0.0216 0.00834 0.0145 C -0.00086 0.00308 5.55556E-6 0.01048 5.55556E-6 -0.00032 L 5.55556E-6 -0.00032 " pathEditMode="relative" ptsTypes="AAAAAAAAAAAAAAAAAAAAAAAAAAAAAAAAAAAAAAAAAAAAAAAAAAAAAAAAAAA">
                                      <p:cBhvr>
                                        <p:cTn id="66" dur="2000" fill="hold"/>
                                        <p:tgtEl>
                                          <p:spTgt spid="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a:off x="1907590" y="4249006"/>
            <a:ext cx="5536691" cy="1008000"/>
          </a:xfrm>
          <a:custGeom>
            <a:avLst/>
            <a:gdLst>
              <a:gd name="connsiteX0" fmla="*/ 463923 w 5096436"/>
              <a:gd name="connsiteY0" fmla="*/ 0 h 927848"/>
              <a:gd name="connsiteX1" fmla="*/ 463924 w 5096436"/>
              <a:gd name="connsiteY1" fmla="*/ 0 h 927848"/>
              <a:gd name="connsiteX2" fmla="*/ 5096436 w 5096436"/>
              <a:gd name="connsiteY2" fmla="*/ 0 h 927848"/>
              <a:gd name="connsiteX3" fmla="*/ 5096436 w 5096436"/>
              <a:gd name="connsiteY3" fmla="*/ 121924 h 927848"/>
              <a:gd name="connsiteX4" fmla="*/ 3926681 w 5096436"/>
              <a:gd name="connsiteY4" fmla="*/ 121924 h 927848"/>
              <a:gd name="connsiteX5" fmla="*/ 2508394 w 5096436"/>
              <a:gd name="connsiteY5" fmla="*/ 121924 h 927848"/>
              <a:gd name="connsiteX6" fmla="*/ 511641 w 5096436"/>
              <a:gd name="connsiteY6" fmla="*/ 121924 h 927848"/>
              <a:gd name="connsiteX7" fmla="*/ 511640 w 5096436"/>
              <a:gd name="connsiteY7" fmla="*/ 121924 h 927848"/>
              <a:gd name="connsiteX8" fmla="*/ 442716 w 5096436"/>
              <a:gd name="connsiteY8" fmla="*/ 128872 h 927848"/>
              <a:gd name="connsiteX9" fmla="*/ 169641 w 5096436"/>
              <a:gd name="connsiteY9" fmla="*/ 463924 h 927848"/>
              <a:gd name="connsiteX10" fmla="*/ 511641 w 5096436"/>
              <a:gd name="connsiteY10" fmla="*/ 805924 h 927848"/>
              <a:gd name="connsiteX11" fmla="*/ 511648 w 5096436"/>
              <a:gd name="connsiteY11" fmla="*/ 805923 h 927848"/>
              <a:gd name="connsiteX12" fmla="*/ 2508394 w 5096436"/>
              <a:gd name="connsiteY12" fmla="*/ 805923 h 927848"/>
              <a:gd name="connsiteX13" fmla="*/ 3926681 w 5096436"/>
              <a:gd name="connsiteY13" fmla="*/ 805923 h 927848"/>
              <a:gd name="connsiteX14" fmla="*/ 5096436 w 5096436"/>
              <a:gd name="connsiteY14" fmla="*/ 805923 h 927848"/>
              <a:gd name="connsiteX15" fmla="*/ 5096436 w 5096436"/>
              <a:gd name="connsiteY15" fmla="*/ 927847 h 927848"/>
              <a:gd name="connsiteX16" fmla="*/ 463934 w 5096436"/>
              <a:gd name="connsiteY16" fmla="*/ 927847 h 927848"/>
              <a:gd name="connsiteX17" fmla="*/ 463924 w 5096436"/>
              <a:gd name="connsiteY17" fmla="*/ 927848 h 927848"/>
              <a:gd name="connsiteX18" fmla="*/ 0 w 5096436"/>
              <a:gd name="connsiteY18" fmla="*/ 463924 h 927848"/>
              <a:gd name="connsiteX19" fmla="*/ 370427 w 5096436"/>
              <a:gd name="connsiteY19" fmla="*/ 9425 h 92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96436" h="927848">
                <a:moveTo>
                  <a:pt x="463923" y="0"/>
                </a:moveTo>
                <a:lnTo>
                  <a:pt x="463924" y="0"/>
                </a:lnTo>
                <a:lnTo>
                  <a:pt x="5096436" y="0"/>
                </a:lnTo>
                <a:lnTo>
                  <a:pt x="5096436" y="121924"/>
                </a:lnTo>
                <a:lnTo>
                  <a:pt x="3926681" y="121924"/>
                </a:lnTo>
                <a:lnTo>
                  <a:pt x="2508394" y="121924"/>
                </a:lnTo>
                <a:lnTo>
                  <a:pt x="511641" y="121924"/>
                </a:lnTo>
                <a:lnTo>
                  <a:pt x="511640" y="121924"/>
                </a:lnTo>
                <a:lnTo>
                  <a:pt x="442716" y="128872"/>
                </a:lnTo>
                <a:cubicBezTo>
                  <a:pt x="286872" y="160763"/>
                  <a:pt x="169641" y="298653"/>
                  <a:pt x="169641" y="463924"/>
                </a:cubicBezTo>
                <a:cubicBezTo>
                  <a:pt x="169641" y="652805"/>
                  <a:pt x="322760" y="805924"/>
                  <a:pt x="511641" y="805924"/>
                </a:cubicBezTo>
                <a:lnTo>
                  <a:pt x="511648" y="805923"/>
                </a:lnTo>
                <a:lnTo>
                  <a:pt x="2508394" y="805923"/>
                </a:lnTo>
                <a:lnTo>
                  <a:pt x="3926681" y="805923"/>
                </a:lnTo>
                <a:lnTo>
                  <a:pt x="5096436" y="805923"/>
                </a:lnTo>
                <a:lnTo>
                  <a:pt x="5096436" y="927847"/>
                </a:lnTo>
                <a:lnTo>
                  <a:pt x="463934" y="927847"/>
                </a:lnTo>
                <a:lnTo>
                  <a:pt x="463924" y="927848"/>
                </a:lnTo>
                <a:cubicBezTo>
                  <a:pt x="207706" y="927848"/>
                  <a:pt x="0" y="720142"/>
                  <a:pt x="0" y="463924"/>
                </a:cubicBezTo>
                <a:cubicBezTo>
                  <a:pt x="0" y="239733"/>
                  <a:pt x="159025" y="52685"/>
                  <a:pt x="370427" y="9425"/>
                </a:cubicBezTo>
                <a:close/>
              </a:path>
            </a:pathLst>
          </a:custGeom>
          <a:gradFill flip="none" rotWithShape="1">
            <a:gsLst>
              <a:gs pos="0">
                <a:sysClr val="window" lastClr="FFFFFF">
                  <a:alpha val="3000"/>
                </a:sysClr>
              </a:gs>
              <a:gs pos="88000">
                <a:sysClr val="window" lastClr="FFFFFF"/>
              </a:gs>
            </a:gsLst>
            <a:lin ang="10800000" scaled="1"/>
            <a:tileRect/>
          </a:gradFill>
          <a:ln w="25400" cap="flat" cmpd="sng" algn="ctr">
            <a:noFill/>
            <a:prstDash val="solid"/>
          </a:ln>
          <a:effectLst>
            <a:outerShdw blurRad="50800" dist="139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矩形 26"/>
          <p:cNvSpPr/>
          <p:nvPr/>
        </p:nvSpPr>
        <p:spPr>
          <a:xfrm>
            <a:off x="3238427" y="4522175"/>
            <a:ext cx="264687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p:txBody>
      </p:sp>
      <p:sp>
        <p:nvSpPr>
          <p:cNvPr id="28" name="文本框 30"/>
          <p:cNvSpPr txBox="1"/>
          <p:nvPr/>
        </p:nvSpPr>
        <p:spPr>
          <a:xfrm>
            <a:off x="6312775" y="4399063"/>
            <a:ext cx="697627"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03</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cxnSp>
        <p:nvCxnSpPr>
          <p:cNvPr id="29" name="直接连接符 28"/>
          <p:cNvCxnSpPr/>
          <p:nvPr/>
        </p:nvCxnSpPr>
        <p:spPr>
          <a:xfrm>
            <a:off x="6181190" y="4500729"/>
            <a:ext cx="0" cy="504557"/>
          </a:xfrm>
          <a:prstGeom prst="line">
            <a:avLst/>
          </a:prstGeom>
          <a:gradFill flip="none" rotWithShape="1">
            <a:gsLst>
              <a:gs pos="0">
                <a:sysClr val="window" lastClr="FFFFFF">
                  <a:alpha val="3000"/>
                </a:sysClr>
              </a:gs>
              <a:gs pos="88000">
                <a:sysClr val="window" lastClr="FFFFFF"/>
              </a:gs>
            </a:gsLst>
            <a:lin ang="10800000" scaled="1"/>
            <a:tileRect/>
          </a:gradFill>
          <a:ln w="25400" cap="flat" cmpd="sng" algn="ctr">
            <a:solidFill>
              <a:srgbClr val="2683C6"/>
            </a:solidFill>
            <a:prstDash val="solid"/>
          </a:ln>
          <a:effectLst>
            <a:outerShdw blurRad="50800" dist="50800" dir="2700000" algn="tl" rotWithShape="0">
              <a:prstClr val="black">
                <a:alpha val="40000"/>
              </a:prstClr>
            </a:outerShdw>
          </a:effectLst>
        </p:spPr>
      </p:cxnSp>
      <p:sp>
        <p:nvSpPr>
          <p:cNvPr id="30" name="任意多边形 29"/>
          <p:cNvSpPr/>
          <p:nvPr/>
        </p:nvSpPr>
        <p:spPr>
          <a:xfrm flipH="1">
            <a:off x="1989745" y="2934623"/>
            <a:ext cx="5536691" cy="1008000"/>
          </a:xfrm>
          <a:custGeom>
            <a:avLst/>
            <a:gdLst>
              <a:gd name="connsiteX0" fmla="*/ 463923 w 5096436"/>
              <a:gd name="connsiteY0" fmla="*/ 0 h 927848"/>
              <a:gd name="connsiteX1" fmla="*/ 463924 w 5096436"/>
              <a:gd name="connsiteY1" fmla="*/ 0 h 927848"/>
              <a:gd name="connsiteX2" fmla="*/ 5096436 w 5096436"/>
              <a:gd name="connsiteY2" fmla="*/ 0 h 927848"/>
              <a:gd name="connsiteX3" fmla="*/ 5096436 w 5096436"/>
              <a:gd name="connsiteY3" fmla="*/ 121924 h 927848"/>
              <a:gd name="connsiteX4" fmla="*/ 3926681 w 5096436"/>
              <a:gd name="connsiteY4" fmla="*/ 121924 h 927848"/>
              <a:gd name="connsiteX5" fmla="*/ 2508394 w 5096436"/>
              <a:gd name="connsiteY5" fmla="*/ 121924 h 927848"/>
              <a:gd name="connsiteX6" fmla="*/ 511641 w 5096436"/>
              <a:gd name="connsiteY6" fmla="*/ 121924 h 927848"/>
              <a:gd name="connsiteX7" fmla="*/ 511640 w 5096436"/>
              <a:gd name="connsiteY7" fmla="*/ 121924 h 927848"/>
              <a:gd name="connsiteX8" fmla="*/ 442716 w 5096436"/>
              <a:gd name="connsiteY8" fmla="*/ 128872 h 927848"/>
              <a:gd name="connsiteX9" fmla="*/ 169641 w 5096436"/>
              <a:gd name="connsiteY9" fmla="*/ 463924 h 927848"/>
              <a:gd name="connsiteX10" fmla="*/ 511641 w 5096436"/>
              <a:gd name="connsiteY10" fmla="*/ 805924 h 927848"/>
              <a:gd name="connsiteX11" fmla="*/ 511648 w 5096436"/>
              <a:gd name="connsiteY11" fmla="*/ 805923 h 927848"/>
              <a:gd name="connsiteX12" fmla="*/ 2508394 w 5096436"/>
              <a:gd name="connsiteY12" fmla="*/ 805923 h 927848"/>
              <a:gd name="connsiteX13" fmla="*/ 3926681 w 5096436"/>
              <a:gd name="connsiteY13" fmla="*/ 805923 h 927848"/>
              <a:gd name="connsiteX14" fmla="*/ 5096436 w 5096436"/>
              <a:gd name="connsiteY14" fmla="*/ 805923 h 927848"/>
              <a:gd name="connsiteX15" fmla="*/ 5096436 w 5096436"/>
              <a:gd name="connsiteY15" fmla="*/ 927847 h 927848"/>
              <a:gd name="connsiteX16" fmla="*/ 463934 w 5096436"/>
              <a:gd name="connsiteY16" fmla="*/ 927847 h 927848"/>
              <a:gd name="connsiteX17" fmla="*/ 463924 w 5096436"/>
              <a:gd name="connsiteY17" fmla="*/ 927848 h 927848"/>
              <a:gd name="connsiteX18" fmla="*/ 0 w 5096436"/>
              <a:gd name="connsiteY18" fmla="*/ 463924 h 927848"/>
              <a:gd name="connsiteX19" fmla="*/ 370427 w 5096436"/>
              <a:gd name="connsiteY19" fmla="*/ 9425 h 92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96436" h="927848">
                <a:moveTo>
                  <a:pt x="463923" y="0"/>
                </a:moveTo>
                <a:lnTo>
                  <a:pt x="463924" y="0"/>
                </a:lnTo>
                <a:lnTo>
                  <a:pt x="5096436" y="0"/>
                </a:lnTo>
                <a:lnTo>
                  <a:pt x="5096436" y="121924"/>
                </a:lnTo>
                <a:lnTo>
                  <a:pt x="3926681" y="121924"/>
                </a:lnTo>
                <a:lnTo>
                  <a:pt x="2508394" y="121924"/>
                </a:lnTo>
                <a:lnTo>
                  <a:pt x="511641" y="121924"/>
                </a:lnTo>
                <a:lnTo>
                  <a:pt x="511640" y="121924"/>
                </a:lnTo>
                <a:lnTo>
                  <a:pt x="442716" y="128872"/>
                </a:lnTo>
                <a:cubicBezTo>
                  <a:pt x="286872" y="160763"/>
                  <a:pt x="169641" y="298653"/>
                  <a:pt x="169641" y="463924"/>
                </a:cubicBezTo>
                <a:cubicBezTo>
                  <a:pt x="169641" y="652805"/>
                  <a:pt x="322760" y="805924"/>
                  <a:pt x="511641" y="805924"/>
                </a:cubicBezTo>
                <a:lnTo>
                  <a:pt x="511648" y="805923"/>
                </a:lnTo>
                <a:lnTo>
                  <a:pt x="2508394" y="805923"/>
                </a:lnTo>
                <a:lnTo>
                  <a:pt x="3926681" y="805923"/>
                </a:lnTo>
                <a:lnTo>
                  <a:pt x="5096436" y="805923"/>
                </a:lnTo>
                <a:lnTo>
                  <a:pt x="5096436" y="927847"/>
                </a:lnTo>
                <a:lnTo>
                  <a:pt x="463934" y="927847"/>
                </a:lnTo>
                <a:lnTo>
                  <a:pt x="463924" y="927848"/>
                </a:lnTo>
                <a:cubicBezTo>
                  <a:pt x="207706" y="927848"/>
                  <a:pt x="0" y="720142"/>
                  <a:pt x="0" y="463924"/>
                </a:cubicBezTo>
                <a:cubicBezTo>
                  <a:pt x="0" y="239733"/>
                  <a:pt x="159025" y="52685"/>
                  <a:pt x="370427" y="9425"/>
                </a:cubicBezTo>
                <a:close/>
              </a:path>
            </a:pathLst>
          </a:custGeom>
          <a:gradFill flip="none" rotWithShape="1">
            <a:gsLst>
              <a:gs pos="0">
                <a:sysClr val="window" lastClr="FFFFFF">
                  <a:alpha val="3000"/>
                </a:sysClr>
              </a:gs>
              <a:gs pos="88000">
                <a:sysClr val="window" lastClr="FFFFFF"/>
              </a:gs>
            </a:gsLst>
            <a:lin ang="10800000" scaled="1"/>
            <a:tileRect/>
          </a:gradFill>
          <a:ln w="25400" cap="flat" cmpd="sng" algn="ctr">
            <a:noFill/>
            <a:prstDash val="solid"/>
          </a:ln>
          <a:effectLst>
            <a:outerShdw blurRad="50800" dist="139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矩形 30"/>
          <p:cNvSpPr/>
          <p:nvPr/>
        </p:nvSpPr>
        <p:spPr>
          <a:xfrm>
            <a:off x="3238427" y="3207792"/>
            <a:ext cx="264687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p:txBody>
      </p:sp>
      <p:sp>
        <p:nvSpPr>
          <p:cNvPr id="32" name="文本框 32"/>
          <p:cNvSpPr txBox="1"/>
          <p:nvPr/>
        </p:nvSpPr>
        <p:spPr>
          <a:xfrm>
            <a:off x="2370752" y="3084680"/>
            <a:ext cx="697627"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02</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cxnSp>
        <p:nvCxnSpPr>
          <p:cNvPr id="33" name="直接连接符 32"/>
          <p:cNvCxnSpPr/>
          <p:nvPr/>
        </p:nvCxnSpPr>
        <p:spPr>
          <a:xfrm>
            <a:off x="3101046" y="3186346"/>
            <a:ext cx="0" cy="504557"/>
          </a:xfrm>
          <a:prstGeom prst="line">
            <a:avLst/>
          </a:prstGeom>
          <a:gradFill flip="none" rotWithShape="1">
            <a:gsLst>
              <a:gs pos="0">
                <a:sysClr val="window" lastClr="FFFFFF">
                  <a:alpha val="3000"/>
                </a:sysClr>
              </a:gs>
              <a:gs pos="88000">
                <a:sysClr val="window" lastClr="FFFFFF"/>
              </a:gs>
            </a:gsLst>
            <a:lin ang="10800000" scaled="1"/>
            <a:tileRect/>
          </a:gradFill>
          <a:ln w="25400" cap="flat" cmpd="sng" algn="ctr">
            <a:solidFill>
              <a:srgbClr val="2683C6"/>
            </a:solidFill>
            <a:prstDash val="solid"/>
          </a:ln>
          <a:effectLst>
            <a:outerShdw blurRad="50800" dist="50800" dir="2700000" algn="tl" rotWithShape="0">
              <a:prstClr val="black">
                <a:alpha val="40000"/>
              </a:prstClr>
            </a:outerShdw>
          </a:effectLst>
        </p:spPr>
      </p:cxnSp>
      <p:sp>
        <p:nvSpPr>
          <p:cNvPr id="34" name="任意多边形 33"/>
          <p:cNvSpPr/>
          <p:nvPr/>
        </p:nvSpPr>
        <p:spPr>
          <a:xfrm>
            <a:off x="1907590" y="1620240"/>
            <a:ext cx="5536691" cy="1008000"/>
          </a:xfrm>
          <a:custGeom>
            <a:avLst/>
            <a:gdLst>
              <a:gd name="connsiteX0" fmla="*/ 463923 w 5096436"/>
              <a:gd name="connsiteY0" fmla="*/ 0 h 927848"/>
              <a:gd name="connsiteX1" fmla="*/ 463924 w 5096436"/>
              <a:gd name="connsiteY1" fmla="*/ 0 h 927848"/>
              <a:gd name="connsiteX2" fmla="*/ 5096436 w 5096436"/>
              <a:gd name="connsiteY2" fmla="*/ 0 h 927848"/>
              <a:gd name="connsiteX3" fmla="*/ 5096436 w 5096436"/>
              <a:gd name="connsiteY3" fmla="*/ 121924 h 927848"/>
              <a:gd name="connsiteX4" fmla="*/ 3926681 w 5096436"/>
              <a:gd name="connsiteY4" fmla="*/ 121924 h 927848"/>
              <a:gd name="connsiteX5" fmla="*/ 2508394 w 5096436"/>
              <a:gd name="connsiteY5" fmla="*/ 121924 h 927848"/>
              <a:gd name="connsiteX6" fmla="*/ 511641 w 5096436"/>
              <a:gd name="connsiteY6" fmla="*/ 121924 h 927848"/>
              <a:gd name="connsiteX7" fmla="*/ 511640 w 5096436"/>
              <a:gd name="connsiteY7" fmla="*/ 121924 h 927848"/>
              <a:gd name="connsiteX8" fmla="*/ 442716 w 5096436"/>
              <a:gd name="connsiteY8" fmla="*/ 128872 h 927848"/>
              <a:gd name="connsiteX9" fmla="*/ 169641 w 5096436"/>
              <a:gd name="connsiteY9" fmla="*/ 463924 h 927848"/>
              <a:gd name="connsiteX10" fmla="*/ 511641 w 5096436"/>
              <a:gd name="connsiteY10" fmla="*/ 805924 h 927848"/>
              <a:gd name="connsiteX11" fmla="*/ 511648 w 5096436"/>
              <a:gd name="connsiteY11" fmla="*/ 805923 h 927848"/>
              <a:gd name="connsiteX12" fmla="*/ 2508394 w 5096436"/>
              <a:gd name="connsiteY12" fmla="*/ 805923 h 927848"/>
              <a:gd name="connsiteX13" fmla="*/ 3926681 w 5096436"/>
              <a:gd name="connsiteY13" fmla="*/ 805923 h 927848"/>
              <a:gd name="connsiteX14" fmla="*/ 5096436 w 5096436"/>
              <a:gd name="connsiteY14" fmla="*/ 805923 h 927848"/>
              <a:gd name="connsiteX15" fmla="*/ 5096436 w 5096436"/>
              <a:gd name="connsiteY15" fmla="*/ 927847 h 927848"/>
              <a:gd name="connsiteX16" fmla="*/ 463934 w 5096436"/>
              <a:gd name="connsiteY16" fmla="*/ 927847 h 927848"/>
              <a:gd name="connsiteX17" fmla="*/ 463924 w 5096436"/>
              <a:gd name="connsiteY17" fmla="*/ 927848 h 927848"/>
              <a:gd name="connsiteX18" fmla="*/ 0 w 5096436"/>
              <a:gd name="connsiteY18" fmla="*/ 463924 h 927848"/>
              <a:gd name="connsiteX19" fmla="*/ 370427 w 5096436"/>
              <a:gd name="connsiteY19" fmla="*/ 9425 h 92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96436" h="927848">
                <a:moveTo>
                  <a:pt x="463923" y="0"/>
                </a:moveTo>
                <a:lnTo>
                  <a:pt x="463924" y="0"/>
                </a:lnTo>
                <a:lnTo>
                  <a:pt x="5096436" y="0"/>
                </a:lnTo>
                <a:lnTo>
                  <a:pt x="5096436" y="121924"/>
                </a:lnTo>
                <a:lnTo>
                  <a:pt x="3926681" y="121924"/>
                </a:lnTo>
                <a:lnTo>
                  <a:pt x="2508394" y="121924"/>
                </a:lnTo>
                <a:lnTo>
                  <a:pt x="511641" y="121924"/>
                </a:lnTo>
                <a:lnTo>
                  <a:pt x="511640" y="121924"/>
                </a:lnTo>
                <a:lnTo>
                  <a:pt x="442716" y="128872"/>
                </a:lnTo>
                <a:cubicBezTo>
                  <a:pt x="286872" y="160763"/>
                  <a:pt x="169641" y="298653"/>
                  <a:pt x="169641" y="463924"/>
                </a:cubicBezTo>
                <a:cubicBezTo>
                  <a:pt x="169641" y="652805"/>
                  <a:pt x="322760" y="805924"/>
                  <a:pt x="511641" y="805924"/>
                </a:cubicBezTo>
                <a:lnTo>
                  <a:pt x="511648" y="805923"/>
                </a:lnTo>
                <a:lnTo>
                  <a:pt x="2508394" y="805923"/>
                </a:lnTo>
                <a:lnTo>
                  <a:pt x="3926681" y="805923"/>
                </a:lnTo>
                <a:lnTo>
                  <a:pt x="5096436" y="805923"/>
                </a:lnTo>
                <a:lnTo>
                  <a:pt x="5096436" y="927847"/>
                </a:lnTo>
                <a:lnTo>
                  <a:pt x="463934" y="927847"/>
                </a:lnTo>
                <a:lnTo>
                  <a:pt x="463924" y="927848"/>
                </a:lnTo>
                <a:cubicBezTo>
                  <a:pt x="207706" y="927848"/>
                  <a:pt x="0" y="720142"/>
                  <a:pt x="0" y="463924"/>
                </a:cubicBezTo>
                <a:cubicBezTo>
                  <a:pt x="0" y="239733"/>
                  <a:pt x="159025" y="52685"/>
                  <a:pt x="370427" y="9425"/>
                </a:cubicBezTo>
                <a:close/>
              </a:path>
            </a:pathLst>
          </a:custGeom>
          <a:gradFill flip="none" rotWithShape="1">
            <a:gsLst>
              <a:gs pos="0">
                <a:sysClr val="window" lastClr="FFFFFF">
                  <a:alpha val="3000"/>
                </a:sysClr>
              </a:gs>
              <a:gs pos="88000">
                <a:sysClr val="window" lastClr="FFFFFF"/>
              </a:gs>
            </a:gsLst>
            <a:lin ang="10800000" scaled="1"/>
            <a:tileRect/>
          </a:gradFill>
          <a:ln w="25400" cap="flat" cmpd="sng" algn="ctr">
            <a:noFill/>
            <a:prstDash val="solid"/>
          </a:ln>
          <a:effectLst>
            <a:outerShdw blurRad="50800" dist="139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矩形 34"/>
          <p:cNvSpPr/>
          <p:nvPr/>
        </p:nvSpPr>
        <p:spPr>
          <a:xfrm>
            <a:off x="3238427" y="1893409"/>
            <a:ext cx="264687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p:txBody>
      </p:sp>
      <p:sp>
        <p:nvSpPr>
          <p:cNvPr id="36" name="文本框 28"/>
          <p:cNvSpPr txBox="1"/>
          <p:nvPr/>
        </p:nvSpPr>
        <p:spPr>
          <a:xfrm>
            <a:off x="6312775" y="1770296"/>
            <a:ext cx="697627"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01</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cxnSp>
        <p:nvCxnSpPr>
          <p:cNvPr id="37" name="直接连接符 36"/>
          <p:cNvCxnSpPr/>
          <p:nvPr/>
        </p:nvCxnSpPr>
        <p:spPr>
          <a:xfrm>
            <a:off x="6181190" y="1871963"/>
            <a:ext cx="0" cy="504557"/>
          </a:xfrm>
          <a:prstGeom prst="line">
            <a:avLst/>
          </a:prstGeom>
          <a:gradFill flip="none" rotWithShape="1">
            <a:gsLst>
              <a:gs pos="0">
                <a:sysClr val="window" lastClr="FFFFFF">
                  <a:alpha val="3000"/>
                </a:sysClr>
              </a:gs>
              <a:gs pos="88000">
                <a:sysClr val="window" lastClr="FFFFFF"/>
              </a:gs>
            </a:gsLst>
            <a:lin ang="10800000" scaled="1"/>
            <a:tileRect/>
          </a:gradFill>
          <a:ln w="25400" cap="flat" cmpd="sng" algn="ctr">
            <a:solidFill>
              <a:srgbClr val="2683C6"/>
            </a:solidFill>
            <a:prstDash val="solid"/>
          </a:ln>
          <a:effectLst>
            <a:outerShdw blurRad="50800" dist="50800" dir="2700000" algn="tl" rotWithShape="0">
              <a:prstClr val="black">
                <a:alpha val="40000"/>
              </a:prstClr>
            </a:outerShdw>
          </a:effectLst>
        </p:spPr>
      </p:cxnSp>
      <p:grpSp>
        <p:nvGrpSpPr>
          <p:cNvPr id="38" name="组合 37"/>
          <p:cNvGrpSpPr/>
          <p:nvPr/>
        </p:nvGrpSpPr>
        <p:grpSpPr>
          <a:xfrm>
            <a:off x="7474346" y="2871177"/>
            <a:ext cx="1139581" cy="1134895"/>
            <a:chOff x="6987192" y="2314720"/>
            <a:chExt cx="854686" cy="851171"/>
          </a:xfrm>
        </p:grpSpPr>
        <p:sp>
          <p:nvSpPr>
            <p:cNvPr id="39" name="椭圆 38"/>
            <p:cNvSpPr/>
            <p:nvPr/>
          </p:nvSpPr>
          <p:spPr>
            <a:xfrm>
              <a:off x="7085879" y="2409892"/>
              <a:ext cx="755999" cy="755999"/>
            </a:xfrm>
            <a:prstGeom prst="ellipse">
              <a:avLst/>
            </a:prstGeom>
            <a:solidFill>
              <a:srgbClr val="000000"/>
            </a:solidFill>
            <a:ln w="730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椭圆 39"/>
            <p:cNvSpPr/>
            <p:nvPr/>
          </p:nvSpPr>
          <p:spPr>
            <a:xfrm>
              <a:off x="6987192" y="2314720"/>
              <a:ext cx="755999" cy="755999"/>
            </a:xfrm>
            <a:prstGeom prst="ellipse">
              <a:avLst/>
            </a:prstGeom>
            <a:solidFill>
              <a:srgbClr val="2683C6"/>
            </a:solidFill>
            <a:ln w="88900" cap="flat" cmpd="sng" algn="ctr">
              <a:gradFill flip="none" rotWithShape="1">
                <a:gsLst>
                  <a:gs pos="0">
                    <a:srgbClr val="2683C6">
                      <a:lumMod val="5000"/>
                      <a:lumOff val="95000"/>
                    </a:srgbClr>
                  </a:gs>
                  <a:gs pos="100000">
                    <a:sysClr val="window" lastClr="FFFFFF">
                      <a:lumMod val="50000"/>
                    </a:sysClr>
                  </a:gs>
                </a:gsLst>
                <a:lin ang="2700000" scaled="1"/>
                <a:tileRect/>
              </a:gradFill>
              <a:prstDash val="solid"/>
            </a:ln>
            <a:effectLst>
              <a:innerShdw blurRad="127000" dist="165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Freeform 13"/>
            <p:cNvSpPr>
              <a:spLocks noChangeAspect="1" noEditPoints="1"/>
            </p:cNvSpPr>
            <p:nvPr/>
          </p:nvSpPr>
          <p:spPr bwMode="auto">
            <a:xfrm>
              <a:off x="7171441" y="2517578"/>
              <a:ext cx="418733" cy="378000"/>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alpha val="89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grpSp>
        <p:nvGrpSpPr>
          <p:cNvPr id="42" name="组合 41"/>
          <p:cNvGrpSpPr/>
          <p:nvPr/>
        </p:nvGrpSpPr>
        <p:grpSpPr>
          <a:xfrm>
            <a:off x="899592" y="4185559"/>
            <a:ext cx="1139581" cy="1134896"/>
            <a:chOff x="2056126" y="3300507"/>
            <a:chExt cx="854686" cy="851172"/>
          </a:xfrm>
        </p:grpSpPr>
        <p:sp>
          <p:nvSpPr>
            <p:cNvPr id="43" name="椭圆 42"/>
            <p:cNvSpPr/>
            <p:nvPr/>
          </p:nvSpPr>
          <p:spPr>
            <a:xfrm>
              <a:off x="2154813" y="3395680"/>
              <a:ext cx="755999" cy="755999"/>
            </a:xfrm>
            <a:prstGeom prst="ellipse">
              <a:avLst/>
            </a:prstGeom>
            <a:solidFill>
              <a:srgbClr val="000000"/>
            </a:solidFill>
            <a:ln w="730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椭圆 43"/>
            <p:cNvSpPr/>
            <p:nvPr/>
          </p:nvSpPr>
          <p:spPr>
            <a:xfrm>
              <a:off x="2056126" y="3300507"/>
              <a:ext cx="755999" cy="755999"/>
            </a:xfrm>
            <a:prstGeom prst="ellipse">
              <a:avLst/>
            </a:prstGeom>
            <a:solidFill>
              <a:srgbClr val="2683C6"/>
            </a:solidFill>
            <a:ln w="88900" cap="flat" cmpd="sng" algn="ctr">
              <a:gradFill flip="none" rotWithShape="1">
                <a:gsLst>
                  <a:gs pos="0">
                    <a:srgbClr val="2683C6">
                      <a:lumMod val="5000"/>
                      <a:lumOff val="95000"/>
                    </a:srgbClr>
                  </a:gs>
                  <a:gs pos="100000">
                    <a:sysClr val="window" lastClr="FFFFFF">
                      <a:lumMod val="50000"/>
                    </a:sysClr>
                  </a:gs>
                </a:gsLst>
                <a:lin ang="2700000" scaled="1"/>
                <a:tileRect/>
              </a:gradFill>
              <a:prstDash val="solid"/>
            </a:ln>
            <a:effectLst>
              <a:innerShdw blurRad="127000" dist="165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Freeform 9"/>
            <p:cNvSpPr>
              <a:spLocks noChangeAspect="1" noEditPoints="1"/>
            </p:cNvSpPr>
            <p:nvPr/>
          </p:nvSpPr>
          <p:spPr bwMode="auto">
            <a:xfrm>
              <a:off x="2125300" y="3488221"/>
              <a:ext cx="626399" cy="363317"/>
            </a:xfrm>
            <a:custGeom>
              <a:avLst/>
              <a:gdLst>
                <a:gd name="T0" fmla="*/ 114 w 132"/>
                <a:gd name="T1" fmla="*/ 26 h 67"/>
                <a:gd name="T2" fmla="*/ 108 w 132"/>
                <a:gd name="T3" fmla="*/ 32 h 67"/>
                <a:gd name="T4" fmla="*/ 110 w 132"/>
                <a:gd name="T5" fmla="*/ 37 h 67"/>
                <a:gd name="T6" fmla="*/ 99 w 132"/>
                <a:gd name="T7" fmla="*/ 55 h 67"/>
                <a:gd name="T8" fmla="*/ 100 w 132"/>
                <a:gd name="T9" fmla="*/ 55 h 67"/>
                <a:gd name="T10" fmla="*/ 107 w 132"/>
                <a:gd name="T11" fmla="*/ 49 h 67"/>
                <a:gd name="T12" fmla="*/ 104 w 132"/>
                <a:gd name="T13" fmla="*/ 67 h 67"/>
                <a:gd name="T14" fmla="*/ 110 w 132"/>
                <a:gd name="T15" fmla="*/ 67 h 67"/>
                <a:gd name="T16" fmla="*/ 114 w 132"/>
                <a:gd name="T17" fmla="*/ 60 h 67"/>
                <a:gd name="T18" fmla="*/ 119 w 132"/>
                <a:gd name="T19" fmla="*/ 67 h 67"/>
                <a:gd name="T20" fmla="*/ 124 w 132"/>
                <a:gd name="T21" fmla="*/ 67 h 67"/>
                <a:gd name="T22" fmla="*/ 121 w 132"/>
                <a:gd name="T23" fmla="*/ 49 h 67"/>
                <a:gd name="T24" fmla="*/ 128 w 132"/>
                <a:gd name="T25" fmla="*/ 55 h 67"/>
                <a:gd name="T26" fmla="*/ 130 w 132"/>
                <a:gd name="T27" fmla="*/ 55 h 67"/>
                <a:gd name="T28" fmla="*/ 118 w 132"/>
                <a:gd name="T29" fmla="*/ 37 h 67"/>
                <a:gd name="T30" fmla="*/ 121 w 132"/>
                <a:gd name="T31" fmla="*/ 32 h 67"/>
                <a:gd name="T32" fmla="*/ 114 w 132"/>
                <a:gd name="T33" fmla="*/ 26 h 67"/>
                <a:gd name="T34" fmla="*/ 18 w 132"/>
                <a:gd name="T35" fmla="*/ 26 h 67"/>
                <a:gd name="T36" fmla="*/ 11 w 132"/>
                <a:gd name="T37" fmla="*/ 32 h 67"/>
                <a:gd name="T38" fmla="*/ 13 w 132"/>
                <a:gd name="T39" fmla="*/ 37 h 67"/>
                <a:gd name="T40" fmla="*/ 2 w 132"/>
                <a:gd name="T41" fmla="*/ 55 h 67"/>
                <a:gd name="T42" fmla="*/ 3 w 132"/>
                <a:gd name="T43" fmla="*/ 55 h 67"/>
                <a:gd name="T44" fmla="*/ 11 w 132"/>
                <a:gd name="T45" fmla="*/ 49 h 67"/>
                <a:gd name="T46" fmla="*/ 7 w 132"/>
                <a:gd name="T47" fmla="*/ 67 h 67"/>
                <a:gd name="T48" fmla="*/ 13 w 132"/>
                <a:gd name="T49" fmla="*/ 67 h 67"/>
                <a:gd name="T50" fmla="*/ 18 w 132"/>
                <a:gd name="T51" fmla="*/ 60 h 67"/>
                <a:gd name="T52" fmla="*/ 22 w 132"/>
                <a:gd name="T53" fmla="*/ 67 h 67"/>
                <a:gd name="T54" fmla="*/ 28 w 132"/>
                <a:gd name="T55" fmla="*/ 67 h 67"/>
                <a:gd name="T56" fmla="*/ 24 w 132"/>
                <a:gd name="T57" fmla="*/ 49 h 67"/>
                <a:gd name="T58" fmla="*/ 32 w 132"/>
                <a:gd name="T59" fmla="*/ 55 h 67"/>
                <a:gd name="T60" fmla="*/ 33 w 132"/>
                <a:gd name="T61" fmla="*/ 55 h 67"/>
                <a:gd name="T62" fmla="*/ 22 w 132"/>
                <a:gd name="T63" fmla="*/ 37 h 67"/>
                <a:gd name="T64" fmla="*/ 24 w 132"/>
                <a:gd name="T65" fmla="*/ 32 h 67"/>
                <a:gd name="T66" fmla="*/ 18 w 132"/>
                <a:gd name="T67" fmla="*/ 26 h 67"/>
                <a:gd name="T68" fmla="*/ 67 w 132"/>
                <a:gd name="T69" fmla="*/ 0 h 67"/>
                <a:gd name="T70" fmla="*/ 57 w 132"/>
                <a:gd name="T71" fmla="*/ 10 h 67"/>
                <a:gd name="T72" fmla="*/ 60 w 132"/>
                <a:gd name="T73" fmla="*/ 18 h 67"/>
                <a:gd name="T74" fmla="*/ 42 w 132"/>
                <a:gd name="T75" fmla="*/ 47 h 67"/>
                <a:gd name="T76" fmla="*/ 44 w 132"/>
                <a:gd name="T77" fmla="*/ 48 h 67"/>
                <a:gd name="T78" fmla="*/ 56 w 132"/>
                <a:gd name="T79" fmla="*/ 38 h 67"/>
                <a:gd name="T80" fmla="*/ 50 w 132"/>
                <a:gd name="T81" fmla="*/ 67 h 67"/>
                <a:gd name="T82" fmla="*/ 60 w 132"/>
                <a:gd name="T83" fmla="*/ 67 h 67"/>
                <a:gd name="T84" fmla="*/ 67 w 132"/>
                <a:gd name="T85" fmla="*/ 55 h 67"/>
                <a:gd name="T86" fmla="*/ 74 w 132"/>
                <a:gd name="T87" fmla="*/ 67 h 67"/>
                <a:gd name="T88" fmla="*/ 84 w 132"/>
                <a:gd name="T89" fmla="*/ 67 h 67"/>
                <a:gd name="T90" fmla="*/ 78 w 132"/>
                <a:gd name="T91" fmla="*/ 38 h 67"/>
                <a:gd name="T92" fmla="*/ 90 w 132"/>
                <a:gd name="T93" fmla="*/ 48 h 67"/>
                <a:gd name="T94" fmla="*/ 92 w 132"/>
                <a:gd name="T95" fmla="*/ 47 h 67"/>
                <a:gd name="T96" fmla="*/ 74 w 132"/>
                <a:gd name="T97" fmla="*/ 18 h 67"/>
                <a:gd name="T98" fmla="*/ 77 w 132"/>
                <a:gd name="T99" fmla="*/ 10 h 67"/>
                <a:gd name="T100" fmla="*/ 67 w 132"/>
                <a:gd name="T10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grpSp>
        <p:nvGrpSpPr>
          <p:cNvPr id="46" name="组合 45"/>
          <p:cNvGrpSpPr/>
          <p:nvPr/>
        </p:nvGrpSpPr>
        <p:grpSpPr>
          <a:xfrm>
            <a:off x="899592" y="1556792"/>
            <a:ext cx="1139581" cy="1134896"/>
            <a:chOff x="2056126" y="1328932"/>
            <a:chExt cx="854686" cy="851172"/>
          </a:xfrm>
        </p:grpSpPr>
        <p:sp>
          <p:nvSpPr>
            <p:cNvPr id="47" name="椭圆 46"/>
            <p:cNvSpPr/>
            <p:nvPr/>
          </p:nvSpPr>
          <p:spPr>
            <a:xfrm>
              <a:off x="2154813" y="1424105"/>
              <a:ext cx="755999" cy="755999"/>
            </a:xfrm>
            <a:prstGeom prst="ellipse">
              <a:avLst/>
            </a:prstGeom>
            <a:solidFill>
              <a:srgbClr val="000000"/>
            </a:solidFill>
            <a:ln w="730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椭圆 47"/>
            <p:cNvSpPr/>
            <p:nvPr/>
          </p:nvSpPr>
          <p:spPr>
            <a:xfrm>
              <a:off x="2056126" y="1328932"/>
              <a:ext cx="755999" cy="755999"/>
            </a:xfrm>
            <a:prstGeom prst="ellipse">
              <a:avLst/>
            </a:prstGeom>
            <a:solidFill>
              <a:srgbClr val="2683C6"/>
            </a:solidFill>
            <a:ln w="88900" cap="flat" cmpd="sng" algn="ctr">
              <a:gradFill flip="none" rotWithShape="1">
                <a:gsLst>
                  <a:gs pos="0">
                    <a:srgbClr val="2683C6">
                      <a:lumMod val="5000"/>
                      <a:lumOff val="95000"/>
                    </a:srgbClr>
                  </a:gs>
                  <a:gs pos="100000">
                    <a:sysClr val="window" lastClr="FFFFFF">
                      <a:lumMod val="50000"/>
                    </a:sysClr>
                  </a:gs>
                </a:gsLst>
                <a:lin ang="2700000" scaled="1"/>
                <a:tileRect/>
              </a:gradFill>
              <a:prstDash val="solid"/>
            </a:ln>
            <a:effectLst>
              <a:innerShdw blurRad="127000" dist="165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Freeform 29"/>
            <p:cNvSpPr>
              <a:spLocks noChangeAspect="1" noEditPoints="1"/>
            </p:cNvSpPr>
            <p:nvPr/>
          </p:nvSpPr>
          <p:spPr bwMode="auto">
            <a:xfrm>
              <a:off x="2212329" y="1495446"/>
              <a:ext cx="421105" cy="378000"/>
            </a:xfrm>
            <a:custGeom>
              <a:avLst/>
              <a:gdLst>
                <a:gd name="T0" fmla="*/ 124 w 254"/>
                <a:gd name="T1" fmla="*/ 162 h 228"/>
                <a:gd name="T2" fmla="*/ 105 w 254"/>
                <a:gd name="T3" fmla="*/ 162 h 228"/>
                <a:gd name="T4" fmla="*/ 105 w 254"/>
                <a:gd name="T5" fmla="*/ 178 h 228"/>
                <a:gd name="T6" fmla="*/ 124 w 254"/>
                <a:gd name="T7" fmla="*/ 178 h 228"/>
                <a:gd name="T8" fmla="*/ 124 w 254"/>
                <a:gd name="T9" fmla="*/ 162 h 228"/>
                <a:gd name="T10" fmla="*/ 43 w 254"/>
                <a:gd name="T11" fmla="*/ 109 h 228"/>
                <a:gd name="T12" fmla="*/ 129 w 254"/>
                <a:gd name="T13" fmla="*/ 26 h 228"/>
                <a:gd name="T14" fmla="*/ 212 w 254"/>
                <a:gd name="T15" fmla="*/ 109 h 228"/>
                <a:gd name="T16" fmla="*/ 55 w 254"/>
                <a:gd name="T17" fmla="*/ 109 h 228"/>
                <a:gd name="T18" fmla="*/ 43 w 254"/>
                <a:gd name="T19" fmla="*/ 109 h 228"/>
                <a:gd name="T20" fmla="*/ 129 w 254"/>
                <a:gd name="T21" fmla="*/ 0 h 228"/>
                <a:gd name="T22" fmla="*/ 121 w 254"/>
                <a:gd name="T23" fmla="*/ 7 h 228"/>
                <a:gd name="T24" fmla="*/ 15 w 254"/>
                <a:gd name="T25" fmla="*/ 112 h 228"/>
                <a:gd name="T26" fmla="*/ 0 w 254"/>
                <a:gd name="T27" fmla="*/ 128 h 228"/>
                <a:gd name="T28" fmla="*/ 53 w 254"/>
                <a:gd name="T29" fmla="*/ 128 h 228"/>
                <a:gd name="T30" fmla="*/ 53 w 254"/>
                <a:gd name="T31" fmla="*/ 228 h 228"/>
                <a:gd name="T32" fmla="*/ 69 w 254"/>
                <a:gd name="T33" fmla="*/ 228 h 228"/>
                <a:gd name="T34" fmla="*/ 69 w 254"/>
                <a:gd name="T35" fmla="*/ 128 h 228"/>
                <a:gd name="T36" fmla="*/ 181 w 254"/>
                <a:gd name="T37" fmla="*/ 128 h 228"/>
                <a:gd name="T38" fmla="*/ 181 w 254"/>
                <a:gd name="T39" fmla="*/ 228 h 228"/>
                <a:gd name="T40" fmla="*/ 197 w 254"/>
                <a:gd name="T41" fmla="*/ 228 h 228"/>
                <a:gd name="T42" fmla="*/ 197 w 254"/>
                <a:gd name="T43" fmla="*/ 128 h 228"/>
                <a:gd name="T44" fmla="*/ 254 w 254"/>
                <a:gd name="T45" fmla="*/ 128 h 228"/>
                <a:gd name="T46" fmla="*/ 240 w 254"/>
                <a:gd name="T47" fmla="*/ 112 h 228"/>
                <a:gd name="T48" fmla="*/ 242 w 254"/>
                <a:gd name="T49" fmla="*/ 109 h 228"/>
                <a:gd name="T50" fmla="*/ 240 w 254"/>
                <a:gd name="T51" fmla="*/ 112 h 228"/>
                <a:gd name="T52" fmla="*/ 133 w 254"/>
                <a:gd name="T53" fmla="*/ 7 h 228"/>
                <a:gd name="T54" fmla="*/ 129 w 254"/>
                <a:gd name="T55"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228">
                  <a:moveTo>
                    <a:pt x="124" y="162"/>
                  </a:moveTo>
                  <a:lnTo>
                    <a:pt x="105" y="162"/>
                  </a:lnTo>
                  <a:lnTo>
                    <a:pt x="105" y="178"/>
                  </a:lnTo>
                  <a:lnTo>
                    <a:pt x="124" y="178"/>
                  </a:lnTo>
                  <a:lnTo>
                    <a:pt x="124" y="162"/>
                  </a:lnTo>
                  <a:close/>
                  <a:moveTo>
                    <a:pt x="43" y="109"/>
                  </a:moveTo>
                  <a:lnTo>
                    <a:pt x="129" y="26"/>
                  </a:lnTo>
                  <a:lnTo>
                    <a:pt x="212" y="109"/>
                  </a:lnTo>
                  <a:lnTo>
                    <a:pt x="55" y="109"/>
                  </a:lnTo>
                  <a:lnTo>
                    <a:pt x="43" y="109"/>
                  </a:lnTo>
                  <a:close/>
                  <a:moveTo>
                    <a:pt x="129" y="0"/>
                  </a:moveTo>
                  <a:lnTo>
                    <a:pt x="121" y="7"/>
                  </a:lnTo>
                  <a:lnTo>
                    <a:pt x="15" y="112"/>
                  </a:lnTo>
                  <a:lnTo>
                    <a:pt x="0" y="128"/>
                  </a:lnTo>
                  <a:lnTo>
                    <a:pt x="53" y="128"/>
                  </a:lnTo>
                  <a:lnTo>
                    <a:pt x="53" y="228"/>
                  </a:lnTo>
                  <a:lnTo>
                    <a:pt x="69" y="228"/>
                  </a:lnTo>
                  <a:lnTo>
                    <a:pt x="69" y="128"/>
                  </a:lnTo>
                  <a:lnTo>
                    <a:pt x="181" y="128"/>
                  </a:lnTo>
                  <a:lnTo>
                    <a:pt x="181" y="228"/>
                  </a:lnTo>
                  <a:lnTo>
                    <a:pt x="197" y="228"/>
                  </a:lnTo>
                  <a:lnTo>
                    <a:pt x="197" y="128"/>
                  </a:lnTo>
                  <a:lnTo>
                    <a:pt x="254" y="128"/>
                  </a:lnTo>
                  <a:lnTo>
                    <a:pt x="240" y="112"/>
                  </a:lnTo>
                  <a:lnTo>
                    <a:pt x="242" y="109"/>
                  </a:lnTo>
                  <a:lnTo>
                    <a:pt x="240" y="112"/>
                  </a:lnTo>
                  <a:lnTo>
                    <a:pt x="133" y="7"/>
                  </a:lnTo>
                  <a:lnTo>
                    <a:pt x="129" y="0"/>
                  </a:lnTo>
                  <a:close/>
                </a:path>
              </a:pathLst>
            </a:custGeom>
            <a:solidFill>
              <a:sysClr val="window" lastClr="FFFFFF"/>
            </a:solidFill>
            <a:ln w="12700">
              <a:solidFill>
                <a:sysClr val="window" lastClr="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right)">
                                      <p:cBhvr>
                                        <p:cTn id="29" dur="500"/>
                                        <p:tgtEl>
                                          <p:spTgt spid="30"/>
                                        </p:tgtEl>
                                      </p:cBhvr>
                                    </p:animEffect>
                                  </p:childTnLst>
                                </p:cTn>
                              </p:par>
                            </p:childTnLst>
                          </p:cTn>
                        </p:par>
                        <p:par>
                          <p:cTn id="30" fill="hold">
                            <p:stCondLst>
                              <p:cond delay="1500"/>
                            </p:stCondLst>
                            <p:childTnLst>
                              <p:par>
                                <p:cTn id="31" presetID="14" presetClass="entr" presetSubtype="1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randombar(horizontal)">
                                      <p:cBhvr>
                                        <p:cTn id="33" dur="500"/>
                                        <p:tgtEl>
                                          <p:spTgt spid="35"/>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randombar(horizontal)">
                                      <p:cBhvr>
                                        <p:cTn id="36" dur="500"/>
                                        <p:tgtEl>
                                          <p:spTgt spid="36"/>
                                        </p:tgtEl>
                                      </p:cBhvr>
                                    </p:animEffect>
                                  </p:childTnLst>
                                </p:cTn>
                              </p:par>
                              <p:par>
                                <p:cTn id="37" presetID="14" presetClass="entr" presetSubtype="10"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randombar(horizontal)">
                                      <p:cBhvr>
                                        <p:cTn id="39" dur="500"/>
                                        <p:tgtEl>
                                          <p:spTgt spid="37"/>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randombar(horizontal)">
                                      <p:cBhvr>
                                        <p:cTn id="42" dur="500"/>
                                        <p:tgtEl>
                                          <p:spTgt spid="31"/>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randombar(horizontal)">
                                      <p:cBhvr>
                                        <p:cTn id="45" dur="500"/>
                                        <p:tgtEl>
                                          <p:spTgt spid="32"/>
                                        </p:tgtEl>
                                      </p:cBhvr>
                                    </p:animEffect>
                                  </p:childTnLst>
                                </p:cTn>
                              </p:par>
                              <p:par>
                                <p:cTn id="46" presetID="14" presetClass="entr" presetSubtype="10" fill="hold"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randombar(horizontal)">
                                      <p:cBhvr>
                                        <p:cTn id="48" dur="500"/>
                                        <p:tgtEl>
                                          <p:spTgt spid="33"/>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randombar(horizontal)">
                                      <p:cBhvr>
                                        <p:cTn id="51" dur="500"/>
                                        <p:tgtEl>
                                          <p:spTgt spid="27"/>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randombar(horizontal)">
                                      <p:cBhvr>
                                        <p:cTn id="54" dur="500"/>
                                        <p:tgtEl>
                                          <p:spTgt spid="28"/>
                                        </p:tgtEl>
                                      </p:cBhvr>
                                    </p:animEffect>
                                  </p:childTnLst>
                                </p:cTn>
                              </p:par>
                              <p:par>
                                <p:cTn id="55" presetID="14" presetClass="entr" presetSubtype="10" fill="hold"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randombar(horizontal)">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30" grpId="0" animBg="1"/>
      <p:bldP spid="31" grpId="0"/>
      <p:bldP spid="32" grpId="0"/>
      <p:bldP spid="34" grpId="0" animBg="1"/>
      <p:bldP spid="35"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4939137" y="1793021"/>
            <a:ext cx="1308809" cy="1308809"/>
            <a:chOff x="4734658" y="1358411"/>
            <a:chExt cx="1107831" cy="1107831"/>
          </a:xfrm>
        </p:grpSpPr>
        <p:sp>
          <p:nvSpPr>
            <p:cNvPr id="54" name="椭圆 53"/>
            <p:cNvSpPr/>
            <p:nvPr/>
          </p:nvSpPr>
          <p:spPr>
            <a:xfrm>
              <a:off x="4734658" y="1358411"/>
              <a:ext cx="1107831" cy="1107831"/>
            </a:xfrm>
            <a:prstGeom prst="ellipse">
              <a:avLst/>
            </a:prstGeom>
            <a:gradFill flip="none" rotWithShape="1">
              <a:gsLst>
                <a:gs pos="0">
                  <a:srgbClr val="2683C6">
                    <a:lumMod val="5000"/>
                    <a:lumOff val="95000"/>
                  </a:srgbClr>
                </a:gs>
                <a:gs pos="100000">
                  <a:sysClr val="window" lastClr="FFFFFF">
                    <a:lumMod val="65000"/>
                  </a:sysClr>
                </a:gs>
              </a:gsLst>
              <a:lin ang="135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508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a:spLocks noChangeAspect="1"/>
            </p:cNvSpPr>
            <p:nvPr/>
          </p:nvSpPr>
          <p:spPr>
            <a:xfrm>
              <a:off x="4883573" y="1507327"/>
              <a:ext cx="810000" cy="810000"/>
            </a:xfrm>
            <a:prstGeom prst="ellips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文本框 3"/>
            <p:cNvSpPr txBox="1"/>
            <p:nvPr/>
          </p:nvSpPr>
          <p:spPr>
            <a:xfrm>
              <a:off x="5007728" y="1623787"/>
              <a:ext cx="590500" cy="59918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01</a:t>
              </a:r>
              <a:endParaRPr kumimoji="0" lang="zh-CN" altLang="en-US" sz="40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p:txBody>
        </p:sp>
      </p:grpSp>
      <p:grpSp>
        <p:nvGrpSpPr>
          <p:cNvPr id="57" name="组合 56"/>
          <p:cNvGrpSpPr/>
          <p:nvPr/>
        </p:nvGrpSpPr>
        <p:grpSpPr>
          <a:xfrm>
            <a:off x="6392094" y="1659965"/>
            <a:ext cx="1620957" cy="1246458"/>
            <a:chOff x="5964500" y="1245787"/>
            <a:chExt cx="1372045" cy="1055054"/>
          </a:xfrm>
        </p:grpSpPr>
        <p:grpSp>
          <p:nvGrpSpPr>
            <p:cNvPr id="58" name="组合 57"/>
            <p:cNvGrpSpPr>
              <a:grpSpLocks noChangeAspect="1"/>
            </p:cNvGrpSpPr>
            <p:nvPr/>
          </p:nvGrpSpPr>
          <p:grpSpPr>
            <a:xfrm>
              <a:off x="5964500" y="1245787"/>
              <a:ext cx="366547" cy="378000"/>
              <a:chOff x="9405938" y="2763838"/>
              <a:chExt cx="1219201" cy="1257301"/>
            </a:xfrm>
            <a:solidFill>
              <a:srgbClr val="000000">
                <a:lumMod val="50000"/>
              </a:srgbClr>
            </a:solidFill>
          </p:grpSpPr>
          <p:sp>
            <p:nvSpPr>
              <p:cNvPr id="61" name="Rectangle 5"/>
              <p:cNvSpPr>
                <a:spLocks noChangeArrowheads="1"/>
              </p:cNvSpPr>
              <p:nvPr/>
            </p:nvSpPr>
            <p:spPr bwMode="auto">
              <a:xfrm>
                <a:off x="9405938" y="3505201"/>
                <a:ext cx="166688" cy="515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2" name="Rectangle 6"/>
              <p:cNvSpPr>
                <a:spLocks noChangeArrowheads="1"/>
              </p:cNvSpPr>
              <p:nvPr/>
            </p:nvSpPr>
            <p:spPr bwMode="auto">
              <a:xfrm>
                <a:off x="9405938" y="3505201"/>
                <a:ext cx="166688" cy="515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3" name="Rectangle 7"/>
              <p:cNvSpPr>
                <a:spLocks noChangeArrowheads="1"/>
              </p:cNvSpPr>
              <p:nvPr/>
            </p:nvSpPr>
            <p:spPr bwMode="auto">
              <a:xfrm>
                <a:off x="9671051" y="3376613"/>
                <a:ext cx="166688" cy="644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4" name="Rectangle 8"/>
              <p:cNvSpPr>
                <a:spLocks noChangeArrowheads="1"/>
              </p:cNvSpPr>
              <p:nvPr/>
            </p:nvSpPr>
            <p:spPr bwMode="auto">
              <a:xfrm>
                <a:off x="9671051" y="3376613"/>
                <a:ext cx="166688" cy="644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5" name="Rectangle 9"/>
              <p:cNvSpPr>
                <a:spLocks noChangeArrowheads="1"/>
              </p:cNvSpPr>
              <p:nvPr/>
            </p:nvSpPr>
            <p:spPr bwMode="auto">
              <a:xfrm>
                <a:off x="9931401" y="2763838"/>
                <a:ext cx="166688" cy="1257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6" name="Rectangle 10"/>
              <p:cNvSpPr>
                <a:spLocks noChangeArrowheads="1"/>
              </p:cNvSpPr>
              <p:nvPr/>
            </p:nvSpPr>
            <p:spPr bwMode="auto">
              <a:xfrm>
                <a:off x="9931401" y="2763838"/>
                <a:ext cx="166688" cy="1257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7" name="Rectangle 11"/>
              <p:cNvSpPr>
                <a:spLocks noChangeArrowheads="1"/>
              </p:cNvSpPr>
              <p:nvPr/>
            </p:nvSpPr>
            <p:spPr bwMode="auto">
              <a:xfrm>
                <a:off x="10196513" y="3111501"/>
                <a:ext cx="166688" cy="909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8" name="Rectangle 12"/>
              <p:cNvSpPr>
                <a:spLocks noChangeArrowheads="1"/>
              </p:cNvSpPr>
              <p:nvPr/>
            </p:nvSpPr>
            <p:spPr bwMode="auto">
              <a:xfrm>
                <a:off x="10196513" y="3111501"/>
                <a:ext cx="166688" cy="909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9" name="Rectangle 13"/>
              <p:cNvSpPr>
                <a:spLocks noChangeArrowheads="1"/>
              </p:cNvSpPr>
              <p:nvPr/>
            </p:nvSpPr>
            <p:spPr bwMode="auto">
              <a:xfrm>
                <a:off x="10458451" y="3449638"/>
                <a:ext cx="166688"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0" name="Rectangle 14"/>
              <p:cNvSpPr>
                <a:spLocks noChangeArrowheads="1"/>
              </p:cNvSpPr>
              <p:nvPr/>
            </p:nvSpPr>
            <p:spPr bwMode="auto">
              <a:xfrm>
                <a:off x="10458451" y="3449638"/>
                <a:ext cx="166688"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cxnSp>
          <p:nvCxnSpPr>
            <p:cNvPr id="59" name="直接连接符 58"/>
            <p:cNvCxnSpPr/>
            <p:nvPr/>
          </p:nvCxnSpPr>
          <p:spPr>
            <a:xfrm>
              <a:off x="5964500" y="1740876"/>
              <a:ext cx="1367462" cy="0"/>
            </a:xfrm>
            <a:prstGeom prst="line">
              <a:avLst/>
            </a:prstGeom>
            <a:noFill/>
            <a:ln w="12700" cap="flat" cmpd="sng" algn="ctr">
              <a:solidFill>
                <a:sysClr val="windowText" lastClr="000000">
                  <a:lumMod val="50000"/>
                  <a:lumOff val="50000"/>
                </a:sysClr>
              </a:solidFill>
              <a:prstDash val="solid"/>
            </a:ln>
            <a:effectLst/>
          </p:spPr>
        </p:cxnSp>
        <p:sp>
          <p:nvSpPr>
            <p:cNvPr id="60" name="文本框 20"/>
            <p:cNvSpPr txBox="1"/>
            <p:nvPr/>
          </p:nvSpPr>
          <p:spPr>
            <a:xfrm>
              <a:off x="5964500" y="1857966"/>
              <a:ext cx="1372045" cy="4428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grpSp>
      <p:grpSp>
        <p:nvGrpSpPr>
          <p:cNvPr id="71" name="组合 70"/>
          <p:cNvGrpSpPr/>
          <p:nvPr/>
        </p:nvGrpSpPr>
        <p:grpSpPr>
          <a:xfrm>
            <a:off x="5533416" y="4073181"/>
            <a:ext cx="1308809" cy="1308809"/>
            <a:chOff x="5237680" y="3288434"/>
            <a:chExt cx="1107831" cy="1107831"/>
          </a:xfrm>
        </p:grpSpPr>
        <p:sp>
          <p:nvSpPr>
            <p:cNvPr id="72" name="椭圆 71"/>
            <p:cNvSpPr/>
            <p:nvPr/>
          </p:nvSpPr>
          <p:spPr>
            <a:xfrm>
              <a:off x="5237680" y="3288434"/>
              <a:ext cx="1107831" cy="1107831"/>
            </a:xfrm>
            <a:prstGeom prst="ellipse">
              <a:avLst/>
            </a:prstGeom>
            <a:gradFill flip="none" rotWithShape="1">
              <a:gsLst>
                <a:gs pos="0">
                  <a:srgbClr val="2683C6">
                    <a:lumMod val="5000"/>
                    <a:lumOff val="95000"/>
                  </a:srgbClr>
                </a:gs>
                <a:gs pos="100000">
                  <a:sysClr val="window" lastClr="FFFFFF">
                    <a:lumMod val="65000"/>
                  </a:sysClr>
                </a:gs>
              </a:gsLst>
              <a:lin ang="135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508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椭圆 72"/>
            <p:cNvSpPr>
              <a:spLocks noChangeAspect="1"/>
            </p:cNvSpPr>
            <p:nvPr/>
          </p:nvSpPr>
          <p:spPr>
            <a:xfrm>
              <a:off x="5386595" y="3437349"/>
              <a:ext cx="810000" cy="810000"/>
            </a:xfrm>
            <a:prstGeom prst="ellips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文本框 23"/>
            <p:cNvSpPr txBox="1"/>
            <p:nvPr/>
          </p:nvSpPr>
          <p:spPr>
            <a:xfrm>
              <a:off x="5510750" y="3553809"/>
              <a:ext cx="590500" cy="59918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03</a:t>
              </a:r>
              <a:endParaRPr kumimoji="0" lang="zh-CN" altLang="en-US" sz="40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p:txBody>
        </p:sp>
      </p:grpSp>
      <p:grpSp>
        <p:nvGrpSpPr>
          <p:cNvPr id="75" name="组合 74"/>
          <p:cNvGrpSpPr/>
          <p:nvPr/>
        </p:nvGrpSpPr>
        <p:grpSpPr>
          <a:xfrm>
            <a:off x="6986372" y="3906846"/>
            <a:ext cx="1620957" cy="1337521"/>
            <a:chOff x="6467522" y="3147641"/>
            <a:chExt cx="1372045" cy="1132134"/>
          </a:xfrm>
        </p:grpSpPr>
        <p:cxnSp>
          <p:nvCxnSpPr>
            <p:cNvPr id="76" name="直接连接符 75"/>
            <p:cNvCxnSpPr/>
            <p:nvPr/>
          </p:nvCxnSpPr>
          <p:spPr>
            <a:xfrm>
              <a:off x="6467522" y="3719810"/>
              <a:ext cx="1367462" cy="0"/>
            </a:xfrm>
            <a:prstGeom prst="line">
              <a:avLst/>
            </a:prstGeom>
            <a:noFill/>
            <a:ln w="12700" cap="flat" cmpd="sng" algn="ctr">
              <a:solidFill>
                <a:sysClr val="windowText" lastClr="000000">
                  <a:lumMod val="50000"/>
                  <a:lumOff val="50000"/>
                </a:sysClr>
              </a:solidFill>
              <a:prstDash val="solid"/>
            </a:ln>
            <a:effectLst/>
          </p:spPr>
        </p:cxnSp>
        <p:sp>
          <p:nvSpPr>
            <p:cNvPr id="77" name="文本框 25"/>
            <p:cNvSpPr txBox="1"/>
            <p:nvPr/>
          </p:nvSpPr>
          <p:spPr>
            <a:xfrm>
              <a:off x="6467522" y="3836900"/>
              <a:ext cx="1372045" cy="4428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78" name="Freeform 148"/>
            <p:cNvSpPr>
              <a:spLocks noChangeAspect="1"/>
            </p:cNvSpPr>
            <p:nvPr/>
          </p:nvSpPr>
          <p:spPr bwMode="auto">
            <a:xfrm>
              <a:off x="6467522" y="3147641"/>
              <a:ext cx="550189" cy="432000"/>
            </a:xfrm>
            <a:custGeom>
              <a:avLst/>
              <a:gdLst>
                <a:gd name="T0" fmla="*/ 7 w 135"/>
                <a:gd name="T1" fmla="*/ 99 h 106"/>
                <a:gd name="T2" fmla="*/ 135 w 135"/>
                <a:gd name="T3" fmla="*/ 99 h 106"/>
                <a:gd name="T4" fmla="*/ 135 w 135"/>
                <a:gd name="T5" fmla="*/ 106 h 106"/>
                <a:gd name="T6" fmla="*/ 7 w 135"/>
                <a:gd name="T7" fmla="*/ 106 h 106"/>
                <a:gd name="T8" fmla="*/ 0 w 135"/>
                <a:gd name="T9" fmla="*/ 106 h 106"/>
                <a:gd name="T10" fmla="*/ 0 w 135"/>
                <a:gd name="T11" fmla="*/ 99 h 106"/>
                <a:gd name="T12" fmla="*/ 0 w 135"/>
                <a:gd name="T13" fmla="*/ 0 h 106"/>
                <a:gd name="T14" fmla="*/ 7 w 135"/>
                <a:gd name="T15" fmla="*/ 0 h 106"/>
                <a:gd name="T16" fmla="*/ 7 w 135"/>
                <a:gd name="T17" fmla="*/ 56 h 106"/>
                <a:gd name="T18" fmla="*/ 22 w 135"/>
                <a:gd name="T19" fmla="*/ 47 h 106"/>
                <a:gd name="T20" fmla="*/ 26 w 135"/>
                <a:gd name="T21" fmla="*/ 42 h 106"/>
                <a:gd name="T22" fmla="*/ 31 w 135"/>
                <a:gd name="T23" fmla="*/ 49 h 106"/>
                <a:gd name="T24" fmla="*/ 33 w 135"/>
                <a:gd name="T25" fmla="*/ 54 h 106"/>
                <a:gd name="T26" fmla="*/ 38 w 135"/>
                <a:gd name="T27" fmla="*/ 49 h 106"/>
                <a:gd name="T28" fmla="*/ 45 w 135"/>
                <a:gd name="T29" fmla="*/ 44 h 106"/>
                <a:gd name="T30" fmla="*/ 50 w 135"/>
                <a:gd name="T31" fmla="*/ 52 h 106"/>
                <a:gd name="T32" fmla="*/ 52 w 135"/>
                <a:gd name="T33" fmla="*/ 56 h 106"/>
                <a:gd name="T34" fmla="*/ 64 w 135"/>
                <a:gd name="T35" fmla="*/ 49 h 106"/>
                <a:gd name="T36" fmla="*/ 69 w 135"/>
                <a:gd name="T37" fmla="*/ 47 h 106"/>
                <a:gd name="T38" fmla="*/ 71 w 135"/>
                <a:gd name="T39" fmla="*/ 49 h 106"/>
                <a:gd name="T40" fmla="*/ 83 w 135"/>
                <a:gd name="T41" fmla="*/ 33 h 106"/>
                <a:gd name="T42" fmla="*/ 88 w 135"/>
                <a:gd name="T43" fmla="*/ 26 h 106"/>
                <a:gd name="T44" fmla="*/ 93 w 135"/>
                <a:gd name="T45" fmla="*/ 30 h 106"/>
                <a:gd name="T46" fmla="*/ 95 w 135"/>
                <a:gd name="T47" fmla="*/ 33 h 106"/>
                <a:gd name="T48" fmla="*/ 102 w 135"/>
                <a:gd name="T49" fmla="*/ 23 h 106"/>
                <a:gd name="T50" fmla="*/ 95 w 135"/>
                <a:gd name="T51" fmla="*/ 16 h 106"/>
                <a:gd name="T52" fmla="*/ 111 w 135"/>
                <a:gd name="T53" fmla="*/ 9 h 106"/>
                <a:gd name="T54" fmla="*/ 128 w 135"/>
                <a:gd name="T55" fmla="*/ 2 h 106"/>
                <a:gd name="T56" fmla="*/ 126 w 135"/>
                <a:gd name="T57" fmla="*/ 21 h 106"/>
                <a:gd name="T58" fmla="*/ 123 w 135"/>
                <a:gd name="T59" fmla="*/ 40 h 106"/>
                <a:gd name="T60" fmla="*/ 114 w 135"/>
                <a:gd name="T61" fmla="*/ 33 h 106"/>
                <a:gd name="T62" fmla="*/ 104 w 135"/>
                <a:gd name="T63" fmla="*/ 47 h 106"/>
                <a:gd name="T64" fmla="*/ 100 w 135"/>
                <a:gd name="T65" fmla="*/ 54 h 106"/>
                <a:gd name="T66" fmla="*/ 93 w 135"/>
                <a:gd name="T67" fmla="*/ 49 h 106"/>
                <a:gd name="T68" fmla="*/ 90 w 135"/>
                <a:gd name="T69" fmla="*/ 47 h 106"/>
                <a:gd name="T70" fmla="*/ 78 w 135"/>
                <a:gd name="T71" fmla="*/ 63 h 106"/>
                <a:gd name="T72" fmla="*/ 76 w 135"/>
                <a:gd name="T73" fmla="*/ 71 h 106"/>
                <a:gd name="T74" fmla="*/ 69 w 135"/>
                <a:gd name="T75" fmla="*/ 66 h 106"/>
                <a:gd name="T76" fmla="*/ 67 w 135"/>
                <a:gd name="T77" fmla="*/ 66 h 106"/>
                <a:gd name="T78" fmla="*/ 52 w 135"/>
                <a:gd name="T79" fmla="*/ 73 h 106"/>
                <a:gd name="T80" fmla="*/ 45 w 135"/>
                <a:gd name="T81" fmla="*/ 75 h 106"/>
                <a:gd name="T82" fmla="*/ 43 w 135"/>
                <a:gd name="T83" fmla="*/ 71 h 106"/>
                <a:gd name="T84" fmla="*/ 40 w 135"/>
                <a:gd name="T85" fmla="*/ 66 h 106"/>
                <a:gd name="T86" fmla="*/ 38 w 135"/>
                <a:gd name="T87" fmla="*/ 71 h 106"/>
                <a:gd name="T88" fmla="*/ 31 w 135"/>
                <a:gd name="T89" fmla="*/ 75 h 106"/>
                <a:gd name="T90" fmla="*/ 26 w 135"/>
                <a:gd name="T91" fmla="*/ 68 h 106"/>
                <a:gd name="T92" fmla="*/ 24 w 135"/>
                <a:gd name="T93" fmla="*/ 63 h 106"/>
                <a:gd name="T94" fmla="*/ 7 w 135"/>
                <a:gd name="T95" fmla="*/ 75 h 106"/>
                <a:gd name="T96" fmla="*/ 7 w 135"/>
                <a:gd name="T97" fmla="*/ 9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 h="106">
                  <a:moveTo>
                    <a:pt x="7" y="99"/>
                  </a:moveTo>
                  <a:lnTo>
                    <a:pt x="135" y="99"/>
                  </a:lnTo>
                  <a:lnTo>
                    <a:pt x="135" y="106"/>
                  </a:lnTo>
                  <a:lnTo>
                    <a:pt x="7" y="106"/>
                  </a:lnTo>
                  <a:lnTo>
                    <a:pt x="0" y="106"/>
                  </a:lnTo>
                  <a:lnTo>
                    <a:pt x="0" y="99"/>
                  </a:lnTo>
                  <a:lnTo>
                    <a:pt x="0" y="0"/>
                  </a:lnTo>
                  <a:lnTo>
                    <a:pt x="7" y="0"/>
                  </a:lnTo>
                  <a:lnTo>
                    <a:pt x="7" y="56"/>
                  </a:lnTo>
                  <a:lnTo>
                    <a:pt x="22" y="47"/>
                  </a:lnTo>
                  <a:lnTo>
                    <a:pt x="26" y="42"/>
                  </a:lnTo>
                  <a:lnTo>
                    <a:pt x="31" y="49"/>
                  </a:lnTo>
                  <a:lnTo>
                    <a:pt x="33" y="54"/>
                  </a:lnTo>
                  <a:lnTo>
                    <a:pt x="38" y="49"/>
                  </a:lnTo>
                  <a:lnTo>
                    <a:pt x="45" y="44"/>
                  </a:lnTo>
                  <a:lnTo>
                    <a:pt x="50" y="52"/>
                  </a:lnTo>
                  <a:lnTo>
                    <a:pt x="52" y="56"/>
                  </a:lnTo>
                  <a:lnTo>
                    <a:pt x="64" y="49"/>
                  </a:lnTo>
                  <a:lnTo>
                    <a:pt x="69" y="47"/>
                  </a:lnTo>
                  <a:lnTo>
                    <a:pt x="71" y="49"/>
                  </a:lnTo>
                  <a:lnTo>
                    <a:pt x="83" y="33"/>
                  </a:lnTo>
                  <a:lnTo>
                    <a:pt x="88" y="26"/>
                  </a:lnTo>
                  <a:lnTo>
                    <a:pt x="93" y="30"/>
                  </a:lnTo>
                  <a:lnTo>
                    <a:pt x="95" y="33"/>
                  </a:lnTo>
                  <a:lnTo>
                    <a:pt x="102" y="23"/>
                  </a:lnTo>
                  <a:lnTo>
                    <a:pt x="95" y="16"/>
                  </a:lnTo>
                  <a:lnTo>
                    <a:pt x="111" y="9"/>
                  </a:lnTo>
                  <a:lnTo>
                    <a:pt x="128" y="2"/>
                  </a:lnTo>
                  <a:lnTo>
                    <a:pt x="126" y="21"/>
                  </a:lnTo>
                  <a:lnTo>
                    <a:pt x="123" y="40"/>
                  </a:lnTo>
                  <a:lnTo>
                    <a:pt x="114" y="33"/>
                  </a:lnTo>
                  <a:lnTo>
                    <a:pt x="104" y="47"/>
                  </a:lnTo>
                  <a:lnTo>
                    <a:pt x="100" y="54"/>
                  </a:lnTo>
                  <a:lnTo>
                    <a:pt x="93" y="49"/>
                  </a:lnTo>
                  <a:lnTo>
                    <a:pt x="90" y="47"/>
                  </a:lnTo>
                  <a:lnTo>
                    <a:pt x="78" y="63"/>
                  </a:lnTo>
                  <a:lnTo>
                    <a:pt x="76" y="71"/>
                  </a:lnTo>
                  <a:lnTo>
                    <a:pt x="69" y="66"/>
                  </a:lnTo>
                  <a:lnTo>
                    <a:pt x="67" y="66"/>
                  </a:lnTo>
                  <a:lnTo>
                    <a:pt x="52" y="73"/>
                  </a:lnTo>
                  <a:lnTo>
                    <a:pt x="45" y="75"/>
                  </a:lnTo>
                  <a:lnTo>
                    <a:pt x="43" y="71"/>
                  </a:lnTo>
                  <a:lnTo>
                    <a:pt x="40" y="66"/>
                  </a:lnTo>
                  <a:lnTo>
                    <a:pt x="38" y="71"/>
                  </a:lnTo>
                  <a:lnTo>
                    <a:pt x="31" y="75"/>
                  </a:lnTo>
                  <a:lnTo>
                    <a:pt x="26" y="68"/>
                  </a:lnTo>
                  <a:lnTo>
                    <a:pt x="24" y="63"/>
                  </a:lnTo>
                  <a:lnTo>
                    <a:pt x="7" y="75"/>
                  </a:lnTo>
                  <a:lnTo>
                    <a:pt x="7" y="99"/>
                  </a:lnTo>
                  <a:close/>
                </a:path>
              </a:pathLst>
            </a:custGeom>
            <a:solidFill>
              <a:srgbClr val="000000">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79" name="组合 78"/>
          <p:cNvGrpSpPr/>
          <p:nvPr/>
        </p:nvGrpSpPr>
        <p:grpSpPr>
          <a:xfrm>
            <a:off x="2185499" y="1628800"/>
            <a:ext cx="1585678" cy="1585678"/>
            <a:chOff x="2403864" y="1219408"/>
            <a:chExt cx="1342184" cy="1342184"/>
          </a:xfrm>
        </p:grpSpPr>
        <p:sp>
          <p:nvSpPr>
            <p:cNvPr id="80" name="椭圆 79"/>
            <p:cNvSpPr/>
            <p:nvPr/>
          </p:nvSpPr>
          <p:spPr>
            <a:xfrm>
              <a:off x="2403864" y="1219408"/>
              <a:ext cx="1342184" cy="1342184"/>
            </a:xfrm>
            <a:prstGeom prst="ellipse">
              <a:avLst/>
            </a:prstGeom>
            <a:gradFill flip="none" rotWithShape="1">
              <a:gsLst>
                <a:gs pos="0">
                  <a:srgbClr val="2683C6">
                    <a:lumMod val="5000"/>
                    <a:lumOff val="95000"/>
                  </a:srgbClr>
                </a:gs>
                <a:gs pos="100000">
                  <a:sysClr val="window" lastClr="FFFFFF">
                    <a:lumMod val="65000"/>
                  </a:sysClr>
                </a:gs>
              </a:gsLst>
              <a:lin ang="135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508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饼形 80"/>
            <p:cNvSpPr/>
            <p:nvPr/>
          </p:nvSpPr>
          <p:spPr>
            <a:xfrm rot="-2700000">
              <a:off x="2583331" y="1398876"/>
              <a:ext cx="983249" cy="983249"/>
            </a:xfrm>
            <a:prstGeom prst="pie">
              <a:avLst>
                <a:gd name="adj1" fmla="val 20720792"/>
                <a:gd name="adj2" fmla="val 16200000"/>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2" name="文本框 29"/>
            <p:cNvSpPr txBox="1"/>
            <p:nvPr/>
          </p:nvSpPr>
          <p:spPr>
            <a:xfrm>
              <a:off x="2727492" y="1294135"/>
              <a:ext cx="688194" cy="4428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000000">
                      <a:lumMod val="50000"/>
                    </a:srgbClr>
                  </a:solidFill>
                  <a:effectLst/>
                  <a:uLnTx/>
                  <a:uFillTx/>
                </a:rPr>
                <a:t>20</a:t>
              </a:r>
              <a:r>
                <a:rPr kumimoji="0" lang="en-US" altLang="zh-CN" sz="2000" b="0" i="0" u="none" strike="noStrike" kern="0" cap="none" spc="0" normalizeH="0" baseline="0" noProof="0" dirty="0">
                  <a:ln>
                    <a:noFill/>
                  </a:ln>
                  <a:solidFill>
                    <a:srgbClr val="000000">
                      <a:lumMod val="50000"/>
                    </a:srgbClr>
                  </a:solidFill>
                  <a:effectLst/>
                  <a:uLnTx/>
                  <a:uFillTx/>
                </a:rPr>
                <a:t>%</a:t>
              </a:r>
              <a:endParaRPr kumimoji="0" lang="zh-CN" altLang="en-US" sz="2000" b="0" i="0" u="none" strike="noStrike" kern="0" cap="none" spc="0" normalizeH="0" baseline="0" noProof="0" dirty="0">
                <a:ln>
                  <a:noFill/>
                </a:ln>
                <a:solidFill>
                  <a:srgbClr val="000000">
                    <a:lumMod val="50000"/>
                  </a:srgbClr>
                </a:solidFill>
                <a:effectLst/>
                <a:uLnTx/>
                <a:uFillTx/>
              </a:endParaRPr>
            </a:p>
          </p:txBody>
        </p:sp>
        <p:sp>
          <p:nvSpPr>
            <p:cNvPr id="83" name="椭圆 82"/>
            <p:cNvSpPr>
              <a:spLocks noChangeAspect="1"/>
            </p:cNvSpPr>
            <p:nvPr/>
          </p:nvSpPr>
          <p:spPr>
            <a:xfrm>
              <a:off x="2899455" y="1715000"/>
              <a:ext cx="351000" cy="351000"/>
            </a:xfrm>
            <a:prstGeom prst="ellipse">
              <a:avLst/>
            </a:prstGeom>
            <a:solidFill>
              <a:sysClr val="window" lastClr="FFFFFF">
                <a:alpha val="41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Freeform 154"/>
            <p:cNvSpPr>
              <a:spLocks noChangeAspect="1"/>
            </p:cNvSpPr>
            <p:nvPr/>
          </p:nvSpPr>
          <p:spPr bwMode="auto">
            <a:xfrm>
              <a:off x="2953455" y="1796000"/>
              <a:ext cx="243000" cy="189000"/>
            </a:xfrm>
            <a:custGeom>
              <a:avLst/>
              <a:gdLst>
                <a:gd name="T0" fmla="*/ 6 w 65"/>
                <a:gd name="T1" fmla="*/ 47 h 50"/>
                <a:gd name="T2" fmla="*/ 8 w 65"/>
                <a:gd name="T3" fmla="*/ 25 h 50"/>
                <a:gd name="T4" fmla="*/ 10 w 65"/>
                <a:gd name="T5" fmla="*/ 47 h 50"/>
                <a:gd name="T6" fmla="*/ 12 w 65"/>
                <a:gd name="T7" fmla="*/ 27 h 50"/>
                <a:gd name="T8" fmla="*/ 13 w 65"/>
                <a:gd name="T9" fmla="*/ 47 h 50"/>
                <a:gd name="T10" fmla="*/ 15 w 65"/>
                <a:gd name="T11" fmla="*/ 29 h 50"/>
                <a:gd name="T12" fmla="*/ 16 w 65"/>
                <a:gd name="T13" fmla="*/ 47 h 50"/>
                <a:gd name="T14" fmla="*/ 18 w 65"/>
                <a:gd name="T15" fmla="*/ 27 h 50"/>
                <a:gd name="T16" fmla="*/ 19 w 65"/>
                <a:gd name="T17" fmla="*/ 47 h 50"/>
                <a:gd name="T18" fmla="*/ 21 w 65"/>
                <a:gd name="T19" fmla="*/ 20 h 50"/>
                <a:gd name="T20" fmla="*/ 23 w 65"/>
                <a:gd name="T21" fmla="*/ 47 h 50"/>
                <a:gd name="T22" fmla="*/ 25 w 65"/>
                <a:gd name="T23" fmla="*/ 15 h 50"/>
                <a:gd name="T24" fmla="*/ 26 w 65"/>
                <a:gd name="T25" fmla="*/ 47 h 50"/>
                <a:gd name="T26" fmla="*/ 28 w 65"/>
                <a:gd name="T27" fmla="*/ 21 h 50"/>
                <a:gd name="T28" fmla="*/ 29 w 65"/>
                <a:gd name="T29" fmla="*/ 47 h 50"/>
                <a:gd name="T30" fmla="*/ 31 w 65"/>
                <a:gd name="T31" fmla="*/ 28 h 50"/>
                <a:gd name="T32" fmla="*/ 33 w 65"/>
                <a:gd name="T33" fmla="*/ 47 h 50"/>
                <a:gd name="T34" fmla="*/ 35 w 65"/>
                <a:gd name="T35" fmla="*/ 34 h 50"/>
                <a:gd name="T36" fmla="*/ 36 w 65"/>
                <a:gd name="T37" fmla="*/ 47 h 50"/>
                <a:gd name="T38" fmla="*/ 38 w 65"/>
                <a:gd name="T39" fmla="*/ 31 h 50"/>
                <a:gd name="T40" fmla="*/ 39 w 65"/>
                <a:gd name="T41" fmla="*/ 47 h 50"/>
                <a:gd name="T42" fmla="*/ 41 w 65"/>
                <a:gd name="T43" fmla="*/ 27 h 50"/>
                <a:gd name="T44" fmla="*/ 42 w 65"/>
                <a:gd name="T45" fmla="*/ 47 h 50"/>
                <a:gd name="T46" fmla="*/ 44 w 65"/>
                <a:gd name="T47" fmla="*/ 29 h 50"/>
                <a:gd name="T48" fmla="*/ 46 w 65"/>
                <a:gd name="T49" fmla="*/ 47 h 50"/>
                <a:gd name="T50" fmla="*/ 48 w 65"/>
                <a:gd name="T51" fmla="*/ 32 h 50"/>
                <a:gd name="T52" fmla="*/ 49 w 65"/>
                <a:gd name="T53" fmla="*/ 47 h 50"/>
                <a:gd name="T54" fmla="*/ 51 w 65"/>
                <a:gd name="T55" fmla="*/ 36 h 50"/>
                <a:gd name="T56" fmla="*/ 52 w 65"/>
                <a:gd name="T57" fmla="*/ 47 h 50"/>
                <a:gd name="T58" fmla="*/ 54 w 65"/>
                <a:gd name="T59" fmla="*/ 18 h 50"/>
                <a:gd name="T60" fmla="*/ 56 w 65"/>
                <a:gd name="T61" fmla="*/ 47 h 50"/>
                <a:gd name="T62" fmla="*/ 58 w 65"/>
                <a:gd name="T63" fmla="*/ 13 h 50"/>
                <a:gd name="T64" fmla="*/ 59 w 65"/>
                <a:gd name="T65" fmla="*/ 47 h 50"/>
                <a:gd name="T66" fmla="*/ 61 w 65"/>
                <a:gd name="T67" fmla="*/ 8 h 50"/>
                <a:gd name="T68" fmla="*/ 65 w 65"/>
                <a:gd name="T69" fmla="*/ 47 h 50"/>
                <a:gd name="T70" fmla="*/ 4 w 65"/>
                <a:gd name="T71" fmla="*/ 50 h 50"/>
                <a:gd name="T72" fmla="*/ 0 w 65"/>
                <a:gd name="T73" fmla="*/ 47 h 50"/>
                <a:gd name="T74" fmla="*/ 4 w 65"/>
                <a:gd name="T7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50">
                  <a:moveTo>
                    <a:pt x="4" y="47"/>
                  </a:moveTo>
                  <a:cubicBezTo>
                    <a:pt x="6" y="47"/>
                    <a:pt x="6" y="47"/>
                    <a:pt x="6" y="47"/>
                  </a:cubicBezTo>
                  <a:cubicBezTo>
                    <a:pt x="6" y="25"/>
                    <a:pt x="6" y="25"/>
                    <a:pt x="6" y="25"/>
                  </a:cubicBezTo>
                  <a:cubicBezTo>
                    <a:pt x="8" y="25"/>
                    <a:pt x="8" y="25"/>
                    <a:pt x="8" y="25"/>
                  </a:cubicBezTo>
                  <a:cubicBezTo>
                    <a:pt x="8" y="47"/>
                    <a:pt x="8" y="47"/>
                    <a:pt x="8" y="47"/>
                  </a:cubicBezTo>
                  <a:cubicBezTo>
                    <a:pt x="10" y="47"/>
                    <a:pt x="10" y="47"/>
                    <a:pt x="10" y="47"/>
                  </a:cubicBezTo>
                  <a:cubicBezTo>
                    <a:pt x="10" y="27"/>
                    <a:pt x="10" y="27"/>
                    <a:pt x="10" y="27"/>
                  </a:cubicBezTo>
                  <a:cubicBezTo>
                    <a:pt x="10" y="27"/>
                    <a:pt x="11" y="27"/>
                    <a:pt x="12" y="27"/>
                  </a:cubicBezTo>
                  <a:cubicBezTo>
                    <a:pt x="12" y="47"/>
                    <a:pt x="12" y="47"/>
                    <a:pt x="12" y="47"/>
                  </a:cubicBezTo>
                  <a:cubicBezTo>
                    <a:pt x="13" y="47"/>
                    <a:pt x="13" y="47"/>
                    <a:pt x="13" y="47"/>
                  </a:cubicBezTo>
                  <a:cubicBezTo>
                    <a:pt x="13" y="29"/>
                    <a:pt x="13" y="29"/>
                    <a:pt x="13" y="29"/>
                  </a:cubicBezTo>
                  <a:cubicBezTo>
                    <a:pt x="14" y="29"/>
                    <a:pt x="14" y="29"/>
                    <a:pt x="15" y="29"/>
                  </a:cubicBezTo>
                  <a:cubicBezTo>
                    <a:pt x="15" y="47"/>
                    <a:pt x="15" y="47"/>
                    <a:pt x="15" y="47"/>
                  </a:cubicBezTo>
                  <a:cubicBezTo>
                    <a:pt x="16" y="47"/>
                    <a:pt x="16" y="47"/>
                    <a:pt x="16" y="47"/>
                  </a:cubicBezTo>
                  <a:cubicBezTo>
                    <a:pt x="16" y="27"/>
                    <a:pt x="16" y="27"/>
                    <a:pt x="16" y="27"/>
                  </a:cubicBezTo>
                  <a:cubicBezTo>
                    <a:pt x="17" y="27"/>
                    <a:pt x="18" y="27"/>
                    <a:pt x="18" y="27"/>
                  </a:cubicBezTo>
                  <a:cubicBezTo>
                    <a:pt x="18" y="47"/>
                    <a:pt x="18" y="47"/>
                    <a:pt x="18" y="47"/>
                  </a:cubicBezTo>
                  <a:cubicBezTo>
                    <a:pt x="19" y="47"/>
                    <a:pt x="19" y="47"/>
                    <a:pt x="19" y="47"/>
                  </a:cubicBezTo>
                  <a:cubicBezTo>
                    <a:pt x="19" y="20"/>
                    <a:pt x="19" y="20"/>
                    <a:pt x="19" y="20"/>
                  </a:cubicBezTo>
                  <a:cubicBezTo>
                    <a:pt x="20" y="20"/>
                    <a:pt x="21" y="20"/>
                    <a:pt x="21" y="20"/>
                  </a:cubicBezTo>
                  <a:cubicBezTo>
                    <a:pt x="21" y="47"/>
                    <a:pt x="21" y="47"/>
                    <a:pt x="21" y="47"/>
                  </a:cubicBezTo>
                  <a:cubicBezTo>
                    <a:pt x="23" y="47"/>
                    <a:pt x="23" y="47"/>
                    <a:pt x="23" y="47"/>
                  </a:cubicBezTo>
                  <a:cubicBezTo>
                    <a:pt x="23" y="15"/>
                    <a:pt x="23" y="15"/>
                    <a:pt x="23" y="15"/>
                  </a:cubicBezTo>
                  <a:cubicBezTo>
                    <a:pt x="23" y="15"/>
                    <a:pt x="24" y="15"/>
                    <a:pt x="25" y="15"/>
                  </a:cubicBezTo>
                  <a:cubicBezTo>
                    <a:pt x="25" y="47"/>
                    <a:pt x="25" y="47"/>
                    <a:pt x="25" y="47"/>
                  </a:cubicBezTo>
                  <a:cubicBezTo>
                    <a:pt x="26" y="47"/>
                    <a:pt x="26" y="47"/>
                    <a:pt x="26" y="47"/>
                  </a:cubicBezTo>
                  <a:cubicBezTo>
                    <a:pt x="26" y="21"/>
                    <a:pt x="26" y="21"/>
                    <a:pt x="26" y="21"/>
                  </a:cubicBezTo>
                  <a:cubicBezTo>
                    <a:pt x="27" y="21"/>
                    <a:pt x="27" y="21"/>
                    <a:pt x="28" y="21"/>
                  </a:cubicBezTo>
                  <a:cubicBezTo>
                    <a:pt x="28" y="47"/>
                    <a:pt x="28" y="47"/>
                    <a:pt x="28" y="47"/>
                  </a:cubicBezTo>
                  <a:cubicBezTo>
                    <a:pt x="29" y="47"/>
                    <a:pt x="29" y="47"/>
                    <a:pt x="29" y="47"/>
                  </a:cubicBezTo>
                  <a:cubicBezTo>
                    <a:pt x="29" y="28"/>
                    <a:pt x="29" y="28"/>
                    <a:pt x="29" y="28"/>
                  </a:cubicBezTo>
                  <a:cubicBezTo>
                    <a:pt x="30" y="28"/>
                    <a:pt x="31" y="28"/>
                    <a:pt x="31" y="28"/>
                  </a:cubicBezTo>
                  <a:cubicBezTo>
                    <a:pt x="31" y="47"/>
                    <a:pt x="31" y="47"/>
                    <a:pt x="31" y="47"/>
                  </a:cubicBezTo>
                  <a:cubicBezTo>
                    <a:pt x="33" y="47"/>
                    <a:pt x="33" y="47"/>
                    <a:pt x="33" y="47"/>
                  </a:cubicBezTo>
                  <a:cubicBezTo>
                    <a:pt x="33" y="34"/>
                    <a:pt x="33" y="34"/>
                    <a:pt x="33" y="34"/>
                  </a:cubicBezTo>
                  <a:cubicBezTo>
                    <a:pt x="33" y="34"/>
                    <a:pt x="34" y="34"/>
                    <a:pt x="35" y="34"/>
                  </a:cubicBezTo>
                  <a:cubicBezTo>
                    <a:pt x="35" y="47"/>
                    <a:pt x="35" y="47"/>
                    <a:pt x="35" y="47"/>
                  </a:cubicBezTo>
                  <a:cubicBezTo>
                    <a:pt x="36" y="47"/>
                    <a:pt x="36" y="47"/>
                    <a:pt x="36" y="47"/>
                  </a:cubicBezTo>
                  <a:cubicBezTo>
                    <a:pt x="36" y="31"/>
                    <a:pt x="36" y="31"/>
                    <a:pt x="36" y="31"/>
                  </a:cubicBezTo>
                  <a:cubicBezTo>
                    <a:pt x="37" y="31"/>
                    <a:pt x="37" y="31"/>
                    <a:pt x="38" y="31"/>
                  </a:cubicBezTo>
                  <a:cubicBezTo>
                    <a:pt x="38" y="47"/>
                    <a:pt x="38" y="47"/>
                    <a:pt x="38" y="47"/>
                  </a:cubicBezTo>
                  <a:cubicBezTo>
                    <a:pt x="39" y="47"/>
                    <a:pt x="39" y="47"/>
                    <a:pt x="39" y="47"/>
                  </a:cubicBezTo>
                  <a:cubicBezTo>
                    <a:pt x="39" y="27"/>
                    <a:pt x="39" y="27"/>
                    <a:pt x="39" y="27"/>
                  </a:cubicBezTo>
                  <a:cubicBezTo>
                    <a:pt x="40" y="27"/>
                    <a:pt x="41" y="27"/>
                    <a:pt x="41" y="27"/>
                  </a:cubicBezTo>
                  <a:cubicBezTo>
                    <a:pt x="41" y="47"/>
                    <a:pt x="41" y="47"/>
                    <a:pt x="41" y="47"/>
                  </a:cubicBezTo>
                  <a:cubicBezTo>
                    <a:pt x="42" y="47"/>
                    <a:pt x="42" y="47"/>
                    <a:pt x="42" y="47"/>
                  </a:cubicBezTo>
                  <a:cubicBezTo>
                    <a:pt x="42" y="29"/>
                    <a:pt x="42" y="29"/>
                    <a:pt x="42" y="29"/>
                  </a:cubicBezTo>
                  <a:cubicBezTo>
                    <a:pt x="43" y="29"/>
                    <a:pt x="44" y="29"/>
                    <a:pt x="44" y="29"/>
                  </a:cubicBezTo>
                  <a:cubicBezTo>
                    <a:pt x="44" y="47"/>
                    <a:pt x="44" y="47"/>
                    <a:pt x="44" y="47"/>
                  </a:cubicBezTo>
                  <a:cubicBezTo>
                    <a:pt x="46" y="47"/>
                    <a:pt x="46" y="47"/>
                    <a:pt x="46" y="47"/>
                  </a:cubicBezTo>
                  <a:cubicBezTo>
                    <a:pt x="46" y="32"/>
                    <a:pt x="46" y="32"/>
                    <a:pt x="46" y="32"/>
                  </a:cubicBezTo>
                  <a:cubicBezTo>
                    <a:pt x="46" y="32"/>
                    <a:pt x="47" y="32"/>
                    <a:pt x="48" y="32"/>
                  </a:cubicBezTo>
                  <a:cubicBezTo>
                    <a:pt x="48" y="47"/>
                    <a:pt x="48" y="47"/>
                    <a:pt x="48" y="47"/>
                  </a:cubicBezTo>
                  <a:cubicBezTo>
                    <a:pt x="49" y="47"/>
                    <a:pt x="49" y="47"/>
                    <a:pt x="49" y="47"/>
                  </a:cubicBezTo>
                  <a:cubicBezTo>
                    <a:pt x="49" y="36"/>
                    <a:pt x="49" y="36"/>
                    <a:pt x="49" y="36"/>
                  </a:cubicBezTo>
                  <a:cubicBezTo>
                    <a:pt x="50" y="36"/>
                    <a:pt x="50" y="36"/>
                    <a:pt x="51" y="36"/>
                  </a:cubicBezTo>
                  <a:cubicBezTo>
                    <a:pt x="51" y="47"/>
                    <a:pt x="51" y="47"/>
                    <a:pt x="51" y="47"/>
                  </a:cubicBezTo>
                  <a:cubicBezTo>
                    <a:pt x="52" y="47"/>
                    <a:pt x="52" y="47"/>
                    <a:pt x="52" y="47"/>
                  </a:cubicBezTo>
                  <a:cubicBezTo>
                    <a:pt x="52" y="18"/>
                    <a:pt x="52" y="18"/>
                    <a:pt x="52" y="18"/>
                  </a:cubicBezTo>
                  <a:cubicBezTo>
                    <a:pt x="53" y="18"/>
                    <a:pt x="54" y="18"/>
                    <a:pt x="54" y="18"/>
                  </a:cubicBezTo>
                  <a:cubicBezTo>
                    <a:pt x="54" y="47"/>
                    <a:pt x="54" y="47"/>
                    <a:pt x="54" y="47"/>
                  </a:cubicBezTo>
                  <a:cubicBezTo>
                    <a:pt x="56" y="47"/>
                    <a:pt x="56" y="47"/>
                    <a:pt x="56" y="47"/>
                  </a:cubicBezTo>
                  <a:cubicBezTo>
                    <a:pt x="56" y="13"/>
                    <a:pt x="56" y="13"/>
                    <a:pt x="56" y="13"/>
                  </a:cubicBezTo>
                  <a:cubicBezTo>
                    <a:pt x="56" y="13"/>
                    <a:pt x="57" y="13"/>
                    <a:pt x="58" y="13"/>
                  </a:cubicBezTo>
                  <a:cubicBezTo>
                    <a:pt x="58" y="47"/>
                    <a:pt x="58" y="47"/>
                    <a:pt x="58" y="47"/>
                  </a:cubicBezTo>
                  <a:cubicBezTo>
                    <a:pt x="59" y="47"/>
                    <a:pt x="59" y="47"/>
                    <a:pt x="59" y="47"/>
                  </a:cubicBezTo>
                  <a:cubicBezTo>
                    <a:pt x="59" y="8"/>
                    <a:pt x="59" y="8"/>
                    <a:pt x="59" y="8"/>
                  </a:cubicBezTo>
                  <a:cubicBezTo>
                    <a:pt x="61" y="8"/>
                    <a:pt x="61" y="8"/>
                    <a:pt x="61" y="8"/>
                  </a:cubicBezTo>
                  <a:cubicBezTo>
                    <a:pt x="61" y="47"/>
                    <a:pt x="61" y="47"/>
                    <a:pt x="61" y="47"/>
                  </a:cubicBezTo>
                  <a:cubicBezTo>
                    <a:pt x="65" y="47"/>
                    <a:pt x="65" y="47"/>
                    <a:pt x="65" y="47"/>
                  </a:cubicBezTo>
                  <a:cubicBezTo>
                    <a:pt x="65" y="50"/>
                    <a:pt x="65" y="50"/>
                    <a:pt x="65" y="50"/>
                  </a:cubicBezTo>
                  <a:cubicBezTo>
                    <a:pt x="4" y="50"/>
                    <a:pt x="4" y="50"/>
                    <a:pt x="4" y="50"/>
                  </a:cubicBezTo>
                  <a:cubicBezTo>
                    <a:pt x="0" y="50"/>
                    <a:pt x="0" y="50"/>
                    <a:pt x="0" y="50"/>
                  </a:cubicBezTo>
                  <a:cubicBezTo>
                    <a:pt x="0" y="47"/>
                    <a:pt x="0" y="47"/>
                    <a:pt x="0" y="47"/>
                  </a:cubicBezTo>
                  <a:cubicBezTo>
                    <a:pt x="0" y="0"/>
                    <a:pt x="0" y="0"/>
                    <a:pt x="0" y="0"/>
                  </a:cubicBezTo>
                  <a:cubicBezTo>
                    <a:pt x="4" y="0"/>
                    <a:pt x="4" y="0"/>
                    <a:pt x="4" y="0"/>
                  </a:cubicBezTo>
                  <a:lnTo>
                    <a:pt x="4" y="47"/>
                  </a:lnTo>
                  <a:close/>
                </a:path>
              </a:pathLst>
            </a:custGeom>
            <a:solidFill>
              <a:srgbClr val="000000">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5" name="组合 84"/>
          <p:cNvGrpSpPr/>
          <p:nvPr/>
        </p:nvGrpSpPr>
        <p:grpSpPr>
          <a:xfrm>
            <a:off x="2757458" y="4170822"/>
            <a:ext cx="1116438" cy="1116438"/>
            <a:chOff x="2603995" y="3347234"/>
            <a:chExt cx="945000" cy="945000"/>
          </a:xfrm>
        </p:grpSpPr>
        <p:sp>
          <p:nvSpPr>
            <p:cNvPr id="86" name="椭圆 85"/>
            <p:cNvSpPr/>
            <p:nvPr/>
          </p:nvSpPr>
          <p:spPr>
            <a:xfrm>
              <a:off x="2603995" y="3347234"/>
              <a:ext cx="945000" cy="945000"/>
            </a:xfrm>
            <a:prstGeom prst="ellipse">
              <a:avLst/>
            </a:prstGeom>
            <a:gradFill flip="none" rotWithShape="1">
              <a:gsLst>
                <a:gs pos="0">
                  <a:srgbClr val="2683C6">
                    <a:lumMod val="5000"/>
                    <a:lumOff val="95000"/>
                  </a:srgbClr>
                </a:gs>
                <a:gs pos="100000">
                  <a:sysClr val="window" lastClr="FFFFFF">
                    <a:lumMod val="65000"/>
                  </a:sysClr>
                </a:gs>
              </a:gsLst>
              <a:lin ang="135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508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饼形 86"/>
            <p:cNvSpPr/>
            <p:nvPr/>
          </p:nvSpPr>
          <p:spPr>
            <a:xfrm rot="18900000">
              <a:off x="2730355" y="3473593"/>
              <a:ext cx="692282" cy="692282"/>
            </a:xfrm>
            <a:prstGeom prst="pie">
              <a:avLst>
                <a:gd name="adj1" fmla="val 0"/>
                <a:gd name="adj2" fmla="val 7482032"/>
              </a:avLst>
            </a:prstGeom>
            <a:solidFill>
              <a:srgbClr val="37354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8" name="椭圆 87"/>
            <p:cNvSpPr>
              <a:spLocks noChangeAspect="1"/>
            </p:cNvSpPr>
            <p:nvPr/>
          </p:nvSpPr>
          <p:spPr>
            <a:xfrm>
              <a:off x="2900995" y="3644234"/>
              <a:ext cx="351000" cy="351000"/>
            </a:xfrm>
            <a:prstGeom prst="ellipse">
              <a:avLst/>
            </a:prstGeom>
            <a:solidFill>
              <a:sysClr val="window" lastClr="FFFFFF">
                <a:alpha val="41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文本框 39"/>
            <p:cNvSpPr txBox="1"/>
            <p:nvPr/>
          </p:nvSpPr>
          <p:spPr>
            <a:xfrm>
              <a:off x="2661604" y="3633235"/>
              <a:ext cx="528086" cy="31261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000000">
                      <a:lumMod val="50000"/>
                    </a:srgbClr>
                  </a:solidFill>
                  <a:effectLst/>
                  <a:uLnTx/>
                  <a:uFillTx/>
                </a:rPr>
                <a:t>75</a:t>
              </a:r>
              <a:r>
                <a:rPr kumimoji="0" lang="en-US" altLang="zh-CN" sz="1400" b="0" i="0" u="none" strike="noStrike" kern="0" cap="none" spc="0" normalizeH="0" baseline="0" noProof="0" dirty="0">
                  <a:ln>
                    <a:noFill/>
                  </a:ln>
                  <a:solidFill>
                    <a:srgbClr val="000000">
                      <a:lumMod val="50000"/>
                    </a:srgbClr>
                  </a:solidFill>
                  <a:effectLst/>
                  <a:uLnTx/>
                  <a:uFillTx/>
                </a:rPr>
                <a:t>%</a:t>
              </a:r>
              <a:endParaRPr kumimoji="0" lang="zh-CN" altLang="en-US" sz="1400" b="0" i="0" u="none" strike="noStrike" kern="0" cap="none" spc="0" normalizeH="0" baseline="0" noProof="0" dirty="0">
                <a:ln>
                  <a:noFill/>
                </a:ln>
                <a:solidFill>
                  <a:srgbClr val="000000">
                    <a:lumMod val="50000"/>
                  </a:srgbClr>
                </a:solidFill>
                <a:effectLst/>
                <a:uLnTx/>
                <a:uFillTx/>
              </a:endParaRPr>
            </a:p>
          </p:txBody>
        </p:sp>
      </p:grpSp>
      <p:grpSp>
        <p:nvGrpSpPr>
          <p:cNvPr id="90" name="组合 89"/>
          <p:cNvGrpSpPr/>
          <p:nvPr/>
        </p:nvGrpSpPr>
        <p:grpSpPr>
          <a:xfrm>
            <a:off x="1236017" y="2925899"/>
            <a:ext cx="1548660" cy="1548660"/>
            <a:chOff x="1600182" y="2317326"/>
            <a:chExt cx="1310851" cy="1310851"/>
          </a:xfrm>
        </p:grpSpPr>
        <p:sp>
          <p:nvSpPr>
            <p:cNvPr id="91" name="椭圆 90"/>
            <p:cNvSpPr/>
            <p:nvPr/>
          </p:nvSpPr>
          <p:spPr>
            <a:xfrm>
              <a:off x="1600182" y="2317326"/>
              <a:ext cx="1310851" cy="1310851"/>
            </a:xfrm>
            <a:prstGeom prst="ellipse">
              <a:avLst/>
            </a:prstGeom>
            <a:gradFill flip="none" rotWithShape="1">
              <a:gsLst>
                <a:gs pos="0">
                  <a:srgbClr val="2683C6">
                    <a:lumMod val="5000"/>
                    <a:lumOff val="95000"/>
                  </a:srgbClr>
                </a:gs>
                <a:gs pos="100000">
                  <a:sysClr val="window" lastClr="FFFFFF">
                    <a:lumMod val="65000"/>
                  </a:sysClr>
                </a:gs>
              </a:gsLst>
              <a:lin ang="135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508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椭圆 91"/>
            <p:cNvSpPr/>
            <p:nvPr/>
          </p:nvSpPr>
          <p:spPr>
            <a:xfrm>
              <a:off x="1826996" y="2544140"/>
              <a:ext cx="857222" cy="857222"/>
            </a:xfrm>
            <a:prstGeom prst="ellips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文本框 48"/>
            <p:cNvSpPr txBox="1"/>
            <p:nvPr/>
          </p:nvSpPr>
          <p:spPr>
            <a:xfrm>
              <a:off x="1974762" y="2684211"/>
              <a:ext cx="590501" cy="59918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02</a:t>
              </a:r>
              <a:endParaRPr kumimoji="0" lang="zh-CN" altLang="en-US" sz="40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p:txBody>
        </p:sp>
      </p:grpSp>
      <p:grpSp>
        <p:nvGrpSpPr>
          <p:cNvPr id="94" name="组合 93"/>
          <p:cNvGrpSpPr/>
          <p:nvPr/>
        </p:nvGrpSpPr>
        <p:grpSpPr>
          <a:xfrm>
            <a:off x="569957" y="4042651"/>
            <a:ext cx="1620957" cy="1201716"/>
            <a:chOff x="1036401" y="3262592"/>
            <a:chExt cx="1372045" cy="1017183"/>
          </a:xfrm>
        </p:grpSpPr>
        <p:sp>
          <p:nvSpPr>
            <p:cNvPr id="95" name="文本框 49"/>
            <p:cNvSpPr txBox="1"/>
            <p:nvPr/>
          </p:nvSpPr>
          <p:spPr>
            <a:xfrm>
              <a:off x="1036401" y="3836900"/>
              <a:ext cx="1372045" cy="4428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cxnSp>
          <p:nvCxnSpPr>
            <p:cNvPr id="96" name="直接连接符 95"/>
            <p:cNvCxnSpPr/>
            <p:nvPr/>
          </p:nvCxnSpPr>
          <p:spPr>
            <a:xfrm>
              <a:off x="1036402" y="3719810"/>
              <a:ext cx="1367462" cy="0"/>
            </a:xfrm>
            <a:prstGeom prst="line">
              <a:avLst/>
            </a:prstGeom>
            <a:noFill/>
            <a:ln w="12700" cap="flat" cmpd="sng" algn="ctr">
              <a:solidFill>
                <a:sysClr val="windowText" lastClr="000000">
                  <a:lumMod val="50000"/>
                  <a:lumOff val="50000"/>
                </a:sysClr>
              </a:solidFill>
              <a:prstDash val="solid"/>
            </a:ln>
            <a:effectLst/>
          </p:spPr>
        </p:cxnSp>
        <p:sp>
          <p:nvSpPr>
            <p:cNvPr id="97" name="Freeform 13"/>
            <p:cNvSpPr>
              <a:spLocks noChangeAspect="1" noEditPoints="1"/>
            </p:cNvSpPr>
            <p:nvPr/>
          </p:nvSpPr>
          <p:spPr bwMode="auto">
            <a:xfrm>
              <a:off x="1036401" y="3262592"/>
              <a:ext cx="418733" cy="378000"/>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rgbClr val="000000">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8" name="组合 97"/>
          <p:cNvGrpSpPr/>
          <p:nvPr/>
        </p:nvGrpSpPr>
        <p:grpSpPr>
          <a:xfrm>
            <a:off x="2793578" y="2312519"/>
            <a:ext cx="2392368" cy="2392367"/>
            <a:chOff x="2918567" y="1798136"/>
            <a:chExt cx="2025000" cy="2025000"/>
          </a:xfrm>
        </p:grpSpPr>
        <p:sp>
          <p:nvSpPr>
            <p:cNvPr id="99" name="椭圆 98"/>
            <p:cNvSpPr>
              <a:spLocks noChangeAspect="1"/>
            </p:cNvSpPr>
            <p:nvPr/>
          </p:nvSpPr>
          <p:spPr>
            <a:xfrm>
              <a:off x="2918567" y="1798136"/>
              <a:ext cx="2025000" cy="2025000"/>
            </a:xfrm>
            <a:prstGeom prst="ellipse">
              <a:avLst/>
            </a:prstGeom>
            <a:gradFill flip="none" rotWithShape="1">
              <a:gsLst>
                <a:gs pos="0">
                  <a:srgbClr val="2683C6">
                    <a:lumMod val="5000"/>
                    <a:lumOff val="95000"/>
                  </a:srgbClr>
                </a:gs>
                <a:gs pos="100000">
                  <a:sysClr val="window" lastClr="FFFFFF">
                    <a:lumMod val="65000"/>
                  </a:sysClr>
                </a:gs>
              </a:gsLst>
              <a:lin ang="135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508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饼形 99"/>
            <p:cNvSpPr>
              <a:spLocks noChangeAspect="1"/>
            </p:cNvSpPr>
            <p:nvPr/>
          </p:nvSpPr>
          <p:spPr>
            <a:xfrm>
              <a:off x="3229067" y="2108636"/>
              <a:ext cx="1404000" cy="1404000"/>
            </a:xfrm>
            <a:prstGeom prst="pie">
              <a:avLst>
                <a:gd name="adj1" fmla="val 72813"/>
                <a:gd name="adj2" fmla="val 16200000"/>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1" name="文本框 32"/>
            <p:cNvSpPr txBox="1"/>
            <p:nvPr/>
          </p:nvSpPr>
          <p:spPr>
            <a:xfrm>
              <a:off x="3919134" y="2275879"/>
              <a:ext cx="860514" cy="54708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rgbClr val="000000">
                      <a:lumMod val="50000"/>
                    </a:srgbClr>
                  </a:solidFill>
                  <a:effectLst/>
                  <a:uLnTx/>
                  <a:uFillTx/>
                </a:rPr>
                <a:t>25</a:t>
              </a:r>
              <a:r>
                <a:rPr kumimoji="0" lang="en-US" altLang="zh-CN" sz="2800" b="0" i="0" u="none" strike="noStrike" kern="0" cap="none" spc="0" normalizeH="0" baseline="0" noProof="0" dirty="0">
                  <a:ln>
                    <a:noFill/>
                  </a:ln>
                  <a:solidFill>
                    <a:srgbClr val="000000">
                      <a:lumMod val="50000"/>
                    </a:srgbClr>
                  </a:solidFill>
                  <a:effectLst/>
                  <a:uLnTx/>
                  <a:uFillTx/>
                </a:rPr>
                <a:t>%</a:t>
              </a:r>
              <a:endParaRPr kumimoji="0" lang="zh-CN" altLang="en-US" sz="2800" b="0" i="0" u="none" strike="noStrike" kern="0" cap="none" spc="0" normalizeH="0" baseline="0" noProof="0" dirty="0">
                <a:ln>
                  <a:noFill/>
                </a:ln>
                <a:solidFill>
                  <a:srgbClr val="000000">
                    <a:lumMod val="50000"/>
                  </a:srgbClr>
                </a:solidFill>
                <a:effectLst/>
                <a:uLnTx/>
                <a:uFillTx/>
              </a:endParaRPr>
            </a:p>
          </p:txBody>
        </p:sp>
        <p:sp>
          <p:nvSpPr>
            <p:cNvPr id="102" name="椭圆 101"/>
            <p:cNvSpPr/>
            <p:nvPr/>
          </p:nvSpPr>
          <p:spPr>
            <a:xfrm>
              <a:off x="3665555" y="2545124"/>
              <a:ext cx="531026" cy="531026"/>
            </a:xfrm>
            <a:prstGeom prst="ellipse">
              <a:avLst/>
            </a:prstGeom>
            <a:solidFill>
              <a:sysClr val="window" lastClr="FFFFFF">
                <a:alpha val="41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文本框 41"/>
            <p:cNvSpPr txBox="1"/>
            <p:nvPr/>
          </p:nvSpPr>
          <p:spPr>
            <a:xfrm>
              <a:off x="3280515" y="2858180"/>
              <a:ext cx="1372046" cy="26051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4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696258" y="3897248"/>
            <a:ext cx="1764000" cy="1764000"/>
            <a:chOff x="3776538" y="3040034"/>
            <a:chExt cx="1323000" cy="1323000"/>
          </a:xfrm>
        </p:grpSpPr>
        <p:sp>
          <p:nvSpPr>
            <p:cNvPr id="27" name="椭圆 26"/>
            <p:cNvSpPr/>
            <p:nvPr/>
          </p:nvSpPr>
          <p:spPr>
            <a:xfrm>
              <a:off x="3776538" y="3040034"/>
              <a:ext cx="1323000" cy="1323000"/>
            </a:xfrm>
            <a:prstGeom prst="ellipse">
              <a:avLst/>
            </a:prstGeom>
            <a:gradFill flip="none" rotWithShape="1">
              <a:gsLst>
                <a:gs pos="0">
                  <a:sysClr val="window" lastClr="FFFFFF"/>
                </a:gs>
                <a:gs pos="100000">
                  <a:sysClr val="window" lastClr="FFFFFF">
                    <a:lumMod val="65000"/>
                  </a:sysClr>
                </a:gs>
              </a:gsLst>
              <a:lin ang="2700000" scaled="1"/>
              <a:tileRect/>
            </a:gradFill>
            <a:ln w="25400" cap="flat" cmpd="sng" algn="ctr">
              <a:gradFill flip="none" rotWithShape="1">
                <a:gsLst>
                  <a:gs pos="0">
                    <a:srgbClr val="2683C6">
                      <a:lumMod val="5000"/>
                      <a:lumOff val="95000"/>
                    </a:srgbClr>
                  </a:gs>
                  <a:gs pos="100000">
                    <a:sysClr val="window" lastClr="FFFFFF">
                      <a:lumMod val="65000"/>
                    </a:sysClr>
                  </a:gs>
                </a:gsLst>
                <a:lin ang="135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矩形 27"/>
            <p:cNvSpPr>
              <a:spLocks noChangeAspect="1"/>
            </p:cNvSpPr>
            <p:nvPr/>
          </p:nvSpPr>
          <p:spPr>
            <a:xfrm>
              <a:off x="4114038" y="3377534"/>
              <a:ext cx="648000" cy="648000"/>
            </a:xfrm>
            <a:prstGeom prst="rect">
              <a:avLst/>
            </a:prstGeom>
            <a:solidFill>
              <a:srgbClr val="2683C6"/>
            </a:solidFill>
            <a:ln w="25400" cap="flat" cmpd="sng" algn="ctr">
              <a:noFill/>
              <a:prstDash val="solid"/>
            </a:ln>
            <a:effectLst>
              <a:innerShdw blurRad="190500" dist="1143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Freeform 13"/>
            <p:cNvSpPr>
              <a:spLocks noChangeAspect="1" noEditPoints="1"/>
            </p:cNvSpPr>
            <p:nvPr/>
          </p:nvSpPr>
          <p:spPr bwMode="auto">
            <a:xfrm>
              <a:off x="4228672" y="3512534"/>
              <a:ext cx="418733" cy="378000"/>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alpha val="89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grpSp>
        <p:nvGrpSpPr>
          <p:cNvPr id="30" name="组合 29"/>
          <p:cNvGrpSpPr/>
          <p:nvPr/>
        </p:nvGrpSpPr>
        <p:grpSpPr>
          <a:xfrm>
            <a:off x="2451409" y="2649654"/>
            <a:ext cx="1764000" cy="1764000"/>
            <a:chOff x="2842901" y="2104339"/>
            <a:chExt cx="1323000" cy="1323000"/>
          </a:xfrm>
        </p:grpSpPr>
        <p:sp>
          <p:nvSpPr>
            <p:cNvPr id="31" name="椭圆 30"/>
            <p:cNvSpPr/>
            <p:nvPr/>
          </p:nvSpPr>
          <p:spPr>
            <a:xfrm>
              <a:off x="2842901" y="2104339"/>
              <a:ext cx="1323000" cy="1323000"/>
            </a:xfrm>
            <a:prstGeom prst="ellipse">
              <a:avLst/>
            </a:prstGeom>
            <a:gradFill flip="none" rotWithShape="1">
              <a:gsLst>
                <a:gs pos="0">
                  <a:sysClr val="window" lastClr="FFFFFF"/>
                </a:gs>
                <a:gs pos="100000">
                  <a:sysClr val="window" lastClr="FFFFFF">
                    <a:lumMod val="65000"/>
                  </a:sysClr>
                </a:gs>
              </a:gsLst>
              <a:lin ang="2700000" scaled="1"/>
              <a:tileRect/>
            </a:gradFill>
            <a:ln w="25400" cap="flat" cmpd="sng" algn="ctr">
              <a:gradFill flip="none" rotWithShape="1">
                <a:gsLst>
                  <a:gs pos="0">
                    <a:srgbClr val="2683C6">
                      <a:lumMod val="5000"/>
                      <a:lumOff val="95000"/>
                    </a:srgbClr>
                  </a:gs>
                  <a:gs pos="100000">
                    <a:sysClr val="window" lastClr="FFFFFF">
                      <a:lumMod val="65000"/>
                    </a:sysClr>
                  </a:gs>
                </a:gsLst>
                <a:lin ang="135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矩形 31"/>
            <p:cNvSpPr>
              <a:spLocks noChangeAspect="1"/>
            </p:cNvSpPr>
            <p:nvPr/>
          </p:nvSpPr>
          <p:spPr>
            <a:xfrm>
              <a:off x="3180401" y="2441839"/>
              <a:ext cx="648000" cy="648000"/>
            </a:xfrm>
            <a:prstGeom prst="rect">
              <a:avLst/>
            </a:prstGeom>
            <a:solidFill>
              <a:srgbClr val="2683C6"/>
            </a:solidFill>
            <a:ln w="25400" cap="flat" cmpd="sng" algn="ctr">
              <a:noFill/>
              <a:prstDash val="solid"/>
            </a:ln>
            <a:effectLst>
              <a:innerShdw blurRad="190500" dist="1143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Freeform 27"/>
            <p:cNvSpPr>
              <a:spLocks noChangeAspect="1" noEditPoints="1"/>
            </p:cNvSpPr>
            <p:nvPr/>
          </p:nvSpPr>
          <p:spPr bwMode="auto">
            <a:xfrm>
              <a:off x="3317670" y="2576839"/>
              <a:ext cx="373465" cy="378000"/>
            </a:xfrm>
            <a:custGeom>
              <a:avLst/>
              <a:gdLst>
                <a:gd name="T0" fmla="*/ 59 w 104"/>
                <a:gd name="T1" fmla="*/ 46 h 105"/>
                <a:gd name="T2" fmla="*/ 59 w 104"/>
                <a:gd name="T3" fmla="*/ 23 h 105"/>
                <a:gd name="T4" fmla="*/ 46 w 104"/>
                <a:gd name="T5" fmla="*/ 23 h 105"/>
                <a:gd name="T6" fmla="*/ 46 w 104"/>
                <a:gd name="T7" fmla="*/ 46 h 105"/>
                <a:gd name="T8" fmla="*/ 24 w 104"/>
                <a:gd name="T9" fmla="*/ 46 h 105"/>
                <a:gd name="T10" fmla="*/ 24 w 104"/>
                <a:gd name="T11" fmla="*/ 59 h 105"/>
                <a:gd name="T12" fmla="*/ 46 w 104"/>
                <a:gd name="T13" fmla="*/ 59 h 105"/>
                <a:gd name="T14" fmla="*/ 46 w 104"/>
                <a:gd name="T15" fmla="*/ 82 h 105"/>
                <a:gd name="T16" fmla="*/ 59 w 104"/>
                <a:gd name="T17" fmla="*/ 82 h 105"/>
                <a:gd name="T18" fmla="*/ 59 w 104"/>
                <a:gd name="T19" fmla="*/ 59 h 105"/>
                <a:gd name="T20" fmla="*/ 81 w 104"/>
                <a:gd name="T21" fmla="*/ 59 h 105"/>
                <a:gd name="T22" fmla="*/ 81 w 104"/>
                <a:gd name="T23" fmla="*/ 46 h 105"/>
                <a:gd name="T24" fmla="*/ 59 w 104"/>
                <a:gd name="T25" fmla="*/ 46 h 105"/>
                <a:gd name="T26" fmla="*/ 52 w 104"/>
                <a:gd name="T27" fmla="*/ 0 h 105"/>
                <a:gd name="T28" fmla="*/ 0 w 104"/>
                <a:gd name="T29" fmla="*/ 53 h 105"/>
                <a:gd name="T30" fmla="*/ 52 w 104"/>
                <a:gd name="T31" fmla="*/ 105 h 105"/>
                <a:gd name="T32" fmla="*/ 104 w 104"/>
                <a:gd name="T33" fmla="*/ 53 h 105"/>
                <a:gd name="T34" fmla="*/ 52 w 104"/>
                <a:gd name="T35" fmla="*/ 0 h 105"/>
                <a:gd name="T36" fmla="*/ 52 w 104"/>
                <a:gd name="T37" fmla="*/ 93 h 105"/>
                <a:gd name="T38" fmla="*/ 12 w 104"/>
                <a:gd name="T39" fmla="*/ 53 h 105"/>
                <a:gd name="T40" fmla="*/ 52 w 104"/>
                <a:gd name="T41" fmla="*/ 12 h 105"/>
                <a:gd name="T42" fmla="*/ 93 w 104"/>
                <a:gd name="T43" fmla="*/ 53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9" y="46"/>
                  </a:moveTo>
                  <a:cubicBezTo>
                    <a:pt x="59" y="23"/>
                    <a:pt x="59" y="23"/>
                    <a:pt x="59" y="23"/>
                  </a:cubicBezTo>
                  <a:cubicBezTo>
                    <a:pt x="46" y="23"/>
                    <a:pt x="46" y="23"/>
                    <a:pt x="46" y="23"/>
                  </a:cubicBezTo>
                  <a:cubicBezTo>
                    <a:pt x="46" y="46"/>
                    <a:pt x="46" y="46"/>
                    <a:pt x="46" y="46"/>
                  </a:cubicBezTo>
                  <a:cubicBezTo>
                    <a:pt x="24" y="46"/>
                    <a:pt x="24" y="46"/>
                    <a:pt x="24" y="46"/>
                  </a:cubicBezTo>
                  <a:cubicBezTo>
                    <a:pt x="24" y="59"/>
                    <a:pt x="24" y="59"/>
                    <a:pt x="24" y="59"/>
                  </a:cubicBezTo>
                  <a:cubicBezTo>
                    <a:pt x="46" y="59"/>
                    <a:pt x="46" y="59"/>
                    <a:pt x="46" y="59"/>
                  </a:cubicBezTo>
                  <a:cubicBezTo>
                    <a:pt x="46" y="82"/>
                    <a:pt x="46" y="82"/>
                    <a:pt x="46" y="82"/>
                  </a:cubicBezTo>
                  <a:cubicBezTo>
                    <a:pt x="59" y="82"/>
                    <a:pt x="59" y="82"/>
                    <a:pt x="59" y="82"/>
                  </a:cubicBezTo>
                  <a:cubicBezTo>
                    <a:pt x="59" y="59"/>
                    <a:pt x="59" y="59"/>
                    <a:pt x="59" y="59"/>
                  </a:cubicBezTo>
                  <a:cubicBezTo>
                    <a:pt x="81" y="59"/>
                    <a:pt x="81" y="59"/>
                    <a:pt x="81" y="59"/>
                  </a:cubicBezTo>
                  <a:cubicBezTo>
                    <a:pt x="81" y="46"/>
                    <a:pt x="81" y="46"/>
                    <a:pt x="81" y="46"/>
                  </a:cubicBezTo>
                  <a:lnTo>
                    <a:pt x="59" y="46"/>
                  </a:lnTo>
                  <a:close/>
                  <a:moveTo>
                    <a:pt x="52" y="0"/>
                  </a:moveTo>
                  <a:cubicBezTo>
                    <a:pt x="23" y="0"/>
                    <a:pt x="0" y="24"/>
                    <a:pt x="0" y="53"/>
                  </a:cubicBezTo>
                  <a:cubicBezTo>
                    <a:pt x="0" y="81"/>
                    <a:pt x="23" y="105"/>
                    <a:pt x="52" y="105"/>
                  </a:cubicBezTo>
                  <a:cubicBezTo>
                    <a:pt x="81" y="105"/>
                    <a:pt x="104" y="81"/>
                    <a:pt x="104" y="53"/>
                  </a:cubicBezTo>
                  <a:cubicBezTo>
                    <a:pt x="104" y="24"/>
                    <a:pt x="81" y="0"/>
                    <a:pt x="52" y="0"/>
                  </a:cubicBezTo>
                  <a:close/>
                  <a:moveTo>
                    <a:pt x="52" y="93"/>
                  </a:moveTo>
                  <a:cubicBezTo>
                    <a:pt x="30" y="93"/>
                    <a:pt x="12" y="75"/>
                    <a:pt x="12" y="53"/>
                  </a:cubicBezTo>
                  <a:cubicBezTo>
                    <a:pt x="12" y="30"/>
                    <a:pt x="30" y="12"/>
                    <a:pt x="52" y="12"/>
                  </a:cubicBezTo>
                  <a:cubicBezTo>
                    <a:pt x="74" y="12"/>
                    <a:pt x="93" y="30"/>
                    <a:pt x="93" y="53"/>
                  </a:cubicBezTo>
                  <a:cubicBezTo>
                    <a:pt x="93" y="75"/>
                    <a:pt x="74" y="93"/>
                    <a:pt x="52" y="93"/>
                  </a:cubicBezTo>
                  <a:close/>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grpSp>
        <p:nvGrpSpPr>
          <p:cNvPr id="34" name="组合 33"/>
          <p:cNvGrpSpPr/>
          <p:nvPr/>
        </p:nvGrpSpPr>
        <p:grpSpPr>
          <a:xfrm>
            <a:off x="4933418" y="2649654"/>
            <a:ext cx="1764000" cy="1764000"/>
            <a:chOff x="4704408" y="2104339"/>
            <a:chExt cx="1323000" cy="1323000"/>
          </a:xfrm>
        </p:grpSpPr>
        <p:sp>
          <p:nvSpPr>
            <p:cNvPr id="35" name="椭圆 34"/>
            <p:cNvSpPr/>
            <p:nvPr/>
          </p:nvSpPr>
          <p:spPr>
            <a:xfrm>
              <a:off x="4704408" y="2104339"/>
              <a:ext cx="1323000" cy="1323000"/>
            </a:xfrm>
            <a:prstGeom prst="ellipse">
              <a:avLst/>
            </a:prstGeom>
            <a:gradFill flip="none" rotWithShape="1">
              <a:gsLst>
                <a:gs pos="0">
                  <a:sysClr val="window" lastClr="FFFFFF"/>
                </a:gs>
                <a:gs pos="100000">
                  <a:sysClr val="window" lastClr="FFFFFF">
                    <a:lumMod val="65000"/>
                  </a:sysClr>
                </a:gs>
              </a:gsLst>
              <a:lin ang="2700000" scaled="1"/>
              <a:tileRect/>
            </a:gradFill>
            <a:ln w="25400" cap="flat" cmpd="sng" algn="ctr">
              <a:gradFill flip="none" rotWithShape="1">
                <a:gsLst>
                  <a:gs pos="0">
                    <a:srgbClr val="2683C6">
                      <a:lumMod val="5000"/>
                      <a:lumOff val="95000"/>
                    </a:srgbClr>
                  </a:gs>
                  <a:gs pos="100000">
                    <a:sysClr val="window" lastClr="FFFFFF">
                      <a:lumMod val="65000"/>
                    </a:sysClr>
                  </a:gs>
                </a:gsLst>
                <a:lin ang="135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矩形 35"/>
            <p:cNvSpPr>
              <a:spLocks noChangeAspect="1"/>
            </p:cNvSpPr>
            <p:nvPr/>
          </p:nvSpPr>
          <p:spPr>
            <a:xfrm>
              <a:off x="5041908" y="2441839"/>
              <a:ext cx="648000" cy="648000"/>
            </a:xfrm>
            <a:prstGeom prst="rect">
              <a:avLst/>
            </a:prstGeom>
            <a:solidFill>
              <a:srgbClr val="2683C6"/>
            </a:solidFill>
            <a:ln w="25400" cap="flat" cmpd="sng" algn="ctr">
              <a:noFill/>
              <a:prstDash val="solid"/>
            </a:ln>
            <a:effectLst>
              <a:innerShdw blurRad="190500" dist="1143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Freeform 9"/>
            <p:cNvSpPr>
              <a:spLocks noChangeAspect="1" noEditPoints="1"/>
            </p:cNvSpPr>
            <p:nvPr/>
          </p:nvSpPr>
          <p:spPr bwMode="auto">
            <a:xfrm>
              <a:off x="5052709" y="2584180"/>
              <a:ext cx="626399" cy="363317"/>
            </a:xfrm>
            <a:custGeom>
              <a:avLst/>
              <a:gdLst>
                <a:gd name="T0" fmla="*/ 114 w 132"/>
                <a:gd name="T1" fmla="*/ 26 h 67"/>
                <a:gd name="T2" fmla="*/ 108 w 132"/>
                <a:gd name="T3" fmla="*/ 32 h 67"/>
                <a:gd name="T4" fmla="*/ 110 w 132"/>
                <a:gd name="T5" fmla="*/ 37 h 67"/>
                <a:gd name="T6" fmla="*/ 99 w 132"/>
                <a:gd name="T7" fmla="*/ 55 h 67"/>
                <a:gd name="T8" fmla="*/ 100 w 132"/>
                <a:gd name="T9" fmla="*/ 55 h 67"/>
                <a:gd name="T10" fmla="*/ 107 w 132"/>
                <a:gd name="T11" fmla="*/ 49 h 67"/>
                <a:gd name="T12" fmla="*/ 104 w 132"/>
                <a:gd name="T13" fmla="*/ 67 h 67"/>
                <a:gd name="T14" fmla="*/ 110 w 132"/>
                <a:gd name="T15" fmla="*/ 67 h 67"/>
                <a:gd name="T16" fmla="*/ 114 w 132"/>
                <a:gd name="T17" fmla="*/ 60 h 67"/>
                <a:gd name="T18" fmla="*/ 119 w 132"/>
                <a:gd name="T19" fmla="*/ 67 h 67"/>
                <a:gd name="T20" fmla="*/ 124 w 132"/>
                <a:gd name="T21" fmla="*/ 67 h 67"/>
                <a:gd name="T22" fmla="*/ 121 w 132"/>
                <a:gd name="T23" fmla="*/ 49 h 67"/>
                <a:gd name="T24" fmla="*/ 128 w 132"/>
                <a:gd name="T25" fmla="*/ 55 h 67"/>
                <a:gd name="T26" fmla="*/ 130 w 132"/>
                <a:gd name="T27" fmla="*/ 55 h 67"/>
                <a:gd name="T28" fmla="*/ 118 w 132"/>
                <a:gd name="T29" fmla="*/ 37 h 67"/>
                <a:gd name="T30" fmla="*/ 121 w 132"/>
                <a:gd name="T31" fmla="*/ 32 h 67"/>
                <a:gd name="T32" fmla="*/ 114 w 132"/>
                <a:gd name="T33" fmla="*/ 26 h 67"/>
                <a:gd name="T34" fmla="*/ 18 w 132"/>
                <a:gd name="T35" fmla="*/ 26 h 67"/>
                <a:gd name="T36" fmla="*/ 11 w 132"/>
                <a:gd name="T37" fmla="*/ 32 h 67"/>
                <a:gd name="T38" fmla="*/ 13 w 132"/>
                <a:gd name="T39" fmla="*/ 37 h 67"/>
                <a:gd name="T40" fmla="*/ 2 w 132"/>
                <a:gd name="T41" fmla="*/ 55 h 67"/>
                <a:gd name="T42" fmla="*/ 3 w 132"/>
                <a:gd name="T43" fmla="*/ 55 h 67"/>
                <a:gd name="T44" fmla="*/ 11 w 132"/>
                <a:gd name="T45" fmla="*/ 49 h 67"/>
                <a:gd name="T46" fmla="*/ 7 w 132"/>
                <a:gd name="T47" fmla="*/ 67 h 67"/>
                <a:gd name="T48" fmla="*/ 13 w 132"/>
                <a:gd name="T49" fmla="*/ 67 h 67"/>
                <a:gd name="T50" fmla="*/ 18 w 132"/>
                <a:gd name="T51" fmla="*/ 60 h 67"/>
                <a:gd name="T52" fmla="*/ 22 w 132"/>
                <a:gd name="T53" fmla="*/ 67 h 67"/>
                <a:gd name="T54" fmla="*/ 28 w 132"/>
                <a:gd name="T55" fmla="*/ 67 h 67"/>
                <a:gd name="T56" fmla="*/ 24 w 132"/>
                <a:gd name="T57" fmla="*/ 49 h 67"/>
                <a:gd name="T58" fmla="*/ 32 w 132"/>
                <a:gd name="T59" fmla="*/ 55 h 67"/>
                <a:gd name="T60" fmla="*/ 33 w 132"/>
                <a:gd name="T61" fmla="*/ 55 h 67"/>
                <a:gd name="T62" fmla="*/ 22 w 132"/>
                <a:gd name="T63" fmla="*/ 37 h 67"/>
                <a:gd name="T64" fmla="*/ 24 w 132"/>
                <a:gd name="T65" fmla="*/ 32 h 67"/>
                <a:gd name="T66" fmla="*/ 18 w 132"/>
                <a:gd name="T67" fmla="*/ 26 h 67"/>
                <a:gd name="T68" fmla="*/ 67 w 132"/>
                <a:gd name="T69" fmla="*/ 0 h 67"/>
                <a:gd name="T70" fmla="*/ 57 w 132"/>
                <a:gd name="T71" fmla="*/ 10 h 67"/>
                <a:gd name="T72" fmla="*/ 60 w 132"/>
                <a:gd name="T73" fmla="*/ 18 h 67"/>
                <a:gd name="T74" fmla="*/ 42 w 132"/>
                <a:gd name="T75" fmla="*/ 47 h 67"/>
                <a:gd name="T76" fmla="*/ 44 w 132"/>
                <a:gd name="T77" fmla="*/ 48 h 67"/>
                <a:gd name="T78" fmla="*/ 56 w 132"/>
                <a:gd name="T79" fmla="*/ 38 h 67"/>
                <a:gd name="T80" fmla="*/ 50 w 132"/>
                <a:gd name="T81" fmla="*/ 67 h 67"/>
                <a:gd name="T82" fmla="*/ 60 w 132"/>
                <a:gd name="T83" fmla="*/ 67 h 67"/>
                <a:gd name="T84" fmla="*/ 67 w 132"/>
                <a:gd name="T85" fmla="*/ 55 h 67"/>
                <a:gd name="T86" fmla="*/ 74 w 132"/>
                <a:gd name="T87" fmla="*/ 67 h 67"/>
                <a:gd name="T88" fmla="*/ 84 w 132"/>
                <a:gd name="T89" fmla="*/ 67 h 67"/>
                <a:gd name="T90" fmla="*/ 78 w 132"/>
                <a:gd name="T91" fmla="*/ 38 h 67"/>
                <a:gd name="T92" fmla="*/ 90 w 132"/>
                <a:gd name="T93" fmla="*/ 48 h 67"/>
                <a:gd name="T94" fmla="*/ 92 w 132"/>
                <a:gd name="T95" fmla="*/ 47 h 67"/>
                <a:gd name="T96" fmla="*/ 74 w 132"/>
                <a:gd name="T97" fmla="*/ 18 h 67"/>
                <a:gd name="T98" fmla="*/ 77 w 132"/>
                <a:gd name="T99" fmla="*/ 10 h 67"/>
                <a:gd name="T100" fmla="*/ 67 w 132"/>
                <a:gd name="T10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grpSp>
        <p:nvGrpSpPr>
          <p:cNvPr id="38" name="组合 37"/>
          <p:cNvGrpSpPr/>
          <p:nvPr/>
        </p:nvGrpSpPr>
        <p:grpSpPr>
          <a:xfrm>
            <a:off x="3696258" y="1412861"/>
            <a:ext cx="1764000" cy="1764000"/>
            <a:chOff x="3776538" y="1176744"/>
            <a:chExt cx="1323000" cy="1323000"/>
          </a:xfrm>
        </p:grpSpPr>
        <p:sp>
          <p:nvSpPr>
            <p:cNvPr id="39" name="椭圆 38"/>
            <p:cNvSpPr/>
            <p:nvPr/>
          </p:nvSpPr>
          <p:spPr>
            <a:xfrm>
              <a:off x="3776538" y="1176744"/>
              <a:ext cx="1323000" cy="1323000"/>
            </a:xfrm>
            <a:prstGeom prst="ellipse">
              <a:avLst/>
            </a:prstGeom>
            <a:gradFill flip="none" rotWithShape="1">
              <a:gsLst>
                <a:gs pos="0">
                  <a:sysClr val="window" lastClr="FFFFFF"/>
                </a:gs>
                <a:gs pos="100000">
                  <a:sysClr val="window" lastClr="FFFFFF">
                    <a:lumMod val="65000"/>
                  </a:sysClr>
                </a:gs>
              </a:gsLst>
              <a:lin ang="2700000" scaled="1"/>
              <a:tileRect/>
            </a:gradFill>
            <a:ln w="25400" cap="flat" cmpd="sng" algn="ctr">
              <a:gradFill flip="none" rotWithShape="1">
                <a:gsLst>
                  <a:gs pos="0">
                    <a:srgbClr val="2683C6">
                      <a:lumMod val="5000"/>
                      <a:lumOff val="95000"/>
                    </a:srgbClr>
                  </a:gs>
                  <a:gs pos="100000">
                    <a:sysClr val="window" lastClr="FFFFFF">
                      <a:lumMod val="65000"/>
                    </a:sysClr>
                  </a:gs>
                </a:gsLst>
                <a:lin ang="135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矩形 39"/>
            <p:cNvSpPr>
              <a:spLocks noChangeAspect="1"/>
            </p:cNvSpPr>
            <p:nvPr/>
          </p:nvSpPr>
          <p:spPr>
            <a:xfrm>
              <a:off x="4114038" y="1514244"/>
              <a:ext cx="648000" cy="648000"/>
            </a:xfrm>
            <a:prstGeom prst="rect">
              <a:avLst/>
            </a:prstGeom>
            <a:solidFill>
              <a:srgbClr val="2683C6"/>
            </a:solidFill>
            <a:ln w="25400" cap="flat" cmpd="sng" algn="ctr">
              <a:gradFill flip="none" rotWithShape="1">
                <a:gsLst>
                  <a:gs pos="0">
                    <a:srgbClr val="2683C6">
                      <a:lumMod val="5000"/>
                      <a:lumOff val="95000"/>
                    </a:srgbClr>
                  </a:gs>
                  <a:gs pos="100000">
                    <a:sysClr val="window" lastClr="FFFFFF">
                      <a:lumMod val="65000"/>
                    </a:sysClr>
                  </a:gs>
                </a:gsLst>
                <a:lin ang="13500000" scaled="1"/>
                <a:tileRect/>
              </a:gradFill>
              <a:prstDash val="solid"/>
            </a:ln>
            <a:effectLst>
              <a:innerShdw blurRad="190500" dist="1143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Freeform 29"/>
            <p:cNvSpPr>
              <a:spLocks noChangeAspect="1" noEditPoints="1"/>
            </p:cNvSpPr>
            <p:nvPr/>
          </p:nvSpPr>
          <p:spPr bwMode="auto">
            <a:xfrm>
              <a:off x="4227486" y="1649244"/>
              <a:ext cx="421105" cy="378000"/>
            </a:xfrm>
            <a:custGeom>
              <a:avLst/>
              <a:gdLst>
                <a:gd name="T0" fmla="*/ 124 w 254"/>
                <a:gd name="T1" fmla="*/ 162 h 228"/>
                <a:gd name="T2" fmla="*/ 105 w 254"/>
                <a:gd name="T3" fmla="*/ 162 h 228"/>
                <a:gd name="T4" fmla="*/ 105 w 254"/>
                <a:gd name="T5" fmla="*/ 178 h 228"/>
                <a:gd name="T6" fmla="*/ 124 w 254"/>
                <a:gd name="T7" fmla="*/ 178 h 228"/>
                <a:gd name="T8" fmla="*/ 124 w 254"/>
                <a:gd name="T9" fmla="*/ 162 h 228"/>
                <a:gd name="T10" fmla="*/ 43 w 254"/>
                <a:gd name="T11" fmla="*/ 109 h 228"/>
                <a:gd name="T12" fmla="*/ 129 w 254"/>
                <a:gd name="T13" fmla="*/ 26 h 228"/>
                <a:gd name="T14" fmla="*/ 212 w 254"/>
                <a:gd name="T15" fmla="*/ 109 h 228"/>
                <a:gd name="T16" fmla="*/ 55 w 254"/>
                <a:gd name="T17" fmla="*/ 109 h 228"/>
                <a:gd name="T18" fmla="*/ 43 w 254"/>
                <a:gd name="T19" fmla="*/ 109 h 228"/>
                <a:gd name="T20" fmla="*/ 129 w 254"/>
                <a:gd name="T21" fmla="*/ 0 h 228"/>
                <a:gd name="T22" fmla="*/ 121 w 254"/>
                <a:gd name="T23" fmla="*/ 7 h 228"/>
                <a:gd name="T24" fmla="*/ 15 w 254"/>
                <a:gd name="T25" fmla="*/ 112 h 228"/>
                <a:gd name="T26" fmla="*/ 0 w 254"/>
                <a:gd name="T27" fmla="*/ 128 h 228"/>
                <a:gd name="T28" fmla="*/ 53 w 254"/>
                <a:gd name="T29" fmla="*/ 128 h 228"/>
                <a:gd name="T30" fmla="*/ 53 w 254"/>
                <a:gd name="T31" fmla="*/ 228 h 228"/>
                <a:gd name="T32" fmla="*/ 69 w 254"/>
                <a:gd name="T33" fmla="*/ 228 h 228"/>
                <a:gd name="T34" fmla="*/ 69 w 254"/>
                <a:gd name="T35" fmla="*/ 128 h 228"/>
                <a:gd name="T36" fmla="*/ 181 w 254"/>
                <a:gd name="T37" fmla="*/ 128 h 228"/>
                <a:gd name="T38" fmla="*/ 181 w 254"/>
                <a:gd name="T39" fmla="*/ 228 h 228"/>
                <a:gd name="T40" fmla="*/ 197 w 254"/>
                <a:gd name="T41" fmla="*/ 228 h 228"/>
                <a:gd name="T42" fmla="*/ 197 w 254"/>
                <a:gd name="T43" fmla="*/ 128 h 228"/>
                <a:gd name="T44" fmla="*/ 254 w 254"/>
                <a:gd name="T45" fmla="*/ 128 h 228"/>
                <a:gd name="T46" fmla="*/ 240 w 254"/>
                <a:gd name="T47" fmla="*/ 112 h 228"/>
                <a:gd name="T48" fmla="*/ 242 w 254"/>
                <a:gd name="T49" fmla="*/ 109 h 228"/>
                <a:gd name="T50" fmla="*/ 240 w 254"/>
                <a:gd name="T51" fmla="*/ 112 h 228"/>
                <a:gd name="T52" fmla="*/ 133 w 254"/>
                <a:gd name="T53" fmla="*/ 7 h 228"/>
                <a:gd name="T54" fmla="*/ 129 w 254"/>
                <a:gd name="T55"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228">
                  <a:moveTo>
                    <a:pt x="124" y="162"/>
                  </a:moveTo>
                  <a:lnTo>
                    <a:pt x="105" y="162"/>
                  </a:lnTo>
                  <a:lnTo>
                    <a:pt x="105" y="178"/>
                  </a:lnTo>
                  <a:lnTo>
                    <a:pt x="124" y="178"/>
                  </a:lnTo>
                  <a:lnTo>
                    <a:pt x="124" y="162"/>
                  </a:lnTo>
                  <a:close/>
                  <a:moveTo>
                    <a:pt x="43" y="109"/>
                  </a:moveTo>
                  <a:lnTo>
                    <a:pt x="129" y="26"/>
                  </a:lnTo>
                  <a:lnTo>
                    <a:pt x="212" y="109"/>
                  </a:lnTo>
                  <a:lnTo>
                    <a:pt x="55" y="109"/>
                  </a:lnTo>
                  <a:lnTo>
                    <a:pt x="43" y="109"/>
                  </a:lnTo>
                  <a:close/>
                  <a:moveTo>
                    <a:pt x="129" y="0"/>
                  </a:moveTo>
                  <a:lnTo>
                    <a:pt x="121" y="7"/>
                  </a:lnTo>
                  <a:lnTo>
                    <a:pt x="15" y="112"/>
                  </a:lnTo>
                  <a:lnTo>
                    <a:pt x="0" y="128"/>
                  </a:lnTo>
                  <a:lnTo>
                    <a:pt x="53" y="128"/>
                  </a:lnTo>
                  <a:lnTo>
                    <a:pt x="53" y="228"/>
                  </a:lnTo>
                  <a:lnTo>
                    <a:pt x="69" y="228"/>
                  </a:lnTo>
                  <a:lnTo>
                    <a:pt x="69" y="128"/>
                  </a:lnTo>
                  <a:lnTo>
                    <a:pt x="181" y="128"/>
                  </a:lnTo>
                  <a:lnTo>
                    <a:pt x="181" y="228"/>
                  </a:lnTo>
                  <a:lnTo>
                    <a:pt x="197" y="228"/>
                  </a:lnTo>
                  <a:lnTo>
                    <a:pt x="197" y="128"/>
                  </a:lnTo>
                  <a:lnTo>
                    <a:pt x="254" y="128"/>
                  </a:lnTo>
                  <a:lnTo>
                    <a:pt x="240" y="112"/>
                  </a:lnTo>
                  <a:lnTo>
                    <a:pt x="242" y="109"/>
                  </a:lnTo>
                  <a:lnTo>
                    <a:pt x="240" y="112"/>
                  </a:lnTo>
                  <a:lnTo>
                    <a:pt x="133" y="7"/>
                  </a:lnTo>
                  <a:lnTo>
                    <a:pt x="129" y="0"/>
                  </a:lnTo>
                  <a:close/>
                </a:path>
              </a:pathLst>
            </a:custGeom>
            <a:solidFill>
              <a:sysClr val="window" lastClr="FFFFFF"/>
            </a:solidFill>
            <a:ln w="12700">
              <a:solidFill>
                <a:sysClr val="window" lastClr="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sp>
        <p:nvSpPr>
          <p:cNvPr id="42" name="文本框 14"/>
          <p:cNvSpPr txBox="1"/>
          <p:nvPr/>
        </p:nvSpPr>
        <p:spPr>
          <a:xfrm>
            <a:off x="1505853" y="1824778"/>
            <a:ext cx="2236510"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43" name="文本框 15"/>
          <p:cNvSpPr txBox="1"/>
          <p:nvPr/>
        </p:nvSpPr>
        <p:spPr>
          <a:xfrm>
            <a:off x="783922" y="1808197"/>
            <a:ext cx="697627"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01</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sp>
        <p:nvSpPr>
          <p:cNvPr id="44" name="文本框 16"/>
          <p:cNvSpPr txBox="1"/>
          <p:nvPr/>
        </p:nvSpPr>
        <p:spPr>
          <a:xfrm>
            <a:off x="1402257" y="4537037"/>
            <a:ext cx="2236510"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45" name="文本框 17"/>
          <p:cNvSpPr txBox="1"/>
          <p:nvPr/>
        </p:nvSpPr>
        <p:spPr>
          <a:xfrm>
            <a:off x="691475" y="4527248"/>
            <a:ext cx="697627"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04</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sp>
        <p:nvSpPr>
          <p:cNvPr id="46" name="文本框 18"/>
          <p:cNvSpPr txBox="1"/>
          <p:nvPr/>
        </p:nvSpPr>
        <p:spPr>
          <a:xfrm>
            <a:off x="6223922" y="4643320"/>
            <a:ext cx="2236510"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47" name="文本框 19"/>
          <p:cNvSpPr txBox="1"/>
          <p:nvPr/>
        </p:nvSpPr>
        <p:spPr>
          <a:xfrm>
            <a:off x="5464740" y="4643320"/>
            <a:ext cx="697627"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03</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sp>
        <p:nvSpPr>
          <p:cNvPr id="48" name="文本框 20"/>
          <p:cNvSpPr txBox="1"/>
          <p:nvPr/>
        </p:nvSpPr>
        <p:spPr>
          <a:xfrm>
            <a:off x="6223921" y="1856708"/>
            <a:ext cx="2236510"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49" name="文本框 21"/>
          <p:cNvSpPr txBox="1"/>
          <p:nvPr/>
        </p:nvSpPr>
        <p:spPr>
          <a:xfrm>
            <a:off x="5464740" y="1856708"/>
            <a:ext cx="697627"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02</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0-#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ppt_x"/>
                                          </p:val>
                                        </p:tav>
                                        <p:tav tm="100000">
                                          <p:val>
                                            <p:strVal val="#ppt_x"/>
                                          </p:val>
                                        </p:tav>
                                      </p:tavLst>
                                    </p:anim>
                                    <p:anim calcmode="lin" valueType="num">
                                      <p:cBhvr additive="base">
                                        <p:cTn id="22" dur="500" fill="hold"/>
                                        <p:tgtEl>
                                          <p:spTgt spid="34"/>
                                        </p:tgtEl>
                                        <p:attrNameLst>
                                          <p:attrName>ppt_y</p:attrName>
                                        </p:attrNameLst>
                                      </p:cBhvr>
                                      <p:tavLst>
                                        <p:tav tm="0">
                                          <p:val>
                                            <p:strVal val="1+#ppt_h/2"/>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500" fill="hold"/>
                                        <p:tgtEl>
                                          <p:spTgt spid="48"/>
                                        </p:tgtEl>
                                        <p:attrNameLst>
                                          <p:attrName>ppt_x</p:attrName>
                                        </p:attrNameLst>
                                      </p:cBhvr>
                                      <p:tavLst>
                                        <p:tav tm="0">
                                          <p:val>
                                            <p:strVal val="1+#ppt_w/2"/>
                                          </p:val>
                                        </p:tav>
                                        <p:tav tm="100000">
                                          <p:val>
                                            <p:strVal val="#ppt_x"/>
                                          </p:val>
                                        </p:tav>
                                      </p:tavLst>
                                    </p:anim>
                                    <p:anim calcmode="lin" valueType="num">
                                      <p:cBhvr additive="base">
                                        <p:cTn id="26" dur="500" fill="hold"/>
                                        <p:tgtEl>
                                          <p:spTgt spid="4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500" fill="hold"/>
                                        <p:tgtEl>
                                          <p:spTgt spid="49"/>
                                        </p:tgtEl>
                                        <p:attrNameLst>
                                          <p:attrName>ppt_x</p:attrName>
                                        </p:attrNameLst>
                                      </p:cBhvr>
                                      <p:tavLst>
                                        <p:tav tm="0">
                                          <p:val>
                                            <p:strVal val="1+#ppt_w/2"/>
                                          </p:val>
                                        </p:tav>
                                        <p:tav tm="100000">
                                          <p:val>
                                            <p:strVal val="#ppt_x"/>
                                          </p:val>
                                        </p:tav>
                                      </p:tavLst>
                                    </p:anim>
                                    <p:anim calcmode="lin" valueType="num">
                                      <p:cBhvr additive="base">
                                        <p:cTn id="30"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0-#ppt_w/2"/>
                                          </p:val>
                                        </p:tav>
                                        <p:tav tm="100000">
                                          <p:val>
                                            <p:strVal val="#ppt_x"/>
                                          </p:val>
                                        </p:tav>
                                      </p:tavLst>
                                    </p:anim>
                                    <p:anim calcmode="lin" valueType="num">
                                      <p:cBhvr additive="base">
                                        <p:cTn id="54" dur="500" fill="hold"/>
                                        <p:tgtEl>
                                          <p:spTgt spid="44"/>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0-#ppt_w/2"/>
                                          </p:val>
                                        </p:tav>
                                        <p:tav tm="100000">
                                          <p:val>
                                            <p:strVal val="#ppt_x"/>
                                          </p:val>
                                        </p:tav>
                                      </p:tavLst>
                                    </p:anim>
                                    <p:anim calcmode="lin" valueType="num">
                                      <p:cBhvr additive="base">
                                        <p:cTn id="58"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6468" y="814814"/>
            <a:ext cx="3641763" cy="5286429"/>
            <a:chOff x="0" y="0"/>
            <a:chExt cx="4724400" cy="6858000"/>
          </a:xfrm>
          <a:solidFill>
            <a:srgbClr val="2683C6"/>
          </a:solidFill>
        </p:grpSpPr>
        <p:sp>
          <p:nvSpPr>
            <p:cNvPr id="43" name="矩形 42"/>
            <p:cNvSpPr/>
            <p:nvPr/>
          </p:nvSpPr>
          <p:spPr>
            <a:xfrm>
              <a:off x="0" y="0"/>
              <a:ext cx="2819400" cy="68580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4" name="六边形 43"/>
            <p:cNvSpPr/>
            <p:nvPr/>
          </p:nvSpPr>
          <p:spPr>
            <a:xfrm>
              <a:off x="2302426" y="2336062"/>
              <a:ext cx="2421974" cy="2087909"/>
            </a:xfrm>
            <a:prstGeom prst="hexagon">
              <a:avLst/>
            </a:prstGeom>
            <a:grpFill/>
            <a:ln w="1619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5" name="矩形 44"/>
          <p:cNvSpPr/>
          <p:nvPr/>
        </p:nvSpPr>
        <p:spPr>
          <a:xfrm>
            <a:off x="3047017" y="2812323"/>
            <a:ext cx="6357548" cy="1235470"/>
          </a:xfrm>
          <a:prstGeom prst="rect">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6" name="组合 45"/>
          <p:cNvGrpSpPr/>
          <p:nvPr/>
        </p:nvGrpSpPr>
        <p:grpSpPr>
          <a:xfrm>
            <a:off x="1943776" y="2839308"/>
            <a:ext cx="1347830" cy="1161922"/>
            <a:chOff x="2513239" y="2626344"/>
            <a:chExt cx="1748518" cy="1507343"/>
          </a:xfrm>
          <a:solidFill>
            <a:srgbClr val="00B050"/>
          </a:solidFill>
        </p:grpSpPr>
        <p:sp>
          <p:nvSpPr>
            <p:cNvPr id="47" name="六边形 46"/>
            <p:cNvSpPr/>
            <p:nvPr/>
          </p:nvSpPr>
          <p:spPr>
            <a:xfrm>
              <a:off x="2513239" y="2626344"/>
              <a:ext cx="1748518" cy="1507343"/>
            </a:xfrm>
            <a:prstGeom prst="hexagon">
              <a:avLst/>
            </a:prstGeom>
            <a:solidFill>
              <a:srgbClr val="2683C6"/>
            </a:solidFill>
            <a:ln w="16192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8" name="矩形 47"/>
            <p:cNvSpPr/>
            <p:nvPr/>
          </p:nvSpPr>
          <p:spPr>
            <a:xfrm>
              <a:off x="2864730" y="2941832"/>
              <a:ext cx="1096338" cy="998184"/>
            </a:xfrm>
            <a:prstGeom prst="rect">
              <a:avLst/>
            </a:prstGeom>
            <a:noFill/>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04</a:t>
              </a:r>
              <a:endParaRPr kumimoji="0" lang="zh-CN" altLang="en-US"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9" name="矩形 48"/>
          <p:cNvSpPr/>
          <p:nvPr/>
        </p:nvSpPr>
        <p:spPr>
          <a:xfrm>
            <a:off x="3443120" y="3317165"/>
            <a:ext cx="3057247"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工作</a:t>
            </a:r>
            <a:r>
              <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不足及提高</a:t>
            </a:r>
          </a:p>
        </p:txBody>
      </p:sp>
      <p:sp>
        <p:nvSpPr>
          <p:cNvPr id="50" name="矩形 49"/>
          <p:cNvSpPr/>
          <p:nvPr/>
        </p:nvSpPr>
        <p:spPr>
          <a:xfrm>
            <a:off x="3482278" y="3070674"/>
            <a:ext cx="1665841"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WORK </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REPOPT</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1" name="矩形 50"/>
          <p:cNvSpPr/>
          <p:nvPr/>
        </p:nvSpPr>
        <p:spPr>
          <a:xfrm>
            <a:off x="6476249" y="3092289"/>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努力</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方向</a:t>
            </a:r>
          </a:p>
        </p:txBody>
      </p:sp>
      <p:sp>
        <p:nvSpPr>
          <p:cNvPr id="52" name="矩形 51"/>
          <p:cNvSpPr/>
          <p:nvPr/>
        </p:nvSpPr>
        <p:spPr>
          <a:xfrm>
            <a:off x="6476249" y="3471444"/>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团队</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提高</a:t>
            </a:r>
          </a:p>
        </p:txBody>
      </p:sp>
      <p:sp>
        <p:nvSpPr>
          <p:cNvPr id="53" name="矩形 52"/>
          <p:cNvSpPr/>
          <p:nvPr/>
        </p:nvSpPr>
        <p:spPr>
          <a:xfrm>
            <a:off x="7644438" y="3092289"/>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工作效率</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4" name="矩形 53"/>
          <p:cNvSpPr/>
          <p:nvPr/>
        </p:nvSpPr>
        <p:spPr>
          <a:xfrm>
            <a:off x="7644438" y="3481234"/>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扩展</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销售</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rot="21574610">
            <a:off x="3261126" y="1135071"/>
            <a:ext cx="2806637" cy="2806633"/>
          </a:xfrm>
          <a:prstGeom prst="ellipse">
            <a:avLst/>
          </a:prstGeom>
          <a:gradFill flip="none" rotWithShape="1">
            <a:gsLst>
              <a:gs pos="0">
                <a:srgbClr val="2683C6">
                  <a:lumMod val="5000"/>
                  <a:lumOff val="95000"/>
                </a:srgbClr>
              </a:gs>
              <a:gs pos="100000">
                <a:sysClr val="window" lastClr="FFFFFF">
                  <a:lumMod val="65000"/>
                </a:sysClr>
              </a:gs>
            </a:gsLst>
            <a:lin ang="2700000" scaled="1"/>
            <a:tileRect/>
          </a:gradFill>
          <a:ln w="25400" cap="flat" cmpd="sng" algn="ctr">
            <a:gradFill flip="none" rotWithShape="1">
              <a:gsLst>
                <a:gs pos="0">
                  <a:srgbClr val="2683C6">
                    <a:lumMod val="5000"/>
                    <a:lumOff val="95000"/>
                  </a:srgbClr>
                </a:gs>
                <a:gs pos="100000">
                  <a:srgbClr val="000000">
                    <a:lumMod val="60000"/>
                    <a:lumOff val="40000"/>
                  </a:srgbClr>
                </a:gs>
              </a:gsLst>
              <a:lin ang="13500000" scaled="1"/>
              <a:tileRect/>
            </a:gradFill>
            <a:prstDash val="solid"/>
          </a:ln>
          <a:effectLst>
            <a:outerShdw blurRad="114300" dist="177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椭圆 22"/>
          <p:cNvSpPr/>
          <p:nvPr/>
        </p:nvSpPr>
        <p:spPr>
          <a:xfrm rot="14374610">
            <a:off x="2197906" y="3008437"/>
            <a:ext cx="2806633" cy="2806637"/>
          </a:xfrm>
          <a:prstGeom prst="ellipse">
            <a:avLst/>
          </a:prstGeom>
          <a:gradFill flip="none" rotWithShape="1">
            <a:gsLst>
              <a:gs pos="0">
                <a:srgbClr val="2683C6">
                  <a:lumMod val="5000"/>
                  <a:lumOff val="95000"/>
                </a:srgbClr>
              </a:gs>
              <a:gs pos="100000">
                <a:sysClr val="window" lastClr="FFFFFF">
                  <a:lumMod val="65000"/>
                </a:sysClr>
              </a:gs>
            </a:gsLst>
            <a:lin ang="9600000" scaled="0"/>
            <a:tileRect/>
          </a:gradFill>
          <a:ln w="25400" cap="flat" cmpd="sng" algn="ctr">
            <a:gradFill flip="none" rotWithShape="1">
              <a:gsLst>
                <a:gs pos="0">
                  <a:srgbClr val="2683C6">
                    <a:lumMod val="5000"/>
                    <a:lumOff val="95000"/>
                  </a:srgbClr>
                </a:gs>
                <a:gs pos="100000">
                  <a:srgbClr val="000000">
                    <a:lumMod val="60000"/>
                    <a:lumOff val="40000"/>
                  </a:srgbClr>
                </a:gs>
              </a:gsLst>
              <a:lin ang="18000000" scaled="0"/>
              <a:tileRect/>
            </a:gradFill>
            <a:prstDash val="solid"/>
          </a:ln>
          <a:effectLst>
            <a:outerShdw blurRad="114300" dist="177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椭圆 23"/>
          <p:cNvSpPr/>
          <p:nvPr/>
        </p:nvSpPr>
        <p:spPr>
          <a:xfrm rot="7174610">
            <a:off x="4351905" y="2992526"/>
            <a:ext cx="2806633" cy="2806637"/>
          </a:xfrm>
          <a:prstGeom prst="ellipse">
            <a:avLst/>
          </a:prstGeom>
          <a:gradFill flip="none" rotWithShape="1">
            <a:gsLst>
              <a:gs pos="0">
                <a:srgbClr val="2683C6">
                  <a:lumMod val="5000"/>
                  <a:lumOff val="95000"/>
                </a:srgbClr>
              </a:gs>
              <a:gs pos="100000">
                <a:sysClr val="window" lastClr="FFFFFF">
                  <a:lumMod val="65000"/>
                </a:sysClr>
              </a:gs>
            </a:gsLst>
            <a:lin ang="16200000" scaled="0"/>
            <a:tileRect/>
          </a:gradFill>
          <a:ln w="25400" cap="flat" cmpd="sng" algn="ctr">
            <a:gradFill flip="none" rotWithShape="1">
              <a:gsLst>
                <a:gs pos="0">
                  <a:srgbClr val="2683C6">
                    <a:lumMod val="5000"/>
                    <a:lumOff val="95000"/>
                  </a:srgbClr>
                </a:gs>
                <a:gs pos="100000">
                  <a:srgbClr val="000000">
                    <a:lumMod val="60000"/>
                    <a:lumOff val="40000"/>
                  </a:srgbClr>
                </a:gs>
              </a:gsLst>
              <a:lin ang="7200000" scaled="0"/>
              <a:tileRect/>
            </a:gradFill>
            <a:prstDash val="solid"/>
          </a:ln>
          <a:effectLst>
            <a:outerShdw blurRad="114300" dist="177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5" name="组合 24"/>
          <p:cNvGrpSpPr/>
          <p:nvPr/>
        </p:nvGrpSpPr>
        <p:grpSpPr>
          <a:xfrm>
            <a:off x="3879613" y="1493987"/>
            <a:ext cx="1223412" cy="1161954"/>
            <a:chOff x="3518605" y="1296859"/>
            <a:chExt cx="917559" cy="871466"/>
          </a:xfrm>
        </p:grpSpPr>
        <p:sp>
          <p:nvSpPr>
            <p:cNvPr id="26" name="文本框 177"/>
            <p:cNvSpPr txBox="1"/>
            <p:nvPr/>
          </p:nvSpPr>
          <p:spPr>
            <a:xfrm>
              <a:off x="3518605" y="1787259"/>
              <a:ext cx="917559" cy="3810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endParaRPr kumimoji="0" lang="en-US" altLang="zh-CN"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p>
          </p:txBody>
        </p:sp>
        <p:sp>
          <p:nvSpPr>
            <p:cNvPr id="27" name="文本框 178"/>
            <p:cNvSpPr txBox="1"/>
            <p:nvPr/>
          </p:nvSpPr>
          <p:spPr>
            <a:xfrm>
              <a:off x="3803539" y="1296859"/>
              <a:ext cx="607378" cy="62324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2683C6"/>
                  </a:solidFill>
                  <a:effectLst/>
                  <a:uLnTx/>
                  <a:uFillTx/>
                </a:rPr>
                <a:t>01</a:t>
              </a:r>
              <a:endParaRPr kumimoji="0" lang="zh-CN" altLang="en-US" sz="4800" b="0" i="0" u="none" strike="noStrike" kern="0" cap="none" spc="0" normalizeH="0" baseline="0" noProof="0" dirty="0">
                <a:ln>
                  <a:noFill/>
                </a:ln>
                <a:solidFill>
                  <a:srgbClr val="2683C6"/>
                </a:solidFill>
                <a:effectLst/>
                <a:uLnTx/>
                <a:uFillTx/>
              </a:endParaRPr>
            </a:p>
          </p:txBody>
        </p:sp>
      </p:grpSp>
      <p:grpSp>
        <p:nvGrpSpPr>
          <p:cNvPr id="28" name="组合 27"/>
          <p:cNvGrpSpPr/>
          <p:nvPr/>
        </p:nvGrpSpPr>
        <p:grpSpPr>
          <a:xfrm>
            <a:off x="2816392" y="3596400"/>
            <a:ext cx="1223412" cy="1216541"/>
            <a:chOff x="2721189" y="2873669"/>
            <a:chExt cx="917559" cy="912406"/>
          </a:xfrm>
        </p:grpSpPr>
        <p:sp>
          <p:nvSpPr>
            <p:cNvPr id="29" name="文本框 179"/>
            <p:cNvSpPr txBox="1"/>
            <p:nvPr/>
          </p:nvSpPr>
          <p:spPr>
            <a:xfrm>
              <a:off x="2721189" y="3405009"/>
              <a:ext cx="917559" cy="3810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endParaRPr kumimoji="0" lang="en-US" altLang="zh-CN"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p>
          </p:txBody>
        </p:sp>
        <p:sp>
          <p:nvSpPr>
            <p:cNvPr id="30" name="文本框 180"/>
            <p:cNvSpPr txBox="1"/>
            <p:nvPr/>
          </p:nvSpPr>
          <p:spPr>
            <a:xfrm>
              <a:off x="2943746" y="2873669"/>
              <a:ext cx="607378" cy="62324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2683C6"/>
                  </a:solidFill>
                  <a:effectLst/>
                  <a:uLnTx/>
                  <a:uFillTx/>
                </a:rPr>
                <a:t>03</a:t>
              </a:r>
              <a:endParaRPr kumimoji="0" lang="zh-CN" altLang="en-US" sz="4800" b="0" i="0" u="none" strike="noStrike" kern="0" cap="none" spc="0" normalizeH="0" baseline="0" noProof="0" dirty="0">
                <a:ln>
                  <a:noFill/>
                </a:ln>
                <a:solidFill>
                  <a:srgbClr val="2683C6"/>
                </a:solidFill>
                <a:effectLst/>
                <a:uLnTx/>
                <a:uFillTx/>
              </a:endParaRPr>
            </a:p>
          </p:txBody>
        </p:sp>
      </p:grpSp>
      <p:grpSp>
        <p:nvGrpSpPr>
          <p:cNvPr id="31" name="组合 30"/>
          <p:cNvGrpSpPr/>
          <p:nvPr/>
        </p:nvGrpSpPr>
        <p:grpSpPr>
          <a:xfrm>
            <a:off x="4970389" y="3596400"/>
            <a:ext cx="1223412" cy="1216541"/>
            <a:chOff x="4336687" y="2873669"/>
            <a:chExt cx="917559" cy="912406"/>
          </a:xfrm>
        </p:grpSpPr>
        <p:sp>
          <p:nvSpPr>
            <p:cNvPr id="32" name="文本框 181"/>
            <p:cNvSpPr txBox="1"/>
            <p:nvPr/>
          </p:nvSpPr>
          <p:spPr>
            <a:xfrm>
              <a:off x="4336687" y="3405009"/>
              <a:ext cx="917559" cy="3810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endParaRPr kumimoji="0" lang="en-US" altLang="zh-CN"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1"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p>
          </p:txBody>
        </p:sp>
        <p:sp>
          <p:nvSpPr>
            <p:cNvPr id="33" name="文本框 182"/>
            <p:cNvSpPr txBox="1"/>
            <p:nvPr/>
          </p:nvSpPr>
          <p:spPr>
            <a:xfrm>
              <a:off x="4621621" y="2873669"/>
              <a:ext cx="607378" cy="62324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2683C6"/>
                  </a:solidFill>
                  <a:effectLst/>
                  <a:uLnTx/>
                  <a:uFillTx/>
                </a:rPr>
                <a:t>02</a:t>
              </a:r>
              <a:endParaRPr kumimoji="0" lang="zh-CN" altLang="en-US" sz="4800" b="0" i="0" u="none" strike="noStrike" kern="0" cap="none" spc="0" normalizeH="0" baseline="0" noProof="0" dirty="0">
                <a:ln>
                  <a:noFill/>
                </a:ln>
                <a:solidFill>
                  <a:srgbClr val="2683C6"/>
                </a:solidFill>
                <a:effectLst/>
                <a:uLnTx/>
                <a:uFillTx/>
              </a:endParaRPr>
            </a:p>
          </p:txBody>
        </p:sp>
      </p:grpSp>
      <p:grpSp>
        <p:nvGrpSpPr>
          <p:cNvPr id="34" name="组合 33"/>
          <p:cNvGrpSpPr/>
          <p:nvPr/>
        </p:nvGrpSpPr>
        <p:grpSpPr>
          <a:xfrm>
            <a:off x="3644213" y="2686265"/>
            <a:ext cx="2340129" cy="2494596"/>
            <a:chOff x="3342054" y="2191067"/>
            <a:chExt cx="1755097" cy="1870947"/>
          </a:xfrm>
        </p:grpSpPr>
        <p:sp>
          <p:nvSpPr>
            <p:cNvPr id="35" name="任意多边形 34"/>
            <p:cNvSpPr/>
            <p:nvPr/>
          </p:nvSpPr>
          <p:spPr>
            <a:xfrm rot="7174610">
              <a:off x="3542773" y="3125994"/>
              <a:ext cx="1165986" cy="706054"/>
            </a:xfrm>
            <a:custGeom>
              <a:avLst/>
              <a:gdLst>
                <a:gd name="connsiteX0" fmla="*/ 0 w 1254201"/>
                <a:gd name="connsiteY0" fmla="*/ 741887 h 759470"/>
                <a:gd name="connsiteX1" fmla="*/ 28289 w 1254201"/>
                <a:gd name="connsiteY1" fmla="*/ 669414 h 759470"/>
                <a:gd name="connsiteX2" fmla="*/ 81103 w 1254201"/>
                <a:gd name="connsiteY2" fmla="*/ 566247 h 759470"/>
                <a:gd name="connsiteX3" fmla="*/ 1201486 w 1254201"/>
                <a:gd name="connsiteY3" fmla="*/ 8577 h 759470"/>
                <a:gd name="connsiteX4" fmla="*/ 1254201 w 1254201"/>
                <a:gd name="connsiteY4" fmla="*/ 17775 h 759470"/>
                <a:gd name="connsiteX5" fmla="*/ 1235809 w 1254201"/>
                <a:gd name="connsiteY5" fmla="*/ 68025 h 759470"/>
                <a:gd name="connsiteX6" fmla="*/ 192661 w 1254201"/>
                <a:gd name="connsiteY6" fmla="*/ 759470 h 759470"/>
                <a:gd name="connsiteX7" fmla="*/ 76909 w 1254201"/>
                <a:gd name="connsiteY7" fmla="*/ 753625 h 75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4201" h="759470">
                  <a:moveTo>
                    <a:pt x="0" y="741887"/>
                  </a:moveTo>
                  <a:lnTo>
                    <a:pt x="28289" y="669414"/>
                  </a:lnTo>
                  <a:cubicBezTo>
                    <a:pt x="43971" y="634522"/>
                    <a:pt x="61564" y="600090"/>
                    <a:pt x="81103" y="566247"/>
                  </a:cubicBezTo>
                  <a:cubicBezTo>
                    <a:pt x="315572" y="160135"/>
                    <a:pt x="763659" y="-45751"/>
                    <a:pt x="1201486" y="8577"/>
                  </a:cubicBezTo>
                  <a:lnTo>
                    <a:pt x="1254201" y="17775"/>
                  </a:lnTo>
                  <a:lnTo>
                    <a:pt x="1235809" y="68025"/>
                  </a:lnTo>
                  <a:cubicBezTo>
                    <a:pt x="1063944" y="474359"/>
                    <a:pt x="661599" y="759470"/>
                    <a:pt x="192661" y="759470"/>
                  </a:cubicBezTo>
                  <a:cubicBezTo>
                    <a:pt x="153583" y="759470"/>
                    <a:pt x="114967" y="757490"/>
                    <a:pt x="76909" y="753625"/>
                  </a:cubicBezTo>
                  <a:close/>
                </a:path>
              </a:pathLst>
            </a:custGeom>
            <a:solidFill>
              <a:srgbClr val="2683C6"/>
            </a:solidFill>
            <a:ln w="25400" cap="flat" cmpd="sng" algn="ctr">
              <a:noFill/>
              <a:prstDash val="solid"/>
            </a:ln>
            <a:effectLst>
              <a:innerShdw blurRad="152400" dist="177800" dir="7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任意多边形 35"/>
            <p:cNvSpPr/>
            <p:nvPr/>
          </p:nvSpPr>
          <p:spPr>
            <a:xfrm rot="14374610">
              <a:off x="3112087" y="2421034"/>
              <a:ext cx="1165988" cy="706054"/>
            </a:xfrm>
            <a:custGeom>
              <a:avLst/>
              <a:gdLst>
                <a:gd name="connsiteX0" fmla="*/ 1254202 w 1254202"/>
                <a:gd name="connsiteY0" fmla="*/ 17774 h 759470"/>
                <a:gd name="connsiteX1" fmla="*/ 1235810 w 1254202"/>
                <a:gd name="connsiteY1" fmla="*/ 68025 h 759470"/>
                <a:gd name="connsiteX2" fmla="*/ 192662 w 1254202"/>
                <a:gd name="connsiteY2" fmla="*/ 759470 h 759470"/>
                <a:gd name="connsiteX3" fmla="*/ 76910 w 1254202"/>
                <a:gd name="connsiteY3" fmla="*/ 753625 h 759470"/>
                <a:gd name="connsiteX4" fmla="*/ 0 w 1254202"/>
                <a:gd name="connsiteY4" fmla="*/ 741887 h 759470"/>
                <a:gd name="connsiteX5" fmla="*/ 28289 w 1254202"/>
                <a:gd name="connsiteY5" fmla="*/ 669414 h 759470"/>
                <a:gd name="connsiteX6" fmla="*/ 81103 w 1254202"/>
                <a:gd name="connsiteY6" fmla="*/ 566247 h 759470"/>
                <a:gd name="connsiteX7" fmla="*/ 1201486 w 1254202"/>
                <a:gd name="connsiteY7" fmla="*/ 8577 h 75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4202" h="759470">
                  <a:moveTo>
                    <a:pt x="1254202" y="17774"/>
                  </a:moveTo>
                  <a:lnTo>
                    <a:pt x="1235810" y="68025"/>
                  </a:lnTo>
                  <a:cubicBezTo>
                    <a:pt x="1063945" y="474358"/>
                    <a:pt x="661600" y="759470"/>
                    <a:pt x="192662" y="759470"/>
                  </a:cubicBezTo>
                  <a:cubicBezTo>
                    <a:pt x="153584" y="759470"/>
                    <a:pt x="114968" y="757490"/>
                    <a:pt x="76910" y="753625"/>
                  </a:cubicBezTo>
                  <a:lnTo>
                    <a:pt x="0" y="741887"/>
                  </a:lnTo>
                  <a:lnTo>
                    <a:pt x="28289" y="669414"/>
                  </a:lnTo>
                  <a:cubicBezTo>
                    <a:pt x="43971" y="634522"/>
                    <a:pt x="61564" y="600090"/>
                    <a:pt x="81103" y="566247"/>
                  </a:cubicBezTo>
                  <a:cubicBezTo>
                    <a:pt x="315572" y="160136"/>
                    <a:pt x="763659" y="-45751"/>
                    <a:pt x="1201486" y="8577"/>
                  </a:cubicBezTo>
                  <a:close/>
                </a:path>
              </a:pathLst>
            </a:custGeom>
            <a:solidFill>
              <a:srgbClr val="2683C6"/>
            </a:solidFill>
            <a:ln w="25400" cap="flat" cmpd="sng" algn="ctr">
              <a:noFill/>
              <a:prstDash val="solid"/>
            </a:ln>
            <a:effectLst>
              <a:innerShdw blurRad="152400" dist="177800" dir="19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任意多边形 36"/>
            <p:cNvSpPr/>
            <p:nvPr/>
          </p:nvSpPr>
          <p:spPr>
            <a:xfrm rot="21574610">
              <a:off x="3934327" y="2421533"/>
              <a:ext cx="1162824" cy="706052"/>
            </a:xfrm>
            <a:custGeom>
              <a:avLst/>
              <a:gdLst>
                <a:gd name="connsiteX0" fmla="*/ 565035 w 1250798"/>
                <a:gd name="connsiteY0" fmla="*/ 114747 h 759470"/>
                <a:gd name="connsiteX1" fmla="*/ 1201486 w 1250798"/>
                <a:gd name="connsiteY1" fmla="*/ 8577 h 759470"/>
                <a:gd name="connsiteX2" fmla="*/ 1250798 w 1250798"/>
                <a:gd name="connsiteY2" fmla="*/ 19739 h 759470"/>
                <a:gd name="connsiteX3" fmla="*/ 1235810 w 1250798"/>
                <a:gd name="connsiteY3" fmla="*/ 68025 h 759470"/>
                <a:gd name="connsiteX4" fmla="*/ 192662 w 1250798"/>
                <a:gd name="connsiteY4" fmla="*/ 759470 h 759470"/>
                <a:gd name="connsiteX5" fmla="*/ 76910 w 1250798"/>
                <a:gd name="connsiteY5" fmla="*/ 753625 h 759470"/>
                <a:gd name="connsiteX6" fmla="*/ 0 w 1250798"/>
                <a:gd name="connsiteY6" fmla="*/ 741887 h 759470"/>
                <a:gd name="connsiteX7" fmla="*/ 28289 w 1250798"/>
                <a:gd name="connsiteY7" fmla="*/ 669414 h 759470"/>
                <a:gd name="connsiteX8" fmla="*/ 81103 w 1250798"/>
                <a:gd name="connsiteY8" fmla="*/ 566247 h 759470"/>
                <a:gd name="connsiteX9" fmla="*/ 565035 w 1250798"/>
                <a:gd name="connsiteY9" fmla="*/ 114747 h 75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0798" h="759470">
                  <a:moveTo>
                    <a:pt x="565035" y="114747"/>
                  </a:moveTo>
                  <a:cubicBezTo>
                    <a:pt x="761094" y="19302"/>
                    <a:pt x="982573" y="-18587"/>
                    <a:pt x="1201486" y="8577"/>
                  </a:cubicBezTo>
                  <a:lnTo>
                    <a:pt x="1250798" y="19739"/>
                  </a:lnTo>
                  <a:lnTo>
                    <a:pt x="1235810" y="68025"/>
                  </a:lnTo>
                  <a:cubicBezTo>
                    <a:pt x="1063946" y="474359"/>
                    <a:pt x="661599" y="759470"/>
                    <a:pt x="192662" y="759470"/>
                  </a:cubicBezTo>
                  <a:cubicBezTo>
                    <a:pt x="153584" y="759470"/>
                    <a:pt x="114968" y="757490"/>
                    <a:pt x="76910" y="753625"/>
                  </a:cubicBezTo>
                  <a:lnTo>
                    <a:pt x="0" y="741887"/>
                  </a:lnTo>
                  <a:lnTo>
                    <a:pt x="28289" y="669414"/>
                  </a:lnTo>
                  <a:cubicBezTo>
                    <a:pt x="43971" y="634522"/>
                    <a:pt x="61564" y="600089"/>
                    <a:pt x="81103" y="566247"/>
                  </a:cubicBezTo>
                  <a:cubicBezTo>
                    <a:pt x="198338" y="363191"/>
                    <a:pt x="368977" y="210191"/>
                    <a:pt x="565035" y="114747"/>
                  </a:cubicBezTo>
                  <a:close/>
                </a:path>
              </a:pathLst>
            </a:custGeom>
            <a:solidFill>
              <a:srgbClr val="2683C6"/>
            </a:solidFill>
            <a:ln w="25400" cap="flat" cmpd="sng" algn="ctr">
              <a:noFill/>
              <a:prstDash val="solid"/>
            </a:ln>
            <a:effectLst>
              <a:innerShdw blurRad="152400" dist="177800" dir="10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任意多边形 37"/>
            <p:cNvSpPr/>
            <p:nvPr/>
          </p:nvSpPr>
          <p:spPr>
            <a:xfrm rot="14374610">
              <a:off x="3905590" y="2868346"/>
              <a:ext cx="358178" cy="326482"/>
            </a:xfrm>
            <a:custGeom>
              <a:avLst/>
              <a:gdLst>
                <a:gd name="connsiteX0" fmla="*/ 385277 w 385277"/>
                <a:gd name="connsiteY0" fmla="*/ 333481 h 351182"/>
                <a:gd name="connsiteX1" fmla="*/ 365072 w 385277"/>
                <a:gd name="connsiteY1" fmla="*/ 338138 h 351182"/>
                <a:gd name="connsiteX2" fmla="*/ 192662 w 385277"/>
                <a:gd name="connsiteY2" fmla="*/ 351182 h 351182"/>
                <a:gd name="connsiteX3" fmla="*/ 76910 w 385277"/>
                <a:gd name="connsiteY3" fmla="*/ 345337 h 351182"/>
                <a:gd name="connsiteX4" fmla="*/ 0 w 385277"/>
                <a:gd name="connsiteY4" fmla="*/ 333599 h 351182"/>
                <a:gd name="connsiteX5" fmla="*/ 28289 w 385277"/>
                <a:gd name="connsiteY5" fmla="*/ 261126 h 351182"/>
                <a:gd name="connsiteX6" fmla="*/ 81104 w 385277"/>
                <a:gd name="connsiteY6" fmla="*/ 157959 h 351182"/>
                <a:gd name="connsiteX7" fmla="*/ 178605 w 385277"/>
                <a:gd name="connsiteY7" fmla="*/ 15170 h 351182"/>
                <a:gd name="connsiteX8" fmla="*/ 192741 w 385277"/>
                <a:gd name="connsiteY8" fmla="*/ 0 h 351182"/>
                <a:gd name="connsiteX9" fmla="*/ 241281 w 385277"/>
                <a:gd name="connsiteY9" fmla="*/ 60637 h 351182"/>
                <a:gd name="connsiteX10" fmla="*/ 304219 w 385277"/>
                <a:gd name="connsiteY10" fmla="*/ 157958 h 351182"/>
                <a:gd name="connsiteX11" fmla="*/ 357033 w 385277"/>
                <a:gd name="connsiteY11" fmla="*/ 261125 h 351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277" h="351182">
                  <a:moveTo>
                    <a:pt x="385277" y="333481"/>
                  </a:moveTo>
                  <a:lnTo>
                    <a:pt x="365072" y="338138"/>
                  </a:lnTo>
                  <a:cubicBezTo>
                    <a:pt x="308856" y="346727"/>
                    <a:pt x="251279" y="351182"/>
                    <a:pt x="192662" y="351182"/>
                  </a:cubicBezTo>
                  <a:cubicBezTo>
                    <a:pt x="153584" y="351182"/>
                    <a:pt x="114968" y="349202"/>
                    <a:pt x="76910" y="345337"/>
                  </a:cubicBezTo>
                  <a:lnTo>
                    <a:pt x="0" y="333599"/>
                  </a:lnTo>
                  <a:lnTo>
                    <a:pt x="28289" y="261126"/>
                  </a:lnTo>
                  <a:cubicBezTo>
                    <a:pt x="43971" y="226234"/>
                    <a:pt x="61565" y="191802"/>
                    <a:pt x="81104" y="157959"/>
                  </a:cubicBezTo>
                  <a:cubicBezTo>
                    <a:pt x="110412" y="107195"/>
                    <a:pt x="143059" y="59560"/>
                    <a:pt x="178605" y="15170"/>
                  </a:cubicBezTo>
                  <a:lnTo>
                    <a:pt x="192741" y="0"/>
                  </a:lnTo>
                  <a:lnTo>
                    <a:pt x="241281" y="60637"/>
                  </a:lnTo>
                  <a:cubicBezTo>
                    <a:pt x="263658" y="91664"/>
                    <a:pt x="284680" y="124116"/>
                    <a:pt x="304219" y="157958"/>
                  </a:cubicBezTo>
                  <a:cubicBezTo>
                    <a:pt x="323758" y="191801"/>
                    <a:pt x="341351" y="226233"/>
                    <a:pt x="357033" y="261125"/>
                  </a:cubicBezTo>
                  <a:close/>
                </a:path>
              </a:pathLst>
            </a:custGeom>
            <a:solidFill>
              <a:srgbClr val="2683C6"/>
            </a:solidFill>
            <a:ln w="25400" cap="flat" cmpd="sng" algn="ctr">
              <a:noFill/>
              <a:prstDash val="solid"/>
            </a:ln>
            <a:effectLst>
              <a:innerShdw blurRad="190500" dist="1143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Freeform 5"/>
            <p:cNvSpPr>
              <a:spLocks noEditPoints="1"/>
            </p:cNvSpPr>
            <p:nvPr/>
          </p:nvSpPr>
          <p:spPr bwMode="auto">
            <a:xfrm>
              <a:off x="3485567" y="2571421"/>
              <a:ext cx="334566" cy="300038"/>
            </a:xfrm>
            <a:custGeom>
              <a:avLst/>
              <a:gdLst>
                <a:gd name="T0" fmla="*/ 24 w 116"/>
                <a:gd name="T1" fmla="*/ 42 h 104"/>
                <a:gd name="T2" fmla="*/ 36 w 116"/>
                <a:gd name="T3" fmla="*/ 58 h 104"/>
                <a:gd name="T4" fmla="*/ 52 w 116"/>
                <a:gd name="T5" fmla="*/ 47 h 104"/>
                <a:gd name="T6" fmla="*/ 40 w 116"/>
                <a:gd name="T7" fmla="*/ 31 h 104"/>
                <a:gd name="T8" fmla="*/ 53 w 116"/>
                <a:gd name="T9" fmla="*/ 24 h 104"/>
                <a:gd name="T10" fmla="*/ 7 w 116"/>
                <a:gd name="T11" fmla="*/ 0 h 104"/>
                <a:gd name="T12" fmla="*/ 11 w 116"/>
                <a:gd name="T13" fmla="*/ 51 h 104"/>
                <a:gd name="T14" fmla="*/ 24 w 116"/>
                <a:gd name="T15" fmla="*/ 42 h 104"/>
                <a:gd name="T16" fmla="*/ 93 w 116"/>
                <a:gd name="T17" fmla="*/ 43 h 104"/>
                <a:gd name="T18" fmla="*/ 106 w 116"/>
                <a:gd name="T19" fmla="*/ 52 h 104"/>
                <a:gd name="T20" fmla="*/ 111 w 116"/>
                <a:gd name="T21" fmla="*/ 1 h 104"/>
                <a:gd name="T22" fmla="*/ 65 w 116"/>
                <a:gd name="T23" fmla="*/ 24 h 104"/>
                <a:gd name="T24" fmla="*/ 77 w 116"/>
                <a:gd name="T25" fmla="*/ 32 h 104"/>
                <a:gd name="T26" fmla="*/ 0 w 116"/>
                <a:gd name="T27" fmla="*/ 83 h 104"/>
                <a:gd name="T28" fmla="*/ 3 w 116"/>
                <a:gd name="T29" fmla="*/ 102 h 104"/>
                <a:gd name="T30" fmla="*/ 93 w 116"/>
                <a:gd name="T31" fmla="*/ 43 h 104"/>
                <a:gd name="T32" fmla="*/ 81 w 116"/>
                <a:gd name="T33" fmla="*/ 70 h 104"/>
                <a:gd name="T34" fmla="*/ 65 w 116"/>
                <a:gd name="T35" fmla="*/ 83 h 104"/>
                <a:gd name="T36" fmla="*/ 111 w 116"/>
                <a:gd name="T37" fmla="*/ 104 h 104"/>
                <a:gd name="T38" fmla="*/ 116 w 116"/>
                <a:gd name="T39" fmla="*/ 85 h 104"/>
                <a:gd name="T40" fmla="*/ 81 w 116"/>
                <a:gd name="T41" fmla="*/ 7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104">
                  <a:moveTo>
                    <a:pt x="24" y="42"/>
                  </a:moveTo>
                  <a:cubicBezTo>
                    <a:pt x="28" y="48"/>
                    <a:pt x="32" y="53"/>
                    <a:pt x="36" y="58"/>
                  </a:cubicBezTo>
                  <a:cubicBezTo>
                    <a:pt x="41" y="55"/>
                    <a:pt x="47" y="51"/>
                    <a:pt x="52" y="47"/>
                  </a:cubicBezTo>
                  <a:cubicBezTo>
                    <a:pt x="48" y="42"/>
                    <a:pt x="44" y="37"/>
                    <a:pt x="40" y="31"/>
                  </a:cubicBezTo>
                  <a:cubicBezTo>
                    <a:pt x="53" y="24"/>
                    <a:pt x="53" y="24"/>
                    <a:pt x="53" y="24"/>
                  </a:cubicBezTo>
                  <a:cubicBezTo>
                    <a:pt x="7" y="0"/>
                    <a:pt x="7" y="0"/>
                    <a:pt x="7" y="0"/>
                  </a:cubicBezTo>
                  <a:cubicBezTo>
                    <a:pt x="11" y="51"/>
                    <a:pt x="11" y="51"/>
                    <a:pt x="11" y="51"/>
                  </a:cubicBezTo>
                  <a:lnTo>
                    <a:pt x="24" y="42"/>
                  </a:lnTo>
                  <a:close/>
                  <a:moveTo>
                    <a:pt x="93" y="43"/>
                  </a:moveTo>
                  <a:cubicBezTo>
                    <a:pt x="106" y="52"/>
                    <a:pt x="106" y="52"/>
                    <a:pt x="106" y="52"/>
                  </a:cubicBezTo>
                  <a:cubicBezTo>
                    <a:pt x="111" y="1"/>
                    <a:pt x="111" y="1"/>
                    <a:pt x="111" y="1"/>
                  </a:cubicBezTo>
                  <a:cubicBezTo>
                    <a:pt x="65" y="24"/>
                    <a:pt x="65" y="24"/>
                    <a:pt x="65" y="24"/>
                  </a:cubicBezTo>
                  <a:cubicBezTo>
                    <a:pt x="77" y="32"/>
                    <a:pt x="77" y="32"/>
                    <a:pt x="77" y="32"/>
                  </a:cubicBezTo>
                  <a:cubicBezTo>
                    <a:pt x="49" y="72"/>
                    <a:pt x="0" y="82"/>
                    <a:pt x="0" y="83"/>
                  </a:cubicBezTo>
                  <a:cubicBezTo>
                    <a:pt x="3" y="102"/>
                    <a:pt x="3" y="102"/>
                    <a:pt x="3" y="102"/>
                  </a:cubicBezTo>
                  <a:cubicBezTo>
                    <a:pt x="6" y="102"/>
                    <a:pt x="60" y="90"/>
                    <a:pt x="93" y="43"/>
                  </a:cubicBezTo>
                  <a:close/>
                  <a:moveTo>
                    <a:pt x="81" y="70"/>
                  </a:moveTo>
                  <a:cubicBezTo>
                    <a:pt x="76" y="75"/>
                    <a:pt x="71" y="79"/>
                    <a:pt x="65" y="83"/>
                  </a:cubicBezTo>
                  <a:cubicBezTo>
                    <a:pt x="88" y="98"/>
                    <a:pt x="110" y="104"/>
                    <a:pt x="111" y="104"/>
                  </a:cubicBezTo>
                  <a:cubicBezTo>
                    <a:pt x="116" y="85"/>
                    <a:pt x="116" y="85"/>
                    <a:pt x="116" y="85"/>
                  </a:cubicBezTo>
                  <a:cubicBezTo>
                    <a:pt x="115" y="85"/>
                    <a:pt x="100" y="81"/>
                    <a:pt x="81" y="7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sp>
          <p:nvSpPr>
            <p:cNvPr id="40" name="Freeform 27"/>
            <p:cNvSpPr>
              <a:spLocks noChangeAspect="1" noEditPoints="1"/>
            </p:cNvSpPr>
            <p:nvPr/>
          </p:nvSpPr>
          <p:spPr bwMode="auto">
            <a:xfrm>
              <a:off x="3912884" y="3303766"/>
              <a:ext cx="373465" cy="378000"/>
            </a:xfrm>
            <a:custGeom>
              <a:avLst/>
              <a:gdLst>
                <a:gd name="T0" fmla="*/ 59 w 104"/>
                <a:gd name="T1" fmla="*/ 46 h 105"/>
                <a:gd name="T2" fmla="*/ 59 w 104"/>
                <a:gd name="T3" fmla="*/ 23 h 105"/>
                <a:gd name="T4" fmla="*/ 46 w 104"/>
                <a:gd name="T5" fmla="*/ 23 h 105"/>
                <a:gd name="T6" fmla="*/ 46 w 104"/>
                <a:gd name="T7" fmla="*/ 46 h 105"/>
                <a:gd name="T8" fmla="*/ 24 w 104"/>
                <a:gd name="T9" fmla="*/ 46 h 105"/>
                <a:gd name="T10" fmla="*/ 24 w 104"/>
                <a:gd name="T11" fmla="*/ 59 h 105"/>
                <a:gd name="T12" fmla="*/ 46 w 104"/>
                <a:gd name="T13" fmla="*/ 59 h 105"/>
                <a:gd name="T14" fmla="*/ 46 w 104"/>
                <a:gd name="T15" fmla="*/ 82 h 105"/>
                <a:gd name="T16" fmla="*/ 59 w 104"/>
                <a:gd name="T17" fmla="*/ 82 h 105"/>
                <a:gd name="T18" fmla="*/ 59 w 104"/>
                <a:gd name="T19" fmla="*/ 59 h 105"/>
                <a:gd name="T20" fmla="*/ 81 w 104"/>
                <a:gd name="T21" fmla="*/ 59 h 105"/>
                <a:gd name="T22" fmla="*/ 81 w 104"/>
                <a:gd name="T23" fmla="*/ 46 h 105"/>
                <a:gd name="T24" fmla="*/ 59 w 104"/>
                <a:gd name="T25" fmla="*/ 46 h 105"/>
                <a:gd name="T26" fmla="*/ 52 w 104"/>
                <a:gd name="T27" fmla="*/ 0 h 105"/>
                <a:gd name="T28" fmla="*/ 0 w 104"/>
                <a:gd name="T29" fmla="*/ 53 h 105"/>
                <a:gd name="T30" fmla="*/ 52 w 104"/>
                <a:gd name="T31" fmla="*/ 105 h 105"/>
                <a:gd name="T32" fmla="*/ 104 w 104"/>
                <a:gd name="T33" fmla="*/ 53 h 105"/>
                <a:gd name="T34" fmla="*/ 52 w 104"/>
                <a:gd name="T35" fmla="*/ 0 h 105"/>
                <a:gd name="T36" fmla="*/ 52 w 104"/>
                <a:gd name="T37" fmla="*/ 93 h 105"/>
                <a:gd name="T38" fmla="*/ 12 w 104"/>
                <a:gd name="T39" fmla="*/ 53 h 105"/>
                <a:gd name="T40" fmla="*/ 52 w 104"/>
                <a:gd name="T41" fmla="*/ 12 h 105"/>
                <a:gd name="T42" fmla="*/ 93 w 104"/>
                <a:gd name="T43" fmla="*/ 53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9" y="46"/>
                  </a:moveTo>
                  <a:cubicBezTo>
                    <a:pt x="59" y="23"/>
                    <a:pt x="59" y="23"/>
                    <a:pt x="59" y="23"/>
                  </a:cubicBezTo>
                  <a:cubicBezTo>
                    <a:pt x="46" y="23"/>
                    <a:pt x="46" y="23"/>
                    <a:pt x="46" y="23"/>
                  </a:cubicBezTo>
                  <a:cubicBezTo>
                    <a:pt x="46" y="46"/>
                    <a:pt x="46" y="46"/>
                    <a:pt x="46" y="46"/>
                  </a:cubicBezTo>
                  <a:cubicBezTo>
                    <a:pt x="24" y="46"/>
                    <a:pt x="24" y="46"/>
                    <a:pt x="24" y="46"/>
                  </a:cubicBezTo>
                  <a:cubicBezTo>
                    <a:pt x="24" y="59"/>
                    <a:pt x="24" y="59"/>
                    <a:pt x="24" y="59"/>
                  </a:cubicBezTo>
                  <a:cubicBezTo>
                    <a:pt x="46" y="59"/>
                    <a:pt x="46" y="59"/>
                    <a:pt x="46" y="59"/>
                  </a:cubicBezTo>
                  <a:cubicBezTo>
                    <a:pt x="46" y="82"/>
                    <a:pt x="46" y="82"/>
                    <a:pt x="46" y="82"/>
                  </a:cubicBezTo>
                  <a:cubicBezTo>
                    <a:pt x="59" y="82"/>
                    <a:pt x="59" y="82"/>
                    <a:pt x="59" y="82"/>
                  </a:cubicBezTo>
                  <a:cubicBezTo>
                    <a:pt x="59" y="59"/>
                    <a:pt x="59" y="59"/>
                    <a:pt x="59" y="59"/>
                  </a:cubicBezTo>
                  <a:cubicBezTo>
                    <a:pt x="81" y="59"/>
                    <a:pt x="81" y="59"/>
                    <a:pt x="81" y="59"/>
                  </a:cubicBezTo>
                  <a:cubicBezTo>
                    <a:pt x="81" y="46"/>
                    <a:pt x="81" y="46"/>
                    <a:pt x="81" y="46"/>
                  </a:cubicBezTo>
                  <a:lnTo>
                    <a:pt x="59" y="46"/>
                  </a:lnTo>
                  <a:close/>
                  <a:moveTo>
                    <a:pt x="52" y="0"/>
                  </a:moveTo>
                  <a:cubicBezTo>
                    <a:pt x="23" y="0"/>
                    <a:pt x="0" y="24"/>
                    <a:pt x="0" y="53"/>
                  </a:cubicBezTo>
                  <a:cubicBezTo>
                    <a:pt x="0" y="81"/>
                    <a:pt x="23" y="105"/>
                    <a:pt x="52" y="105"/>
                  </a:cubicBezTo>
                  <a:cubicBezTo>
                    <a:pt x="81" y="105"/>
                    <a:pt x="104" y="81"/>
                    <a:pt x="104" y="53"/>
                  </a:cubicBezTo>
                  <a:cubicBezTo>
                    <a:pt x="104" y="24"/>
                    <a:pt x="81" y="0"/>
                    <a:pt x="52" y="0"/>
                  </a:cubicBezTo>
                  <a:close/>
                  <a:moveTo>
                    <a:pt x="52" y="93"/>
                  </a:moveTo>
                  <a:cubicBezTo>
                    <a:pt x="30" y="93"/>
                    <a:pt x="12" y="75"/>
                    <a:pt x="12" y="53"/>
                  </a:cubicBezTo>
                  <a:cubicBezTo>
                    <a:pt x="12" y="30"/>
                    <a:pt x="30" y="12"/>
                    <a:pt x="52" y="12"/>
                  </a:cubicBezTo>
                  <a:cubicBezTo>
                    <a:pt x="74" y="12"/>
                    <a:pt x="93" y="30"/>
                    <a:pt x="93" y="53"/>
                  </a:cubicBezTo>
                  <a:cubicBezTo>
                    <a:pt x="93" y="75"/>
                    <a:pt x="74" y="93"/>
                    <a:pt x="52" y="93"/>
                  </a:cubicBezTo>
                  <a:close/>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sp>
          <p:nvSpPr>
            <p:cNvPr id="41" name="Freeform 13"/>
            <p:cNvSpPr>
              <a:spLocks noChangeAspect="1" noEditPoints="1"/>
            </p:cNvSpPr>
            <p:nvPr/>
          </p:nvSpPr>
          <p:spPr bwMode="auto">
            <a:xfrm>
              <a:off x="4298930" y="2615528"/>
              <a:ext cx="418733" cy="378000"/>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1"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
                                          </p:val>
                                        </p:tav>
                                        <p:tav tm="100000">
                                          <p:val>
                                            <p:strVal val="#ppt_w"/>
                                          </p:val>
                                        </p:tav>
                                      </p:tavLst>
                                    </p:anim>
                                    <p:anim calcmode="lin" valueType="num">
                                      <p:cBhvr>
                                        <p:cTn id="8" dur="1000" fill="hold"/>
                                        <p:tgtEl>
                                          <p:spTgt spid="34"/>
                                        </p:tgtEl>
                                        <p:attrNameLst>
                                          <p:attrName>ppt_h</p:attrName>
                                        </p:attrNameLst>
                                      </p:cBhvr>
                                      <p:tavLst>
                                        <p:tav tm="0">
                                          <p:val>
                                            <p:fltVal val="0"/>
                                          </p:val>
                                        </p:tav>
                                        <p:tav tm="100000">
                                          <p:val>
                                            <p:strVal val="#ppt_h"/>
                                          </p:val>
                                        </p:tav>
                                      </p:tavLst>
                                    </p:anim>
                                    <p:anim calcmode="lin" valueType="num">
                                      <p:cBhvr>
                                        <p:cTn id="9" dur="1000" fill="hold"/>
                                        <p:tgtEl>
                                          <p:spTgt spid="34"/>
                                        </p:tgtEl>
                                        <p:attrNameLst>
                                          <p:attrName>style.rotation</p:attrName>
                                        </p:attrNameLst>
                                      </p:cBhvr>
                                      <p:tavLst>
                                        <p:tav tm="0">
                                          <p:val>
                                            <p:fltVal val="90"/>
                                          </p:val>
                                        </p:tav>
                                        <p:tav tm="100000">
                                          <p:val>
                                            <p:fltVal val="0"/>
                                          </p:val>
                                        </p:tav>
                                      </p:tavLst>
                                    </p:anim>
                                    <p:animEffect transition="in" filter="fade">
                                      <p:cBhvr>
                                        <p:cTn id="10" dur="1000"/>
                                        <p:tgtEl>
                                          <p:spTgt spid="34"/>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500"/>
                                        <p:tgtEl>
                                          <p:spTgt spid="24"/>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right)">
                                      <p:cBhvr>
                                        <p:cTn id="17" dur="500"/>
                                        <p:tgtEl>
                                          <p:spTgt spid="23"/>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500"/>
                                        <p:tgtEl>
                                          <p:spTgt spid="22"/>
                                        </p:tgtEl>
                                      </p:cBhvr>
                                    </p:animEffect>
                                  </p:childTnLst>
                                </p:cTn>
                              </p:par>
                            </p:childTnLst>
                          </p:cTn>
                        </p:par>
                        <p:par>
                          <p:cTn id="21" fill="hold">
                            <p:stCondLst>
                              <p:cond delay="1500"/>
                            </p:stCondLst>
                            <p:childTnLst>
                              <p:par>
                                <p:cTn id="22" presetID="14" presetClass="entr" presetSubtype="10"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randombar(horizontal)">
                                      <p:cBhvr>
                                        <p:cTn id="24" dur="500"/>
                                        <p:tgtEl>
                                          <p:spTgt spid="31"/>
                                        </p:tgtEl>
                                      </p:cBhvr>
                                    </p:animEffect>
                                  </p:childTnLst>
                                </p:cTn>
                              </p:par>
                              <p:par>
                                <p:cTn id="25" presetID="14" presetClass="entr" presetSubtype="1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randombar(horizontal)">
                                      <p:cBhvr>
                                        <p:cTn id="27" dur="500"/>
                                        <p:tgtEl>
                                          <p:spTgt spid="28"/>
                                        </p:tgtEl>
                                      </p:cBhvr>
                                    </p:animEffect>
                                  </p:childTnLst>
                                </p:cTn>
                              </p:par>
                              <p:par>
                                <p:cTn id="28" presetID="14" presetClass="entr" presetSubtype="10"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randombar(horizontal)">
                                      <p:cBhvr>
                                        <p:cTn id="3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2458" y="800960"/>
            <a:ext cx="3620857" cy="5256081"/>
            <a:chOff x="0" y="0"/>
            <a:chExt cx="4724400" cy="6858000"/>
          </a:xfrm>
          <a:solidFill>
            <a:srgbClr val="2683C6"/>
          </a:solidFill>
        </p:grpSpPr>
        <p:sp>
          <p:nvSpPr>
            <p:cNvPr id="18" name="矩形 17"/>
            <p:cNvSpPr/>
            <p:nvPr/>
          </p:nvSpPr>
          <p:spPr>
            <a:xfrm>
              <a:off x="0" y="0"/>
              <a:ext cx="2819400" cy="68580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六边形 18"/>
            <p:cNvSpPr/>
            <p:nvPr/>
          </p:nvSpPr>
          <p:spPr>
            <a:xfrm>
              <a:off x="2302426" y="2336062"/>
              <a:ext cx="2421974" cy="2087909"/>
            </a:xfrm>
            <a:prstGeom prst="hexagon">
              <a:avLst/>
            </a:prstGeom>
            <a:grpFill/>
            <a:ln w="1619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20" name="矩形 19"/>
          <p:cNvSpPr/>
          <p:nvPr/>
        </p:nvSpPr>
        <p:spPr>
          <a:xfrm>
            <a:off x="3010636" y="2787002"/>
            <a:ext cx="6321052" cy="1228378"/>
          </a:xfrm>
          <a:prstGeom prst="rect">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1" name="组合 20"/>
          <p:cNvGrpSpPr/>
          <p:nvPr/>
        </p:nvGrpSpPr>
        <p:grpSpPr>
          <a:xfrm>
            <a:off x="1913729" y="2813832"/>
            <a:ext cx="1340092" cy="1155252"/>
            <a:chOff x="2513239" y="2626344"/>
            <a:chExt cx="1748518" cy="1507343"/>
          </a:xfrm>
        </p:grpSpPr>
        <p:sp>
          <p:nvSpPr>
            <p:cNvPr id="22" name="六边形 21"/>
            <p:cNvSpPr/>
            <p:nvPr/>
          </p:nvSpPr>
          <p:spPr>
            <a:xfrm>
              <a:off x="2513239" y="2626344"/>
              <a:ext cx="1748518" cy="1507343"/>
            </a:xfrm>
            <a:prstGeom prst="hexagon">
              <a:avLst/>
            </a:prstGeom>
            <a:solidFill>
              <a:srgbClr val="2683C6"/>
            </a:solidFill>
            <a:ln w="16192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nvSpPr>
          <p:spPr>
            <a:xfrm>
              <a:off x="2861566" y="2941832"/>
              <a:ext cx="1102669" cy="1003947"/>
            </a:xfrm>
            <a:prstGeom prst="rect">
              <a:avLst/>
            </a:prstGeom>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24" name="矩形 23"/>
          <p:cNvSpPr/>
          <p:nvPr/>
        </p:nvSpPr>
        <p:spPr>
          <a:xfrm>
            <a:off x="3404465" y="3288946"/>
            <a:ext cx="2646878"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年度工作概述</a:t>
            </a:r>
          </a:p>
        </p:txBody>
      </p:sp>
      <p:sp>
        <p:nvSpPr>
          <p:cNvPr id="25" name="矩形 24"/>
          <p:cNvSpPr/>
          <p:nvPr/>
        </p:nvSpPr>
        <p:spPr>
          <a:xfrm>
            <a:off x="3443399" y="3043870"/>
            <a:ext cx="1675459"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WORK REPORT</a:t>
            </a:r>
          </a:p>
        </p:txBody>
      </p:sp>
      <p:sp>
        <p:nvSpPr>
          <p:cNvPr id="26" name="矩形 25"/>
          <p:cNvSpPr/>
          <p:nvPr/>
        </p:nvSpPr>
        <p:spPr>
          <a:xfrm>
            <a:off x="6420183" y="2902339"/>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工作</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前言</a:t>
            </a:r>
          </a:p>
        </p:txBody>
      </p:sp>
      <p:sp>
        <p:nvSpPr>
          <p:cNvPr id="27" name="矩形 26"/>
          <p:cNvSpPr/>
          <p:nvPr/>
        </p:nvSpPr>
        <p:spPr>
          <a:xfrm>
            <a:off x="6420183" y="3279317"/>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工作</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计划</a:t>
            </a:r>
          </a:p>
        </p:txBody>
      </p:sp>
      <p:sp>
        <p:nvSpPr>
          <p:cNvPr id="28" name="矩形 27"/>
          <p:cNvSpPr/>
          <p:nvPr/>
        </p:nvSpPr>
        <p:spPr>
          <a:xfrm>
            <a:off x="6420183" y="3656296"/>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工作</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进度</a:t>
            </a:r>
          </a:p>
        </p:txBody>
      </p:sp>
      <p:sp>
        <p:nvSpPr>
          <p:cNvPr id="29" name="矩形 28"/>
          <p:cNvSpPr/>
          <p:nvPr/>
        </p:nvSpPr>
        <p:spPr>
          <a:xfrm>
            <a:off x="7581665" y="2902339"/>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工作</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回顾</a:t>
            </a:r>
          </a:p>
        </p:txBody>
      </p:sp>
      <p:sp>
        <p:nvSpPr>
          <p:cNvPr id="30" name="矩形 29"/>
          <p:cNvSpPr/>
          <p:nvPr/>
        </p:nvSpPr>
        <p:spPr>
          <a:xfrm>
            <a:off x="7581665" y="3289051"/>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工作</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团队</a:t>
            </a:r>
          </a:p>
        </p:txBody>
      </p:sp>
      <p:sp>
        <p:nvSpPr>
          <p:cNvPr id="31" name="矩形 30"/>
          <p:cNvSpPr/>
          <p:nvPr/>
        </p:nvSpPr>
        <p:spPr>
          <a:xfrm>
            <a:off x="7581665" y="3656296"/>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去年</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相比</a:t>
            </a: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998451" y="2517713"/>
            <a:ext cx="1908442" cy="1903789"/>
            <a:chOff x="1145390" y="1723568"/>
            <a:chExt cx="1731911" cy="1727688"/>
          </a:xfrm>
        </p:grpSpPr>
        <p:sp>
          <p:nvSpPr>
            <p:cNvPr id="34" name="椭圆 33"/>
            <p:cNvSpPr/>
            <p:nvPr/>
          </p:nvSpPr>
          <p:spPr>
            <a:xfrm>
              <a:off x="1145390" y="1723568"/>
              <a:ext cx="1731911" cy="1727688"/>
            </a:xfrm>
            <a:prstGeom prst="ellipse">
              <a:avLst/>
            </a:prstGeom>
            <a:gradFill flip="none" rotWithShape="1">
              <a:gsLst>
                <a:gs pos="0">
                  <a:sysClr val="window" lastClr="FFFFFF"/>
                </a:gs>
                <a:gs pos="100000">
                  <a:sysClr val="window" lastClr="FFFFFF">
                    <a:lumMod val="50000"/>
                  </a:sysClr>
                </a:gs>
              </a:gsLst>
              <a:lin ang="13500000" scaled="1"/>
              <a:tileRect/>
            </a:gradFill>
            <a:ln w="19050" cap="flat" cmpd="sng" algn="ctr">
              <a:gradFill flip="none" rotWithShape="1">
                <a:gsLst>
                  <a:gs pos="0">
                    <a:srgbClr val="2683C6">
                      <a:lumMod val="5000"/>
                      <a:lumOff val="95000"/>
                    </a:srgbClr>
                  </a:gs>
                  <a:gs pos="100000">
                    <a:srgbClr val="000000">
                      <a:lumMod val="75000"/>
                    </a:srgbClr>
                  </a:gs>
                </a:gsLst>
                <a:lin ang="2700000" scaled="1"/>
                <a:tileRect/>
              </a:gradFill>
              <a:prstDash val="solid"/>
            </a:ln>
            <a:effectLst>
              <a:outerShdw blurRad="88900" dist="1016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椭圆 34"/>
            <p:cNvSpPr/>
            <p:nvPr/>
          </p:nvSpPr>
          <p:spPr>
            <a:xfrm>
              <a:off x="1268845" y="1844912"/>
              <a:ext cx="1485000" cy="1485000"/>
            </a:xfrm>
            <a:prstGeom prst="ellipse">
              <a:avLst/>
            </a:prstGeom>
            <a:gradFill flip="none" rotWithShape="1">
              <a:gsLst>
                <a:gs pos="0">
                  <a:srgbClr val="2683C6">
                    <a:lumMod val="5000"/>
                    <a:lumOff val="95000"/>
                  </a:srgbClr>
                </a:gs>
                <a:gs pos="100000">
                  <a:sysClr val="window" lastClr="FFFFFF">
                    <a:lumMod val="65000"/>
                  </a:sysClr>
                </a:gs>
              </a:gsLst>
              <a:lin ang="27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椭圆 35"/>
            <p:cNvSpPr/>
            <p:nvPr/>
          </p:nvSpPr>
          <p:spPr>
            <a:xfrm>
              <a:off x="1419188" y="1995255"/>
              <a:ext cx="1184313" cy="1184313"/>
            </a:xfrm>
            <a:prstGeom prst="ellipse">
              <a:avLst/>
            </a:prstGeom>
            <a:solidFill>
              <a:srgbClr val="2683C6"/>
            </a:solidFill>
            <a:ln w="25400" cap="flat" cmpd="sng" algn="ctr">
              <a:noFill/>
              <a:prstDash val="solid"/>
            </a:ln>
            <a:effectLst>
              <a:innerShdw blurRad="1778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Freeform 5"/>
            <p:cNvSpPr>
              <a:spLocks noChangeAspect="1" noEditPoints="1"/>
            </p:cNvSpPr>
            <p:nvPr/>
          </p:nvSpPr>
          <p:spPr bwMode="auto">
            <a:xfrm>
              <a:off x="1733575" y="2357912"/>
              <a:ext cx="555539" cy="459000"/>
            </a:xfrm>
            <a:custGeom>
              <a:avLst/>
              <a:gdLst>
                <a:gd name="T0" fmla="*/ 38 w 126"/>
                <a:gd name="T1" fmla="*/ 13 h 104"/>
                <a:gd name="T2" fmla="*/ 24 w 126"/>
                <a:gd name="T3" fmla="*/ 27 h 104"/>
                <a:gd name="T4" fmla="*/ 8 w 126"/>
                <a:gd name="T5" fmla="*/ 31 h 104"/>
                <a:gd name="T6" fmla="*/ 8 w 126"/>
                <a:gd name="T7" fmla="*/ 51 h 104"/>
                <a:gd name="T8" fmla="*/ 0 w 126"/>
                <a:gd name="T9" fmla="*/ 65 h 104"/>
                <a:gd name="T10" fmla="*/ 14 w 126"/>
                <a:gd name="T11" fmla="*/ 79 h 104"/>
                <a:gd name="T12" fmla="*/ 18 w 126"/>
                <a:gd name="T13" fmla="*/ 96 h 104"/>
                <a:gd name="T14" fmla="*/ 38 w 126"/>
                <a:gd name="T15" fmla="*/ 95 h 104"/>
                <a:gd name="T16" fmla="*/ 53 w 126"/>
                <a:gd name="T17" fmla="*/ 104 h 104"/>
                <a:gd name="T18" fmla="*/ 67 w 126"/>
                <a:gd name="T19" fmla="*/ 90 h 104"/>
                <a:gd name="T20" fmla="*/ 83 w 126"/>
                <a:gd name="T21" fmla="*/ 85 h 104"/>
                <a:gd name="T22" fmla="*/ 83 w 126"/>
                <a:gd name="T23" fmla="*/ 65 h 104"/>
                <a:gd name="T24" fmla="*/ 91 w 126"/>
                <a:gd name="T25" fmla="*/ 51 h 104"/>
                <a:gd name="T26" fmla="*/ 77 w 126"/>
                <a:gd name="T27" fmla="*/ 37 h 104"/>
                <a:gd name="T28" fmla="*/ 73 w 126"/>
                <a:gd name="T29" fmla="*/ 21 h 104"/>
                <a:gd name="T30" fmla="*/ 53 w 126"/>
                <a:gd name="T31" fmla="*/ 21 h 104"/>
                <a:gd name="T32" fmla="*/ 46 w 126"/>
                <a:gd name="T33" fmla="*/ 87 h 104"/>
                <a:gd name="T34" fmla="*/ 46 w 126"/>
                <a:gd name="T35" fmla="*/ 29 h 104"/>
                <a:gd name="T36" fmla="*/ 46 w 126"/>
                <a:gd name="T37" fmla="*/ 87 h 104"/>
                <a:gd name="T38" fmla="*/ 93 w 126"/>
                <a:gd name="T39" fmla="*/ 21 h 104"/>
                <a:gd name="T40" fmla="*/ 116 w 126"/>
                <a:gd name="T41" fmla="*/ 21 h 104"/>
                <a:gd name="T42" fmla="*/ 108 w 126"/>
                <a:gd name="T43" fmla="*/ 0 h 104"/>
                <a:gd name="T44" fmla="*/ 101 w 126"/>
                <a:gd name="T45" fmla="*/ 4 h 104"/>
                <a:gd name="T46" fmla="*/ 91 w 126"/>
                <a:gd name="T47" fmla="*/ 4 h 104"/>
                <a:gd name="T48" fmla="*/ 89 w 126"/>
                <a:gd name="T49" fmla="*/ 11 h 104"/>
                <a:gd name="T50" fmla="*/ 82 w 126"/>
                <a:gd name="T51" fmla="*/ 18 h 104"/>
                <a:gd name="T52" fmla="*/ 87 w 126"/>
                <a:gd name="T53" fmla="*/ 25 h 104"/>
                <a:gd name="T54" fmla="*/ 86 w 126"/>
                <a:gd name="T55" fmla="*/ 35 h 104"/>
                <a:gd name="T56" fmla="*/ 94 w 126"/>
                <a:gd name="T57" fmla="*/ 37 h 104"/>
                <a:gd name="T58" fmla="*/ 101 w 126"/>
                <a:gd name="T59" fmla="*/ 43 h 104"/>
                <a:gd name="T60" fmla="*/ 108 w 126"/>
                <a:gd name="T61" fmla="*/ 39 h 104"/>
                <a:gd name="T62" fmla="*/ 118 w 126"/>
                <a:gd name="T63" fmla="*/ 39 h 104"/>
                <a:gd name="T64" fmla="*/ 120 w 126"/>
                <a:gd name="T65" fmla="*/ 32 h 104"/>
                <a:gd name="T66" fmla="*/ 126 w 126"/>
                <a:gd name="T67" fmla="*/ 25 h 104"/>
                <a:gd name="T68" fmla="*/ 122 w 126"/>
                <a:gd name="T69" fmla="*/ 18 h 104"/>
                <a:gd name="T70" fmla="*/ 122 w 126"/>
                <a:gd name="T71" fmla="*/ 8 h 104"/>
                <a:gd name="T72" fmla="*/ 115 w 126"/>
                <a:gd name="T73" fmla="*/ 6 h 104"/>
                <a:gd name="T74" fmla="*/ 108 w 126"/>
                <a:gd name="T7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04">
                  <a:moveTo>
                    <a:pt x="53" y="13"/>
                  </a:moveTo>
                  <a:cubicBezTo>
                    <a:pt x="38" y="13"/>
                    <a:pt x="38" y="13"/>
                    <a:pt x="38" y="13"/>
                  </a:cubicBezTo>
                  <a:cubicBezTo>
                    <a:pt x="38" y="21"/>
                    <a:pt x="38" y="21"/>
                    <a:pt x="38" y="21"/>
                  </a:cubicBezTo>
                  <a:cubicBezTo>
                    <a:pt x="33" y="22"/>
                    <a:pt x="28" y="24"/>
                    <a:pt x="24" y="27"/>
                  </a:cubicBezTo>
                  <a:cubicBezTo>
                    <a:pt x="18" y="21"/>
                    <a:pt x="18" y="21"/>
                    <a:pt x="18" y="21"/>
                  </a:cubicBezTo>
                  <a:cubicBezTo>
                    <a:pt x="8" y="31"/>
                    <a:pt x="8" y="31"/>
                    <a:pt x="8" y="31"/>
                  </a:cubicBezTo>
                  <a:cubicBezTo>
                    <a:pt x="14" y="37"/>
                    <a:pt x="14" y="37"/>
                    <a:pt x="14" y="37"/>
                  </a:cubicBezTo>
                  <a:cubicBezTo>
                    <a:pt x="11" y="41"/>
                    <a:pt x="9" y="46"/>
                    <a:pt x="8" y="51"/>
                  </a:cubicBezTo>
                  <a:cubicBezTo>
                    <a:pt x="0" y="51"/>
                    <a:pt x="0" y="51"/>
                    <a:pt x="0" y="51"/>
                  </a:cubicBezTo>
                  <a:cubicBezTo>
                    <a:pt x="0" y="65"/>
                    <a:pt x="0" y="65"/>
                    <a:pt x="0" y="65"/>
                  </a:cubicBezTo>
                  <a:cubicBezTo>
                    <a:pt x="8" y="65"/>
                    <a:pt x="8" y="65"/>
                    <a:pt x="8" y="65"/>
                  </a:cubicBezTo>
                  <a:cubicBezTo>
                    <a:pt x="9" y="70"/>
                    <a:pt x="11" y="75"/>
                    <a:pt x="14" y="79"/>
                  </a:cubicBezTo>
                  <a:cubicBezTo>
                    <a:pt x="8" y="85"/>
                    <a:pt x="8" y="85"/>
                    <a:pt x="8" y="85"/>
                  </a:cubicBezTo>
                  <a:cubicBezTo>
                    <a:pt x="18" y="96"/>
                    <a:pt x="18" y="96"/>
                    <a:pt x="18" y="96"/>
                  </a:cubicBezTo>
                  <a:cubicBezTo>
                    <a:pt x="24" y="90"/>
                    <a:pt x="24" y="90"/>
                    <a:pt x="24" y="90"/>
                  </a:cubicBezTo>
                  <a:cubicBezTo>
                    <a:pt x="28" y="92"/>
                    <a:pt x="33" y="94"/>
                    <a:pt x="38" y="95"/>
                  </a:cubicBezTo>
                  <a:cubicBezTo>
                    <a:pt x="38" y="104"/>
                    <a:pt x="38" y="104"/>
                    <a:pt x="38" y="104"/>
                  </a:cubicBezTo>
                  <a:cubicBezTo>
                    <a:pt x="53" y="104"/>
                    <a:pt x="53" y="104"/>
                    <a:pt x="53" y="104"/>
                  </a:cubicBezTo>
                  <a:cubicBezTo>
                    <a:pt x="53" y="95"/>
                    <a:pt x="53" y="95"/>
                    <a:pt x="53" y="95"/>
                  </a:cubicBezTo>
                  <a:cubicBezTo>
                    <a:pt x="58" y="94"/>
                    <a:pt x="63" y="92"/>
                    <a:pt x="67" y="90"/>
                  </a:cubicBezTo>
                  <a:cubicBezTo>
                    <a:pt x="73" y="96"/>
                    <a:pt x="73" y="96"/>
                    <a:pt x="73" y="96"/>
                  </a:cubicBezTo>
                  <a:cubicBezTo>
                    <a:pt x="83" y="85"/>
                    <a:pt x="83" y="85"/>
                    <a:pt x="83" y="85"/>
                  </a:cubicBezTo>
                  <a:cubicBezTo>
                    <a:pt x="77" y="79"/>
                    <a:pt x="77" y="79"/>
                    <a:pt x="77" y="79"/>
                  </a:cubicBezTo>
                  <a:cubicBezTo>
                    <a:pt x="80" y="75"/>
                    <a:pt x="82" y="70"/>
                    <a:pt x="83" y="65"/>
                  </a:cubicBezTo>
                  <a:cubicBezTo>
                    <a:pt x="91" y="65"/>
                    <a:pt x="91" y="65"/>
                    <a:pt x="91" y="65"/>
                  </a:cubicBezTo>
                  <a:cubicBezTo>
                    <a:pt x="91" y="51"/>
                    <a:pt x="91" y="51"/>
                    <a:pt x="91" y="51"/>
                  </a:cubicBezTo>
                  <a:cubicBezTo>
                    <a:pt x="83" y="51"/>
                    <a:pt x="83" y="51"/>
                    <a:pt x="83" y="51"/>
                  </a:cubicBezTo>
                  <a:cubicBezTo>
                    <a:pt x="82" y="46"/>
                    <a:pt x="80" y="41"/>
                    <a:pt x="77" y="37"/>
                  </a:cubicBezTo>
                  <a:cubicBezTo>
                    <a:pt x="83" y="31"/>
                    <a:pt x="83" y="31"/>
                    <a:pt x="83" y="31"/>
                  </a:cubicBezTo>
                  <a:cubicBezTo>
                    <a:pt x="73" y="21"/>
                    <a:pt x="73" y="21"/>
                    <a:pt x="73" y="21"/>
                  </a:cubicBezTo>
                  <a:cubicBezTo>
                    <a:pt x="67" y="27"/>
                    <a:pt x="67" y="27"/>
                    <a:pt x="67" y="27"/>
                  </a:cubicBezTo>
                  <a:cubicBezTo>
                    <a:pt x="63" y="24"/>
                    <a:pt x="58" y="22"/>
                    <a:pt x="53" y="21"/>
                  </a:cubicBezTo>
                  <a:cubicBezTo>
                    <a:pt x="53" y="13"/>
                    <a:pt x="53" y="13"/>
                    <a:pt x="53" y="13"/>
                  </a:cubicBezTo>
                  <a:moveTo>
                    <a:pt x="46" y="87"/>
                  </a:moveTo>
                  <a:cubicBezTo>
                    <a:pt x="30" y="87"/>
                    <a:pt x="17" y="74"/>
                    <a:pt x="17" y="58"/>
                  </a:cubicBezTo>
                  <a:cubicBezTo>
                    <a:pt x="17" y="42"/>
                    <a:pt x="30" y="29"/>
                    <a:pt x="46" y="29"/>
                  </a:cubicBezTo>
                  <a:cubicBezTo>
                    <a:pt x="62" y="29"/>
                    <a:pt x="74" y="42"/>
                    <a:pt x="74" y="58"/>
                  </a:cubicBezTo>
                  <a:cubicBezTo>
                    <a:pt x="74" y="74"/>
                    <a:pt x="62" y="87"/>
                    <a:pt x="46" y="87"/>
                  </a:cubicBezTo>
                  <a:moveTo>
                    <a:pt x="104" y="33"/>
                  </a:moveTo>
                  <a:cubicBezTo>
                    <a:pt x="98" y="33"/>
                    <a:pt x="93" y="28"/>
                    <a:pt x="93" y="21"/>
                  </a:cubicBezTo>
                  <a:cubicBezTo>
                    <a:pt x="93" y="15"/>
                    <a:pt x="98" y="10"/>
                    <a:pt x="104" y="10"/>
                  </a:cubicBezTo>
                  <a:cubicBezTo>
                    <a:pt x="111" y="10"/>
                    <a:pt x="116" y="15"/>
                    <a:pt x="116" y="21"/>
                  </a:cubicBezTo>
                  <a:cubicBezTo>
                    <a:pt x="116" y="28"/>
                    <a:pt x="111" y="33"/>
                    <a:pt x="104" y="33"/>
                  </a:cubicBezTo>
                  <a:moveTo>
                    <a:pt x="108" y="0"/>
                  </a:moveTo>
                  <a:cubicBezTo>
                    <a:pt x="101" y="0"/>
                    <a:pt x="101" y="0"/>
                    <a:pt x="101" y="0"/>
                  </a:cubicBezTo>
                  <a:cubicBezTo>
                    <a:pt x="101" y="4"/>
                    <a:pt x="101" y="4"/>
                    <a:pt x="101" y="4"/>
                  </a:cubicBezTo>
                  <a:cubicBezTo>
                    <a:pt x="99" y="4"/>
                    <a:pt x="96" y="5"/>
                    <a:pt x="94" y="6"/>
                  </a:cubicBezTo>
                  <a:cubicBezTo>
                    <a:pt x="91" y="4"/>
                    <a:pt x="91" y="4"/>
                    <a:pt x="91" y="4"/>
                  </a:cubicBezTo>
                  <a:cubicBezTo>
                    <a:pt x="86" y="8"/>
                    <a:pt x="86" y="8"/>
                    <a:pt x="86" y="8"/>
                  </a:cubicBezTo>
                  <a:cubicBezTo>
                    <a:pt x="89" y="11"/>
                    <a:pt x="89" y="11"/>
                    <a:pt x="89" y="11"/>
                  </a:cubicBezTo>
                  <a:cubicBezTo>
                    <a:pt x="88" y="13"/>
                    <a:pt x="87" y="16"/>
                    <a:pt x="87" y="18"/>
                  </a:cubicBezTo>
                  <a:cubicBezTo>
                    <a:pt x="82" y="18"/>
                    <a:pt x="82" y="18"/>
                    <a:pt x="82" y="18"/>
                  </a:cubicBezTo>
                  <a:cubicBezTo>
                    <a:pt x="82" y="25"/>
                    <a:pt x="82" y="25"/>
                    <a:pt x="82" y="25"/>
                  </a:cubicBezTo>
                  <a:cubicBezTo>
                    <a:pt x="87" y="25"/>
                    <a:pt x="87" y="25"/>
                    <a:pt x="87" y="25"/>
                  </a:cubicBezTo>
                  <a:cubicBezTo>
                    <a:pt x="87" y="27"/>
                    <a:pt x="88" y="30"/>
                    <a:pt x="89" y="32"/>
                  </a:cubicBezTo>
                  <a:cubicBezTo>
                    <a:pt x="86" y="35"/>
                    <a:pt x="86" y="35"/>
                    <a:pt x="86" y="35"/>
                  </a:cubicBezTo>
                  <a:cubicBezTo>
                    <a:pt x="91" y="39"/>
                    <a:pt x="91" y="39"/>
                    <a:pt x="91" y="39"/>
                  </a:cubicBezTo>
                  <a:cubicBezTo>
                    <a:pt x="94" y="37"/>
                    <a:pt x="94" y="37"/>
                    <a:pt x="94" y="37"/>
                  </a:cubicBezTo>
                  <a:cubicBezTo>
                    <a:pt x="96" y="38"/>
                    <a:pt x="99" y="39"/>
                    <a:pt x="101" y="39"/>
                  </a:cubicBezTo>
                  <a:cubicBezTo>
                    <a:pt x="101" y="43"/>
                    <a:pt x="101" y="43"/>
                    <a:pt x="101" y="43"/>
                  </a:cubicBezTo>
                  <a:cubicBezTo>
                    <a:pt x="108" y="43"/>
                    <a:pt x="108" y="43"/>
                    <a:pt x="108" y="43"/>
                  </a:cubicBezTo>
                  <a:cubicBezTo>
                    <a:pt x="108" y="39"/>
                    <a:pt x="108" y="39"/>
                    <a:pt x="108" y="39"/>
                  </a:cubicBezTo>
                  <a:cubicBezTo>
                    <a:pt x="110" y="39"/>
                    <a:pt x="113" y="38"/>
                    <a:pt x="115" y="37"/>
                  </a:cubicBezTo>
                  <a:cubicBezTo>
                    <a:pt x="118" y="39"/>
                    <a:pt x="118" y="39"/>
                    <a:pt x="118" y="39"/>
                  </a:cubicBezTo>
                  <a:cubicBezTo>
                    <a:pt x="122" y="35"/>
                    <a:pt x="122" y="35"/>
                    <a:pt x="122" y="35"/>
                  </a:cubicBezTo>
                  <a:cubicBezTo>
                    <a:pt x="120" y="32"/>
                    <a:pt x="120" y="32"/>
                    <a:pt x="120" y="32"/>
                  </a:cubicBezTo>
                  <a:cubicBezTo>
                    <a:pt x="121" y="30"/>
                    <a:pt x="122" y="27"/>
                    <a:pt x="122" y="25"/>
                  </a:cubicBezTo>
                  <a:cubicBezTo>
                    <a:pt x="126" y="25"/>
                    <a:pt x="126" y="25"/>
                    <a:pt x="126" y="25"/>
                  </a:cubicBezTo>
                  <a:cubicBezTo>
                    <a:pt x="126" y="18"/>
                    <a:pt x="126" y="18"/>
                    <a:pt x="126" y="18"/>
                  </a:cubicBezTo>
                  <a:cubicBezTo>
                    <a:pt x="122" y="18"/>
                    <a:pt x="122" y="18"/>
                    <a:pt x="122" y="18"/>
                  </a:cubicBezTo>
                  <a:cubicBezTo>
                    <a:pt x="122" y="16"/>
                    <a:pt x="121" y="13"/>
                    <a:pt x="120" y="11"/>
                  </a:cubicBezTo>
                  <a:cubicBezTo>
                    <a:pt x="122" y="8"/>
                    <a:pt x="122" y="8"/>
                    <a:pt x="122" y="8"/>
                  </a:cubicBezTo>
                  <a:cubicBezTo>
                    <a:pt x="118" y="4"/>
                    <a:pt x="118" y="4"/>
                    <a:pt x="118" y="4"/>
                  </a:cubicBezTo>
                  <a:cubicBezTo>
                    <a:pt x="115" y="6"/>
                    <a:pt x="115" y="6"/>
                    <a:pt x="115" y="6"/>
                  </a:cubicBezTo>
                  <a:cubicBezTo>
                    <a:pt x="113" y="5"/>
                    <a:pt x="110" y="4"/>
                    <a:pt x="108" y="4"/>
                  </a:cubicBezTo>
                  <a:cubicBezTo>
                    <a:pt x="108" y="0"/>
                    <a:pt x="108" y="0"/>
                    <a:pt x="108"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38" name="组合 37"/>
          <p:cNvGrpSpPr/>
          <p:nvPr/>
        </p:nvGrpSpPr>
        <p:grpSpPr>
          <a:xfrm>
            <a:off x="2888569" y="2517713"/>
            <a:ext cx="1908442" cy="1903789"/>
            <a:chOff x="2860671" y="1723568"/>
            <a:chExt cx="1731911" cy="1727688"/>
          </a:xfrm>
        </p:grpSpPr>
        <p:sp>
          <p:nvSpPr>
            <p:cNvPr id="39" name="椭圆 38"/>
            <p:cNvSpPr/>
            <p:nvPr/>
          </p:nvSpPr>
          <p:spPr>
            <a:xfrm>
              <a:off x="2860671" y="1723568"/>
              <a:ext cx="1731911" cy="1727688"/>
            </a:xfrm>
            <a:prstGeom prst="ellipse">
              <a:avLst/>
            </a:prstGeom>
            <a:gradFill flip="none" rotWithShape="1">
              <a:gsLst>
                <a:gs pos="0">
                  <a:sysClr val="window" lastClr="FFFFFF"/>
                </a:gs>
                <a:gs pos="100000">
                  <a:sysClr val="window" lastClr="FFFFFF">
                    <a:lumMod val="50000"/>
                  </a:sysClr>
                </a:gs>
              </a:gsLst>
              <a:lin ang="13500000" scaled="1"/>
              <a:tileRect/>
            </a:gradFill>
            <a:ln w="19050" cap="flat" cmpd="sng" algn="ctr">
              <a:gradFill flip="none" rotWithShape="1">
                <a:gsLst>
                  <a:gs pos="0">
                    <a:srgbClr val="2683C6">
                      <a:lumMod val="5000"/>
                      <a:lumOff val="95000"/>
                    </a:srgbClr>
                  </a:gs>
                  <a:gs pos="100000">
                    <a:srgbClr val="000000">
                      <a:lumMod val="75000"/>
                    </a:srgbClr>
                  </a:gs>
                </a:gsLst>
                <a:lin ang="2700000" scaled="1"/>
                <a:tileRect/>
              </a:gradFill>
              <a:prstDash val="solid"/>
            </a:ln>
            <a:effectLst>
              <a:outerShdw blurRad="88900" dist="1016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椭圆 39"/>
            <p:cNvSpPr/>
            <p:nvPr/>
          </p:nvSpPr>
          <p:spPr>
            <a:xfrm>
              <a:off x="2984126" y="1844912"/>
              <a:ext cx="1485000" cy="1485000"/>
            </a:xfrm>
            <a:prstGeom prst="ellipse">
              <a:avLst/>
            </a:prstGeom>
            <a:gradFill flip="none" rotWithShape="1">
              <a:gsLst>
                <a:gs pos="0">
                  <a:srgbClr val="2683C6">
                    <a:lumMod val="5000"/>
                    <a:lumOff val="95000"/>
                  </a:srgbClr>
                </a:gs>
                <a:gs pos="100000">
                  <a:sysClr val="window" lastClr="FFFFFF">
                    <a:lumMod val="65000"/>
                  </a:sysClr>
                </a:gs>
              </a:gsLst>
              <a:lin ang="27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椭圆 40"/>
            <p:cNvSpPr/>
            <p:nvPr/>
          </p:nvSpPr>
          <p:spPr>
            <a:xfrm>
              <a:off x="3134469" y="1995255"/>
              <a:ext cx="1184313" cy="1184313"/>
            </a:xfrm>
            <a:prstGeom prst="ellipse">
              <a:avLst/>
            </a:prstGeom>
            <a:solidFill>
              <a:srgbClr val="2683C6"/>
            </a:solidFill>
            <a:ln w="25400" cap="flat" cmpd="sng" algn="ctr">
              <a:noFill/>
              <a:prstDash val="solid"/>
            </a:ln>
            <a:effectLst>
              <a:innerShdw blurRad="1778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Freeform 9"/>
            <p:cNvSpPr>
              <a:spLocks noChangeAspect="1" noEditPoints="1"/>
            </p:cNvSpPr>
            <p:nvPr/>
          </p:nvSpPr>
          <p:spPr bwMode="auto">
            <a:xfrm>
              <a:off x="3282927" y="2357912"/>
              <a:ext cx="887399" cy="459000"/>
            </a:xfrm>
            <a:custGeom>
              <a:avLst/>
              <a:gdLst>
                <a:gd name="T0" fmla="*/ 114 w 132"/>
                <a:gd name="T1" fmla="*/ 26 h 67"/>
                <a:gd name="T2" fmla="*/ 108 w 132"/>
                <a:gd name="T3" fmla="*/ 32 h 67"/>
                <a:gd name="T4" fmla="*/ 110 w 132"/>
                <a:gd name="T5" fmla="*/ 37 h 67"/>
                <a:gd name="T6" fmla="*/ 99 w 132"/>
                <a:gd name="T7" fmla="*/ 55 h 67"/>
                <a:gd name="T8" fmla="*/ 100 w 132"/>
                <a:gd name="T9" fmla="*/ 55 h 67"/>
                <a:gd name="T10" fmla="*/ 107 w 132"/>
                <a:gd name="T11" fmla="*/ 49 h 67"/>
                <a:gd name="T12" fmla="*/ 104 w 132"/>
                <a:gd name="T13" fmla="*/ 67 h 67"/>
                <a:gd name="T14" fmla="*/ 110 w 132"/>
                <a:gd name="T15" fmla="*/ 67 h 67"/>
                <a:gd name="T16" fmla="*/ 114 w 132"/>
                <a:gd name="T17" fmla="*/ 60 h 67"/>
                <a:gd name="T18" fmla="*/ 119 w 132"/>
                <a:gd name="T19" fmla="*/ 67 h 67"/>
                <a:gd name="T20" fmla="*/ 124 w 132"/>
                <a:gd name="T21" fmla="*/ 67 h 67"/>
                <a:gd name="T22" fmla="*/ 121 w 132"/>
                <a:gd name="T23" fmla="*/ 49 h 67"/>
                <a:gd name="T24" fmla="*/ 128 w 132"/>
                <a:gd name="T25" fmla="*/ 55 h 67"/>
                <a:gd name="T26" fmla="*/ 130 w 132"/>
                <a:gd name="T27" fmla="*/ 55 h 67"/>
                <a:gd name="T28" fmla="*/ 118 w 132"/>
                <a:gd name="T29" fmla="*/ 37 h 67"/>
                <a:gd name="T30" fmla="*/ 121 w 132"/>
                <a:gd name="T31" fmla="*/ 32 h 67"/>
                <a:gd name="T32" fmla="*/ 114 w 132"/>
                <a:gd name="T33" fmla="*/ 26 h 67"/>
                <a:gd name="T34" fmla="*/ 18 w 132"/>
                <a:gd name="T35" fmla="*/ 26 h 67"/>
                <a:gd name="T36" fmla="*/ 11 w 132"/>
                <a:gd name="T37" fmla="*/ 32 h 67"/>
                <a:gd name="T38" fmla="*/ 13 w 132"/>
                <a:gd name="T39" fmla="*/ 37 h 67"/>
                <a:gd name="T40" fmla="*/ 2 w 132"/>
                <a:gd name="T41" fmla="*/ 55 h 67"/>
                <a:gd name="T42" fmla="*/ 3 w 132"/>
                <a:gd name="T43" fmla="*/ 55 h 67"/>
                <a:gd name="T44" fmla="*/ 11 w 132"/>
                <a:gd name="T45" fmla="*/ 49 h 67"/>
                <a:gd name="T46" fmla="*/ 7 w 132"/>
                <a:gd name="T47" fmla="*/ 67 h 67"/>
                <a:gd name="T48" fmla="*/ 13 w 132"/>
                <a:gd name="T49" fmla="*/ 67 h 67"/>
                <a:gd name="T50" fmla="*/ 18 w 132"/>
                <a:gd name="T51" fmla="*/ 60 h 67"/>
                <a:gd name="T52" fmla="*/ 22 w 132"/>
                <a:gd name="T53" fmla="*/ 67 h 67"/>
                <a:gd name="T54" fmla="*/ 28 w 132"/>
                <a:gd name="T55" fmla="*/ 67 h 67"/>
                <a:gd name="T56" fmla="*/ 24 w 132"/>
                <a:gd name="T57" fmla="*/ 49 h 67"/>
                <a:gd name="T58" fmla="*/ 32 w 132"/>
                <a:gd name="T59" fmla="*/ 55 h 67"/>
                <a:gd name="T60" fmla="*/ 33 w 132"/>
                <a:gd name="T61" fmla="*/ 55 h 67"/>
                <a:gd name="T62" fmla="*/ 22 w 132"/>
                <a:gd name="T63" fmla="*/ 37 h 67"/>
                <a:gd name="T64" fmla="*/ 24 w 132"/>
                <a:gd name="T65" fmla="*/ 32 h 67"/>
                <a:gd name="T66" fmla="*/ 18 w 132"/>
                <a:gd name="T67" fmla="*/ 26 h 67"/>
                <a:gd name="T68" fmla="*/ 67 w 132"/>
                <a:gd name="T69" fmla="*/ 0 h 67"/>
                <a:gd name="T70" fmla="*/ 57 w 132"/>
                <a:gd name="T71" fmla="*/ 10 h 67"/>
                <a:gd name="T72" fmla="*/ 60 w 132"/>
                <a:gd name="T73" fmla="*/ 18 h 67"/>
                <a:gd name="T74" fmla="*/ 42 w 132"/>
                <a:gd name="T75" fmla="*/ 47 h 67"/>
                <a:gd name="T76" fmla="*/ 44 w 132"/>
                <a:gd name="T77" fmla="*/ 48 h 67"/>
                <a:gd name="T78" fmla="*/ 56 w 132"/>
                <a:gd name="T79" fmla="*/ 38 h 67"/>
                <a:gd name="T80" fmla="*/ 50 w 132"/>
                <a:gd name="T81" fmla="*/ 67 h 67"/>
                <a:gd name="T82" fmla="*/ 60 w 132"/>
                <a:gd name="T83" fmla="*/ 67 h 67"/>
                <a:gd name="T84" fmla="*/ 67 w 132"/>
                <a:gd name="T85" fmla="*/ 55 h 67"/>
                <a:gd name="T86" fmla="*/ 74 w 132"/>
                <a:gd name="T87" fmla="*/ 67 h 67"/>
                <a:gd name="T88" fmla="*/ 84 w 132"/>
                <a:gd name="T89" fmla="*/ 67 h 67"/>
                <a:gd name="T90" fmla="*/ 78 w 132"/>
                <a:gd name="T91" fmla="*/ 38 h 67"/>
                <a:gd name="T92" fmla="*/ 90 w 132"/>
                <a:gd name="T93" fmla="*/ 48 h 67"/>
                <a:gd name="T94" fmla="*/ 92 w 132"/>
                <a:gd name="T95" fmla="*/ 47 h 67"/>
                <a:gd name="T96" fmla="*/ 74 w 132"/>
                <a:gd name="T97" fmla="*/ 18 h 67"/>
                <a:gd name="T98" fmla="*/ 77 w 132"/>
                <a:gd name="T99" fmla="*/ 10 h 67"/>
                <a:gd name="T100" fmla="*/ 67 w 132"/>
                <a:gd name="T10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43" name="组合 42"/>
          <p:cNvGrpSpPr/>
          <p:nvPr/>
        </p:nvGrpSpPr>
        <p:grpSpPr>
          <a:xfrm>
            <a:off x="4778685" y="2517713"/>
            <a:ext cx="1908442" cy="1903789"/>
            <a:chOff x="4575952" y="1723568"/>
            <a:chExt cx="1731911" cy="1727688"/>
          </a:xfrm>
        </p:grpSpPr>
        <p:sp>
          <p:nvSpPr>
            <p:cNvPr id="44" name="椭圆 43"/>
            <p:cNvSpPr/>
            <p:nvPr/>
          </p:nvSpPr>
          <p:spPr>
            <a:xfrm>
              <a:off x="4575952" y="1723568"/>
              <a:ext cx="1731911" cy="1727688"/>
            </a:xfrm>
            <a:prstGeom prst="ellipse">
              <a:avLst/>
            </a:prstGeom>
            <a:gradFill flip="none" rotWithShape="1">
              <a:gsLst>
                <a:gs pos="0">
                  <a:sysClr val="window" lastClr="FFFFFF"/>
                </a:gs>
                <a:gs pos="100000">
                  <a:sysClr val="window" lastClr="FFFFFF">
                    <a:lumMod val="50000"/>
                  </a:sysClr>
                </a:gs>
              </a:gsLst>
              <a:lin ang="13500000" scaled="1"/>
              <a:tileRect/>
            </a:gradFill>
            <a:ln w="19050" cap="flat" cmpd="sng" algn="ctr">
              <a:gradFill flip="none" rotWithShape="1">
                <a:gsLst>
                  <a:gs pos="0">
                    <a:srgbClr val="2683C6">
                      <a:lumMod val="5000"/>
                      <a:lumOff val="95000"/>
                    </a:srgbClr>
                  </a:gs>
                  <a:gs pos="100000">
                    <a:srgbClr val="000000">
                      <a:lumMod val="75000"/>
                    </a:srgbClr>
                  </a:gs>
                </a:gsLst>
                <a:lin ang="2700000" scaled="1"/>
                <a:tileRect/>
              </a:gradFill>
              <a:prstDash val="solid"/>
            </a:ln>
            <a:effectLst>
              <a:outerShdw blurRad="88900" dist="1016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椭圆 44"/>
            <p:cNvSpPr/>
            <p:nvPr/>
          </p:nvSpPr>
          <p:spPr>
            <a:xfrm>
              <a:off x="4699406" y="1844912"/>
              <a:ext cx="1485000" cy="1485000"/>
            </a:xfrm>
            <a:prstGeom prst="ellipse">
              <a:avLst/>
            </a:prstGeom>
            <a:gradFill flip="none" rotWithShape="1">
              <a:gsLst>
                <a:gs pos="0">
                  <a:srgbClr val="2683C6">
                    <a:lumMod val="5000"/>
                    <a:lumOff val="95000"/>
                  </a:srgbClr>
                </a:gs>
                <a:gs pos="100000">
                  <a:sysClr val="window" lastClr="FFFFFF">
                    <a:lumMod val="65000"/>
                  </a:sysClr>
                </a:gs>
              </a:gsLst>
              <a:lin ang="27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椭圆 45"/>
            <p:cNvSpPr/>
            <p:nvPr/>
          </p:nvSpPr>
          <p:spPr>
            <a:xfrm>
              <a:off x="4849750" y="1995255"/>
              <a:ext cx="1184313" cy="1184313"/>
            </a:xfrm>
            <a:prstGeom prst="ellipse">
              <a:avLst/>
            </a:prstGeom>
            <a:solidFill>
              <a:srgbClr val="2683C6"/>
            </a:solidFill>
            <a:ln w="25400" cap="flat" cmpd="sng" algn="ctr">
              <a:noFill/>
              <a:prstDash val="solid"/>
            </a:ln>
            <a:effectLst>
              <a:innerShdw blurRad="1778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Freeform 13"/>
            <p:cNvSpPr>
              <a:spLocks noChangeAspect="1" noEditPoints="1"/>
            </p:cNvSpPr>
            <p:nvPr/>
          </p:nvSpPr>
          <p:spPr bwMode="auto">
            <a:xfrm>
              <a:off x="5187677" y="2357912"/>
              <a:ext cx="508460" cy="459000"/>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48" name="组合 47"/>
          <p:cNvGrpSpPr/>
          <p:nvPr/>
        </p:nvGrpSpPr>
        <p:grpSpPr>
          <a:xfrm>
            <a:off x="6668801" y="2517713"/>
            <a:ext cx="1908442" cy="1903789"/>
            <a:chOff x="6291232" y="1723568"/>
            <a:chExt cx="1731911" cy="1727688"/>
          </a:xfrm>
        </p:grpSpPr>
        <p:sp>
          <p:nvSpPr>
            <p:cNvPr id="49" name="椭圆 48"/>
            <p:cNvSpPr/>
            <p:nvPr/>
          </p:nvSpPr>
          <p:spPr>
            <a:xfrm>
              <a:off x="6291232" y="1723568"/>
              <a:ext cx="1731911" cy="1727688"/>
            </a:xfrm>
            <a:prstGeom prst="ellipse">
              <a:avLst/>
            </a:prstGeom>
            <a:gradFill flip="none" rotWithShape="1">
              <a:gsLst>
                <a:gs pos="0">
                  <a:sysClr val="window" lastClr="FFFFFF"/>
                </a:gs>
                <a:gs pos="100000">
                  <a:sysClr val="window" lastClr="FFFFFF">
                    <a:lumMod val="50000"/>
                  </a:sysClr>
                </a:gs>
              </a:gsLst>
              <a:lin ang="13500000" scaled="1"/>
              <a:tileRect/>
            </a:gradFill>
            <a:ln w="19050" cap="flat" cmpd="sng" algn="ctr">
              <a:gradFill flip="none" rotWithShape="1">
                <a:gsLst>
                  <a:gs pos="0">
                    <a:srgbClr val="2683C6">
                      <a:lumMod val="5000"/>
                      <a:lumOff val="95000"/>
                    </a:srgbClr>
                  </a:gs>
                  <a:gs pos="100000">
                    <a:srgbClr val="000000">
                      <a:lumMod val="75000"/>
                    </a:srgbClr>
                  </a:gs>
                </a:gsLst>
                <a:lin ang="2700000" scaled="1"/>
                <a:tileRect/>
              </a:gradFill>
              <a:prstDash val="solid"/>
            </a:ln>
            <a:effectLst>
              <a:outerShdw blurRad="88900" dist="1016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椭圆 49"/>
            <p:cNvSpPr/>
            <p:nvPr/>
          </p:nvSpPr>
          <p:spPr>
            <a:xfrm>
              <a:off x="6414686" y="1844912"/>
              <a:ext cx="1485000" cy="1485000"/>
            </a:xfrm>
            <a:prstGeom prst="ellipse">
              <a:avLst/>
            </a:prstGeom>
            <a:gradFill flip="none" rotWithShape="1">
              <a:gsLst>
                <a:gs pos="0">
                  <a:srgbClr val="2683C6">
                    <a:lumMod val="5000"/>
                    <a:lumOff val="95000"/>
                  </a:srgbClr>
                </a:gs>
                <a:gs pos="100000">
                  <a:sysClr val="window" lastClr="FFFFFF">
                    <a:lumMod val="65000"/>
                  </a:sysClr>
                </a:gs>
              </a:gsLst>
              <a:lin ang="2700000" scaled="1"/>
              <a:tileRect/>
            </a:gradFill>
            <a:ln w="25400"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50"/>
            <p:cNvSpPr/>
            <p:nvPr/>
          </p:nvSpPr>
          <p:spPr>
            <a:xfrm>
              <a:off x="6565030" y="1995255"/>
              <a:ext cx="1184313" cy="1184313"/>
            </a:xfrm>
            <a:prstGeom prst="ellipse">
              <a:avLst/>
            </a:prstGeom>
            <a:solidFill>
              <a:srgbClr val="2683C6"/>
            </a:solidFill>
            <a:ln w="25400" cap="flat" cmpd="sng" algn="ctr">
              <a:noFill/>
              <a:prstDash val="solid"/>
            </a:ln>
            <a:effectLst>
              <a:innerShdw blurRad="1778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Freeform 17"/>
            <p:cNvSpPr>
              <a:spLocks noChangeAspect="1" noEditPoints="1"/>
            </p:cNvSpPr>
            <p:nvPr/>
          </p:nvSpPr>
          <p:spPr bwMode="auto">
            <a:xfrm>
              <a:off x="6956375" y="2357912"/>
              <a:ext cx="401624" cy="459000"/>
            </a:xfrm>
            <a:custGeom>
              <a:avLst/>
              <a:gdLst>
                <a:gd name="T0" fmla="*/ 43 w 83"/>
                <a:gd name="T1" fmla="*/ 27 h 95"/>
                <a:gd name="T2" fmla="*/ 41 w 83"/>
                <a:gd name="T3" fmla="*/ 27 h 95"/>
                <a:gd name="T4" fmla="*/ 41 w 83"/>
                <a:gd name="T5" fmla="*/ 53 h 95"/>
                <a:gd name="T6" fmla="*/ 39 w 83"/>
                <a:gd name="T7" fmla="*/ 55 h 95"/>
                <a:gd name="T8" fmla="*/ 40 w 83"/>
                <a:gd name="T9" fmla="*/ 56 h 95"/>
                <a:gd name="T10" fmla="*/ 41 w 83"/>
                <a:gd name="T11" fmla="*/ 55 h 95"/>
                <a:gd name="T12" fmla="*/ 41 w 83"/>
                <a:gd name="T13" fmla="*/ 58 h 95"/>
                <a:gd name="T14" fmla="*/ 43 w 83"/>
                <a:gd name="T15" fmla="*/ 58 h 95"/>
                <a:gd name="T16" fmla="*/ 43 w 83"/>
                <a:gd name="T17" fmla="*/ 54 h 95"/>
                <a:gd name="T18" fmla="*/ 57 w 83"/>
                <a:gd name="T19" fmla="*/ 39 h 95"/>
                <a:gd name="T20" fmla="*/ 56 w 83"/>
                <a:gd name="T21" fmla="*/ 38 h 95"/>
                <a:gd name="T22" fmla="*/ 43 w 83"/>
                <a:gd name="T23" fmla="*/ 51 h 95"/>
                <a:gd name="T24" fmla="*/ 43 w 83"/>
                <a:gd name="T25" fmla="*/ 27 h 95"/>
                <a:gd name="T26" fmla="*/ 41 w 83"/>
                <a:gd name="T27" fmla="*/ 25 h 95"/>
                <a:gd name="T28" fmla="*/ 43 w 83"/>
                <a:gd name="T29" fmla="*/ 25 h 95"/>
                <a:gd name="T30" fmla="*/ 43 w 83"/>
                <a:gd name="T31" fmla="*/ 17 h 95"/>
                <a:gd name="T32" fmla="*/ 66 w 83"/>
                <a:gd name="T33" fmla="*/ 27 h 95"/>
                <a:gd name="T34" fmla="*/ 61 w 83"/>
                <a:gd name="T35" fmla="*/ 32 h 95"/>
                <a:gd name="T36" fmla="*/ 63 w 83"/>
                <a:gd name="T37" fmla="*/ 34 h 95"/>
                <a:gd name="T38" fmla="*/ 68 w 83"/>
                <a:gd name="T39" fmla="*/ 29 h 95"/>
                <a:gd name="T40" fmla="*/ 78 w 83"/>
                <a:gd name="T41" fmla="*/ 52 h 95"/>
                <a:gd name="T42" fmla="*/ 70 w 83"/>
                <a:gd name="T43" fmla="*/ 52 h 95"/>
                <a:gd name="T44" fmla="*/ 70 w 83"/>
                <a:gd name="T45" fmla="*/ 54 h 95"/>
                <a:gd name="T46" fmla="*/ 78 w 83"/>
                <a:gd name="T47" fmla="*/ 54 h 95"/>
                <a:gd name="T48" fmla="*/ 68 w 83"/>
                <a:gd name="T49" fmla="*/ 78 h 95"/>
                <a:gd name="T50" fmla="*/ 63 w 83"/>
                <a:gd name="T51" fmla="*/ 72 h 95"/>
                <a:gd name="T52" fmla="*/ 61 w 83"/>
                <a:gd name="T53" fmla="*/ 74 h 95"/>
                <a:gd name="T54" fmla="*/ 66 w 83"/>
                <a:gd name="T55" fmla="*/ 79 h 95"/>
                <a:gd name="T56" fmla="*/ 43 w 83"/>
                <a:gd name="T57" fmla="*/ 89 h 95"/>
                <a:gd name="T58" fmla="*/ 43 w 83"/>
                <a:gd name="T59" fmla="*/ 82 h 95"/>
                <a:gd name="T60" fmla="*/ 41 w 83"/>
                <a:gd name="T61" fmla="*/ 82 h 95"/>
                <a:gd name="T62" fmla="*/ 41 w 83"/>
                <a:gd name="T63" fmla="*/ 89 h 95"/>
                <a:gd name="T64" fmla="*/ 17 w 83"/>
                <a:gd name="T65" fmla="*/ 79 h 95"/>
                <a:gd name="T66" fmla="*/ 22 w 83"/>
                <a:gd name="T67" fmla="*/ 74 h 95"/>
                <a:gd name="T68" fmla="*/ 21 w 83"/>
                <a:gd name="T69" fmla="*/ 72 h 95"/>
                <a:gd name="T70" fmla="*/ 16 w 83"/>
                <a:gd name="T71" fmla="*/ 78 h 95"/>
                <a:gd name="T72" fmla="*/ 6 w 83"/>
                <a:gd name="T73" fmla="*/ 54 h 95"/>
                <a:gd name="T74" fmla="*/ 13 w 83"/>
                <a:gd name="T75" fmla="*/ 54 h 95"/>
                <a:gd name="T76" fmla="*/ 13 w 83"/>
                <a:gd name="T77" fmla="*/ 52 h 95"/>
                <a:gd name="T78" fmla="*/ 6 w 83"/>
                <a:gd name="T79" fmla="*/ 52 h 95"/>
                <a:gd name="T80" fmla="*/ 16 w 83"/>
                <a:gd name="T81" fmla="*/ 29 h 95"/>
                <a:gd name="T82" fmla="*/ 21 w 83"/>
                <a:gd name="T83" fmla="*/ 34 h 95"/>
                <a:gd name="T84" fmla="*/ 22 w 83"/>
                <a:gd name="T85" fmla="*/ 32 h 95"/>
                <a:gd name="T86" fmla="*/ 17 w 83"/>
                <a:gd name="T87" fmla="*/ 27 h 95"/>
                <a:gd name="T88" fmla="*/ 41 w 83"/>
                <a:gd name="T89" fmla="*/ 17 h 95"/>
                <a:gd name="T90" fmla="*/ 41 w 83"/>
                <a:gd name="T91" fmla="*/ 25 h 95"/>
                <a:gd name="T92" fmla="*/ 52 w 83"/>
                <a:gd name="T93" fmla="*/ 0 h 95"/>
                <a:gd name="T94" fmla="*/ 32 w 83"/>
                <a:gd name="T95" fmla="*/ 0 h 95"/>
                <a:gd name="T96" fmla="*/ 32 w 83"/>
                <a:gd name="T97" fmla="*/ 8 h 95"/>
                <a:gd name="T98" fmla="*/ 39 w 83"/>
                <a:gd name="T99" fmla="*/ 8 h 95"/>
                <a:gd name="T100" fmla="*/ 39 w 83"/>
                <a:gd name="T101" fmla="*/ 12 h 95"/>
                <a:gd name="T102" fmla="*/ 0 w 83"/>
                <a:gd name="T103" fmla="*/ 53 h 95"/>
                <a:gd name="T104" fmla="*/ 42 w 83"/>
                <a:gd name="T105" fmla="*/ 95 h 95"/>
                <a:gd name="T106" fmla="*/ 83 w 83"/>
                <a:gd name="T107" fmla="*/ 53 h 95"/>
                <a:gd name="T108" fmla="*/ 44 w 83"/>
                <a:gd name="T109" fmla="*/ 12 h 95"/>
                <a:gd name="T110" fmla="*/ 44 w 83"/>
                <a:gd name="T111" fmla="*/ 8 h 95"/>
                <a:gd name="T112" fmla="*/ 52 w 83"/>
                <a:gd name="T113" fmla="*/ 8 h 95"/>
                <a:gd name="T114" fmla="*/ 52 w 83"/>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3" h="95">
                  <a:moveTo>
                    <a:pt x="43" y="27"/>
                  </a:moveTo>
                  <a:cubicBezTo>
                    <a:pt x="41" y="27"/>
                    <a:pt x="41" y="27"/>
                    <a:pt x="41" y="27"/>
                  </a:cubicBezTo>
                  <a:cubicBezTo>
                    <a:pt x="41" y="53"/>
                    <a:pt x="41" y="53"/>
                    <a:pt x="41" y="53"/>
                  </a:cubicBezTo>
                  <a:cubicBezTo>
                    <a:pt x="39" y="55"/>
                    <a:pt x="39" y="55"/>
                    <a:pt x="39" y="55"/>
                  </a:cubicBezTo>
                  <a:cubicBezTo>
                    <a:pt x="40" y="56"/>
                    <a:pt x="40" y="56"/>
                    <a:pt x="40" y="56"/>
                  </a:cubicBezTo>
                  <a:cubicBezTo>
                    <a:pt x="41" y="55"/>
                    <a:pt x="41" y="55"/>
                    <a:pt x="41" y="55"/>
                  </a:cubicBezTo>
                  <a:cubicBezTo>
                    <a:pt x="41" y="58"/>
                    <a:pt x="41" y="58"/>
                    <a:pt x="41" y="58"/>
                  </a:cubicBezTo>
                  <a:cubicBezTo>
                    <a:pt x="43" y="58"/>
                    <a:pt x="43" y="58"/>
                    <a:pt x="43" y="58"/>
                  </a:cubicBezTo>
                  <a:cubicBezTo>
                    <a:pt x="43" y="54"/>
                    <a:pt x="43" y="54"/>
                    <a:pt x="43" y="54"/>
                  </a:cubicBezTo>
                  <a:cubicBezTo>
                    <a:pt x="57" y="39"/>
                    <a:pt x="57" y="39"/>
                    <a:pt x="57" y="39"/>
                  </a:cubicBezTo>
                  <a:cubicBezTo>
                    <a:pt x="56" y="38"/>
                    <a:pt x="56" y="38"/>
                    <a:pt x="56" y="38"/>
                  </a:cubicBezTo>
                  <a:cubicBezTo>
                    <a:pt x="43" y="51"/>
                    <a:pt x="43" y="51"/>
                    <a:pt x="43" y="51"/>
                  </a:cubicBezTo>
                  <a:cubicBezTo>
                    <a:pt x="43" y="27"/>
                    <a:pt x="43" y="27"/>
                    <a:pt x="43" y="27"/>
                  </a:cubicBezTo>
                  <a:moveTo>
                    <a:pt x="41" y="25"/>
                  </a:moveTo>
                  <a:cubicBezTo>
                    <a:pt x="43" y="25"/>
                    <a:pt x="43" y="25"/>
                    <a:pt x="43" y="25"/>
                  </a:cubicBezTo>
                  <a:cubicBezTo>
                    <a:pt x="43" y="17"/>
                    <a:pt x="43" y="17"/>
                    <a:pt x="43" y="17"/>
                  </a:cubicBezTo>
                  <a:cubicBezTo>
                    <a:pt x="52" y="18"/>
                    <a:pt x="60" y="21"/>
                    <a:pt x="66" y="27"/>
                  </a:cubicBezTo>
                  <a:cubicBezTo>
                    <a:pt x="61" y="32"/>
                    <a:pt x="61" y="32"/>
                    <a:pt x="61" y="32"/>
                  </a:cubicBezTo>
                  <a:cubicBezTo>
                    <a:pt x="63" y="34"/>
                    <a:pt x="63" y="34"/>
                    <a:pt x="63" y="34"/>
                  </a:cubicBezTo>
                  <a:cubicBezTo>
                    <a:pt x="68" y="29"/>
                    <a:pt x="68" y="29"/>
                    <a:pt x="68" y="29"/>
                  </a:cubicBezTo>
                  <a:cubicBezTo>
                    <a:pt x="74" y="35"/>
                    <a:pt x="77" y="43"/>
                    <a:pt x="78" y="52"/>
                  </a:cubicBezTo>
                  <a:cubicBezTo>
                    <a:pt x="70" y="52"/>
                    <a:pt x="70" y="52"/>
                    <a:pt x="70" y="52"/>
                  </a:cubicBezTo>
                  <a:cubicBezTo>
                    <a:pt x="70" y="54"/>
                    <a:pt x="70" y="54"/>
                    <a:pt x="70" y="54"/>
                  </a:cubicBezTo>
                  <a:cubicBezTo>
                    <a:pt x="78" y="54"/>
                    <a:pt x="78" y="54"/>
                    <a:pt x="78" y="54"/>
                  </a:cubicBezTo>
                  <a:cubicBezTo>
                    <a:pt x="77" y="63"/>
                    <a:pt x="74" y="72"/>
                    <a:pt x="68" y="78"/>
                  </a:cubicBezTo>
                  <a:cubicBezTo>
                    <a:pt x="63" y="72"/>
                    <a:pt x="63" y="72"/>
                    <a:pt x="63" y="72"/>
                  </a:cubicBezTo>
                  <a:cubicBezTo>
                    <a:pt x="61" y="74"/>
                    <a:pt x="61" y="74"/>
                    <a:pt x="61" y="74"/>
                  </a:cubicBezTo>
                  <a:cubicBezTo>
                    <a:pt x="66" y="79"/>
                    <a:pt x="66" y="79"/>
                    <a:pt x="66" y="79"/>
                  </a:cubicBezTo>
                  <a:cubicBezTo>
                    <a:pt x="60" y="85"/>
                    <a:pt x="52" y="89"/>
                    <a:pt x="43" y="89"/>
                  </a:cubicBezTo>
                  <a:cubicBezTo>
                    <a:pt x="43" y="82"/>
                    <a:pt x="43" y="82"/>
                    <a:pt x="43" y="82"/>
                  </a:cubicBezTo>
                  <a:cubicBezTo>
                    <a:pt x="41" y="82"/>
                    <a:pt x="41" y="82"/>
                    <a:pt x="41" y="82"/>
                  </a:cubicBezTo>
                  <a:cubicBezTo>
                    <a:pt x="41" y="89"/>
                    <a:pt x="41" y="89"/>
                    <a:pt x="41" y="89"/>
                  </a:cubicBezTo>
                  <a:cubicBezTo>
                    <a:pt x="32" y="89"/>
                    <a:pt x="23" y="85"/>
                    <a:pt x="17" y="79"/>
                  </a:cubicBezTo>
                  <a:cubicBezTo>
                    <a:pt x="22" y="74"/>
                    <a:pt x="22" y="74"/>
                    <a:pt x="22" y="74"/>
                  </a:cubicBezTo>
                  <a:cubicBezTo>
                    <a:pt x="21" y="72"/>
                    <a:pt x="21" y="72"/>
                    <a:pt x="21" y="72"/>
                  </a:cubicBezTo>
                  <a:cubicBezTo>
                    <a:pt x="16" y="78"/>
                    <a:pt x="16" y="78"/>
                    <a:pt x="16" y="78"/>
                  </a:cubicBezTo>
                  <a:cubicBezTo>
                    <a:pt x="10" y="72"/>
                    <a:pt x="6" y="63"/>
                    <a:pt x="6" y="54"/>
                  </a:cubicBezTo>
                  <a:cubicBezTo>
                    <a:pt x="13" y="54"/>
                    <a:pt x="13" y="54"/>
                    <a:pt x="13" y="54"/>
                  </a:cubicBezTo>
                  <a:cubicBezTo>
                    <a:pt x="13" y="52"/>
                    <a:pt x="13" y="52"/>
                    <a:pt x="13" y="52"/>
                  </a:cubicBezTo>
                  <a:cubicBezTo>
                    <a:pt x="6" y="52"/>
                    <a:pt x="6" y="52"/>
                    <a:pt x="6" y="52"/>
                  </a:cubicBezTo>
                  <a:cubicBezTo>
                    <a:pt x="6" y="43"/>
                    <a:pt x="10" y="35"/>
                    <a:pt x="16" y="29"/>
                  </a:cubicBezTo>
                  <a:cubicBezTo>
                    <a:pt x="21" y="34"/>
                    <a:pt x="21" y="34"/>
                    <a:pt x="21" y="34"/>
                  </a:cubicBezTo>
                  <a:cubicBezTo>
                    <a:pt x="22" y="32"/>
                    <a:pt x="22" y="32"/>
                    <a:pt x="22" y="32"/>
                  </a:cubicBezTo>
                  <a:cubicBezTo>
                    <a:pt x="17" y="27"/>
                    <a:pt x="17" y="27"/>
                    <a:pt x="17" y="27"/>
                  </a:cubicBezTo>
                  <a:cubicBezTo>
                    <a:pt x="23" y="21"/>
                    <a:pt x="32" y="18"/>
                    <a:pt x="41" y="17"/>
                  </a:cubicBezTo>
                  <a:cubicBezTo>
                    <a:pt x="41" y="25"/>
                    <a:pt x="41" y="25"/>
                    <a:pt x="41" y="25"/>
                  </a:cubicBezTo>
                  <a:moveTo>
                    <a:pt x="52" y="0"/>
                  </a:moveTo>
                  <a:cubicBezTo>
                    <a:pt x="32" y="0"/>
                    <a:pt x="32" y="0"/>
                    <a:pt x="32" y="0"/>
                  </a:cubicBezTo>
                  <a:cubicBezTo>
                    <a:pt x="32" y="8"/>
                    <a:pt x="32" y="8"/>
                    <a:pt x="32" y="8"/>
                  </a:cubicBezTo>
                  <a:cubicBezTo>
                    <a:pt x="39" y="8"/>
                    <a:pt x="39" y="8"/>
                    <a:pt x="39" y="8"/>
                  </a:cubicBezTo>
                  <a:cubicBezTo>
                    <a:pt x="39" y="12"/>
                    <a:pt x="39" y="12"/>
                    <a:pt x="39" y="12"/>
                  </a:cubicBezTo>
                  <a:cubicBezTo>
                    <a:pt x="17" y="13"/>
                    <a:pt x="0" y="31"/>
                    <a:pt x="0" y="53"/>
                  </a:cubicBezTo>
                  <a:cubicBezTo>
                    <a:pt x="0" y="76"/>
                    <a:pt x="19" y="95"/>
                    <a:pt x="42" y="95"/>
                  </a:cubicBezTo>
                  <a:cubicBezTo>
                    <a:pt x="65" y="95"/>
                    <a:pt x="83" y="76"/>
                    <a:pt x="83" y="53"/>
                  </a:cubicBezTo>
                  <a:cubicBezTo>
                    <a:pt x="83" y="31"/>
                    <a:pt x="66" y="13"/>
                    <a:pt x="44" y="12"/>
                  </a:cubicBezTo>
                  <a:cubicBezTo>
                    <a:pt x="44" y="8"/>
                    <a:pt x="44" y="8"/>
                    <a:pt x="44" y="8"/>
                  </a:cubicBezTo>
                  <a:cubicBezTo>
                    <a:pt x="52" y="8"/>
                    <a:pt x="52" y="8"/>
                    <a:pt x="52" y="8"/>
                  </a:cubicBezTo>
                  <a:cubicBezTo>
                    <a:pt x="52" y="0"/>
                    <a:pt x="52" y="0"/>
                    <a:pt x="52"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53" name="文本框 31"/>
          <p:cNvSpPr txBox="1"/>
          <p:nvPr/>
        </p:nvSpPr>
        <p:spPr>
          <a:xfrm>
            <a:off x="1571615" y="4687410"/>
            <a:ext cx="1107996"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p>
        </p:txBody>
      </p:sp>
      <p:sp>
        <p:nvSpPr>
          <p:cNvPr id="54" name="文本框 32"/>
          <p:cNvSpPr txBox="1"/>
          <p:nvPr/>
        </p:nvSpPr>
        <p:spPr>
          <a:xfrm>
            <a:off x="971600" y="4661973"/>
            <a:ext cx="697627"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rgbClr val="2683C6"/>
                </a:solidFill>
                <a:effectLst/>
                <a:uLnTx/>
                <a:uFillTx/>
              </a:rPr>
              <a:t>01</a:t>
            </a:r>
            <a:endParaRPr kumimoji="0" lang="zh-CN" altLang="en-US" sz="3600" b="0" i="0" u="none" strike="noStrike" kern="0" cap="none" spc="0" normalizeH="0" baseline="0" noProof="0" dirty="0">
              <a:ln>
                <a:noFill/>
              </a:ln>
              <a:solidFill>
                <a:srgbClr val="2683C6"/>
              </a:solidFill>
              <a:effectLst/>
              <a:uLnTx/>
              <a:uFillTx/>
            </a:endParaRPr>
          </a:p>
        </p:txBody>
      </p:sp>
      <p:grpSp>
        <p:nvGrpSpPr>
          <p:cNvPr id="55" name="组合 54"/>
          <p:cNvGrpSpPr/>
          <p:nvPr/>
        </p:nvGrpSpPr>
        <p:grpSpPr>
          <a:xfrm>
            <a:off x="4808237" y="4661973"/>
            <a:ext cx="1689845" cy="646331"/>
            <a:chOff x="6209182" y="4892646"/>
            <a:chExt cx="2044713" cy="782059"/>
          </a:xfrm>
        </p:grpSpPr>
        <p:sp>
          <p:nvSpPr>
            <p:cNvPr id="56" name="文本框 33"/>
            <p:cNvSpPr txBox="1"/>
            <p:nvPr/>
          </p:nvSpPr>
          <p:spPr>
            <a:xfrm>
              <a:off x="6913220" y="4923425"/>
              <a:ext cx="1340675" cy="5586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p>
          </p:txBody>
        </p:sp>
        <p:sp>
          <p:nvSpPr>
            <p:cNvPr id="57" name="文本框 34"/>
            <p:cNvSpPr txBox="1"/>
            <p:nvPr/>
          </p:nvSpPr>
          <p:spPr>
            <a:xfrm>
              <a:off x="6209182" y="4892646"/>
              <a:ext cx="844129" cy="78205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rgbClr val="2683C6"/>
                  </a:solidFill>
                  <a:effectLst/>
                  <a:uLnTx/>
                  <a:uFillTx/>
                </a:rPr>
                <a:t>03</a:t>
              </a:r>
              <a:endParaRPr kumimoji="0" lang="zh-CN" altLang="en-US" sz="3600" b="0" i="0" u="none" strike="noStrike" kern="0" cap="none" spc="0" normalizeH="0" baseline="0" noProof="0" dirty="0">
                <a:ln>
                  <a:noFill/>
                </a:ln>
                <a:solidFill>
                  <a:srgbClr val="2683C6"/>
                </a:solidFill>
                <a:effectLst/>
                <a:uLnTx/>
                <a:uFillTx/>
              </a:endParaRPr>
            </a:p>
          </p:txBody>
        </p:sp>
      </p:grpSp>
      <p:grpSp>
        <p:nvGrpSpPr>
          <p:cNvPr id="58" name="组合 57"/>
          <p:cNvGrpSpPr/>
          <p:nvPr/>
        </p:nvGrpSpPr>
        <p:grpSpPr>
          <a:xfrm>
            <a:off x="2907367" y="1880059"/>
            <a:ext cx="1687783" cy="646331"/>
            <a:chOff x="3907315" y="1526529"/>
            <a:chExt cx="2042216" cy="782059"/>
          </a:xfrm>
        </p:grpSpPr>
        <p:sp>
          <p:nvSpPr>
            <p:cNvPr id="59" name="文本框 35"/>
            <p:cNvSpPr txBox="1"/>
            <p:nvPr/>
          </p:nvSpPr>
          <p:spPr>
            <a:xfrm>
              <a:off x="4608856" y="1557308"/>
              <a:ext cx="1340675" cy="5586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p>
          </p:txBody>
        </p:sp>
        <p:sp>
          <p:nvSpPr>
            <p:cNvPr id="60" name="文本框 36"/>
            <p:cNvSpPr txBox="1"/>
            <p:nvPr/>
          </p:nvSpPr>
          <p:spPr>
            <a:xfrm>
              <a:off x="3907315" y="1526529"/>
              <a:ext cx="844128" cy="78205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rgbClr val="2683C6"/>
                  </a:solidFill>
                  <a:effectLst/>
                  <a:uLnTx/>
                  <a:uFillTx/>
                </a:rPr>
                <a:t>02</a:t>
              </a:r>
              <a:endParaRPr kumimoji="0" lang="zh-CN" altLang="en-US" sz="3600" b="0" i="0" u="none" strike="noStrike" kern="0" cap="none" spc="0" normalizeH="0" baseline="0" noProof="0" dirty="0">
                <a:ln>
                  <a:noFill/>
                </a:ln>
                <a:solidFill>
                  <a:srgbClr val="2683C6"/>
                </a:solidFill>
                <a:effectLst/>
                <a:uLnTx/>
                <a:uFillTx/>
              </a:endParaRPr>
            </a:p>
          </p:txBody>
        </p:sp>
      </p:grpSp>
      <p:grpSp>
        <p:nvGrpSpPr>
          <p:cNvPr id="61" name="组合 60"/>
          <p:cNvGrpSpPr/>
          <p:nvPr/>
        </p:nvGrpSpPr>
        <p:grpSpPr>
          <a:xfrm>
            <a:off x="6683102" y="1880059"/>
            <a:ext cx="1704897" cy="646331"/>
            <a:chOff x="8651796" y="1526529"/>
            <a:chExt cx="2062925" cy="782059"/>
          </a:xfrm>
        </p:grpSpPr>
        <p:sp>
          <p:nvSpPr>
            <p:cNvPr id="62" name="文本框 37"/>
            <p:cNvSpPr txBox="1"/>
            <p:nvPr/>
          </p:nvSpPr>
          <p:spPr>
            <a:xfrm>
              <a:off x="9374046" y="1557308"/>
              <a:ext cx="1340675" cy="5586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点击添加文字</a:t>
              </a:r>
            </a:p>
          </p:txBody>
        </p:sp>
        <p:sp>
          <p:nvSpPr>
            <p:cNvPr id="63" name="文本框 38"/>
            <p:cNvSpPr txBox="1"/>
            <p:nvPr/>
          </p:nvSpPr>
          <p:spPr>
            <a:xfrm>
              <a:off x="8651796" y="1526529"/>
              <a:ext cx="844129" cy="78205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rgbClr val="2683C6"/>
                  </a:solidFill>
                  <a:effectLst/>
                  <a:uLnTx/>
                  <a:uFillTx/>
                </a:rPr>
                <a:t>04</a:t>
              </a:r>
              <a:endParaRPr kumimoji="0" lang="zh-CN" altLang="en-US" sz="3600" b="0" i="0" u="none" strike="noStrike" kern="0" cap="none" spc="0" normalizeH="0" baseline="0" noProof="0" dirty="0">
                <a:ln>
                  <a:noFill/>
                </a:ln>
                <a:solidFill>
                  <a:srgbClr val="2683C6"/>
                </a:solidFill>
                <a:effectLst/>
                <a:uLnTx/>
                <a:uFillTx/>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2157215" y="1700808"/>
            <a:ext cx="2154138" cy="1878065"/>
            <a:chOff x="2622497" y="1462753"/>
            <a:chExt cx="1777164" cy="1549403"/>
          </a:xfrm>
        </p:grpSpPr>
        <p:sp>
          <p:nvSpPr>
            <p:cNvPr id="34" name="等腰三角形 33"/>
            <p:cNvSpPr/>
            <p:nvPr/>
          </p:nvSpPr>
          <p:spPr>
            <a:xfrm flipV="1">
              <a:off x="2951616" y="1707765"/>
              <a:ext cx="1118927" cy="888223"/>
            </a:xfrm>
            <a:prstGeom prst="triangl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Freeform 5"/>
            <p:cNvSpPr>
              <a:spLocks noEditPoints="1"/>
            </p:cNvSpPr>
            <p:nvPr/>
          </p:nvSpPr>
          <p:spPr bwMode="auto">
            <a:xfrm>
              <a:off x="2622497" y="1462753"/>
              <a:ext cx="1777164" cy="1549403"/>
            </a:xfrm>
            <a:custGeom>
              <a:avLst/>
              <a:gdLst>
                <a:gd name="T0" fmla="*/ 0 w 733"/>
                <a:gd name="T1" fmla="*/ 56 h 639"/>
                <a:gd name="T2" fmla="*/ 4 w 733"/>
                <a:gd name="T3" fmla="*/ 71 h 639"/>
                <a:gd name="T4" fmla="*/ 326 w 733"/>
                <a:gd name="T5" fmla="*/ 628 h 639"/>
                <a:gd name="T6" fmla="*/ 337 w 733"/>
                <a:gd name="T7" fmla="*/ 639 h 639"/>
                <a:gd name="T8" fmla="*/ 396 w 733"/>
                <a:gd name="T9" fmla="*/ 639 h 639"/>
                <a:gd name="T10" fmla="*/ 407 w 733"/>
                <a:gd name="T11" fmla="*/ 628 h 639"/>
                <a:gd name="T12" fmla="*/ 729 w 733"/>
                <a:gd name="T13" fmla="*/ 71 h 639"/>
                <a:gd name="T14" fmla="*/ 733 w 733"/>
                <a:gd name="T15" fmla="*/ 56 h 639"/>
                <a:gd name="T16" fmla="*/ 703 w 733"/>
                <a:gd name="T17" fmla="*/ 4 h 639"/>
                <a:gd name="T18" fmla="*/ 688 w 733"/>
                <a:gd name="T19" fmla="*/ 0 h 639"/>
                <a:gd name="T20" fmla="*/ 44 w 733"/>
                <a:gd name="T21" fmla="*/ 0 h 639"/>
                <a:gd name="T22" fmla="*/ 29 w 733"/>
                <a:gd name="T23" fmla="*/ 4 h 639"/>
                <a:gd name="T24" fmla="*/ 0 w 733"/>
                <a:gd name="T25" fmla="*/ 56 h 639"/>
                <a:gd name="T26" fmla="*/ 182 w 733"/>
                <a:gd name="T27" fmla="*/ 109 h 639"/>
                <a:gd name="T28" fmla="*/ 197 w 733"/>
                <a:gd name="T29" fmla="*/ 106 h 639"/>
                <a:gd name="T30" fmla="*/ 536 w 733"/>
                <a:gd name="T31" fmla="*/ 106 h 639"/>
                <a:gd name="T32" fmla="*/ 551 w 733"/>
                <a:gd name="T33" fmla="*/ 109 h 639"/>
                <a:gd name="T34" fmla="*/ 564 w 733"/>
                <a:gd name="T35" fmla="*/ 132 h 639"/>
                <a:gd name="T36" fmla="*/ 559 w 733"/>
                <a:gd name="T37" fmla="*/ 147 h 639"/>
                <a:gd name="T38" fmla="*/ 390 w 733"/>
                <a:gd name="T39" fmla="*/ 440 h 639"/>
                <a:gd name="T40" fmla="*/ 379 w 733"/>
                <a:gd name="T41" fmla="*/ 451 h 639"/>
                <a:gd name="T42" fmla="*/ 353 w 733"/>
                <a:gd name="T43" fmla="*/ 451 h 639"/>
                <a:gd name="T44" fmla="*/ 343 w 733"/>
                <a:gd name="T45" fmla="*/ 440 h 639"/>
                <a:gd name="T46" fmla="*/ 173 w 733"/>
                <a:gd name="T47" fmla="*/ 147 h 639"/>
                <a:gd name="T48" fmla="*/ 169 w 733"/>
                <a:gd name="T49" fmla="*/ 132 h 639"/>
                <a:gd name="T50" fmla="*/ 182 w 733"/>
                <a:gd name="T51" fmla="*/ 109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3" h="639">
                  <a:moveTo>
                    <a:pt x="0" y="56"/>
                  </a:moveTo>
                  <a:cubicBezTo>
                    <a:pt x="0" y="60"/>
                    <a:pt x="2" y="67"/>
                    <a:pt x="4" y="71"/>
                  </a:cubicBezTo>
                  <a:cubicBezTo>
                    <a:pt x="326" y="628"/>
                    <a:pt x="326" y="628"/>
                    <a:pt x="326" y="628"/>
                  </a:cubicBezTo>
                  <a:cubicBezTo>
                    <a:pt x="328" y="632"/>
                    <a:pt x="333" y="637"/>
                    <a:pt x="337" y="639"/>
                  </a:cubicBezTo>
                  <a:cubicBezTo>
                    <a:pt x="396" y="639"/>
                    <a:pt x="396" y="639"/>
                    <a:pt x="396" y="639"/>
                  </a:cubicBezTo>
                  <a:cubicBezTo>
                    <a:pt x="400" y="637"/>
                    <a:pt x="405" y="632"/>
                    <a:pt x="407" y="628"/>
                  </a:cubicBezTo>
                  <a:cubicBezTo>
                    <a:pt x="729" y="71"/>
                    <a:pt x="729" y="71"/>
                    <a:pt x="729" y="71"/>
                  </a:cubicBezTo>
                  <a:cubicBezTo>
                    <a:pt x="731" y="67"/>
                    <a:pt x="733" y="60"/>
                    <a:pt x="733" y="56"/>
                  </a:cubicBezTo>
                  <a:cubicBezTo>
                    <a:pt x="703" y="4"/>
                    <a:pt x="703" y="4"/>
                    <a:pt x="703" y="4"/>
                  </a:cubicBezTo>
                  <a:cubicBezTo>
                    <a:pt x="699" y="2"/>
                    <a:pt x="692" y="0"/>
                    <a:pt x="688" y="0"/>
                  </a:cubicBezTo>
                  <a:cubicBezTo>
                    <a:pt x="44" y="0"/>
                    <a:pt x="44" y="0"/>
                    <a:pt x="44" y="0"/>
                  </a:cubicBezTo>
                  <a:cubicBezTo>
                    <a:pt x="40" y="0"/>
                    <a:pt x="33" y="2"/>
                    <a:pt x="29" y="4"/>
                  </a:cubicBezTo>
                  <a:cubicBezTo>
                    <a:pt x="0" y="56"/>
                    <a:pt x="0" y="56"/>
                    <a:pt x="0" y="56"/>
                  </a:cubicBezTo>
                  <a:moveTo>
                    <a:pt x="182" y="109"/>
                  </a:moveTo>
                  <a:cubicBezTo>
                    <a:pt x="186" y="107"/>
                    <a:pt x="193" y="106"/>
                    <a:pt x="197" y="106"/>
                  </a:cubicBezTo>
                  <a:cubicBezTo>
                    <a:pt x="536" y="106"/>
                    <a:pt x="536" y="106"/>
                    <a:pt x="536" y="106"/>
                  </a:cubicBezTo>
                  <a:cubicBezTo>
                    <a:pt x="540" y="106"/>
                    <a:pt x="547" y="107"/>
                    <a:pt x="551" y="109"/>
                  </a:cubicBezTo>
                  <a:cubicBezTo>
                    <a:pt x="564" y="132"/>
                    <a:pt x="564" y="132"/>
                    <a:pt x="564" y="132"/>
                  </a:cubicBezTo>
                  <a:cubicBezTo>
                    <a:pt x="563" y="136"/>
                    <a:pt x="561" y="143"/>
                    <a:pt x="559" y="147"/>
                  </a:cubicBezTo>
                  <a:cubicBezTo>
                    <a:pt x="390" y="440"/>
                    <a:pt x="390" y="440"/>
                    <a:pt x="390" y="440"/>
                  </a:cubicBezTo>
                  <a:cubicBezTo>
                    <a:pt x="388" y="444"/>
                    <a:pt x="383" y="449"/>
                    <a:pt x="379" y="451"/>
                  </a:cubicBezTo>
                  <a:cubicBezTo>
                    <a:pt x="353" y="451"/>
                    <a:pt x="353" y="451"/>
                    <a:pt x="353" y="451"/>
                  </a:cubicBezTo>
                  <a:cubicBezTo>
                    <a:pt x="350" y="449"/>
                    <a:pt x="345" y="444"/>
                    <a:pt x="343" y="440"/>
                  </a:cubicBezTo>
                  <a:cubicBezTo>
                    <a:pt x="173" y="147"/>
                    <a:pt x="173" y="147"/>
                    <a:pt x="173" y="147"/>
                  </a:cubicBezTo>
                  <a:cubicBezTo>
                    <a:pt x="171" y="143"/>
                    <a:pt x="169" y="136"/>
                    <a:pt x="169" y="132"/>
                  </a:cubicBezTo>
                  <a:cubicBezTo>
                    <a:pt x="182" y="109"/>
                    <a:pt x="182" y="109"/>
                    <a:pt x="182" y="109"/>
                  </a:cubicBezTo>
                </a:path>
              </a:pathLst>
            </a:custGeom>
            <a:gradFill flip="none" rotWithShape="1">
              <a:gsLst>
                <a:gs pos="0">
                  <a:srgbClr val="2683C6">
                    <a:lumMod val="5000"/>
                    <a:lumOff val="95000"/>
                  </a:srgbClr>
                </a:gs>
                <a:gs pos="100000">
                  <a:sysClr val="window" lastClr="FFFFFF">
                    <a:lumMod val="75000"/>
                  </a:sysClr>
                </a:gs>
              </a:gsLst>
              <a:lin ang="13500000" scaled="1"/>
              <a:tileRect/>
            </a:gradFill>
            <a:ln w="34925"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Freeform 27"/>
            <p:cNvSpPr>
              <a:spLocks noEditPoints="1"/>
            </p:cNvSpPr>
            <p:nvPr/>
          </p:nvSpPr>
          <p:spPr bwMode="auto">
            <a:xfrm>
              <a:off x="3348769" y="1931463"/>
              <a:ext cx="319088" cy="305991"/>
            </a:xfrm>
            <a:custGeom>
              <a:avLst/>
              <a:gdLst>
                <a:gd name="T0" fmla="*/ 111 w 111"/>
                <a:gd name="T1" fmla="*/ 44 h 106"/>
                <a:gd name="T2" fmla="*/ 55 w 111"/>
                <a:gd name="T3" fmla="*/ 0 h 106"/>
                <a:gd name="T4" fmla="*/ 0 w 111"/>
                <a:gd name="T5" fmla="*/ 44 h 106"/>
                <a:gd name="T6" fmla="*/ 55 w 111"/>
                <a:gd name="T7" fmla="*/ 89 h 106"/>
                <a:gd name="T8" fmla="*/ 75 w 111"/>
                <a:gd name="T9" fmla="*/ 86 h 106"/>
                <a:gd name="T10" fmla="*/ 97 w 111"/>
                <a:gd name="T11" fmla="*/ 106 h 106"/>
                <a:gd name="T12" fmla="*/ 93 w 111"/>
                <a:gd name="T13" fmla="*/ 77 h 106"/>
                <a:gd name="T14" fmla="*/ 111 w 111"/>
                <a:gd name="T15" fmla="*/ 44 h 106"/>
                <a:gd name="T16" fmla="*/ 27 w 111"/>
                <a:gd name="T17" fmla="*/ 49 h 106"/>
                <a:gd name="T18" fmla="*/ 21 w 111"/>
                <a:gd name="T19" fmla="*/ 43 h 106"/>
                <a:gd name="T20" fmla="*/ 27 w 111"/>
                <a:gd name="T21" fmla="*/ 37 h 106"/>
                <a:gd name="T22" fmla="*/ 33 w 111"/>
                <a:gd name="T23" fmla="*/ 43 h 106"/>
                <a:gd name="T24" fmla="*/ 27 w 111"/>
                <a:gd name="T25" fmla="*/ 49 h 106"/>
                <a:gd name="T26" fmla="*/ 55 w 111"/>
                <a:gd name="T27" fmla="*/ 49 h 106"/>
                <a:gd name="T28" fmla="*/ 49 w 111"/>
                <a:gd name="T29" fmla="*/ 43 h 106"/>
                <a:gd name="T30" fmla="*/ 55 w 111"/>
                <a:gd name="T31" fmla="*/ 37 h 106"/>
                <a:gd name="T32" fmla="*/ 61 w 111"/>
                <a:gd name="T33" fmla="*/ 43 h 106"/>
                <a:gd name="T34" fmla="*/ 55 w 111"/>
                <a:gd name="T35" fmla="*/ 49 h 106"/>
                <a:gd name="T36" fmla="*/ 84 w 111"/>
                <a:gd name="T37" fmla="*/ 49 h 106"/>
                <a:gd name="T38" fmla="*/ 78 w 111"/>
                <a:gd name="T39" fmla="*/ 43 h 106"/>
                <a:gd name="T40" fmla="*/ 84 w 111"/>
                <a:gd name="T41" fmla="*/ 37 h 106"/>
                <a:gd name="T42" fmla="*/ 90 w 111"/>
                <a:gd name="T43" fmla="*/ 43 h 106"/>
                <a:gd name="T44" fmla="*/ 84 w 111"/>
                <a:gd name="T45" fmla="*/ 4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1" h="106">
                  <a:moveTo>
                    <a:pt x="111" y="44"/>
                  </a:moveTo>
                  <a:cubicBezTo>
                    <a:pt x="111" y="20"/>
                    <a:pt x="86" y="0"/>
                    <a:pt x="55" y="0"/>
                  </a:cubicBezTo>
                  <a:cubicBezTo>
                    <a:pt x="25" y="0"/>
                    <a:pt x="0" y="20"/>
                    <a:pt x="0" y="44"/>
                  </a:cubicBezTo>
                  <a:cubicBezTo>
                    <a:pt x="0" y="69"/>
                    <a:pt x="25" y="89"/>
                    <a:pt x="55" y="89"/>
                  </a:cubicBezTo>
                  <a:cubicBezTo>
                    <a:pt x="62" y="89"/>
                    <a:pt x="69" y="88"/>
                    <a:pt x="75" y="86"/>
                  </a:cubicBezTo>
                  <a:cubicBezTo>
                    <a:pt x="97" y="106"/>
                    <a:pt x="97" y="106"/>
                    <a:pt x="97" y="106"/>
                  </a:cubicBezTo>
                  <a:cubicBezTo>
                    <a:pt x="93" y="77"/>
                    <a:pt x="93" y="77"/>
                    <a:pt x="93" y="77"/>
                  </a:cubicBezTo>
                  <a:cubicBezTo>
                    <a:pt x="104" y="69"/>
                    <a:pt x="111" y="57"/>
                    <a:pt x="111" y="44"/>
                  </a:cubicBezTo>
                  <a:close/>
                  <a:moveTo>
                    <a:pt x="27" y="49"/>
                  </a:moveTo>
                  <a:cubicBezTo>
                    <a:pt x="24" y="49"/>
                    <a:pt x="21" y="46"/>
                    <a:pt x="21" y="43"/>
                  </a:cubicBezTo>
                  <a:cubicBezTo>
                    <a:pt x="21" y="40"/>
                    <a:pt x="24" y="37"/>
                    <a:pt x="27" y="37"/>
                  </a:cubicBezTo>
                  <a:cubicBezTo>
                    <a:pt x="30" y="37"/>
                    <a:pt x="33" y="40"/>
                    <a:pt x="33" y="43"/>
                  </a:cubicBezTo>
                  <a:cubicBezTo>
                    <a:pt x="33" y="46"/>
                    <a:pt x="30" y="49"/>
                    <a:pt x="27" y="49"/>
                  </a:cubicBezTo>
                  <a:close/>
                  <a:moveTo>
                    <a:pt x="55" y="49"/>
                  </a:moveTo>
                  <a:cubicBezTo>
                    <a:pt x="52" y="49"/>
                    <a:pt x="49" y="46"/>
                    <a:pt x="49" y="43"/>
                  </a:cubicBezTo>
                  <a:cubicBezTo>
                    <a:pt x="49" y="40"/>
                    <a:pt x="52" y="37"/>
                    <a:pt x="55" y="37"/>
                  </a:cubicBezTo>
                  <a:cubicBezTo>
                    <a:pt x="59" y="37"/>
                    <a:pt x="61" y="40"/>
                    <a:pt x="61" y="43"/>
                  </a:cubicBezTo>
                  <a:cubicBezTo>
                    <a:pt x="61" y="46"/>
                    <a:pt x="59" y="49"/>
                    <a:pt x="55" y="49"/>
                  </a:cubicBezTo>
                  <a:close/>
                  <a:moveTo>
                    <a:pt x="84" y="49"/>
                  </a:moveTo>
                  <a:cubicBezTo>
                    <a:pt x="81" y="49"/>
                    <a:pt x="78" y="46"/>
                    <a:pt x="78" y="43"/>
                  </a:cubicBezTo>
                  <a:cubicBezTo>
                    <a:pt x="78" y="40"/>
                    <a:pt x="81" y="37"/>
                    <a:pt x="84" y="37"/>
                  </a:cubicBezTo>
                  <a:cubicBezTo>
                    <a:pt x="87" y="37"/>
                    <a:pt x="90" y="40"/>
                    <a:pt x="90" y="43"/>
                  </a:cubicBezTo>
                  <a:cubicBezTo>
                    <a:pt x="90" y="46"/>
                    <a:pt x="87" y="49"/>
                    <a:pt x="84" y="49"/>
                  </a:cubicBezTo>
                  <a:close/>
                </a:path>
              </a:pathLst>
            </a:custGeom>
            <a:solidFill>
              <a:srgbClr val="FFFFFF"/>
            </a:solidFill>
            <a:ln w="14288" cap="flat">
              <a:noFill/>
              <a:prstDash val="solid"/>
              <a:miter lim="800000"/>
              <a:headEnd/>
              <a:tailEnd/>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37" name="组合 36"/>
          <p:cNvGrpSpPr/>
          <p:nvPr/>
        </p:nvGrpSpPr>
        <p:grpSpPr>
          <a:xfrm>
            <a:off x="4691423" y="1700808"/>
            <a:ext cx="2154138" cy="1878065"/>
            <a:chOff x="4713218" y="1462753"/>
            <a:chExt cx="1777164" cy="1549403"/>
          </a:xfrm>
        </p:grpSpPr>
        <p:sp>
          <p:nvSpPr>
            <p:cNvPr id="38" name="等腰三角形 37"/>
            <p:cNvSpPr/>
            <p:nvPr/>
          </p:nvSpPr>
          <p:spPr>
            <a:xfrm flipV="1">
              <a:off x="5042337" y="1707765"/>
              <a:ext cx="1118927" cy="888223"/>
            </a:xfrm>
            <a:prstGeom prst="triangl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Freeform 5"/>
            <p:cNvSpPr>
              <a:spLocks noEditPoints="1"/>
            </p:cNvSpPr>
            <p:nvPr/>
          </p:nvSpPr>
          <p:spPr bwMode="auto">
            <a:xfrm>
              <a:off x="4713218" y="1462753"/>
              <a:ext cx="1777164" cy="1549403"/>
            </a:xfrm>
            <a:custGeom>
              <a:avLst/>
              <a:gdLst>
                <a:gd name="T0" fmla="*/ 0 w 733"/>
                <a:gd name="T1" fmla="*/ 56 h 639"/>
                <a:gd name="T2" fmla="*/ 4 w 733"/>
                <a:gd name="T3" fmla="*/ 71 h 639"/>
                <a:gd name="T4" fmla="*/ 326 w 733"/>
                <a:gd name="T5" fmla="*/ 628 h 639"/>
                <a:gd name="T6" fmla="*/ 337 w 733"/>
                <a:gd name="T7" fmla="*/ 639 h 639"/>
                <a:gd name="T8" fmla="*/ 396 w 733"/>
                <a:gd name="T9" fmla="*/ 639 h 639"/>
                <a:gd name="T10" fmla="*/ 407 w 733"/>
                <a:gd name="T11" fmla="*/ 628 h 639"/>
                <a:gd name="T12" fmla="*/ 729 w 733"/>
                <a:gd name="T13" fmla="*/ 71 h 639"/>
                <a:gd name="T14" fmla="*/ 733 w 733"/>
                <a:gd name="T15" fmla="*/ 56 h 639"/>
                <a:gd name="T16" fmla="*/ 703 w 733"/>
                <a:gd name="T17" fmla="*/ 4 h 639"/>
                <a:gd name="T18" fmla="*/ 688 w 733"/>
                <a:gd name="T19" fmla="*/ 0 h 639"/>
                <a:gd name="T20" fmla="*/ 44 w 733"/>
                <a:gd name="T21" fmla="*/ 0 h 639"/>
                <a:gd name="T22" fmla="*/ 29 w 733"/>
                <a:gd name="T23" fmla="*/ 4 h 639"/>
                <a:gd name="T24" fmla="*/ 0 w 733"/>
                <a:gd name="T25" fmla="*/ 56 h 639"/>
                <a:gd name="T26" fmla="*/ 182 w 733"/>
                <a:gd name="T27" fmla="*/ 109 h 639"/>
                <a:gd name="T28" fmla="*/ 197 w 733"/>
                <a:gd name="T29" fmla="*/ 106 h 639"/>
                <a:gd name="T30" fmla="*/ 536 w 733"/>
                <a:gd name="T31" fmla="*/ 106 h 639"/>
                <a:gd name="T32" fmla="*/ 551 w 733"/>
                <a:gd name="T33" fmla="*/ 109 h 639"/>
                <a:gd name="T34" fmla="*/ 564 w 733"/>
                <a:gd name="T35" fmla="*/ 132 h 639"/>
                <a:gd name="T36" fmla="*/ 559 w 733"/>
                <a:gd name="T37" fmla="*/ 147 h 639"/>
                <a:gd name="T38" fmla="*/ 390 w 733"/>
                <a:gd name="T39" fmla="*/ 440 h 639"/>
                <a:gd name="T40" fmla="*/ 379 w 733"/>
                <a:gd name="T41" fmla="*/ 451 h 639"/>
                <a:gd name="T42" fmla="*/ 353 w 733"/>
                <a:gd name="T43" fmla="*/ 451 h 639"/>
                <a:gd name="T44" fmla="*/ 343 w 733"/>
                <a:gd name="T45" fmla="*/ 440 h 639"/>
                <a:gd name="T46" fmla="*/ 173 w 733"/>
                <a:gd name="T47" fmla="*/ 147 h 639"/>
                <a:gd name="T48" fmla="*/ 169 w 733"/>
                <a:gd name="T49" fmla="*/ 132 h 639"/>
                <a:gd name="T50" fmla="*/ 182 w 733"/>
                <a:gd name="T51" fmla="*/ 109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3" h="639">
                  <a:moveTo>
                    <a:pt x="0" y="56"/>
                  </a:moveTo>
                  <a:cubicBezTo>
                    <a:pt x="0" y="60"/>
                    <a:pt x="2" y="67"/>
                    <a:pt x="4" y="71"/>
                  </a:cubicBezTo>
                  <a:cubicBezTo>
                    <a:pt x="326" y="628"/>
                    <a:pt x="326" y="628"/>
                    <a:pt x="326" y="628"/>
                  </a:cubicBezTo>
                  <a:cubicBezTo>
                    <a:pt x="328" y="632"/>
                    <a:pt x="333" y="637"/>
                    <a:pt x="337" y="639"/>
                  </a:cubicBezTo>
                  <a:cubicBezTo>
                    <a:pt x="396" y="639"/>
                    <a:pt x="396" y="639"/>
                    <a:pt x="396" y="639"/>
                  </a:cubicBezTo>
                  <a:cubicBezTo>
                    <a:pt x="400" y="637"/>
                    <a:pt x="405" y="632"/>
                    <a:pt x="407" y="628"/>
                  </a:cubicBezTo>
                  <a:cubicBezTo>
                    <a:pt x="729" y="71"/>
                    <a:pt x="729" y="71"/>
                    <a:pt x="729" y="71"/>
                  </a:cubicBezTo>
                  <a:cubicBezTo>
                    <a:pt x="731" y="67"/>
                    <a:pt x="733" y="60"/>
                    <a:pt x="733" y="56"/>
                  </a:cubicBezTo>
                  <a:cubicBezTo>
                    <a:pt x="703" y="4"/>
                    <a:pt x="703" y="4"/>
                    <a:pt x="703" y="4"/>
                  </a:cubicBezTo>
                  <a:cubicBezTo>
                    <a:pt x="699" y="2"/>
                    <a:pt x="692" y="0"/>
                    <a:pt x="688" y="0"/>
                  </a:cubicBezTo>
                  <a:cubicBezTo>
                    <a:pt x="44" y="0"/>
                    <a:pt x="44" y="0"/>
                    <a:pt x="44" y="0"/>
                  </a:cubicBezTo>
                  <a:cubicBezTo>
                    <a:pt x="40" y="0"/>
                    <a:pt x="33" y="2"/>
                    <a:pt x="29" y="4"/>
                  </a:cubicBezTo>
                  <a:cubicBezTo>
                    <a:pt x="0" y="56"/>
                    <a:pt x="0" y="56"/>
                    <a:pt x="0" y="56"/>
                  </a:cubicBezTo>
                  <a:moveTo>
                    <a:pt x="182" y="109"/>
                  </a:moveTo>
                  <a:cubicBezTo>
                    <a:pt x="186" y="107"/>
                    <a:pt x="193" y="106"/>
                    <a:pt x="197" y="106"/>
                  </a:cubicBezTo>
                  <a:cubicBezTo>
                    <a:pt x="536" y="106"/>
                    <a:pt x="536" y="106"/>
                    <a:pt x="536" y="106"/>
                  </a:cubicBezTo>
                  <a:cubicBezTo>
                    <a:pt x="540" y="106"/>
                    <a:pt x="547" y="107"/>
                    <a:pt x="551" y="109"/>
                  </a:cubicBezTo>
                  <a:cubicBezTo>
                    <a:pt x="564" y="132"/>
                    <a:pt x="564" y="132"/>
                    <a:pt x="564" y="132"/>
                  </a:cubicBezTo>
                  <a:cubicBezTo>
                    <a:pt x="563" y="136"/>
                    <a:pt x="561" y="143"/>
                    <a:pt x="559" y="147"/>
                  </a:cubicBezTo>
                  <a:cubicBezTo>
                    <a:pt x="390" y="440"/>
                    <a:pt x="390" y="440"/>
                    <a:pt x="390" y="440"/>
                  </a:cubicBezTo>
                  <a:cubicBezTo>
                    <a:pt x="388" y="444"/>
                    <a:pt x="383" y="449"/>
                    <a:pt x="379" y="451"/>
                  </a:cubicBezTo>
                  <a:cubicBezTo>
                    <a:pt x="353" y="451"/>
                    <a:pt x="353" y="451"/>
                    <a:pt x="353" y="451"/>
                  </a:cubicBezTo>
                  <a:cubicBezTo>
                    <a:pt x="350" y="449"/>
                    <a:pt x="345" y="444"/>
                    <a:pt x="343" y="440"/>
                  </a:cubicBezTo>
                  <a:cubicBezTo>
                    <a:pt x="173" y="147"/>
                    <a:pt x="173" y="147"/>
                    <a:pt x="173" y="147"/>
                  </a:cubicBezTo>
                  <a:cubicBezTo>
                    <a:pt x="171" y="143"/>
                    <a:pt x="169" y="136"/>
                    <a:pt x="169" y="132"/>
                  </a:cubicBezTo>
                  <a:cubicBezTo>
                    <a:pt x="182" y="109"/>
                    <a:pt x="182" y="109"/>
                    <a:pt x="182" y="109"/>
                  </a:cubicBezTo>
                </a:path>
              </a:pathLst>
            </a:custGeom>
            <a:gradFill flip="none" rotWithShape="1">
              <a:gsLst>
                <a:gs pos="0">
                  <a:srgbClr val="2683C6">
                    <a:lumMod val="5000"/>
                    <a:lumOff val="95000"/>
                  </a:srgbClr>
                </a:gs>
                <a:gs pos="100000">
                  <a:sysClr val="window" lastClr="FFFFFF">
                    <a:lumMod val="75000"/>
                  </a:sysClr>
                </a:gs>
              </a:gsLst>
              <a:lin ang="13500000" scaled="1"/>
              <a:tileRect/>
            </a:gradFill>
            <a:ln w="34925"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0" name="组合 39"/>
            <p:cNvGrpSpPr>
              <a:grpSpLocks noChangeAspect="1"/>
            </p:cNvGrpSpPr>
            <p:nvPr/>
          </p:nvGrpSpPr>
          <p:grpSpPr>
            <a:xfrm>
              <a:off x="5429459" y="1876929"/>
              <a:ext cx="421616" cy="378000"/>
              <a:chOff x="11766550" y="1147763"/>
              <a:chExt cx="690563" cy="619125"/>
            </a:xfrm>
            <a:solidFill>
              <a:sysClr val="window" lastClr="FFFFFF"/>
            </a:solidFill>
          </p:grpSpPr>
          <p:sp>
            <p:nvSpPr>
              <p:cNvPr id="41" name="Freeform 1059"/>
              <p:cNvSpPr>
                <a:spLocks/>
              </p:cNvSpPr>
              <p:nvPr/>
            </p:nvSpPr>
            <p:spPr bwMode="auto">
              <a:xfrm>
                <a:off x="11766550" y="1147763"/>
                <a:ext cx="412750" cy="355600"/>
              </a:xfrm>
              <a:custGeom>
                <a:avLst/>
                <a:gdLst>
                  <a:gd name="T0" fmla="*/ 92 w 110"/>
                  <a:gd name="T1" fmla="*/ 29 h 95"/>
                  <a:gd name="T2" fmla="*/ 110 w 110"/>
                  <a:gd name="T3" fmla="*/ 17 h 95"/>
                  <a:gd name="T4" fmla="*/ 66 w 110"/>
                  <a:gd name="T5" fmla="*/ 17 h 95"/>
                  <a:gd name="T6" fmla="*/ 53 w 110"/>
                  <a:gd name="T7" fmla="*/ 0 h 95"/>
                  <a:gd name="T8" fmla="*/ 21 w 110"/>
                  <a:gd name="T9" fmla="*/ 0 h 95"/>
                  <a:gd name="T10" fmla="*/ 1 w 110"/>
                  <a:gd name="T11" fmla="*/ 20 h 95"/>
                  <a:gd name="T12" fmla="*/ 0 w 110"/>
                  <a:gd name="T13" fmla="*/ 95 h 95"/>
                  <a:gd name="T14" fmla="*/ 82 w 110"/>
                  <a:gd name="T15" fmla="*/ 95 h 95"/>
                  <a:gd name="T16" fmla="*/ 92 w 110"/>
                  <a:gd name="T17"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92" y="29"/>
                    </a:moveTo>
                    <a:cubicBezTo>
                      <a:pt x="98" y="23"/>
                      <a:pt x="104" y="19"/>
                      <a:pt x="110" y="17"/>
                    </a:cubicBezTo>
                    <a:cubicBezTo>
                      <a:pt x="66" y="17"/>
                      <a:pt x="66" y="17"/>
                      <a:pt x="66" y="17"/>
                    </a:cubicBezTo>
                    <a:cubicBezTo>
                      <a:pt x="53" y="0"/>
                      <a:pt x="53" y="0"/>
                      <a:pt x="53" y="0"/>
                    </a:cubicBezTo>
                    <a:cubicBezTo>
                      <a:pt x="53" y="0"/>
                      <a:pt x="35" y="0"/>
                      <a:pt x="21" y="0"/>
                    </a:cubicBezTo>
                    <a:cubicBezTo>
                      <a:pt x="7" y="0"/>
                      <a:pt x="1" y="3"/>
                      <a:pt x="1" y="20"/>
                    </a:cubicBezTo>
                    <a:cubicBezTo>
                      <a:pt x="1" y="38"/>
                      <a:pt x="0" y="95"/>
                      <a:pt x="0" y="95"/>
                    </a:cubicBezTo>
                    <a:cubicBezTo>
                      <a:pt x="82" y="95"/>
                      <a:pt x="82" y="95"/>
                      <a:pt x="82" y="95"/>
                    </a:cubicBezTo>
                    <a:cubicBezTo>
                      <a:pt x="70" y="74"/>
                      <a:pt x="74" y="47"/>
                      <a:pt x="92" y="29"/>
                    </a:cubicBezTo>
                    <a:close/>
                  </a:path>
                </a:pathLst>
              </a:custGeom>
              <a:solidFill>
                <a:srgbClr val="FFFFFF"/>
              </a:solidFill>
              <a:ln w="14288"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2" name="Freeform 1060"/>
              <p:cNvSpPr>
                <a:spLocks noEditPoints="1"/>
              </p:cNvSpPr>
              <p:nvPr/>
            </p:nvSpPr>
            <p:spPr bwMode="auto">
              <a:xfrm>
                <a:off x="12077700" y="1219200"/>
                <a:ext cx="379413" cy="371475"/>
              </a:xfrm>
              <a:custGeom>
                <a:avLst/>
                <a:gdLst>
                  <a:gd name="T0" fmla="*/ 83 w 101"/>
                  <a:gd name="T1" fmla="*/ 18 h 99"/>
                  <a:gd name="T2" fmla="*/ 18 w 101"/>
                  <a:gd name="T3" fmla="*/ 18 h 99"/>
                  <a:gd name="T4" fmla="*/ 18 w 101"/>
                  <a:gd name="T5" fmla="*/ 81 h 99"/>
                  <a:gd name="T6" fmla="*/ 83 w 101"/>
                  <a:gd name="T7" fmla="*/ 81 h 99"/>
                  <a:gd name="T8" fmla="*/ 83 w 101"/>
                  <a:gd name="T9" fmla="*/ 18 h 99"/>
                  <a:gd name="T10" fmla="*/ 28 w 101"/>
                  <a:gd name="T11" fmla="*/ 71 h 99"/>
                  <a:gd name="T12" fmla="*/ 28 w 101"/>
                  <a:gd name="T13" fmla="*/ 27 h 99"/>
                  <a:gd name="T14" fmla="*/ 73 w 101"/>
                  <a:gd name="T15" fmla="*/ 27 h 99"/>
                  <a:gd name="T16" fmla="*/ 73 w 101"/>
                  <a:gd name="T17" fmla="*/ 71 h 99"/>
                  <a:gd name="T18" fmla="*/ 28 w 101"/>
                  <a:gd name="T19" fmla="*/ 7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99">
                    <a:moveTo>
                      <a:pt x="83" y="18"/>
                    </a:moveTo>
                    <a:cubicBezTo>
                      <a:pt x="65" y="0"/>
                      <a:pt x="36" y="0"/>
                      <a:pt x="18" y="18"/>
                    </a:cubicBezTo>
                    <a:cubicBezTo>
                      <a:pt x="0" y="35"/>
                      <a:pt x="0" y="63"/>
                      <a:pt x="18" y="81"/>
                    </a:cubicBezTo>
                    <a:cubicBezTo>
                      <a:pt x="36" y="99"/>
                      <a:pt x="65" y="99"/>
                      <a:pt x="83" y="81"/>
                    </a:cubicBezTo>
                    <a:cubicBezTo>
                      <a:pt x="101" y="63"/>
                      <a:pt x="101" y="35"/>
                      <a:pt x="83" y="18"/>
                    </a:cubicBezTo>
                    <a:close/>
                    <a:moveTo>
                      <a:pt x="28" y="71"/>
                    </a:moveTo>
                    <a:cubicBezTo>
                      <a:pt x="16" y="59"/>
                      <a:pt x="16" y="39"/>
                      <a:pt x="28" y="27"/>
                    </a:cubicBezTo>
                    <a:cubicBezTo>
                      <a:pt x="41" y="15"/>
                      <a:pt x="61" y="15"/>
                      <a:pt x="73" y="27"/>
                    </a:cubicBezTo>
                    <a:cubicBezTo>
                      <a:pt x="86" y="39"/>
                      <a:pt x="86" y="59"/>
                      <a:pt x="73" y="71"/>
                    </a:cubicBezTo>
                    <a:cubicBezTo>
                      <a:pt x="61" y="84"/>
                      <a:pt x="41" y="84"/>
                      <a:pt x="28" y="71"/>
                    </a:cubicBezTo>
                    <a:close/>
                  </a:path>
                </a:pathLst>
              </a:custGeom>
              <a:solidFill>
                <a:srgbClr val="FFFFFF"/>
              </a:solidFill>
              <a:ln w="14288"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3" name="Freeform 1061"/>
              <p:cNvSpPr>
                <a:spLocks noEditPoints="1"/>
              </p:cNvSpPr>
              <p:nvPr/>
            </p:nvSpPr>
            <p:spPr bwMode="auto">
              <a:xfrm>
                <a:off x="11893550" y="1530350"/>
                <a:ext cx="244475" cy="236538"/>
              </a:xfrm>
              <a:custGeom>
                <a:avLst/>
                <a:gdLst>
                  <a:gd name="T0" fmla="*/ 61 w 65"/>
                  <a:gd name="T1" fmla="*/ 3 h 63"/>
                  <a:gd name="T2" fmla="*/ 48 w 65"/>
                  <a:gd name="T3" fmla="*/ 3 h 63"/>
                  <a:gd name="T4" fmla="*/ 47 w 65"/>
                  <a:gd name="T5" fmla="*/ 4 h 63"/>
                  <a:gd name="T6" fmla="*/ 61 w 65"/>
                  <a:gd name="T7" fmla="*/ 17 h 63"/>
                  <a:gd name="T8" fmla="*/ 61 w 65"/>
                  <a:gd name="T9" fmla="*/ 16 h 63"/>
                  <a:gd name="T10" fmla="*/ 61 w 65"/>
                  <a:gd name="T11" fmla="*/ 3 h 63"/>
                  <a:gd name="T12" fmla="*/ 4 w 65"/>
                  <a:gd name="T13" fmla="*/ 46 h 63"/>
                  <a:gd name="T14" fmla="*/ 4 w 65"/>
                  <a:gd name="T15" fmla="*/ 59 h 63"/>
                  <a:gd name="T16" fmla="*/ 17 w 65"/>
                  <a:gd name="T17" fmla="*/ 59 h 63"/>
                  <a:gd name="T18" fmla="*/ 56 w 65"/>
                  <a:gd name="T19" fmla="*/ 21 h 63"/>
                  <a:gd name="T20" fmla="*/ 43 w 65"/>
                  <a:gd name="T21" fmla="*/ 8 h 63"/>
                  <a:gd name="T22" fmla="*/ 4 w 65"/>
                  <a:gd name="T23"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 h="63">
                    <a:moveTo>
                      <a:pt x="61" y="3"/>
                    </a:moveTo>
                    <a:cubicBezTo>
                      <a:pt x="58" y="0"/>
                      <a:pt x="52" y="0"/>
                      <a:pt x="48" y="3"/>
                    </a:cubicBezTo>
                    <a:cubicBezTo>
                      <a:pt x="47" y="4"/>
                      <a:pt x="47" y="4"/>
                      <a:pt x="47" y="4"/>
                    </a:cubicBezTo>
                    <a:cubicBezTo>
                      <a:pt x="61" y="17"/>
                      <a:pt x="61" y="17"/>
                      <a:pt x="61" y="17"/>
                    </a:cubicBezTo>
                    <a:cubicBezTo>
                      <a:pt x="61" y="16"/>
                      <a:pt x="61" y="16"/>
                      <a:pt x="61" y="16"/>
                    </a:cubicBezTo>
                    <a:cubicBezTo>
                      <a:pt x="65" y="13"/>
                      <a:pt x="65" y="7"/>
                      <a:pt x="61" y="3"/>
                    </a:cubicBezTo>
                    <a:close/>
                    <a:moveTo>
                      <a:pt x="4" y="46"/>
                    </a:moveTo>
                    <a:cubicBezTo>
                      <a:pt x="0" y="50"/>
                      <a:pt x="0" y="55"/>
                      <a:pt x="4" y="59"/>
                    </a:cubicBezTo>
                    <a:cubicBezTo>
                      <a:pt x="8" y="63"/>
                      <a:pt x="14" y="63"/>
                      <a:pt x="17" y="59"/>
                    </a:cubicBezTo>
                    <a:cubicBezTo>
                      <a:pt x="56" y="21"/>
                      <a:pt x="56" y="21"/>
                      <a:pt x="56" y="21"/>
                    </a:cubicBezTo>
                    <a:cubicBezTo>
                      <a:pt x="43" y="8"/>
                      <a:pt x="43" y="8"/>
                      <a:pt x="43" y="8"/>
                    </a:cubicBezTo>
                    <a:lnTo>
                      <a:pt x="4" y="46"/>
                    </a:lnTo>
                    <a:close/>
                  </a:path>
                </a:pathLst>
              </a:custGeom>
              <a:solidFill>
                <a:srgbClr val="FFFFFF"/>
              </a:solidFill>
              <a:ln w="14288"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grpSp>
        <p:nvGrpSpPr>
          <p:cNvPr id="44" name="组合 43"/>
          <p:cNvGrpSpPr/>
          <p:nvPr/>
        </p:nvGrpSpPr>
        <p:grpSpPr>
          <a:xfrm>
            <a:off x="3443180" y="1826649"/>
            <a:ext cx="2154138" cy="1878065"/>
            <a:chOff x="3683418" y="1566572"/>
            <a:chExt cx="1777164" cy="1549403"/>
          </a:xfrm>
        </p:grpSpPr>
        <p:sp>
          <p:nvSpPr>
            <p:cNvPr id="45" name="等腰三角形 44"/>
            <p:cNvSpPr/>
            <p:nvPr/>
          </p:nvSpPr>
          <p:spPr>
            <a:xfrm>
              <a:off x="3996976" y="1996144"/>
              <a:ext cx="1118927" cy="888223"/>
            </a:xfrm>
            <a:prstGeom prst="triangl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Freeform 5"/>
            <p:cNvSpPr>
              <a:spLocks noEditPoints="1"/>
            </p:cNvSpPr>
            <p:nvPr/>
          </p:nvSpPr>
          <p:spPr bwMode="auto">
            <a:xfrm flipV="1">
              <a:off x="3683418" y="1566572"/>
              <a:ext cx="1777164" cy="1549403"/>
            </a:xfrm>
            <a:custGeom>
              <a:avLst/>
              <a:gdLst>
                <a:gd name="T0" fmla="*/ 0 w 733"/>
                <a:gd name="T1" fmla="*/ 56 h 639"/>
                <a:gd name="T2" fmla="*/ 4 w 733"/>
                <a:gd name="T3" fmla="*/ 71 h 639"/>
                <a:gd name="T4" fmla="*/ 326 w 733"/>
                <a:gd name="T5" fmla="*/ 628 h 639"/>
                <a:gd name="T6" fmla="*/ 337 w 733"/>
                <a:gd name="T7" fmla="*/ 639 h 639"/>
                <a:gd name="T8" fmla="*/ 396 w 733"/>
                <a:gd name="T9" fmla="*/ 639 h 639"/>
                <a:gd name="T10" fmla="*/ 407 w 733"/>
                <a:gd name="T11" fmla="*/ 628 h 639"/>
                <a:gd name="T12" fmla="*/ 729 w 733"/>
                <a:gd name="T13" fmla="*/ 71 h 639"/>
                <a:gd name="T14" fmla="*/ 733 w 733"/>
                <a:gd name="T15" fmla="*/ 56 h 639"/>
                <a:gd name="T16" fmla="*/ 703 w 733"/>
                <a:gd name="T17" fmla="*/ 4 h 639"/>
                <a:gd name="T18" fmla="*/ 688 w 733"/>
                <a:gd name="T19" fmla="*/ 0 h 639"/>
                <a:gd name="T20" fmla="*/ 44 w 733"/>
                <a:gd name="T21" fmla="*/ 0 h 639"/>
                <a:gd name="T22" fmla="*/ 29 w 733"/>
                <a:gd name="T23" fmla="*/ 4 h 639"/>
                <a:gd name="T24" fmla="*/ 0 w 733"/>
                <a:gd name="T25" fmla="*/ 56 h 639"/>
                <a:gd name="T26" fmla="*/ 182 w 733"/>
                <a:gd name="T27" fmla="*/ 109 h 639"/>
                <a:gd name="T28" fmla="*/ 197 w 733"/>
                <a:gd name="T29" fmla="*/ 106 h 639"/>
                <a:gd name="T30" fmla="*/ 536 w 733"/>
                <a:gd name="T31" fmla="*/ 106 h 639"/>
                <a:gd name="T32" fmla="*/ 551 w 733"/>
                <a:gd name="T33" fmla="*/ 109 h 639"/>
                <a:gd name="T34" fmla="*/ 564 w 733"/>
                <a:gd name="T35" fmla="*/ 132 h 639"/>
                <a:gd name="T36" fmla="*/ 559 w 733"/>
                <a:gd name="T37" fmla="*/ 147 h 639"/>
                <a:gd name="T38" fmla="*/ 390 w 733"/>
                <a:gd name="T39" fmla="*/ 440 h 639"/>
                <a:gd name="T40" fmla="*/ 379 w 733"/>
                <a:gd name="T41" fmla="*/ 451 h 639"/>
                <a:gd name="T42" fmla="*/ 353 w 733"/>
                <a:gd name="T43" fmla="*/ 451 h 639"/>
                <a:gd name="T44" fmla="*/ 343 w 733"/>
                <a:gd name="T45" fmla="*/ 440 h 639"/>
                <a:gd name="T46" fmla="*/ 173 w 733"/>
                <a:gd name="T47" fmla="*/ 147 h 639"/>
                <a:gd name="T48" fmla="*/ 169 w 733"/>
                <a:gd name="T49" fmla="*/ 132 h 639"/>
                <a:gd name="T50" fmla="*/ 182 w 733"/>
                <a:gd name="T51" fmla="*/ 109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3" h="639">
                  <a:moveTo>
                    <a:pt x="0" y="56"/>
                  </a:moveTo>
                  <a:cubicBezTo>
                    <a:pt x="0" y="60"/>
                    <a:pt x="2" y="67"/>
                    <a:pt x="4" y="71"/>
                  </a:cubicBezTo>
                  <a:cubicBezTo>
                    <a:pt x="326" y="628"/>
                    <a:pt x="326" y="628"/>
                    <a:pt x="326" y="628"/>
                  </a:cubicBezTo>
                  <a:cubicBezTo>
                    <a:pt x="328" y="632"/>
                    <a:pt x="333" y="637"/>
                    <a:pt x="337" y="639"/>
                  </a:cubicBezTo>
                  <a:cubicBezTo>
                    <a:pt x="396" y="639"/>
                    <a:pt x="396" y="639"/>
                    <a:pt x="396" y="639"/>
                  </a:cubicBezTo>
                  <a:cubicBezTo>
                    <a:pt x="400" y="637"/>
                    <a:pt x="405" y="632"/>
                    <a:pt x="407" y="628"/>
                  </a:cubicBezTo>
                  <a:cubicBezTo>
                    <a:pt x="729" y="71"/>
                    <a:pt x="729" y="71"/>
                    <a:pt x="729" y="71"/>
                  </a:cubicBezTo>
                  <a:cubicBezTo>
                    <a:pt x="731" y="67"/>
                    <a:pt x="733" y="60"/>
                    <a:pt x="733" y="56"/>
                  </a:cubicBezTo>
                  <a:cubicBezTo>
                    <a:pt x="703" y="4"/>
                    <a:pt x="703" y="4"/>
                    <a:pt x="703" y="4"/>
                  </a:cubicBezTo>
                  <a:cubicBezTo>
                    <a:pt x="699" y="2"/>
                    <a:pt x="692" y="0"/>
                    <a:pt x="688" y="0"/>
                  </a:cubicBezTo>
                  <a:cubicBezTo>
                    <a:pt x="44" y="0"/>
                    <a:pt x="44" y="0"/>
                    <a:pt x="44" y="0"/>
                  </a:cubicBezTo>
                  <a:cubicBezTo>
                    <a:pt x="40" y="0"/>
                    <a:pt x="33" y="2"/>
                    <a:pt x="29" y="4"/>
                  </a:cubicBezTo>
                  <a:cubicBezTo>
                    <a:pt x="0" y="56"/>
                    <a:pt x="0" y="56"/>
                    <a:pt x="0" y="56"/>
                  </a:cubicBezTo>
                  <a:moveTo>
                    <a:pt x="182" y="109"/>
                  </a:moveTo>
                  <a:cubicBezTo>
                    <a:pt x="186" y="107"/>
                    <a:pt x="193" y="106"/>
                    <a:pt x="197" y="106"/>
                  </a:cubicBezTo>
                  <a:cubicBezTo>
                    <a:pt x="536" y="106"/>
                    <a:pt x="536" y="106"/>
                    <a:pt x="536" y="106"/>
                  </a:cubicBezTo>
                  <a:cubicBezTo>
                    <a:pt x="540" y="106"/>
                    <a:pt x="547" y="107"/>
                    <a:pt x="551" y="109"/>
                  </a:cubicBezTo>
                  <a:cubicBezTo>
                    <a:pt x="564" y="132"/>
                    <a:pt x="564" y="132"/>
                    <a:pt x="564" y="132"/>
                  </a:cubicBezTo>
                  <a:cubicBezTo>
                    <a:pt x="563" y="136"/>
                    <a:pt x="561" y="143"/>
                    <a:pt x="559" y="147"/>
                  </a:cubicBezTo>
                  <a:cubicBezTo>
                    <a:pt x="390" y="440"/>
                    <a:pt x="390" y="440"/>
                    <a:pt x="390" y="440"/>
                  </a:cubicBezTo>
                  <a:cubicBezTo>
                    <a:pt x="388" y="444"/>
                    <a:pt x="383" y="449"/>
                    <a:pt x="379" y="451"/>
                  </a:cubicBezTo>
                  <a:cubicBezTo>
                    <a:pt x="353" y="451"/>
                    <a:pt x="353" y="451"/>
                    <a:pt x="353" y="451"/>
                  </a:cubicBezTo>
                  <a:cubicBezTo>
                    <a:pt x="350" y="449"/>
                    <a:pt x="345" y="444"/>
                    <a:pt x="343" y="440"/>
                  </a:cubicBezTo>
                  <a:cubicBezTo>
                    <a:pt x="173" y="147"/>
                    <a:pt x="173" y="147"/>
                    <a:pt x="173" y="147"/>
                  </a:cubicBezTo>
                  <a:cubicBezTo>
                    <a:pt x="171" y="143"/>
                    <a:pt x="169" y="136"/>
                    <a:pt x="169" y="132"/>
                  </a:cubicBezTo>
                  <a:cubicBezTo>
                    <a:pt x="182" y="109"/>
                    <a:pt x="182" y="109"/>
                    <a:pt x="182" y="109"/>
                  </a:cubicBezTo>
                </a:path>
              </a:pathLst>
            </a:custGeom>
            <a:gradFill flip="none" rotWithShape="1">
              <a:gsLst>
                <a:gs pos="0">
                  <a:srgbClr val="2683C6">
                    <a:lumMod val="5000"/>
                    <a:lumOff val="95000"/>
                  </a:srgbClr>
                </a:gs>
                <a:gs pos="100000">
                  <a:sysClr val="window" lastClr="FFFFFF">
                    <a:lumMod val="75000"/>
                  </a:sysClr>
                </a:gs>
              </a:gsLst>
              <a:lin ang="13500000" scaled="1"/>
              <a:tileRect/>
            </a:gradFill>
            <a:ln w="34925"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Freeform 278"/>
            <p:cNvSpPr>
              <a:spLocks noChangeAspect="1" noEditPoints="1"/>
            </p:cNvSpPr>
            <p:nvPr/>
          </p:nvSpPr>
          <p:spPr bwMode="auto">
            <a:xfrm>
              <a:off x="4369660" y="2359180"/>
              <a:ext cx="373556" cy="378000"/>
            </a:xfrm>
            <a:custGeom>
              <a:avLst/>
              <a:gdLst>
                <a:gd name="T0" fmla="*/ 26 w 71"/>
                <a:gd name="T1" fmla="*/ 11 h 72"/>
                <a:gd name="T2" fmla="*/ 11 w 71"/>
                <a:gd name="T3" fmla="*/ 17 h 72"/>
                <a:gd name="T4" fmla="*/ 16 w 71"/>
                <a:gd name="T5" fmla="*/ 32 h 72"/>
                <a:gd name="T6" fmla="*/ 32 w 71"/>
                <a:gd name="T7" fmla="*/ 26 h 72"/>
                <a:gd name="T8" fmla="*/ 31 w 71"/>
                <a:gd name="T9" fmla="*/ 7 h 72"/>
                <a:gd name="T10" fmla="*/ 36 w 71"/>
                <a:gd name="T11" fmla="*/ 7 h 72"/>
                <a:gd name="T12" fmla="*/ 37 w 71"/>
                <a:gd name="T13" fmla="*/ 14 h 72"/>
                <a:gd name="T14" fmla="*/ 38 w 71"/>
                <a:gd name="T15" fmla="*/ 17 h 72"/>
                <a:gd name="T16" fmla="*/ 42 w 71"/>
                <a:gd name="T17" fmla="*/ 22 h 72"/>
                <a:gd name="T18" fmla="*/ 38 w 71"/>
                <a:gd name="T19" fmla="*/ 26 h 72"/>
                <a:gd name="T20" fmla="*/ 39 w 71"/>
                <a:gd name="T21" fmla="*/ 32 h 72"/>
                <a:gd name="T22" fmla="*/ 33 w 71"/>
                <a:gd name="T23" fmla="*/ 34 h 72"/>
                <a:gd name="T24" fmla="*/ 31 w 71"/>
                <a:gd name="T25" fmla="*/ 40 h 72"/>
                <a:gd name="T26" fmla="*/ 27 w 71"/>
                <a:gd name="T27" fmla="*/ 38 h 72"/>
                <a:gd name="T28" fmla="*/ 26 w 71"/>
                <a:gd name="T29" fmla="*/ 42 h 72"/>
                <a:gd name="T30" fmla="*/ 20 w 71"/>
                <a:gd name="T31" fmla="*/ 39 h 72"/>
                <a:gd name="T32" fmla="*/ 15 w 71"/>
                <a:gd name="T33" fmla="*/ 41 h 72"/>
                <a:gd name="T34" fmla="*/ 11 w 71"/>
                <a:gd name="T35" fmla="*/ 36 h 72"/>
                <a:gd name="T36" fmla="*/ 6 w 71"/>
                <a:gd name="T37" fmla="*/ 35 h 72"/>
                <a:gd name="T38" fmla="*/ 5 w 71"/>
                <a:gd name="T39" fmla="*/ 29 h 72"/>
                <a:gd name="T40" fmla="*/ 4 w 71"/>
                <a:gd name="T41" fmla="*/ 26 h 72"/>
                <a:gd name="T42" fmla="*/ 0 w 71"/>
                <a:gd name="T43" fmla="*/ 21 h 72"/>
                <a:gd name="T44" fmla="*/ 4 w 71"/>
                <a:gd name="T45" fmla="*/ 17 h 72"/>
                <a:gd name="T46" fmla="*/ 3 w 71"/>
                <a:gd name="T47" fmla="*/ 10 h 72"/>
                <a:gd name="T48" fmla="*/ 9 w 71"/>
                <a:gd name="T49" fmla="*/ 9 h 72"/>
                <a:gd name="T50" fmla="*/ 11 w 71"/>
                <a:gd name="T51" fmla="*/ 3 h 72"/>
                <a:gd name="T52" fmla="*/ 15 w 71"/>
                <a:gd name="T53" fmla="*/ 5 h 72"/>
                <a:gd name="T54" fmla="*/ 17 w 71"/>
                <a:gd name="T55" fmla="*/ 1 h 72"/>
                <a:gd name="T56" fmla="*/ 22 w 71"/>
                <a:gd name="T57" fmla="*/ 4 h 72"/>
                <a:gd name="T58" fmla="*/ 27 w 71"/>
                <a:gd name="T59" fmla="*/ 2 h 72"/>
                <a:gd name="T60" fmla="*/ 31 w 71"/>
                <a:gd name="T61" fmla="*/ 7 h 72"/>
                <a:gd name="T62" fmla="*/ 54 w 71"/>
                <a:gd name="T63" fmla="*/ 41 h 72"/>
                <a:gd name="T64" fmla="*/ 39 w 71"/>
                <a:gd name="T65" fmla="*/ 46 h 72"/>
                <a:gd name="T66" fmla="*/ 45 w 71"/>
                <a:gd name="T67" fmla="*/ 62 h 72"/>
                <a:gd name="T68" fmla="*/ 60 w 71"/>
                <a:gd name="T69" fmla="*/ 56 h 72"/>
                <a:gd name="T70" fmla="*/ 59 w 71"/>
                <a:gd name="T71" fmla="*/ 37 h 72"/>
                <a:gd name="T72" fmla="*/ 65 w 71"/>
                <a:gd name="T73" fmla="*/ 37 h 72"/>
                <a:gd name="T74" fmla="*/ 65 w 71"/>
                <a:gd name="T75" fmla="*/ 44 h 72"/>
                <a:gd name="T76" fmla="*/ 66 w 71"/>
                <a:gd name="T77" fmla="*/ 47 h 72"/>
                <a:gd name="T78" fmla="*/ 70 w 71"/>
                <a:gd name="T79" fmla="*/ 52 h 72"/>
                <a:gd name="T80" fmla="*/ 66 w 71"/>
                <a:gd name="T81" fmla="*/ 56 h 72"/>
                <a:gd name="T82" fmla="*/ 67 w 71"/>
                <a:gd name="T83" fmla="*/ 62 h 72"/>
                <a:gd name="T84" fmla="*/ 62 w 71"/>
                <a:gd name="T85" fmla="*/ 63 h 72"/>
                <a:gd name="T86" fmla="*/ 59 w 71"/>
                <a:gd name="T87" fmla="*/ 69 h 72"/>
                <a:gd name="T88" fmla="*/ 56 w 71"/>
                <a:gd name="T89" fmla="*/ 67 h 72"/>
                <a:gd name="T90" fmla="*/ 54 w 71"/>
                <a:gd name="T91" fmla="*/ 71 h 72"/>
                <a:gd name="T92" fmla="*/ 48 w 71"/>
                <a:gd name="T93" fmla="*/ 69 h 72"/>
                <a:gd name="T94" fmla="*/ 43 w 71"/>
                <a:gd name="T95" fmla="*/ 71 h 72"/>
                <a:gd name="T96" fmla="*/ 40 w 71"/>
                <a:gd name="T97" fmla="*/ 66 h 72"/>
                <a:gd name="T98" fmla="*/ 34 w 71"/>
                <a:gd name="T99" fmla="*/ 65 h 72"/>
                <a:gd name="T100" fmla="*/ 34 w 71"/>
                <a:gd name="T101" fmla="*/ 59 h 72"/>
                <a:gd name="T102" fmla="*/ 33 w 71"/>
                <a:gd name="T103" fmla="*/ 56 h 72"/>
                <a:gd name="T104" fmla="*/ 29 w 71"/>
                <a:gd name="T105" fmla="*/ 51 h 72"/>
                <a:gd name="T106" fmla="*/ 33 w 71"/>
                <a:gd name="T107" fmla="*/ 47 h 72"/>
                <a:gd name="T108" fmla="*/ 32 w 71"/>
                <a:gd name="T109" fmla="*/ 40 h 72"/>
                <a:gd name="T110" fmla="*/ 37 w 71"/>
                <a:gd name="T111" fmla="*/ 39 h 72"/>
                <a:gd name="T112" fmla="*/ 40 w 71"/>
                <a:gd name="T113" fmla="*/ 33 h 72"/>
                <a:gd name="T114" fmla="*/ 43 w 71"/>
                <a:gd name="T115" fmla="*/ 35 h 72"/>
                <a:gd name="T116" fmla="*/ 45 w 71"/>
                <a:gd name="T117" fmla="*/ 31 h 72"/>
                <a:gd name="T118" fmla="*/ 51 w 71"/>
                <a:gd name="T119" fmla="*/ 34 h 72"/>
                <a:gd name="T120" fmla="*/ 56 w 71"/>
                <a:gd name="T121" fmla="*/ 31 h 72"/>
                <a:gd name="T122" fmla="*/ 59 w 71"/>
                <a:gd name="T123" fmla="*/ 3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 h="72">
                  <a:moveTo>
                    <a:pt x="32" y="17"/>
                  </a:moveTo>
                  <a:cubicBezTo>
                    <a:pt x="31" y="14"/>
                    <a:pt x="29" y="12"/>
                    <a:pt x="26" y="11"/>
                  </a:cubicBezTo>
                  <a:cubicBezTo>
                    <a:pt x="23" y="10"/>
                    <a:pt x="20" y="9"/>
                    <a:pt x="17" y="11"/>
                  </a:cubicBezTo>
                  <a:cubicBezTo>
                    <a:pt x="14" y="12"/>
                    <a:pt x="12" y="14"/>
                    <a:pt x="11" y="17"/>
                  </a:cubicBezTo>
                  <a:cubicBezTo>
                    <a:pt x="9" y="19"/>
                    <a:pt x="9" y="23"/>
                    <a:pt x="10" y="25"/>
                  </a:cubicBezTo>
                  <a:cubicBezTo>
                    <a:pt x="11" y="28"/>
                    <a:pt x="13" y="30"/>
                    <a:pt x="16" y="32"/>
                  </a:cubicBezTo>
                  <a:cubicBezTo>
                    <a:pt x="19" y="33"/>
                    <a:pt x="22" y="33"/>
                    <a:pt x="25" y="32"/>
                  </a:cubicBezTo>
                  <a:cubicBezTo>
                    <a:pt x="28" y="31"/>
                    <a:pt x="30" y="29"/>
                    <a:pt x="32" y="26"/>
                  </a:cubicBezTo>
                  <a:cubicBezTo>
                    <a:pt x="33" y="23"/>
                    <a:pt x="33" y="20"/>
                    <a:pt x="32" y="17"/>
                  </a:cubicBezTo>
                  <a:close/>
                  <a:moveTo>
                    <a:pt x="31" y="7"/>
                  </a:moveTo>
                  <a:cubicBezTo>
                    <a:pt x="32" y="7"/>
                    <a:pt x="33" y="8"/>
                    <a:pt x="33" y="9"/>
                  </a:cubicBezTo>
                  <a:cubicBezTo>
                    <a:pt x="36" y="7"/>
                    <a:pt x="36" y="7"/>
                    <a:pt x="36" y="7"/>
                  </a:cubicBezTo>
                  <a:cubicBezTo>
                    <a:pt x="38" y="8"/>
                    <a:pt x="39" y="10"/>
                    <a:pt x="39" y="11"/>
                  </a:cubicBezTo>
                  <a:cubicBezTo>
                    <a:pt x="37" y="14"/>
                    <a:pt x="37" y="14"/>
                    <a:pt x="37" y="14"/>
                  </a:cubicBezTo>
                  <a:cubicBezTo>
                    <a:pt x="37" y="14"/>
                    <a:pt x="37" y="15"/>
                    <a:pt x="37" y="15"/>
                  </a:cubicBezTo>
                  <a:cubicBezTo>
                    <a:pt x="38" y="16"/>
                    <a:pt x="38" y="16"/>
                    <a:pt x="38" y="17"/>
                  </a:cubicBezTo>
                  <a:cubicBezTo>
                    <a:pt x="41" y="17"/>
                    <a:pt x="41" y="17"/>
                    <a:pt x="41" y="17"/>
                  </a:cubicBezTo>
                  <a:cubicBezTo>
                    <a:pt x="42" y="19"/>
                    <a:pt x="42" y="20"/>
                    <a:pt x="42" y="22"/>
                  </a:cubicBezTo>
                  <a:cubicBezTo>
                    <a:pt x="38" y="22"/>
                    <a:pt x="38" y="22"/>
                    <a:pt x="38" y="22"/>
                  </a:cubicBezTo>
                  <a:cubicBezTo>
                    <a:pt x="38" y="24"/>
                    <a:pt x="38" y="25"/>
                    <a:pt x="38" y="26"/>
                  </a:cubicBezTo>
                  <a:cubicBezTo>
                    <a:pt x="41" y="28"/>
                    <a:pt x="41" y="28"/>
                    <a:pt x="41" y="28"/>
                  </a:cubicBezTo>
                  <a:cubicBezTo>
                    <a:pt x="41" y="29"/>
                    <a:pt x="40" y="31"/>
                    <a:pt x="39" y="32"/>
                  </a:cubicBezTo>
                  <a:cubicBezTo>
                    <a:pt x="36" y="31"/>
                    <a:pt x="36" y="31"/>
                    <a:pt x="36" y="31"/>
                  </a:cubicBezTo>
                  <a:cubicBezTo>
                    <a:pt x="35" y="32"/>
                    <a:pt x="34" y="33"/>
                    <a:pt x="33" y="34"/>
                  </a:cubicBezTo>
                  <a:cubicBezTo>
                    <a:pt x="35" y="37"/>
                    <a:pt x="35" y="37"/>
                    <a:pt x="35" y="37"/>
                  </a:cubicBezTo>
                  <a:cubicBezTo>
                    <a:pt x="34" y="38"/>
                    <a:pt x="33" y="39"/>
                    <a:pt x="31" y="40"/>
                  </a:cubicBezTo>
                  <a:cubicBezTo>
                    <a:pt x="29" y="37"/>
                    <a:pt x="29" y="37"/>
                    <a:pt x="29" y="37"/>
                  </a:cubicBezTo>
                  <a:cubicBezTo>
                    <a:pt x="28" y="37"/>
                    <a:pt x="28" y="37"/>
                    <a:pt x="27" y="38"/>
                  </a:cubicBezTo>
                  <a:cubicBezTo>
                    <a:pt x="27" y="38"/>
                    <a:pt x="26" y="38"/>
                    <a:pt x="26" y="38"/>
                  </a:cubicBezTo>
                  <a:cubicBezTo>
                    <a:pt x="26" y="42"/>
                    <a:pt x="26" y="42"/>
                    <a:pt x="26" y="42"/>
                  </a:cubicBezTo>
                  <a:cubicBezTo>
                    <a:pt x="24" y="42"/>
                    <a:pt x="22" y="42"/>
                    <a:pt x="21" y="42"/>
                  </a:cubicBezTo>
                  <a:cubicBezTo>
                    <a:pt x="20" y="39"/>
                    <a:pt x="20" y="39"/>
                    <a:pt x="20" y="39"/>
                  </a:cubicBezTo>
                  <a:cubicBezTo>
                    <a:pt x="19" y="39"/>
                    <a:pt x="18" y="38"/>
                    <a:pt x="17" y="38"/>
                  </a:cubicBezTo>
                  <a:cubicBezTo>
                    <a:pt x="15" y="41"/>
                    <a:pt x="15" y="41"/>
                    <a:pt x="15" y="41"/>
                  </a:cubicBezTo>
                  <a:cubicBezTo>
                    <a:pt x="13" y="41"/>
                    <a:pt x="11" y="40"/>
                    <a:pt x="10" y="39"/>
                  </a:cubicBezTo>
                  <a:cubicBezTo>
                    <a:pt x="11" y="36"/>
                    <a:pt x="11" y="36"/>
                    <a:pt x="11" y="36"/>
                  </a:cubicBezTo>
                  <a:cubicBezTo>
                    <a:pt x="10" y="35"/>
                    <a:pt x="10" y="34"/>
                    <a:pt x="9" y="34"/>
                  </a:cubicBezTo>
                  <a:cubicBezTo>
                    <a:pt x="6" y="35"/>
                    <a:pt x="6" y="35"/>
                    <a:pt x="6" y="35"/>
                  </a:cubicBezTo>
                  <a:cubicBezTo>
                    <a:pt x="4" y="34"/>
                    <a:pt x="3" y="33"/>
                    <a:pt x="3" y="31"/>
                  </a:cubicBezTo>
                  <a:cubicBezTo>
                    <a:pt x="5" y="29"/>
                    <a:pt x="5" y="29"/>
                    <a:pt x="5" y="29"/>
                  </a:cubicBezTo>
                  <a:cubicBezTo>
                    <a:pt x="5" y="28"/>
                    <a:pt x="5" y="28"/>
                    <a:pt x="5" y="27"/>
                  </a:cubicBezTo>
                  <a:cubicBezTo>
                    <a:pt x="5" y="27"/>
                    <a:pt x="4" y="26"/>
                    <a:pt x="4" y="26"/>
                  </a:cubicBezTo>
                  <a:cubicBezTo>
                    <a:pt x="1" y="26"/>
                    <a:pt x="1" y="26"/>
                    <a:pt x="1" y="26"/>
                  </a:cubicBezTo>
                  <a:cubicBezTo>
                    <a:pt x="0" y="24"/>
                    <a:pt x="0" y="22"/>
                    <a:pt x="0" y="21"/>
                  </a:cubicBezTo>
                  <a:cubicBezTo>
                    <a:pt x="4" y="20"/>
                    <a:pt x="4" y="20"/>
                    <a:pt x="4" y="20"/>
                  </a:cubicBezTo>
                  <a:cubicBezTo>
                    <a:pt x="4" y="19"/>
                    <a:pt x="4" y="18"/>
                    <a:pt x="4" y="17"/>
                  </a:cubicBezTo>
                  <a:cubicBezTo>
                    <a:pt x="1" y="15"/>
                    <a:pt x="1" y="15"/>
                    <a:pt x="1" y="15"/>
                  </a:cubicBezTo>
                  <a:cubicBezTo>
                    <a:pt x="2" y="13"/>
                    <a:pt x="2" y="12"/>
                    <a:pt x="3" y="10"/>
                  </a:cubicBezTo>
                  <a:cubicBezTo>
                    <a:pt x="7" y="12"/>
                    <a:pt x="7" y="12"/>
                    <a:pt x="7" y="12"/>
                  </a:cubicBezTo>
                  <a:cubicBezTo>
                    <a:pt x="7" y="11"/>
                    <a:pt x="8" y="10"/>
                    <a:pt x="9" y="9"/>
                  </a:cubicBezTo>
                  <a:cubicBezTo>
                    <a:pt x="7" y="6"/>
                    <a:pt x="7" y="6"/>
                    <a:pt x="7" y="6"/>
                  </a:cubicBezTo>
                  <a:cubicBezTo>
                    <a:pt x="8" y="5"/>
                    <a:pt x="10" y="4"/>
                    <a:pt x="11" y="3"/>
                  </a:cubicBezTo>
                  <a:cubicBezTo>
                    <a:pt x="13" y="6"/>
                    <a:pt x="13" y="6"/>
                    <a:pt x="13" y="6"/>
                  </a:cubicBezTo>
                  <a:cubicBezTo>
                    <a:pt x="14" y="5"/>
                    <a:pt x="14" y="5"/>
                    <a:pt x="15" y="5"/>
                  </a:cubicBezTo>
                  <a:cubicBezTo>
                    <a:pt x="16" y="5"/>
                    <a:pt x="16" y="5"/>
                    <a:pt x="17" y="4"/>
                  </a:cubicBezTo>
                  <a:cubicBezTo>
                    <a:pt x="17" y="1"/>
                    <a:pt x="17" y="1"/>
                    <a:pt x="17" y="1"/>
                  </a:cubicBezTo>
                  <a:cubicBezTo>
                    <a:pt x="18" y="0"/>
                    <a:pt x="20" y="0"/>
                    <a:pt x="22" y="1"/>
                  </a:cubicBezTo>
                  <a:cubicBezTo>
                    <a:pt x="22" y="4"/>
                    <a:pt x="22" y="4"/>
                    <a:pt x="22" y="4"/>
                  </a:cubicBezTo>
                  <a:cubicBezTo>
                    <a:pt x="23" y="4"/>
                    <a:pt x="25" y="4"/>
                    <a:pt x="26" y="4"/>
                  </a:cubicBezTo>
                  <a:cubicBezTo>
                    <a:pt x="27" y="2"/>
                    <a:pt x="27" y="2"/>
                    <a:pt x="27" y="2"/>
                  </a:cubicBezTo>
                  <a:cubicBezTo>
                    <a:pt x="29" y="2"/>
                    <a:pt x="31" y="3"/>
                    <a:pt x="32" y="4"/>
                  </a:cubicBezTo>
                  <a:cubicBezTo>
                    <a:pt x="31" y="7"/>
                    <a:pt x="31" y="7"/>
                    <a:pt x="31" y="7"/>
                  </a:cubicBezTo>
                  <a:close/>
                  <a:moveTo>
                    <a:pt x="60" y="47"/>
                  </a:moveTo>
                  <a:cubicBezTo>
                    <a:pt x="59" y="44"/>
                    <a:pt x="57" y="42"/>
                    <a:pt x="54" y="41"/>
                  </a:cubicBezTo>
                  <a:cubicBezTo>
                    <a:pt x="51" y="39"/>
                    <a:pt x="48" y="39"/>
                    <a:pt x="45" y="40"/>
                  </a:cubicBezTo>
                  <a:cubicBezTo>
                    <a:pt x="43" y="41"/>
                    <a:pt x="40" y="44"/>
                    <a:pt x="39" y="46"/>
                  </a:cubicBezTo>
                  <a:cubicBezTo>
                    <a:pt x="38" y="49"/>
                    <a:pt x="38" y="52"/>
                    <a:pt x="39" y="55"/>
                  </a:cubicBezTo>
                  <a:cubicBezTo>
                    <a:pt x="40" y="58"/>
                    <a:pt x="42" y="60"/>
                    <a:pt x="45" y="62"/>
                  </a:cubicBezTo>
                  <a:cubicBezTo>
                    <a:pt x="48" y="63"/>
                    <a:pt x="51" y="63"/>
                    <a:pt x="54" y="62"/>
                  </a:cubicBezTo>
                  <a:cubicBezTo>
                    <a:pt x="56" y="61"/>
                    <a:pt x="59" y="59"/>
                    <a:pt x="60" y="56"/>
                  </a:cubicBezTo>
                  <a:cubicBezTo>
                    <a:pt x="61" y="53"/>
                    <a:pt x="61" y="50"/>
                    <a:pt x="60" y="47"/>
                  </a:cubicBezTo>
                  <a:close/>
                  <a:moveTo>
                    <a:pt x="59" y="37"/>
                  </a:moveTo>
                  <a:cubicBezTo>
                    <a:pt x="60" y="37"/>
                    <a:pt x="61" y="38"/>
                    <a:pt x="62" y="39"/>
                  </a:cubicBezTo>
                  <a:cubicBezTo>
                    <a:pt x="65" y="37"/>
                    <a:pt x="65" y="37"/>
                    <a:pt x="65" y="37"/>
                  </a:cubicBezTo>
                  <a:cubicBezTo>
                    <a:pt x="66" y="38"/>
                    <a:pt x="67" y="40"/>
                    <a:pt x="68" y="41"/>
                  </a:cubicBezTo>
                  <a:cubicBezTo>
                    <a:pt x="65" y="44"/>
                    <a:pt x="65" y="44"/>
                    <a:pt x="65" y="44"/>
                  </a:cubicBezTo>
                  <a:cubicBezTo>
                    <a:pt x="65" y="44"/>
                    <a:pt x="66" y="45"/>
                    <a:pt x="66" y="45"/>
                  </a:cubicBezTo>
                  <a:cubicBezTo>
                    <a:pt x="66" y="46"/>
                    <a:pt x="66" y="46"/>
                    <a:pt x="66" y="47"/>
                  </a:cubicBezTo>
                  <a:cubicBezTo>
                    <a:pt x="70" y="47"/>
                    <a:pt x="70" y="47"/>
                    <a:pt x="70" y="47"/>
                  </a:cubicBezTo>
                  <a:cubicBezTo>
                    <a:pt x="70" y="48"/>
                    <a:pt x="71" y="50"/>
                    <a:pt x="70" y="52"/>
                  </a:cubicBezTo>
                  <a:cubicBezTo>
                    <a:pt x="67" y="52"/>
                    <a:pt x="67" y="52"/>
                    <a:pt x="67" y="52"/>
                  </a:cubicBezTo>
                  <a:cubicBezTo>
                    <a:pt x="67" y="53"/>
                    <a:pt x="67" y="55"/>
                    <a:pt x="66" y="56"/>
                  </a:cubicBezTo>
                  <a:cubicBezTo>
                    <a:pt x="69" y="57"/>
                    <a:pt x="69" y="57"/>
                    <a:pt x="69" y="57"/>
                  </a:cubicBezTo>
                  <a:cubicBezTo>
                    <a:pt x="69" y="59"/>
                    <a:pt x="68" y="61"/>
                    <a:pt x="67" y="62"/>
                  </a:cubicBezTo>
                  <a:cubicBezTo>
                    <a:pt x="64" y="61"/>
                    <a:pt x="64" y="61"/>
                    <a:pt x="64" y="61"/>
                  </a:cubicBezTo>
                  <a:cubicBezTo>
                    <a:pt x="63" y="62"/>
                    <a:pt x="63" y="63"/>
                    <a:pt x="62" y="63"/>
                  </a:cubicBezTo>
                  <a:cubicBezTo>
                    <a:pt x="63" y="66"/>
                    <a:pt x="63" y="66"/>
                    <a:pt x="63" y="66"/>
                  </a:cubicBezTo>
                  <a:cubicBezTo>
                    <a:pt x="62" y="68"/>
                    <a:pt x="61" y="69"/>
                    <a:pt x="59" y="69"/>
                  </a:cubicBezTo>
                  <a:cubicBezTo>
                    <a:pt x="57" y="67"/>
                    <a:pt x="57" y="67"/>
                    <a:pt x="57" y="67"/>
                  </a:cubicBezTo>
                  <a:cubicBezTo>
                    <a:pt x="57" y="67"/>
                    <a:pt x="56" y="67"/>
                    <a:pt x="56" y="67"/>
                  </a:cubicBezTo>
                  <a:cubicBezTo>
                    <a:pt x="55" y="68"/>
                    <a:pt x="55" y="68"/>
                    <a:pt x="54" y="68"/>
                  </a:cubicBezTo>
                  <a:cubicBezTo>
                    <a:pt x="54" y="71"/>
                    <a:pt x="54" y="71"/>
                    <a:pt x="54" y="71"/>
                  </a:cubicBezTo>
                  <a:cubicBezTo>
                    <a:pt x="52" y="72"/>
                    <a:pt x="51" y="72"/>
                    <a:pt x="49" y="72"/>
                  </a:cubicBezTo>
                  <a:cubicBezTo>
                    <a:pt x="48" y="69"/>
                    <a:pt x="48" y="69"/>
                    <a:pt x="48" y="69"/>
                  </a:cubicBezTo>
                  <a:cubicBezTo>
                    <a:pt x="47" y="68"/>
                    <a:pt x="46" y="68"/>
                    <a:pt x="45" y="68"/>
                  </a:cubicBezTo>
                  <a:cubicBezTo>
                    <a:pt x="43" y="71"/>
                    <a:pt x="43" y="71"/>
                    <a:pt x="43" y="71"/>
                  </a:cubicBezTo>
                  <a:cubicBezTo>
                    <a:pt x="41" y="71"/>
                    <a:pt x="40" y="70"/>
                    <a:pt x="39" y="69"/>
                  </a:cubicBezTo>
                  <a:cubicBezTo>
                    <a:pt x="40" y="66"/>
                    <a:pt x="40" y="66"/>
                    <a:pt x="40" y="66"/>
                  </a:cubicBezTo>
                  <a:cubicBezTo>
                    <a:pt x="39" y="65"/>
                    <a:pt x="38" y="64"/>
                    <a:pt x="37" y="63"/>
                  </a:cubicBezTo>
                  <a:cubicBezTo>
                    <a:pt x="34" y="65"/>
                    <a:pt x="34" y="65"/>
                    <a:pt x="34" y="65"/>
                  </a:cubicBezTo>
                  <a:cubicBezTo>
                    <a:pt x="33" y="64"/>
                    <a:pt x="32" y="63"/>
                    <a:pt x="31" y="61"/>
                  </a:cubicBezTo>
                  <a:cubicBezTo>
                    <a:pt x="34" y="59"/>
                    <a:pt x="34" y="59"/>
                    <a:pt x="34" y="59"/>
                  </a:cubicBezTo>
                  <a:cubicBezTo>
                    <a:pt x="34" y="58"/>
                    <a:pt x="33" y="58"/>
                    <a:pt x="33" y="57"/>
                  </a:cubicBezTo>
                  <a:cubicBezTo>
                    <a:pt x="33" y="57"/>
                    <a:pt x="33" y="56"/>
                    <a:pt x="33" y="56"/>
                  </a:cubicBezTo>
                  <a:cubicBezTo>
                    <a:pt x="29" y="56"/>
                    <a:pt x="29" y="56"/>
                    <a:pt x="29" y="56"/>
                  </a:cubicBezTo>
                  <a:cubicBezTo>
                    <a:pt x="29" y="54"/>
                    <a:pt x="28" y="52"/>
                    <a:pt x="29" y="51"/>
                  </a:cubicBezTo>
                  <a:cubicBezTo>
                    <a:pt x="32" y="50"/>
                    <a:pt x="32" y="50"/>
                    <a:pt x="32" y="50"/>
                  </a:cubicBezTo>
                  <a:cubicBezTo>
                    <a:pt x="32" y="49"/>
                    <a:pt x="32" y="48"/>
                    <a:pt x="33" y="47"/>
                  </a:cubicBezTo>
                  <a:cubicBezTo>
                    <a:pt x="30" y="45"/>
                    <a:pt x="30" y="45"/>
                    <a:pt x="30" y="45"/>
                  </a:cubicBezTo>
                  <a:cubicBezTo>
                    <a:pt x="30" y="43"/>
                    <a:pt x="31" y="42"/>
                    <a:pt x="32" y="40"/>
                  </a:cubicBezTo>
                  <a:cubicBezTo>
                    <a:pt x="35" y="41"/>
                    <a:pt x="35" y="41"/>
                    <a:pt x="35" y="41"/>
                  </a:cubicBezTo>
                  <a:cubicBezTo>
                    <a:pt x="36" y="40"/>
                    <a:pt x="36" y="40"/>
                    <a:pt x="37" y="39"/>
                  </a:cubicBezTo>
                  <a:cubicBezTo>
                    <a:pt x="36" y="36"/>
                    <a:pt x="36" y="36"/>
                    <a:pt x="36" y="36"/>
                  </a:cubicBezTo>
                  <a:cubicBezTo>
                    <a:pt x="37" y="34"/>
                    <a:pt x="38" y="33"/>
                    <a:pt x="40" y="33"/>
                  </a:cubicBezTo>
                  <a:cubicBezTo>
                    <a:pt x="42" y="36"/>
                    <a:pt x="42" y="36"/>
                    <a:pt x="42" y="36"/>
                  </a:cubicBezTo>
                  <a:cubicBezTo>
                    <a:pt x="42" y="35"/>
                    <a:pt x="43" y="35"/>
                    <a:pt x="43" y="35"/>
                  </a:cubicBezTo>
                  <a:cubicBezTo>
                    <a:pt x="44" y="35"/>
                    <a:pt x="45" y="34"/>
                    <a:pt x="45" y="34"/>
                  </a:cubicBezTo>
                  <a:cubicBezTo>
                    <a:pt x="45" y="31"/>
                    <a:pt x="45" y="31"/>
                    <a:pt x="45" y="31"/>
                  </a:cubicBezTo>
                  <a:cubicBezTo>
                    <a:pt x="47" y="30"/>
                    <a:pt x="48" y="30"/>
                    <a:pt x="50" y="30"/>
                  </a:cubicBezTo>
                  <a:cubicBezTo>
                    <a:pt x="51" y="34"/>
                    <a:pt x="51" y="34"/>
                    <a:pt x="51" y="34"/>
                  </a:cubicBezTo>
                  <a:cubicBezTo>
                    <a:pt x="52" y="34"/>
                    <a:pt x="53" y="34"/>
                    <a:pt x="54" y="34"/>
                  </a:cubicBezTo>
                  <a:cubicBezTo>
                    <a:pt x="56" y="31"/>
                    <a:pt x="56" y="31"/>
                    <a:pt x="56" y="31"/>
                  </a:cubicBezTo>
                  <a:cubicBezTo>
                    <a:pt x="58" y="32"/>
                    <a:pt x="59" y="32"/>
                    <a:pt x="60" y="33"/>
                  </a:cubicBezTo>
                  <a:lnTo>
                    <a:pt x="59" y="37"/>
                  </a:lnTo>
                  <a:close/>
                </a:path>
              </a:pathLst>
            </a:custGeom>
            <a:solidFill>
              <a:srgbClr val="FFFFFF"/>
            </a:solidFill>
            <a:ln w="14288"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48" name="组合 47"/>
          <p:cNvGrpSpPr/>
          <p:nvPr/>
        </p:nvGrpSpPr>
        <p:grpSpPr>
          <a:xfrm>
            <a:off x="3443180" y="3750016"/>
            <a:ext cx="2154138" cy="1878065"/>
            <a:chOff x="3683418" y="3153350"/>
            <a:chExt cx="1777164" cy="1549403"/>
          </a:xfrm>
        </p:grpSpPr>
        <p:sp>
          <p:nvSpPr>
            <p:cNvPr id="49" name="等腰三角形 48"/>
            <p:cNvSpPr/>
            <p:nvPr/>
          </p:nvSpPr>
          <p:spPr>
            <a:xfrm flipV="1">
              <a:off x="4012537" y="3398361"/>
              <a:ext cx="1118927" cy="888223"/>
            </a:xfrm>
            <a:prstGeom prst="triangl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Freeform 5"/>
            <p:cNvSpPr>
              <a:spLocks noEditPoints="1"/>
            </p:cNvSpPr>
            <p:nvPr/>
          </p:nvSpPr>
          <p:spPr bwMode="auto">
            <a:xfrm>
              <a:off x="3683418" y="3153350"/>
              <a:ext cx="1777164" cy="1549403"/>
            </a:xfrm>
            <a:custGeom>
              <a:avLst/>
              <a:gdLst>
                <a:gd name="T0" fmla="*/ 0 w 733"/>
                <a:gd name="T1" fmla="*/ 56 h 639"/>
                <a:gd name="T2" fmla="*/ 4 w 733"/>
                <a:gd name="T3" fmla="*/ 71 h 639"/>
                <a:gd name="T4" fmla="*/ 326 w 733"/>
                <a:gd name="T5" fmla="*/ 628 h 639"/>
                <a:gd name="T6" fmla="*/ 337 w 733"/>
                <a:gd name="T7" fmla="*/ 639 h 639"/>
                <a:gd name="T8" fmla="*/ 396 w 733"/>
                <a:gd name="T9" fmla="*/ 639 h 639"/>
                <a:gd name="T10" fmla="*/ 407 w 733"/>
                <a:gd name="T11" fmla="*/ 628 h 639"/>
                <a:gd name="T12" fmla="*/ 729 w 733"/>
                <a:gd name="T13" fmla="*/ 71 h 639"/>
                <a:gd name="T14" fmla="*/ 733 w 733"/>
                <a:gd name="T15" fmla="*/ 56 h 639"/>
                <a:gd name="T16" fmla="*/ 703 w 733"/>
                <a:gd name="T17" fmla="*/ 4 h 639"/>
                <a:gd name="T18" fmla="*/ 688 w 733"/>
                <a:gd name="T19" fmla="*/ 0 h 639"/>
                <a:gd name="T20" fmla="*/ 44 w 733"/>
                <a:gd name="T21" fmla="*/ 0 h 639"/>
                <a:gd name="T22" fmla="*/ 29 w 733"/>
                <a:gd name="T23" fmla="*/ 4 h 639"/>
                <a:gd name="T24" fmla="*/ 0 w 733"/>
                <a:gd name="T25" fmla="*/ 56 h 639"/>
                <a:gd name="T26" fmla="*/ 182 w 733"/>
                <a:gd name="T27" fmla="*/ 109 h 639"/>
                <a:gd name="T28" fmla="*/ 197 w 733"/>
                <a:gd name="T29" fmla="*/ 106 h 639"/>
                <a:gd name="T30" fmla="*/ 536 w 733"/>
                <a:gd name="T31" fmla="*/ 106 h 639"/>
                <a:gd name="T32" fmla="*/ 551 w 733"/>
                <a:gd name="T33" fmla="*/ 109 h 639"/>
                <a:gd name="T34" fmla="*/ 564 w 733"/>
                <a:gd name="T35" fmla="*/ 132 h 639"/>
                <a:gd name="T36" fmla="*/ 559 w 733"/>
                <a:gd name="T37" fmla="*/ 147 h 639"/>
                <a:gd name="T38" fmla="*/ 390 w 733"/>
                <a:gd name="T39" fmla="*/ 440 h 639"/>
                <a:gd name="T40" fmla="*/ 379 w 733"/>
                <a:gd name="T41" fmla="*/ 451 h 639"/>
                <a:gd name="T42" fmla="*/ 353 w 733"/>
                <a:gd name="T43" fmla="*/ 451 h 639"/>
                <a:gd name="T44" fmla="*/ 343 w 733"/>
                <a:gd name="T45" fmla="*/ 440 h 639"/>
                <a:gd name="T46" fmla="*/ 173 w 733"/>
                <a:gd name="T47" fmla="*/ 147 h 639"/>
                <a:gd name="T48" fmla="*/ 169 w 733"/>
                <a:gd name="T49" fmla="*/ 132 h 639"/>
                <a:gd name="T50" fmla="*/ 182 w 733"/>
                <a:gd name="T51" fmla="*/ 109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3" h="639">
                  <a:moveTo>
                    <a:pt x="0" y="56"/>
                  </a:moveTo>
                  <a:cubicBezTo>
                    <a:pt x="0" y="60"/>
                    <a:pt x="2" y="67"/>
                    <a:pt x="4" y="71"/>
                  </a:cubicBezTo>
                  <a:cubicBezTo>
                    <a:pt x="326" y="628"/>
                    <a:pt x="326" y="628"/>
                    <a:pt x="326" y="628"/>
                  </a:cubicBezTo>
                  <a:cubicBezTo>
                    <a:pt x="328" y="632"/>
                    <a:pt x="333" y="637"/>
                    <a:pt x="337" y="639"/>
                  </a:cubicBezTo>
                  <a:cubicBezTo>
                    <a:pt x="396" y="639"/>
                    <a:pt x="396" y="639"/>
                    <a:pt x="396" y="639"/>
                  </a:cubicBezTo>
                  <a:cubicBezTo>
                    <a:pt x="400" y="637"/>
                    <a:pt x="405" y="632"/>
                    <a:pt x="407" y="628"/>
                  </a:cubicBezTo>
                  <a:cubicBezTo>
                    <a:pt x="729" y="71"/>
                    <a:pt x="729" y="71"/>
                    <a:pt x="729" y="71"/>
                  </a:cubicBezTo>
                  <a:cubicBezTo>
                    <a:pt x="731" y="67"/>
                    <a:pt x="733" y="60"/>
                    <a:pt x="733" y="56"/>
                  </a:cubicBezTo>
                  <a:cubicBezTo>
                    <a:pt x="703" y="4"/>
                    <a:pt x="703" y="4"/>
                    <a:pt x="703" y="4"/>
                  </a:cubicBezTo>
                  <a:cubicBezTo>
                    <a:pt x="699" y="2"/>
                    <a:pt x="692" y="0"/>
                    <a:pt x="688" y="0"/>
                  </a:cubicBezTo>
                  <a:cubicBezTo>
                    <a:pt x="44" y="0"/>
                    <a:pt x="44" y="0"/>
                    <a:pt x="44" y="0"/>
                  </a:cubicBezTo>
                  <a:cubicBezTo>
                    <a:pt x="40" y="0"/>
                    <a:pt x="33" y="2"/>
                    <a:pt x="29" y="4"/>
                  </a:cubicBezTo>
                  <a:cubicBezTo>
                    <a:pt x="0" y="56"/>
                    <a:pt x="0" y="56"/>
                    <a:pt x="0" y="56"/>
                  </a:cubicBezTo>
                  <a:moveTo>
                    <a:pt x="182" y="109"/>
                  </a:moveTo>
                  <a:cubicBezTo>
                    <a:pt x="186" y="107"/>
                    <a:pt x="193" y="106"/>
                    <a:pt x="197" y="106"/>
                  </a:cubicBezTo>
                  <a:cubicBezTo>
                    <a:pt x="536" y="106"/>
                    <a:pt x="536" y="106"/>
                    <a:pt x="536" y="106"/>
                  </a:cubicBezTo>
                  <a:cubicBezTo>
                    <a:pt x="540" y="106"/>
                    <a:pt x="547" y="107"/>
                    <a:pt x="551" y="109"/>
                  </a:cubicBezTo>
                  <a:cubicBezTo>
                    <a:pt x="564" y="132"/>
                    <a:pt x="564" y="132"/>
                    <a:pt x="564" y="132"/>
                  </a:cubicBezTo>
                  <a:cubicBezTo>
                    <a:pt x="563" y="136"/>
                    <a:pt x="561" y="143"/>
                    <a:pt x="559" y="147"/>
                  </a:cubicBezTo>
                  <a:cubicBezTo>
                    <a:pt x="390" y="440"/>
                    <a:pt x="390" y="440"/>
                    <a:pt x="390" y="440"/>
                  </a:cubicBezTo>
                  <a:cubicBezTo>
                    <a:pt x="388" y="444"/>
                    <a:pt x="383" y="449"/>
                    <a:pt x="379" y="451"/>
                  </a:cubicBezTo>
                  <a:cubicBezTo>
                    <a:pt x="353" y="451"/>
                    <a:pt x="353" y="451"/>
                    <a:pt x="353" y="451"/>
                  </a:cubicBezTo>
                  <a:cubicBezTo>
                    <a:pt x="350" y="449"/>
                    <a:pt x="345" y="444"/>
                    <a:pt x="343" y="440"/>
                  </a:cubicBezTo>
                  <a:cubicBezTo>
                    <a:pt x="173" y="147"/>
                    <a:pt x="173" y="147"/>
                    <a:pt x="173" y="147"/>
                  </a:cubicBezTo>
                  <a:cubicBezTo>
                    <a:pt x="171" y="143"/>
                    <a:pt x="169" y="136"/>
                    <a:pt x="169" y="132"/>
                  </a:cubicBezTo>
                  <a:cubicBezTo>
                    <a:pt x="182" y="109"/>
                    <a:pt x="182" y="109"/>
                    <a:pt x="182" y="109"/>
                  </a:cubicBezTo>
                </a:path>
              </a:pathLst>
            </a:custGeom>
            <a:gradFill flip="none" rotWithShape="1">
              <a:gsLst>
                <a:gs pos="0">
                  <a:srgbClr val="2683C6">
                    <a:lumMod val="5000"/>
                    <a:lumOff val="95000"/>
                  </a:srgbClr>
                </a:gs>
                <a:gs pos="100000">
                  <a:sysClr val="window" lastClr="FFFFFF">
                    <a:lumMod val="75000"/>
                  </a:sysClr>
                </a:gs>
              </a:gsLst>
              <a:lin ang="13500000" scaled="1"/>
              <a:tileRect/>
            </a:gradFill>
            <a:ln w="34925"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Freeform 231"/>
            <p:cNvSpPr>
              <a:spLocks noChangeAspect="1"/>
            </p:cNvSpPr>
            <p:nvPr/>
          </p:nvSpPr>
          <p:spPr bwMode="auto">
            <a:xfrm>
              <a:off x="4345200" y="3545547"/>
              <a:ext cx="453600" cy="378000"/>
            </a:xfrm>
            <a:custGeom>
              <a:avLst/>
              <a:gdLst>
                <a:gd name="T0" fmla="*/ 35 w 66"/>
                <a:gd name="T1" fmla="*/ 35 h 55"/>
                <a:gd name="T2" fmla="*/ 5 w 66"/>
                <a:gd name="T3" fmla="*/ 28 h 55"/>
                <a:gd name="T4" fmla="*/ 0 w 66"/>
                <a:gd name="T5" fmla="*/ 25 h 55"/>
                <a:gd name="T6" fmla="*/ 55 w 66"/>
                <a:gd name="T7" fmla="*/ 35 h 55"/>
                <a:gd name="T8" fmla="*/ 66 w 66"/>
                <a:gd name="T9" fmla="*/ 35 h 55"/>
                <a:gd name="T10" fmla="*/ 56 w 66"/>
                <a:gd name="T11" fmla="*/ 45 h 55"/>
                <a:gd name="T12" fmla="*/ 45 w 66"/>
                <a:gd name="T13" fmla="*/ 55 h 55"/>
                <a:gd name="T14" fmla="*/ 34 w 66"/>
                <a:gd name="T15" fmla="*/ 45 h 55"/>
                <a:gd name="T16" fmla="*/ 23 w 66"/>
                <a:gd name="T17" fmla="*/ 35 h 55"/>
                <a:gd name="T18" fmla="*/ 35 w 66"/>
                <a:gd name="T19" fmla="*/ 3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55">
                  <a:moveTo>
                    <a:pt x="35" y="35"/>
                  </a:moveTo>
                  <a:cubicBezTo>
                    <a:pt x="32" y="25"/>
                    <a:pt x="17" y="18"/>
                    <a:pt x="5" y="28"/>
                  </a:cubicBezTo>
                  <a:cubicBezTo>
                    <a:pt x="0" y="25"/>
                    <a:pt x="0" y="25"/>
                    <a:pt x="0" y="25"/>
                  </a:cubicBezTo>
                  <a:cubicBezTo>
                    <a:pt x="19" y="0"/>
                    <a:pt x="52" y="11"/>
                    <a:pt x="55" y="35"/>
                  </a:cubicBezTo>
                  <a:cubicBezTo>
                    <a:pt x="66" y="35"/>
                    <a:pt x="66" y="35"/>
                    <a:pt x="66" y="35"/>
                  </a:cubicBezTo>
                  <a:cubicBezTo>
                    <a:pt x="56" y="45"/>
                    <a:pt x="56" y="45"/>
                    <a:pt x="56" y="45"/>
                  </a:cubicBezTo>
                  <a:cubicBezTo>
                    <a:pt x="45" y="55"/>
                    <a:pt x="45" y="55"/>
                    <a:pt x="45" y="55"/>
                  </a:cubicBezTo>
                  <a:cubicBezTo>
                    <a:pt x="34" y="45"/>
                    <a:pt x="34" y="45"/>
                    <a:pt x="34" y="45"/>
                  </a:cubicBezTo>
                  <a:cubicBezTo>
                    <a:pt x="23" y="35"/>
                    <a:pt x="23" y="35"/>
                    <a:pt x="23" y="35"/>
                  </a:cubicBezTo>
                  <a:lnTo>
                    <a:pt x="35" y="35"/>
                  </a:lnTo>
                  <a:close/>
                </a:path>
              </a:pathLst>
            </a:custGeom>
            <a:solidFill>
              <a:srgbClr val="FFFFFF"/>
            </a:solidFill>
            <a:ln w="14288"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52" name="组合 51"/>
          <p:cNvGrpSpPr/>
          <p:nvPr/>
        </p:nvGrpSpPr>
        <p:grpSpPr>
          <a:xfrm>
            <a:off x="251520" y="2318719"/>
            <a:ext cx="2281111" cy="707886"/>
            <a:chOff x="1050298" y="1972529"/>
            <a:chExt cx="1881916" cy="584006"/>
          </a:xfrm>
        </p:grpSpPr>
        <p:sp>
          <p:nvSpPr>
            <p:cNvPr id="53" name="文本框 42"/>
            <p:cNvSpPr txBox="1"/>
            <p:nvPr/>
          </p:nvSpPr>
          <p:spPr>
            <a:xfrm>
              <a:off x="1050298" y="2041779"/>
              <a:ext cx="1369606" cy="4385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54" name="文本框 46"/>
            <p:cNvSpPr txBox="1"/>
            <p:nvPr/>
          </p:nvSpPr>
          <p:spPr>
            <a:xfrm>
              <a:off x="2356672" y="1972529"/>
              <a:ext cx="575542" cy="5840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01</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grpSp>
        <p:nvGrpSpPr>
          <p:cNvPr id="55" name="组合 54"/>
          <p:cNvGrpSpPr/>
          <p:nvPr/>
        </p:nvGrpSpPr>
        <p:grpSpPr>
          <a:xfrm>
            <a:off x="1037944" y="3662811"/>
            <a:ext cx="2357755" cy="707886"/>
            <a:chOff x="1699097" y="3081405"/>
            <a:chExt cx="1945148" cy="584006"/>
          </a:xfrm>
        </p:grpSpPr>
        <p:sp>
          <p:nvSpPr>
            <p:cNvPr id="56" name="文本框 45"/>
            <p:cNvSpPr txBox="1"/>
            <p:nvPr/>
          </p:nvSpPr>
          <p:spPr>
            <a:xfrm>
              <a:off x="1699097" y="3150656"/>
              <a:ext cx="1369606" cy="4385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57" name="文本框 47"/>
            <p:cNvSpPr txBox="1"/>
            <p:nvPr/>
          </p:nvSpPr>
          <p:spPr>
            <a:xfrm>
              <a:off x="3068703" y="3081405"/>
              <a:ext cx="575542" cy="5840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02</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grpSp>
        <p:nvGrpSpPr>
          <p:cNvPr id="58" name="组合 57"/>
          <p:cNvGrpSpPr/>
          <p:nvPr/>
        </p:nvGrpSpPr>
        <p:grpSpPr>
          <a:xfrm>
            <a:off x="6544792" y="2318719"/>
            <a:ext cx="2323468" cy="707886"/>
            <a:chOff x="6242247" y="1972529"/>
            <a:chExt cx="1916861" cy="584006"/>
          </a:xfrm>
        </p:grpSpPr>
        <p:sp>
          <p:nvSpPr>
            <p:cNvPr id="59" name="文本框 43"/>
            <p:cNvSpPr txBox="1"/>
            <p:nvPr/>
          </p:nvSpPr>
          <p:spPr>
            <a:xfrm>
              <a:off x="6789502" y="2041779"/>
              <a:ext cx="1369606" cy="4385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60" name="文本框 48"/>
            <p:cNvSpPr txBox="1"/>
            <p:nvPr/>
          </p:nvSpPr>
          <p:spPr>
            <a:xfrm>
              <a:off x="6242247" y="1972529"/>
              <a:ext cx="575542" cy="5840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03</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grpSp>
        <p:nvGrpSpPr>
          <p:cNvPr id="61" name="组合 60"/>
          <p:cNvGrpSpPr/>
          <p:nvPr/>
        </p:nvGrpSpPr>
        <p:grpSpPr>
          <a:xfrm>
            <a:off x="5071109" y="4721123"/>
            <a:ext cx="2391919" cy="707886"/>
            <a:chOff x="5026459" y="3954513"/>
            <a:chExt cx="1973333" cy="584006"/>
          </a:xfrm>
        </p:grpSpPr>
        <p:sp>
          <p:nvSpPr>
            <p:cNvPr id="62" name="文本框 44"/>
            <p:cNvSpPr txBox="1"/>
            <p:nvPr/>
          </p:nvSpPr>
          <p:spPr>
            <a:xfrm>
              <a:off x="5630186" y="4014145"/>
              <a:ext cx="1369606" cy="4385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63" name="文本框 49"/>
            <p:cNvSpPr txBox="1"/>
            <p:nvPr/>
          </p:nvSpPr>
          <p:spPr>
            <a:xfrm>
              <a:off x="5026459" y="3954513"/>
              <a:ext cx="575542" cy="5840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04</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6468" y="809200"/>
            <a:ext cx="3549512" cy="5152516"/>
            <a:chOff x="0" y="0"/>
            <a:chExt cx="4724400" cy="6858000"/>
          </a:xfrm>
          <a:solidFill>
            <a:srgbClr val="2683C6"/>
          </a:solidFill>
        </p:grpSpPr>
        <p:sp>
          <p:nvSpPr>
            <p:cNvPr id="17" name="矩形 16"/>
            <p:cNvSpPr/>
            <p:nvPr/>
          </p:nvSpPr>
          <p:spPr>
            <a:xfrm>
              <a:off x="0" y="0"/>
              <a:ext cx="2819400" cy="68580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六边形 17"/>
            <p:cNvSpPr/>
            <p:nvPr/>
          </p:nvSpPr>
          <p:spPr>
            <a:xfrm>
              <a:off x="2302426" y="2336062"/>
              <a:ext cx="2421974" cy="2087909"/>
            </a:xfrm>
            <a:prstGeom prst="hexagon">
              <a:avLst/>
            </a:prstGeom>
            <a:grpFill/>
            <a:ln w="1619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9" name="矩形 18"/>
          <p:cNvSpPr/>
          <p:nvPr/>
        </p:nvSpPr>
        <p:spPr>
          <a:xfrm>
            <a:off x="2969995" y="2756110"/>
            <a:ext cx="6196503" cy="1204174"/>
          </a:xfrm>
          <a:prstGeom prst="rect">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0" name="组合 19"/>
          <p:cNvGrpSpPr/>
          <p:nvPr/>
        </p:nvGrpSpPr>
        <p:grpSpPr>
          <a:xfrm>
            <a:off x="1894702" y="2782411"/>
            <a:ext cx="1313687" cy="1132489"/>
            <a:chOff x="2513239" y="2626344"/>
            <a:chExt cx="1748518" cy="1507343"/>
          </a:xfrm>
          <a:solidFill>
            <a:srgbClr val="FFC000"/>
          </a:solidFill>
        </p:grpSpPr>
        <p:sp>
          <p:nvSpPr>
            <p:cNvPr id="21" name="六边形 20"/>
            <p:cNvSpPr/>
            <p:nvPr/>
          </p:nvSpPr>
          <p:spPr>
            <a:xfrm>
              <a:off x="2513239" y="2626344"/>
              <a:ext cx="1748518" cy="1507343"/>
            </a:xfrm>
            <a:prstGeom prst="hexagon">
              <a:avLst/>
            </a:prstGeom>
            <a:solidFill>
              <a:srgbClr val="2683C6"/>
            </a:solidFill>
            <a:ln w="16192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nvSpPr>
          <p:spPr>
            <a:xfrm>
              <a:off x="2850483" y="2941832"/>
              <a:ext cx="1124832" cy="1024126"/>
            </a:xfrm>
            <a:prstGeom prst="rect">
              <a:avLst/>
            </a:prstGeom>
            <a:noFill/>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05</a:t>
              </a:r>
              <a:endParaRPr kumimoji="0" lang="zh-CN" altLang="en-US"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23" name="矩形 22"/>
          <p:cNvSpPr/>
          <p:nvPr/>
        </p:nvSpPr>
        <p:spPr>
          <a:xfrm>
            <a:off x="3356065" y="3248163"/>
            <a:ext cx="3467616"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明年</a:t>
            </a:r>
            <a:r>
              <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工作计划方向</a:t>
            </a:r>
          </a:p>
        </p:txBody>
      </p:sp>
      <p:sp>
        <p:nvSpPr>
          <p:cNvPr id="24" name="矩形 23"/>
          <p:cNvSpPr/>
          <p:nvPr/>
        </p:nvSpPr>
        <p:spPr>
          <a:xfrm>
            <a:off x="3394231" y="3007916"/>
            <a:ext cx="1665841"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WORK </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REPOPT</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矩形 24"/>
          <p:cNvSpPr/>
          <p:nvPr/>
        </p:nvSpPr>
        <p:spPr>
          <a:xfrm>
            <a:off x="6708267" y="2869173"/>
            <a:ext cx="1106393"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营业额</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提升</a:t>
            </a:r>
          </a:p>
        </p:txBody>
      </p:sp>
      <p:sp>
        <p:nvSpPr>
          <p:cNvPr id="26" name="矩形 25"/>
          <p:cNvSpPr/>
          <p:nvPr/>
        </p:nvSpPr>
        <p:spPr>
          <a:xfrm>
            <a:off x="6708267" y="3238724"/>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管理</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提升</a:t>
            </a:r>
          </a:p>
        </p:txBody>
      </p:sp>
      <p:sp>
        <p:nvSpPr>
          <p:cNvPr id="27" name="矩形 26"/>
          <p:cNvSpPr/>
          <p:nvPr/>
        </p:nvSpPr>
        <p:spPr>
          <a:xfrm>
            <a:off x="6708267" y="3608275"/>
            <a:ext cx="798617"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结束语</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8" name="矩形 27"/>
          <p:cNvSpPr/>
          <p:nvPr/>
        </p:nvSpPr>
        <p:spPr>
          <a:xfrm>
            <a:off x="7846863" y="2869173"/>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团队</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扩大</a:t>
            </a:r>
          </a:p>
        </p:txBody>
      </p:sp>
      <p:sp>
        <p:nvSpPr>
          <p:cNvPr id="29" name="矩形 28"/>
          <p:cNvSpPr/>
          <p:nvPr/>
        </p:nvSpPr>
        <p:spPr>
          <a:xfrm>
            <a:off x="7846863" y="3248266"/>
            <a:ext cx="1106393"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利益</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最大化</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3430310" y="1127939"/>
            <a:ext cx="1107074" cy="1379411"/>
            <a:chOff x="3616783" y="701768"/>
            <a:chExt cx="975122" cy="1215000"/>
          </a:xfrm>
        </p:grpSpPr>
        <p:sp>
          <p:nvSpPr>
            <p:cNvPr id="36" name="矩形 35"/>
            <p:cNvSpPr/>
            <p:nvPr/>
          </p:nvSpPr>
          <p:spPr>
            <a:xfrm>
              <a:off x="3616783" y="701768"/>
              <a:ext cx="975122" cy="1215000"/>
            </a:xfrm>
            <a:prstGeom prst="rect">
              <a:avLst/>
            </a:prstGeom>
            <a:solidFill>
              <a:srgbClr val="2683C6"/>
            </a:solidFill>
            <a:ln w="25400" cap="flat" cmpd="sng" algn="ctr">
              <a:noFill/>
              <a:prstDash val="solid"/>
            </a:ln>
            <a:effectLst>
              <a:outerShdw blurRad="1778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Freeform 5"/>
            <p:cNvSpPr>
              <a:spLocks noEditPoints="1"/>
            </p:cNvSpPr>
            <p:nvPr/>
          </p:nvSpPr>
          <p:spPr bwMode="auto">
            <a:xfrm>
              <a:off x="3995686" y="1226216"/>
              <a:ext cx="183320" cy="185926"/>
            </a:xfrm>
            <a:custGeom>
              <a:avLst/>
              <a:gdLst>
                <a:gd name="T0" fmla="*/ 44 w 88"/>
                <a:gd name="T1" fmla="*/ 79 h 89"/>
                <a:gd name="T2" fmla="*/ 10 w 88"/>
                <a:gd name="T3" fmla="*/ 45 h 89"/>
                <a:gd name="T4" fmla="*/ 44 w 88"/>
                <a:gd name="T5" fmla="*/ 11 h 89"/>
                <a:gd name="T6" fmla="*/ 78 w 88"/>
                <a:gd name="T7" fmla="*/ 45 h 89"/>
                <a:gd name="T8" fmla="*/ 44 w 88"/>
                <a:gd name="T9" fmla="*/ 79 h 89"/>
                <a:gd name="T10" fmla="*/ 44 w 88"/>
                <a:gd name="T11" fmla="*/ 0 h 89"/>
                <a:gd name="T12" fmla="*/ 0 w 88"/>
                <a:gd name="T13" fmla="*/ 45 h 89"/>
                <a:gd name="T14" fmla="*/ 44 w 88"/>
                <a:gd name="T15" fmla="*/ 89 h 89"/>
                <a:gd name="T16" fmla="*/ 88 w 88"/>
                <a:gd name="T17" fmla="*/ 45 h 89"/>
                <a:gd name="T18" fmla="*/ 44 w 88"/>
                <a:gd name="T1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89">
                  <a:moveTo>
                    <a:pt x="44" y="79"/>
                  </a:moveTo>
                  <a:cubicBezTo>
                    <a:pt x="26" y="79"/>
                    <a:pt x="10" y="63"/>
                    <a:pt x="10" y="45"/>
                  </a:cubicBezTo>
                  <a:cubicBezTo>
                    <a:pt x="10" y="26"/>
                    <a:pt x="26" y="11"/>
                    <a:pt x="44" y="11"/>
                  </a:cubicBezTo>
                  <a:cubicBezTo>
                    <a:pt x="63" y="11"/>
                    <a:pt x="78" y="26"/>
                    <a:pt x="78" y="45"/>
                  </a:cubicBezTo>
                  <a:cubicBezTo>
                    <a:pt x="78" y="63"/>
                    <a:pt x="63" y="79"/>
                    <a:pt x="44" y="79"/>
                  </a:cubicBezTo>
                  <a:moveTo>
                    <a:pt x="44" y="0"/>
                  </a:moveTo>
                  <a:cubicBezTo>
                    <a:pt x="20" y="0"/>
                    <a:pt x="0" y="20"/>
                    <a:pt x="0" y="45"/>
                  </a:cubicBezTo>
                  <a:cubicBezTo>
                    <a:pt x="0" y="69"/>
                    <a:pt x="20" y="89"/>
                    <a:pt x="44" y="89"/>
                  </a:cubicBezTo>
                  <a:cubicBezTo>
                    <a:pt x="69" y="89"/>
                    <a:pt x="88" y="69"/>
                    <a:pt x="88" y="45"/>
                  </a:cubicBezTo>
                  <a:cubicBezTo>
                    <a:pt x="88" y="20"/>
                    <a:pt x="69" y="0"/>
                    <a:pt x="44" y="0"/>
                  </a:cubicBezTo>
                </a:path>
              </a:pathLst>
            </a:custGeom>
            <a:solidFill>
              <a:sysClr val="window" lastClr="FFFFFF"/>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8" name="Freeform 6"/>
            <p:cNvSpPr>
              <a:spLocks noEditPoints="1"/>
            </p:cNvSpPr>
            <p:nvPr/>
          </p:nvSpPr>
          <p:spPr bwMode="auto">
            <a:xfrm>
              <a:off x="3831480" y="1131515"/>
              <a:ext cx="513469" cy="351000"/>
            </a:xfrm>
            <a:custGeom>
              <a:avLst/>
              <a:gdLst>
                <a:gd name="T0" fmla="*/ 187 w 247"/>
                <a:gd name="T1" fmla="*/ 54 h 168"/>
                <a:gd name="T2" fmla="*/ 184 w 247"/>
                <a:gd name="T3" fmla="*/ 51 h 168"/>
                <a:gd name="T4" fmla="*/ 184 w 247"/>
                <a:gd name="T5" fmla="*/ 40 h 168"/>
                <a:gd name="T6" fmla="*/ 187 w 247"/>
                <a:gd name="T7" fmla="*/ 37 h 168"/>
                <a:gd name="T8" fmla="*/ 219 w 247"/>
                <a:gd name="T9" fmla="*/ 37 h 168"/>
                <a:gd name="T10" fmla="*/ 222 w 247"/>
                <a:gd name="T11" fmla="*/ 40 h 168"/>
                <a:gd name="T12" fmla="*/ 222 w 247"/>
                <a:gd name="T13" fmla="*/ 51 h 168"/>
                <a:gd name="T14" fmla="*/ 219 w 247"/>
                <a:gd name="T15" fmla="*/ 54 h 168"/>
                <a:gd name="T16" fmla="*/ 187 w 247"/>
                <a:gd name="T17" fmla="*/ 54 h 168"/>
                <a:gd name="T18" fmla="*/ 123 w 247"/>
                <a:gd name="T19" fmla="*/ 144 h 168"/>
                <a:gd name="T20" fmla="*/ 69 w 247"/>
                <a:gd name="T21" fmla="*/ 90 h 168"/>
                <a:gd name="T22" fmla="*/ 123 w 247"/>
                <a:gd name="T23" fmla="*/ 35 h 168"/>
                <a:gd name="T24" fmla="*/ 178 w 247"/>
                <a:gd name="T25" fmla="*/ 90 h 168"/>
                <a:gd name="T26" fmla="*/ 123 w 247"/>
                <a:gd name="T27" fmla="*/ 144 h 168"/>
                <a:gd name="T28" fmla="*/ 71 w 247"/>
                <a:gd name="T29" fmla="*/ 0 h 168"/>
                <a:gd name="T30" fmla="*/ 11 w 247"/>
                <a:gd name="T31" fmla="*/ 0 h 168"/>
                <a:gd name="T32" fmla="*/ 0 w 247"/>
                <a:gd name="T33" fmla="*/ 12 h 168"/>
                <a:gd name="T34" fmla="*/ 0 w 247"/>
                <a:gd name="T35" fmla="*/ 156 h 168"/>
                <a:gd name="T36" fmla="*/ 11 w 247"/>
                <a:gd name="T37" fmla="*/ 168 h 168"/>
                <a:gd name="T38" fmla="*/ 235 w 247"/>
                <a:gd name="T39" fmla="*/ 168 h 168"/>
                <a:gd name="T40" fmla="*/ 247 w 247"/>
                <a:gd name="T41" fmla="*/ 156 h 168"/>
                <a:gd name="T42" fmla="*/ 247 w 247"/>
                <a:gd name="T43" fmla="*/ 23 h 168"/>
                <a:gd name="T44" fmla="*/ 235 w 247"/>
                <a:gd name="T45" fmla="*/ 12 h 168"/>
                <a:gd name="T46" fmla="*/ 93 w 247"/>
                <a:gd name="T47" fmla="*/ 12 h 168"/>
                <a:gd name="T48" fmla="*/ 71 w 247"/>
                <a:gd name="T4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7" h="168">
                  <a:moveTo>
                    <a:pt x="187" y="54"/>
                  </a:moveTo>
                  <a:cubicBezTo>
                    <a:pt x="185" y="54"/>
                    <a:pt x="184" y="53"/>
                    <a:pt x="184" y="51"/>
                  </a:cubicBezTo>
                  <a:cubicBezTo>
                    <a:pt x="184" y="40"/>
                    <a:pt x="184" y="40"/>
                    <a:pt x="184" y="40"/>
                  </a:cubicBezTo>
                  <a:cubicBezTo>
                    <a:pt x="184" y="38"/>
                    <a:pt x="185" y="37"/>
                    <a:pt x="187" y="37"/>
                  </a:cubicBezTo>
                  <a:cubicBezTo>
                    <a:pt x="219" y="37"/>
                    <a:pt x="219" y="37"/>
                    <a:pt x="219" y="37"/>
                  </a:cubicBezTo>
                  <a:cubicBezTo>
                    <a:pt x="220" y="37"/>
                    <a:pt x="222" y="38"/>
                    <a:pt x="222" y="40"/>
                  </a:cubicBezTo>
                  <a:cubicBezTo>
                    <a:pt x="222" y="51"/>
                    <a:pt x="222" y="51"/>
                    <a:pt x="222" y="51"/>
                  </a:cubicBezTo>
                  <a:cubicBezTo>
                    <a:pt x="222" y="53"/>
                    <a:pt x="220" y="54"/>
                    <a:pt x="219" y="54"/>
                  </a:cubicBezTo>
                  <a:cubicBezTo>
                    <a:pt x="187" y="54"/>
                    <a:pt x="187" y="54"/>
                    <a:pt x="187" y="54"/>
                  </a:cubicBezTo>
                  <a:moveTo>
                    <a:pt x="123" y="144"/>
                  </a:moveTo>
                  <a:cubicBezTo>
                    <a:pt x="93" y="144"/>
                    <a:pt x="69" y="120"/>
                    <a:pt x="69" y="90"/>
                  </a:cubicBezTo>
                  <a:cubicBezTo>
                    <a:pt x="69" y="60"/>
                    <a:pt x="93" y="35"/>
                    <a:pt x="123" y="35"/>
                  </a:cubicBezTo>
                  <a:cubicBezTo>
                    <a:pt x="153" y="35"/>
                    <a:pt x="178" y="60"/>
                    <a:pt x="178" y="90"/>
                  </a:cubicBezTo>
                  <a:cubicBezTo>
                    <a:pt x="178" y="120"/>
                    <a:pt x="153" y="144"/>
                    <a:pt x="123" y="144"/>
                  </a:cubicBezTo>
                  <a:moveTo>
                    <a:pt x="71" y="0"/>
                  </a:moveTo>
                  <a:cubicBezTo>
                    <a:pt x="11" y="0"/>
                    <a:pt x="11" y="0"/>
                    <a:pt x="11" y="0"/>
                  </a:cubicBezTo>
                  <a:cubicBezTo>
                    <a:pt x="5" y="0"/>
                    <a:pt x="0" y="5"/>
                    <a:pt x="0" y="12"/>
                  </a:cubicBezTo>
                  <a:cubicBezTo>
                    <a:pt x="0" y="156"/>
                    <a:pt x="0" y="156"/>
                    <a:pt x="0" y="156"/>
                  </a:cubicBezTo>
                  <a:cubicBezTo>
                    <a:pt x="0" y="162"/>
                    <a:pt x="5" y="168"/>
                    <a:pt x="11" y="168"/>
                  </a:cubicBezTo>
                  <a:cubicBezTo>
                    <a:pt x="235" y="168"/>
                    <a:pt x="235" y="168"/>
                    <a:pt x="235" y="168"/>
                  </a:cubicBezTo>
                  <a:cubicBezTo>
                    <a:pt x="242" y="168"/>
                    <a:pt x="247" y="162"/>
                    <a:pt x="247" y="156"/>
                  </a:cubicBezTo>
                  <a:cubicBezTo>
                    <a:pt x="247" y="23"/>
                    <a:pt x="247" y="23"/>
                    <a:pt x="247" y="23"/>
                  </a:cubicBezTo>
                  <a:cubicBezTo>
                    <a:pt x="247" y="17"/>
                    <a:pt x="242" y="12"/>
                    <a:pt x="235" y="12"/>
                  </a:cubicBezTo>
                  <a:cubicBezTo>
                    <a:pt x="93" y="12"/>
                    <a:pt x="93" y="12"/>
                    <a:pt x="93" y="12"/>
                  </a:cubicBezTo>
                  <a:cubicBezTo>
                    <a:pt x="71" y="0"/>
                    <a:pt x="71" y="0"/>
                    <a:pt x="71" y="0"/>
                  </a:cubicBezTo>
                </a:path>
              </a:pathLst>
            </a:custGeom>
            <a:solidFill>
              <a:sysClr val="window" lastClr="FFFFFF"/>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grpSp>
      <p:grpSp>
        <p:nvGrpSpPr>
          <p:cNvPr id="39" name="组合 38"/>
          <p:cNvGrpSpPr/>
          <p:nvPr/>
        </p:nvGrpSpPr>
        <p:grpSpPr>
          <a:xfrm>
            <a:off x="2006917" y="3414680"/>
            <a:ext cx="1532679" cy="1107074"/>
            <a:chOff x="2363044" y="2715953"/>
            <a:chExt cx="1350000" cy="975122"/>
          </a:xfrm>
        </p:grpSpPr>
        <p:sp>
          <p:nvSpPr>
            <p:cNvPr id="40" name="矩形 39"/>
            <p:cNvSpPr/>
            <p:nvPr/>
          </p:nvSpPr>
          <p:spPr>
            <a:xfrm rot="16200000">
              <a:off x="2550483" y="2528514"/>
              <a:ext cx="975122" cy="1350000"/>
            </a:xfrm>
            <a:prstGeom prst="rect">
              <a:avLst/>
            </a:prstGeom>
            <a:solidFill>
              <a:srgbClr val="2683C6"/>
            </a:solidFill>
            <a:ln w="25400" cap="flat" cmpd="sng" algn="ctr">
              <a:noFill/>
              <a:prstDash val="solid"/>
            </a:ln>
            <a:effectLst>
              <a:outerShdw blurRad="1778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Freeform 123"/>
            <p:cNvSpPr>
              <a:spLocks noChangeAspect="1" noEditPoints="1"/>
            </p:cNvSpPr>
            <p:nvPr/>
          </p:nvSpPr>
          <p:spPr bwMode="auto">
            <a:xfrm>
              <a:off x="2841817" y="2987514"/>
              <a:ext cx="342338" cy="432000"/>
            </a:xfrm>
            <a:custGeom>
              <a:avLst/>
              <a:gdLst>
                <a:gd name="T0" fmla="*/ 6 w 53"/>
                <a:gd name="T1" fmla="*/ 6 h 67"/>
                <a:gd name="T2" fmla="*/ 6 w 53"/>
                <a:gd name="T3" fmla="*/ 56 h 67"/>
                <a:gd name="T4" fmla="*/ 39 w 53"/>
                <a:gd name="T5" fmla="*/ 56 h 67"/>
                <a:gd name="T6" fmla="*/ 39 w 53"/>
                <a:gd name="T7" fmla="*/ 51 h 67"/>
                <a:gd name="T8" fmla="*/ 45 w 53"/>
                <a:gd name="T9" fmla="*/ 49 h 67"/>
                <a:gd name="T10" fmla="*/ 45 w 53"/>
                <a:gd name="T11" fmla="*/ 64 h 67"/>
                <a:gd name="T12" fmla="*/ 42 w 53"/>
                <a:gd name="T13" fmla="*/ 67 h 67"/>
                <a:gd name="T14" fmla="*/ 2 w 53"/>
                <a:gd name="T15" fmla="*/ 67 h 67"/>
                <a:gd name="T16" fmla="*/ 0 w 53"/>
                <a:gd name="T17" fmla="*/ 64 h 67"/>
                <a:gd name="T18" fmla="*/ 0 w 53"/>
                <a:gd name="T19" fmla="*/ 3 h 67"/>
                <a:gd name="T20" fmla="*/ 2 w 53"/>
                <a:gd name="T21" fmla="*/ 0 h 67"/>
                <a:gd name="T22" fmla="*/ 2 w 53"/>
                <a:gd name="T23" fmla="*/ 0 h 67"/>
                <a:gd name="T24" fmla="*/ 42 w 53"/>
                <a:gd name="T25" fmla="*/ 0 h 67"/>
                <a:gd name="T26" fmla="*/ 45 w 53"/>
                <a:gd name="T27" fmla="*/ 3 h 67"/>
                <a:gd name="T28" fmla="*/ 45 w 53"/>
                <a:gd name="T29" fmla="*/ 13 h 67"/>
                <a:gd name="T30" fmla="*/ 39 w 53"/>
                <a:gd name="T31" fmla="*/ 11 h 67"/>
                <a:gd name="T32" fmla="*/ 39 w 53"/>
                <a:gd name="T33" fmla="*/ 6 h 67"/>
                <a:gd name="T34" fmla="*/ 6 w 53"/>
                <a:gd name="T35" fmla="*/ 6 h 67"/>
                <a:gd name="T36" fmla="*/ 28 w 53"/>
                <a:gd name="T37" fmla="*/ 33 h 67"/>
                <a:gd name="T38" fmla="*/ 19 w 53"/>
                <a:gd name="T39" fmla="*/ 42 h 67"/>
                <a:gd name="T40" fmla="*/ 28 w 53"/>
                <a:gd name="T41" fmla="*/ 50 h 67"/>
                <a:gd name="T42" fmla="*/ 37 w 53"/>
                <a:gd name="T43" fmla="*/ 42 h 67"/>
                <a:gd name="T44" fmla="*/ 37 w 53"/>
                <a:gd name="T45" fmla="*/ 24 h 67"/>
                <a:gd name="T46" fmla="*/ 44 w 53"/>
                <a:gd name="T47" fmla="*/ 27 h 67"/>
                <a:gd name="T48" fmla="*/ 44 w 53"/>
                <a:gd name="T49" fmla="*/ 36 h 67"/>
                <a:gd name="T50" fmla="*/ 46 w 53"/>
                <a:gd name="T51" fmla="*/ 37 h 67"/>
                <a:gd name="T52" fmla="*/ 51 w 53"/>
                <a:gd name="T53" fmla="*/ 24 h 67"/>
                <a:gd name="T54" fmla="*/ 31 w 53"/>
                <a:gd name="T55" fmla="*/ 13 h 67"/>
                <a:gd name="T56" fmla="*/ 31 w 53"/>
                <a:gd name="T57" fmla="*/ 33 h 67"/>
                <a:gd name="T58" fmla="*/ 28 w 53"/>
                <a:gd name="T59" fmla="*/ 33 h 67"/>
                <a:gd name="T60" fmla="*/ 18 w 53"/>
                <a:gd name="T61" fmla="*/ 60 h 67"/>
                <a:gd name="T62" fmla="*/ 17 w 53"/>
                <a:gd name="T63" fmla="*/ 61 h 67"/>
                <a:gd name="T64" fmla="*/ 17 w 53"/>
                <a:gd name="T65" fmla="*/ 62 h 67"/>
                <a:gd name="T66" fmla="*/ 18 w 53"/>
                <a:gd name="T67" fmla="*/ 63 h 67"/>
                <a:gd name="T68" fmla="*/ 27 w 53"/>
                <a:gd name="T69" fmla="*/ 63 h 67"/>
                <a:gd name="T70" fmla="*/ 28 w 53"/>
                <a:gd name="T71" fmla="*/ 62 h 67"/>
                <a:gd name="T72" fmla="*/ 28 w 53"/>
                <a:gd name="T73" fmla="*/ 61 h 67"/>
                <a:gd name="T74" fmla="*/ 27 w 53"/>
                <a:gd name="T75" fmla="*/ 60 h 67"/>
                <a:gd name="T76" fmla="*/ 18 w 53"/>
                <a:gd name="T77"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67">
                  <a:moveTo>
                    <a:pt x="6" y="6"/>
                  </a:moveTo>
                  <a:cubicBezTo>
                    <a:pt x="6" y="56"/>
                    <a:pt x="6" y="56"/>
                    <a:pt x="6" y="56"/>
                  </a:cubicBezTo>
                  <a:cubicBezTo>
                    <a:pt x="39" y="56"/>
                    <a:pt x="39" y="56"/>
                    <a:pt x="39" y="56"/>
                  </a:cubicBezTo>
                  <a:cubicBezTo>
                    <a:pt x="39" y="51"/>
                    <a:pt x="39" y="51"/>
                    <a:pt x="39" y="51"/>
                  </a:cubicBezTo>
                  <a:cubicBezTo>
                    <a:pt x="45" y="49"/>
                    <a:pt x="45" y="49"/>
                    <a:pt x="45" y="49"/>
                  </a:cubicBezTo>
                  <a:cubicBezTo>
                    <a:pt x="45" y="64"/>
                    <a:pt x="45" y="64"/>
                    <a:pt x="45" y="64"/>
                  </a:cubicBezTo>
                  <a:cubicBezTo>
                    <a:pt x="45" y="65"/>
                    <a:pt x="44" y="67"/>
                    <a:pt x="42" y="67"/>
                  </a:cubicBezTo>
                  <a:cubicBezTo>
                    <a:pt x="2" y="67"/>
                    <a:pt x="2" y="67"/>
                    <a:pt x="2" y="67"/>
                  </a:cubicBezTo>
                  <a:cubicBezTo>
                    <a:pt x="1" y="67"/>
                    <a:pt x="0" y="65"/>
                    <a:pt x="0" y="64"/>
                  </a:cubicBezTo>
                  <a:cubicBezTo>
                    <a:pt x="0" y="3"/>
                    <a:pt x="0" y="3"/>
                    <a:pt x="0" y="3"/>
                  </a:cubicBezTo>
                  <a:cubicBezTo>
                    <a:pt x="0" y="1"/>
                    <a:pt x="1" y="0"/>
                    <a:pt x="2" y="0"/>
                  </a:cubicBezTo>
                  <a:cubicBezTo>
                    <a:pt x="2" y="0"/>
                    <a:pt x="2" y="0"/>
                    <a:pt x="2" y="0"/>
                  </a:cubicBezTo>
                  <a:cubicBezTo>
                    <a:pt x="42" y="0"/>
                    <a:pt x="42" y="0"/>
                    <a:pt x="42" y="0"/>
                  </a:cubicBezTo>
                  <a:cubicBezTo>
                    <a:pt x="44" y="0"/>
                    <a:pt x="45" y="1"/>
                    <a:pt x="45" y="3"/>
                  </a:cubicBezTo>
                  <a:cubicBezTo>
                    <a:pt x="45" y="13"/>
                    <a:pt x="45" y="13"/>
                    <a:pt x="45" y="13"/>
                  </a:cubicBezTo>
                  <a:cubicBezTo>
                    <a:pt x="39" y="11"/>
                    <a:pt x="39" y="11"/>
                    <a:pt x="39" y="11"/>
                  </a:cubicBezTo>
                  <a:cubicBezTo>
                    <a:pt x="39" y="6"/>
                    <a:pt x="39" y="6"/>
                    <a:pt x="39" y="6"/>
                  </a:cubicBezTo>
                  <a:cubicBezTo>
                    <a:pt x="6" y="6"/>
                    <a:pt x="6" y="6"/>
                    <a:pt x="6" y="6"/>
                  </a:cubicBezTo>
                  <a:close/>
                  <a:moveTo>
                    <a:pt x="28" y="33"/>
                  </a:moveTo>
                  <a:cubicBezTo>
                    <a:pt x="23" y="33"/>
                    <a:pt x="19" y="37"/>
                    <a:pt x="19" y="42"/>
                  </a:cubicBezTo>
                  <a:cubicBezTo>
                    <a:pt x="19" y="46"/>
                    <a:pt x="23" y="50"/>
                    <a:pt x="28" y="50"/>
                  </a:cubicBezTo>
                  <a:cubicBezTo>
                    <a:pt x="33" y="50"/>
                    <a:pt x="37" y="46"/>
                    <a:pt x="37" y="42"/>
                  </a:cubicBezTo>
                  <a:cubicBezTo>
                    <a:pt x="37" y="24"/>
                    <a:pt x="37" y="24"/>
                    <a:pt x="37" y="24"/>
                  </a:cubicBezTo>
                  <a:cubicBezTo>
                    <a:pt x="40" y="24"/>
                    <a:pt x="43" y="25"/>
                    <a:pt x="44" y="27"/>
                  </a:cubicBezTo>
                  <a:cubicBezTo>
                    <a:pt x="47" y="30"/>
                    <a:pt x="44" y="36"/>
                    <a:pt x="44" y="36"/>
                  </a:cubicBezTo>
                  <a:cubicBezTo>
                    <a:pt x="46" y="37"/>
                    <a:pt x="46" y="37"/>
                    <a:pt x="46" y="37"/>
                  </a:cubicBezTo>
                  <a:cubicBezTo>
                    <a:pt x="46" y="37"/>
                    <a:pt x="53" y="29"/>
                    <a:pt x="51" y="24"/>
                  </a:cubicBezTo>
                  <a:cubicBezTo>
                    <a:pt x="48" y="19"/>
                    <a:pt x="31" y="13"/>
                    <a:pt x="31" y="13"/>
                  </a:cubicBezTo>
                  <a:cubicBezTo>
                    <a:pt x="31" y="33"/>
                    <a:pt x="31" y="33"/>
                    <a:pt x="31" y="33"/>
                  </a:cubicBezTo>
                  <a:cubicBezTo>
                    <a:pt x="30" y="33"/>
                    <a:pt x="29" y="33"/>
                    <a:pt x="28" y="33"/>
                  </a:cubicBezTo>
                  <a:close/>
                  <a:moveTo>
                    <a:pt x="18" y="60"/>
                  </a:moveTo>
                  <a:cubicBezTo>
                    <a:pt x="17" y="60"/>
                    <a:pt x="17" y="60"/>
                    <a:pt x="17" y="61"/>
                  </a:cubicBezTo>
                  <a:cubicBezTo>
                    <a:pt x="17" y="62"/>
                    <a:pt x="17" y="62"/>
                    <a:pt x="17" y="62"/>
                  </a:cubicBezTo>
                  <a:cubicBezTo>
                    <a:pt x="17" y="62"/>
                    <a:pt x="17" y="63"/>
                    <a:pt x="18" y="63"/>
                  </a:cubicBezTo>
                  <a:cubicBezTo>
                    <a:pt x="27" y="63"/>
                    <a:pt x="27" y="63"/>
                    <a:pt x="27" y="63"/>
                  </a:cubicBezTo>
                  <a:cubicBezTo>
                    <a:pt x="28" y="63"/>
                    <a:pt x="28" y="62"/>
                    <a:pt x="28" y="62"/>
                  </a:cubicBezTo>
                  <a:cubicBezTo>
                    <a:pt x="28" y="61"/>
                    <a:pt x="28" y="61"/>
                    <a:pt x="28" y="61"/>
                  </a:cubicBezTo>
                  <a:cubicBezTo>
                    <a:pt x="28" y="60"/>
                    <a:pt x="28" y="60"/>
                    <a:pt x="27" y="60"/>
                  </a:cubicBezTo>
                  <a:lnTo>
                    <a:pt x="18" y="60"/>
                  </a:lnTo>
                  <a:close/>
                </a:path>
              </a:pathLst>
            </a:custGeom>
            <a:solidFill>
              <a:sysClr val="window" lastClr="FFFFFF"/>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grpSp>
      <p:grpSp>
        <p:nvGrpSpPr>
          <p:cNvPr id="42" name="组合 41"/>
          <p:cNvGrpSpPr/>
          <p:nvPr/>
        </p:nvGrpSpPr>
        <p:grpSpPr>
          <a:xfrm>
            <a:off x="5469198" y="2307606"/>
            <a:ext cx="1532679" cy="1107074"/>
            <a:chOff x="5412657" y="1740831"/>
            <a:chExt cx="1350000" cy="975122"/>
          </a:xfrm>
        </p:grpSpPr>
        <p:sp>
          <p:nvSpPr>
            <p:cNvPr id="43" name="矩形 42"/>
            <p:cNvSpPr/>
            <p:nvPr/>
          </p:nvSpPr>
          <p:spPr>
            <a:xfrm rot="16200000">
              <a:off x="5600096" y="1553392"/>
              <a:ext cx="975122" cy="1350000"/>
            </a:xfrm>
            <a:prstGeom prst="rect">
              <a:avLst/>
            </a:prstGeom>
            <a:solidFill>
              <a:srgbClr val="2683C6"/>
            </a:solidFill>
            <a:ln w="25400" cap="flat" cmpd="sng" algn="ctr">
              <a:noFill/>
              <a:prstDash val="solid"/>
            </a:ln>
            <a:effectLst>
              <a:outerShdw blurRad="1778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Freeform 810"/>
            <p:cNvSpPr>
              <a:spLocks noEditPoints="1"/>
            </p:cNvSpPr>
            <p:nvPr/>
          </p:nvSpPr>
          <p:spPr bwMode="auto">
            <a:xfrm>
              <a:off x="5920395" y="2045631"/>
              <a:ext cx="489347" cy="365522"/>
            </a:xfrm>
            <a:custGeom>
              <a:avLst/>
              <a:gdLst>
                <a:gd name="T0" fmla="*/ 160 w 174"/>
                <a:gd name="T1" fmla="*/ 97 h 130"/>
                <a:gd name="T2" fmla="*/ 14 w 174"/>
                <a:gd name="T3" fmla="*/ 97 h 130"/>
                <a:gd name="T4" fmla="*/ 3 w 174"/>
                <a:gd name="T5" fmla="*/ 118 h 130"/>
                <a:gd name="T6" fmla="*/ 171 w 174"/>
                <a:gd name="T7" fmla="*/ 118 h 130"/>
                <a:gd name="T8" fmla="*/ 160 w 174"/>
                <a:gd name="T9" fmla="*/ 97 h 130"/>
                <a:gd name="T10" fmla="*/ 69 w 174"/>
                <a:gd name="T11" fmla="*/ 113 h 130"/>
                <a:gd name="T12" fmla="*/ 73 w 174"/>
                <a:gd name="T13" fmla="*/ 105 h 130"/>
                <a:gd name="T14" fmla="*/ 101 w 174"/>
                <a:gd name="T15" fmla="*/ 105 h 130"/>
                <a:gd name="T16" fmla="*/ 105 w 174"/>
                <a:gd name="T17" fmla="*/ 113 h 130"/>
                <a:gd name="T18" fmla="*/ 69 w 174"/>
                <a:gd name="T19" fmla="*/ 113 h 130"/>
                <a:gd name="T20" fmla="*/ 157 w 174"/>
                <a:gd name="T21" fmla="*/ 92 h 130"/>
                <a:gd name="T22" fmla="*/ 157 w 174"/>
                <a:gd name="T23" fmla="*/ 92 h 130"/>
                <a:gd name="T24" fmla="*/ 157 w 174"/>
                <a:gd name="T25" fmla="*/ 91 h 130"/>
                <a:gd name="T26" fmla="*/ 157 w 174"/>
                <a:gd name="T27" fmla="*/ 4 h 130"/>
                <a:gd name="T28" fmla="*/ 153 w 174"/>
                <a:gd name="T29" fmla="*/ 0 h 130"/>
                <a:gd name="T30" fmla="*/ 21 w 174"/>
                <a:gd name="T31" fmla="*/ 0 h 130"/>
                <a:gd name="T32" fmla="*/ 17 w 174"/>
                <a:gd name="T33" fmla="*/ 4 h 130"/>
                <a:gd name="T34" fmla="*/ 17 w 174"/>
                <a:gd name="T35" fmla="*/ 91 h 130"/>
                <a:gd name="T36" fmla="*/ 17 w 174"/>
                <a:gd name="T37" fmla="*/ 92 h 130"/>
                <a:gd name="T38" fmla="*/ 17 w 174"/>
                <a:gd name="T39" fmla="*/ 92 h 130"/>
                <a:gd name="T40" fmla="*/ 16 w 174"/>
                <a:gd name="T41" fmla="*/ 92 h 130"/>
                <a:gd name="T42" fmla="*/ 158 w 174"/>
                <a:gd name="T43" fmla="*/ 92 h 130"/>
                <a:gd name="T44" fmla="*/ 157 w 174"/>
                <a:gd name="T45" fmla="*/ 92 h 130"/>
                <a:gd name="T46" fmla="*/ 147 w 174"/>
                <a:gd name="T47" fmla="*/ 85 h 130"/>
                <a:gd name="T48" fmla="*/ 27 w 174"/>
                <a:gd name="T49" fmla="*/ 85 h 130"/>
                <a:gd name="T50" fmla="*/ 27 w 174"/>
                <a:gd name="T51" fmla="*/ 10 h 130"/>
                <a:gd name="T52" fmla="*/ 147 w 174"/>
                <a:gd name="T53" fmla="*/ 10 h 130"/>
                <a:gd name="T54" fmla="*/ 147 w 174"/>
                <a:gd name="T55" fmla="*/ 85 h 130"/>
                <a:gd name="T56" fmla="*/ 173 w 174"/>
                <a:gd name="T57" fmla="*/ 123 h 130"/>
                <a:gd name="T58" fmla="*/ 1 w 174"/>
                <a:gd name="T59" fmla="*/ 123 h 130"/>
                <a:gd name="T60" fmla="*/ 0 w 174"/>
                <a:gd name="T61" fmla="*/ 124 h 130"/>
                <a:gd name="T62" fmla="*/ 4 w 174"/>
                <a:gd name="T63" fmla="*/ 130 h 130"/>
                <a:gd name="T64" fmla="*/ 170 w 174"/>
                <a:gd name="T65" fmla="*/ 130 h 130"/>
                <a:gd name="T66" fmla="*/ 174 w 174"/>
                <a:gd name="T67" fmla="*/ 124 h 130"/>
                <a:gd name="T68" fmla="*/ 173 w 174"/>
                <a:gd name="T69"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solidFill>
              <a:sysClr val="window" lastClr="FFFFFF"/>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grpSp>
      <p:grpSp>
        <p:nvGrpSpPr>
          <p:cNvPr id="45" name="组合 44"/>
          <p:cNvGrpSpPr/>
          <p:nvPr/>
        </p:nvGrpSpPr>
        <p:grpSpPr>
          <a:xfrm>
            <a:off x="4537897" y="4428159"/>
            <a:ext cx="1107074" cy="1379411"/>
            <a:chOff x="4592357" y="3608636"/>
            <a:chExt cx="975122" cy="1215000"/>
          </a:xfrm>
        </p:grpSpPr>
        <p:sp>
          <p:nvSpPr>
            <p:cNvPr id="46" name="矩形 45"/>
            <p:cNvSpPr/>
            <p:nvPr/>
          </p:nvSpPr>
          <p:spPr>
            <a:xfrm rot="10800000">
              <a:off x="4592357" y="3608636"/>
              <a:ext cx="975122" cy="1215000"/>
            </a:xfrm>
            <a:prstGeom prst="rect">
              <a:avLst/>
            </a:prstGeom>
            <a:solidFill>
              <a:srgbClr val="2683C6"/>
            </a:solidFill>
            <a:ln w="25400" cap="flat" cmpd="sng" algn="ctr">
              <a:noFill/>
              <a:prstDash val="solid"/>
            </a:ln>
            <a:effectLst>
              <a:outerShdw blurRad="1778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Freeform 843"/>
            <p:cNvSpPr>
              <a:spLocks noEditPoints="1"/>
            </p:cNvSpPr>
            <p:nvPr/>
          </p:nvSpPr>
          <p:spPr bwMode="auto">
            <a:xfrm>
              <a:off x="4845916" y="4002419"/>
              <a:ext cx="489347" cy="427435"/>
            </a:xfrm>
            <a:custGeom>
              <a:avLst/>
              <a:gdLst>
                <a:gd name="T0" fmla="*/ 109 w 174"/>
                <a:gd name="T1" fmla="*/ 132 h 152"/>
                <a:gd name="T2" fmla="*/ 108 w 174"/>
                <a:gd name="T3" fmla="*/ 127 h 152"/>
                <a:gd name="T4" fmla="*/ 66 w 174"/>
                <a:gd name="T5" fmla="*/ 127 h 152"/>
                <a:gd name="T6" fmla="*/ 64 w 174"/>
                <a:gd name="T7" fmla="*/ 137 h 152"/>
                <a:gd name="T8" fmla="*/ 59 w 174"/>
                <a:gd name="T9" fmla="*/ 145 h 152"/>
                <a:gd name="T10" fmla="*/ 50 w 174"/>
                <a:gd name="T11" fmla="*/ 148 h 152"/>
                <a:gd name="T12" fmla="*/ 50 w 174"/>
                <a:gd name="T13" fmla="*/ 152 h 152"/>
                <a:gd name="T14" fmla="*/ 124 w 174"/>
                <a:gd name="T15" fmla="*/ 152 h 152"/>
                <a:gd name="T16" fmla="*/ 124 w 174"/>
                <a:gd name="T17" fmla="*/ 148 h 152"/>
                <a:gd name="T18" fmla="*/ 115 w 174"/>
                <a:gd name="T19" fmla="*/ 145 h 152"/>
                <a:gd name="T20" fmla="*/ 109 w 174"/>
                <a:gd name="T21" fmla="*/ 132 h 152"/>
                <a:gd name="T22" fmla="*/ 169 w 174"/>
                <a:gd name="T23" fmla="*/ 0 h 152"/>
                <a:gd name="T24" fmla="*/ 5 w 174"/>
                <a:gd name="T25" fmla="*/ 0 h 152"/>
                <a:gd name="T26" fmla="*/ 0 w 174"/>
                <a:gd name="T27" fmla="*/ 5 h 152"/>
                <a:gd name="T28" fmla="*/ 0 w 174"/>
                <a:gd name="T29" fmla="*/ 113 h 152"/>
                <a:gd name="T30" fmla="*/ 5 w 174"/>
                <a:gd name="T31" fmla="*/ 118 h 152"/>
                <a:gd name="T32" fmla="*/ 169 w 174"/>
                <a:gd name="T33" fmla="*/ 118 h 152"/>
                <a:gd name="T34" fmla="*/ 174 w 174"/>
                <a:gd name="T35" fmla="*/ 113 h 152"/>
                <a:gd name="T36" fmla="*/ 174 w 174"/>
                <a:gd name="T37" fmla="*/ 5 h 152"/>
                <a:gd name="T38" fmla="*/ 169 w 174"/>
                <a:gd name="T39" fmla="*/ 0 h 152"/>
                <a:gd name="T40" fmla="*/ 162 w 174"/>
                <a:gd name="T41" fmla="*/ 106 h 152"/>
                <a:gd name="T42" fmla="*/ 12 w 174"/>
                <a:gd name="T43" fmla="*/ 106 h 152"/>
                <a:gd name="T44" fmla="*/ 12 w 174"/>
                <a:gd name="T45" fmla="*/ 13 h 152"/>
                <a:gd name="T46" fmla="*/ 162 w 174"/>
                <a:gd name="T47" fmla="*/ 13 h 152"/>
                <a:gd name="T48" fmla="*/ 162 w 174"/>
                <a:gd name="T49" fmla="*/ 10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solidFill>
              <a:sysClr val="window" lastClr="FFFFFF"/>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grpSp>
      <p:grpSp>
        <p:nvGrpSpPr>
          <p:cNvPr id="48" name="组合 47"/>
          <p:cNvGrpSpPr/>
          <p:nvPr/>
        </p:nvGrpSpPr>
        <p:grpSpPr>
          <a:xfrm>
            <a:off x="3412000" y="2307607"/>
            <a:ext cx="1107074" cy="1107074"/>
            <a:chOff x="3600654" y="1740831"/>
            <a:chExt cx="975122" cy="975122"/>
          </a:xfrm>
        </p:grpSpPr>
        <p:sp>
          <p:nvSpPr>
            <p:cNvPr id="49" name="圆角矩形 48"/>
            <p:cNvSpPr/>
            <p:nvPr/>
          </p:nvSpPr>
          <p:spPr>
            <a:xfrm>
              <a:off x="3600654" y="1740831"/>
              <a:ext cx="975122" cy="975122"/>
            </a:xfrm>
            <a:prstGeom prst="roundRect">
              <a:avLst/>
            </a:prstGeom>
            <a:gradFill flip="none" rotWithShape="1">
              <a:gsLst>
                <a:gs pos="0">
                  <a:srgbClr val="2683C6">
                    <a:lumMod val="5000"/>
                    <a:lumOff val="95000"/>
                  </a:srgbClr>
                </a:gs>
                <a:gs pos="100000">
                  <a:sysClr val="window" lastClr="FFFFFF">
                    <a:lumMod val="75000"/>
                  </a:sysClr>
                </a:gs>
              </a:gsLst>
              <a:lin ang="13500000" scaled="1"/>
              <a:tileRect/>
            </a:gradFill>
            <a:ln w="34925"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圆角矩形 49"/>
            <p:cNvSpPr>
              <a:spLocks noChangeAspect="1"/>
            </p:cNvSpPr>
            <p:nvPr/>
          </p:nvSpPr>
          <p:spPr>
            <a:xfrm>
              <a:off x="3804715" y="1944892"/>
              <a:ext cx="567000" cy="567000"/>
            </a:xfrm>
            <a:prstGeom prst="roundRect">
              <a:avLst/>
            </a:prstGeom>
            <a:solidFill>
              <a:sysClr val="window" lastClr="FFFFFF"/>
            </a:solidFill>
            <a:ln w="3492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文本框 3"/>
            <p:cNvSpPr txBox="1"/>
            <p:nvPr/>
          </p:nvSpPr>
          <p:spPr>
            <a:xfrm>
              <a:off x="3788134" y="1916769"/>
              <a:ext cx="614477" cy="62351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01</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grpSp>
        <p:nvGrpSpPr>
          <p:cNvPr id="52" name="组合 51"/>
          <p:cNvGrpSpPr/>
          <p:nvPr/>
        </p:nvGrpSpPr>
        <p:grpSpPr>
          <a:xfrm>
            <a:off x="4537899" y="2307607"/>
            <a:ext cx="1107074" cy="1107074"/>
            <a:chOff x="4592357" y="1740831"/>
            <a:chExt cx="975122" cy="975122"/>
          </a:xfrm>
        </p:grpSpPr>
        <p:sp>
          <p:nvSpPr>
            <p:cNvPr id="53" name="圆角矩形 52"/>
            <p:cNvSpPr/>
            <p:nvPr/>
          </p:nvSpPr>
          <p:spPr>
            <a:xfrm>
              <a:off x="4592357" y="1740831"/>
              <a:ext cx="975122" cy="975122"/>
            </a:xfrm>
            <a:prstGeom prst="roundRect">
              <a:avLst/>
            </a:prstGeom>
            <a:gradFill flip="none" rotWithShape="1">
              <a:gsLst>
                <a:gs pos="0">
                  <a:srgbClr val="2683C6">
                    <a:lumMod val="5000"/>
                    <a:lumOff val="95000"/>
                  </a:srgbClr>
                </a:gs>
                <a:gs pos="100000">
                  <a:sysClr val="window" lastClr="FFFFFF">
                    <a:lumMod val="75000"/>
                  </a:sysClr>
                </a:gs>
              </a:gsLst>
              <a:lin ang="13500000" scaled="1"/>
              <a:tileRect/>
            </a:gradFill>
            <a:ln w="34925"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圆角矩形 53"/>
            <p:cNvSpPr>
              <a:spLocks noChangeAspect="1"/>
            </p:cNvSpPr>
            <p:nvPr/>
          </p:nvSpPr>
          <p:spPr>
            <a:xfrm>
              <a:off x="4796418" y="1944892"/>
              <a:ext cx="567000" cy="567000"/>
            </a:xfrm>
            <a:prstGeom prst="roundRect">
              <a:avLst/>
            </a:prstGeom>
            <a:solidFill>
              <a:sysClr val="window" lastClr="FFFFFF"/>
            </a:solidFill>
            <a:ln w="3492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文本框 7"/>
            <p:cNvSpPr txBox="1"/>
            <p:nvPr/>
          </p:nvSpPr>
          <p:spPr>
            <a:xfrm>
              <a:off x="4779837" y="1916769"/>
              <a:ext cx="614477" cy="62351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02</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grpSp>
        <p:nvGrpSpPr>
          <p:cNvPr id="56" name="组合 55"/>
          <p:cNvGrpSpPr/>
          <p:nvPr/>
        </p:nvGrpSpPr>
        <p:grpSpPr>
          <a:xfrm>
            <a:off x="3412000" y="3414680"/>
            <a:ext cx="1107074" cy="1107074"/>
            <a:chOff x="3600654" y="2715952"/>
            <a:chExt cx="975122" cy="975122"/>
          </a:xfrm>
        </p:grpSpPr>
        <p:sp>
          <p:nvSpPr>
            <p:cNvPr id="57" name="圆角矩形 56"/>
            <p:cNvSpPr/>
            <p:nvPr/>
          </p:nvSpPr>
          <p:spPr>
            <a:xfrm>
              <a:off x="3600654" y="2715952"/>
              <a:ext cx="975122" cy="975122"/>
            </a:xfrm>
            <a:prstGeom prst="roundRect">
              <a:avLst/>
            </a:prstGeom>
            <a:gradFill flip="none" rotWithShape="1">
              <a:gsLst>
                <a:gs pos="0">
                  <a:srgbClr val="2683C6">
                    <a:lumMod val="5000"/>
                    <a:lumOff val="95000"/>
                  </a:srgbClr>
                </a:gs>
                <a:gs pos="100000">
                  <a:sysClr val="window" lastClr="FFFFFF">
                    <a:lumMod val="75000"/>
                  </a:sysClr>
                </a:gs>
              </a:gsLst>
              <a:lin ang="13500000" scaled="1"/>
              <a:tileRect/>
            </a:gradFill>
            <a:ln w="34925"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圆角矩形 57"/>
            <p:cNvSpPr>
              <a:spLocks noChangeAspect="1"/>
            </p:cNvSpPr>
            <p:nvPr/>
          </p:nvSpPr>
          <p:spPr>
            <a:xfrm>
              <a:off x="3804715" y="2920014"/>
              <a:ext cx="567000" cy="567000"/>
            </a:xfrm>
            <a:prstGeom prst="roundRect">
              <a:avLst/>
            </a:prstGeom>
            <a:solidFill>
              <a:sysClr val="window" lastClr="FFFFFF"/>
            </a:solidFill>
            <a:ln w="3492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文本框 11"/>
            <p:cNvSpPr txBox="1"/>
            <p:nvPr/>
          </p:nvSpPr>
          <p:spPr>
            <a:xfrm>
              <a:off x="3788134" y="2891890"/>
              <a:ext cx="614477" cy="62351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04</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grpSp>
        <p:nvGrpSpPr>
          <p:cNvPr id="60" name="组合 59"/>
          <p:cNvGrpSpPr/>
          <p:nvPr/>
        </p:nvGrpSpPr>
        <p:grpSpPr>
          <a:xfrm>
            <a:off x="4537899" y="3414680"/>
            <a:ext cx="1107074" cy="1107074"/>
            <a:chOff x="4592357" y="2715952"/>
            <a:chExt cx="975122" cy="975122"/>
          </a:xfrm>
        </p:grpSpPr>
        <p:sp>
          <p:nvSpPr>
            <p:cNvPr id="61" name="圆角矩形 60"/>
            <p:cNvSpPr/>
            <p:nvPr/>
          </p:nvSpPr>
          <p:spPr>
            <a:xfrm>
              <a:off x="4592357" y="2715952"/>
              <a:ext cx="975122" cy="975122"/>
            </a:xfrm>
            <a:prstGeom prst="roundRect">
              <a:avLst/>
            </a:prstGeom>
            <a:gradFill flip="none" rotWithShape="1">
              <a:gsLst>
                <a:gs pos="0">
                  <a:srgbClr val="2683C6">
                    <a:lumMod val="5000"/>
                    <a:lumOff val="95000"/>
                  </a:srgbClr>
                </a:gs>
                <a:gs pos="100000">
                  <a:sysClr val="window" lastClr="FFFFFF">
                    <a:lumMod val="75000"/>
                  </a:sysClr>
                </a:gs>
              </a:gsLst>
              <a:lin ang="13500000" scaled="1"/>
              <a:tileRect/>
            </a:gradFill>
            <a:ln w="34925" cap="flat" cmpd="sng" algn="ctr">
              <a:gradFill flip="none" rotWithShape="1">
                <a:gsLst>
                  <a:gs pos="0">
                    <a:srgbClr val="2683C6">
                      <a:lumMod val="5000"/>
                      <a:lumOff val="95000"/>
                    </a:srgbClr>
                  </a:gs>
                  <a:gs pos="100000">
                    <a:sysClr val="window" lastClr="FFFFFF">
                      <a:lumMod val="65000"/>
                    </a:sysClr>
                  </a:gs>
                </a:gsLst>
                <a:lin ang="2700000" scaled="1"/>
                <a:tileRect/>
              </a:gradFill>
              <a:prstDash val="solid"/>
            </a:ln>
            <a:effectLst>
              <a:outerShdw blurRad="1778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圆角矩形 61"/>
            <p:cNvSpPr>
              <a:spLocks noChangeAspect="1"/>
            </p:cNvSpPr>
            <p:nvPr/>
          </p:nvSpPr>
          <p:spPr>
            <a:xfrm>
              <a:off x="4796418" y="2920013"/>
              <a:ext cx="567000" cy="567000"/>
            </a:xfrm>
            <a:prstGeom prst="roundRect">
              <a:avLst/>
            </a:prstGeom>
            <a:solidFill>
              <a:sysClr val="window" lastClr="FFFFFF"/>
            </a:solidFill>
            <a:ln w="34925"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文本框 14"/>
            <p:cNvSpPr txBox="1"/>
            <p:nvPr/>
          </p:nvSpPr>
          <p:spPr>
            <a:xfrm>
              <a:off x="4779837" y="2891890"/>
              <a:ext cx="614477" cy="62351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rPr>
                <a:t>03</a:t>
              </a:r>
              <a:endParaRPr kumimoji="0" lang="zh-CN" altLang="en-US" sz="4000" b="0" i="0" u="none" strike="noStrike" kern="0" cap="none" spc="0" normalizeH="0" baseline="0" noProof="0" dirty="0">
                <a:ln>
                  <a:noFill/>
                </a:ln>
                <a:solidFill>
                  <a:srgbClr val="2683C6"/>
                </a:solidFill>
                <a:effectLst/>
                <a:uLnTx/>
                <a:uFillTx/>
                <a:latin typeface="时尚中黑简体" panose="01010104010101010101" pitchFamily="2" charset="-122"/>
                <a:ea typeface="时尚中黑简体" panose="01010104010101010101" pitchFamily="2" charset="-122"/>
              </a:endParaRPr>
            </a:p>
          </p:txBody>
        </p:sp>
      </p:grpSp>
      <p:sp>
        <p:nvSpPr>
          <p:cNvPr id="64" name="文本框 36"/>
          <p:cNvSpPr txBox="1"/>
          <p:nvPr/>
        </p:nvSpPr>
        <p:spPr>
          <a:xfrm>
            <a:off x="1753815" y="2539280"/>
            <a:ext cx="141577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65" name="文本框 37"/>
          <p:cNvSpPr txBox="1"/>
          <p:nvPr/>
        </p:nvSpPr>
        <p:spPr>
          <a:xfrm>
            <a:off x="4654653" y="1660585"/>
            <a:ext cx="141577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66" name="文本框 38"/>
          <p:cNvSpPr txBox="1"/>
          <p:nvPr/>
        </p:nvSpPr>
        <p:spPr>
          <a:xfrm>
            <a:off x="5767163" y="3719252"/>
            <a:ext cx="141577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rPr>
              <a:t>点击添加标题文字</a:t>
            </a:r>
          </a:p>
        </p:txBody>
      </p:sp>
      <p:sp>
        <p:nvSpPr>
          <p:cNvPr id="67" name="文本框 39"/>
          <p:cNvSpPr txBox="1"/>
          <p:nvPr/>
        </p:nvSpPr>
        <p:spPr>
          <a:xfrm>
            <a:off x="2964134" y="4698515"/>
            <a:ext cx="141577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srgbClr>
                </a:solidFill>
                <a:effectLst/>
                <a:uLnTx/>
                <a:uFillTx/>
                <a:latin typeface="时尚中黑简体" panose="01010104010101010101" pitchFamily="2" charset="-122"/>
                <a:ea typeface="时尚中黑简体" panose="01010104010101010101" pitchFamily="2" charset="-122"/>
              </a:rPr>
              <a:t>点击添加标题文字</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 name="组合 152"/>
          <p:cNvGrpSpPr/>
          <p:nvPr/>
        </p:nvGrpSpPr>
        <p:grpSpPr>
          <a:xfrm>
            <a:off x="1745456" y="1517290"/>
            <a:ext cx="3984924" cy="3787570"/>
            <a:chOff x="2220572" y="1120571"/>
            <a:chExt cx="3509963" cy="3336131"/>
          </a:xfrm>
        </p:grpSpPr>
        <p:sp>
          <p:nvSpPr>
            <p:cNvPr id="154" name="Freeform 5"/>
            <p:cNvSpPr>
              <a:spLocks/>
            </p:cNvSpPr>
            <p:nvPr/>
          </p:nvSpPr>
          <p:spPr bwMode="auto">
            <a:xfrm>
              <a:off x="2220572" y="1120571"/>
              <a:ext cx="3509963" cy="3336131"/>
            </a:xfrm>
            <a:custGeom>
              <a:avLst/>
              <a:gdLst>
                <a:gd name="T0" fmla="*/ 1142 w 1245"/>
                <a:gd name="T1" fmla="*/ 1006 h 1183"/>
                <a:gd name="T2" fmla="*/ 999 w 1245"/>
                <a:gd name="T3" fmla="*/ 947 h 1183"/>
                <a:gd name="T4" fmla="*/ 950 w 1245"/>
                <a:gd name="T5" fmla="*/ 899 h 1183"/>
                <a:gd name="T6" fmla="*/ 669 w 1245"/>
                <a:gd name="T7" fmla="*/ 947 h 1183"/>
                <a:gd name="T8" fmla="*/ 277 w 1245"/>
                <a:gd name="T9" fmla="*/ 1006 h 1183"/>
                <a:gd name="T10" fmla="*/ 281 w 1245"/>
                <a:gd name="T11" fmla="*/ 959 h 1183"/>
                <a:gd name="T12" fmla="*/ 329 w 1245"/>
                <a:gd name="T13" fmla="*/ 723 h 1183"/>
                <a:gd name="T14" fmla="*/ 281 w 1245"/>
                <a:gd name="T15" fmla="*/ 675 h 1183"/>
                <a:gd name="T16" fmla="*/ 277 w 1245"/>
                <a:gd name="T17" fmla="*/ 624 h 1183"/>
                <a:gd name="T18" fmla="*/ 438 w 1245"/>
                <a:gd name="T19" fmla="*/ 684 h 1183"/>
                <a:gd name="T20" fmla="*/ 719 w 1245"/>
                <a:gd name="T21" fmla="*/ 733 h 1183"/>
                <a:gd name="T22" fmla="*/ 768 w 1245"/>
                <a:gd name="T23" fmla="*/ 624 h 1183"/>
                <a:gd name="T24" fmla="*/ 1067 w 1245"/>
                <a:gd name="T25" fmla="*/ 506 h 1183"/>
                <a:gd name="T26" fmla="*/ 1202 w 1245"/>
                <a:gd name="T27" fmla="*/ 457 h 1183"/>
                <a:gd name="T28" fmla="*/ 1187 w 1245"/>
                <a:gd name="T29" fmla="*/ 236 h 1183"/>
                <a:gd name="T30" fmla="*/ 1066 w 1245"/>
                <a:gd name="T31" fmla="*/ 222 h 1183"/>
                <a:gd name="T32" fmla="*/ 645 w 1245"/>
                <a:gd name="T33" fmla="*/ 109 h 1183"/>
                <a:gd name="T34" fmla="*/ 631 w 1245"/>
                <a:gd name="T35" fmla="*/ 15 h 1183"/>
                <a:gd name="T36" fmla="*/ 364 w 1245"/>
                <a:gd name="T37" fmla="*/ 0 h 1183"/>
                <a:gd name="T38" fmla="*/ 316 w 1245"/>
                <a:gd name="T39" fmla="*/ 109 h 1183"/>
                <a:gd name="T40" fmla="*/ 157 w 1245"/>
                <a:gd name="T41" fmla="*/ 88 h 1183"/>
                <a:gd name="T42" fmla="*/ 157 w 1245"/>
                <a:gd name="T43" fmla="*/ 202 h 1183"/>
                <a:gd name="T44" fmla="*/ 316 w 1245"/>
                <a:gd name="T45" fmla="*/ 176 h 1183"/>
                <a:gd name="T46" fmla="*/ 364 w 1245"/>
                <a:gd name="T47" fmla="*/ 284 h 1183"/>
                <a:gd name="T48" fmla="*/ 645 w 1245"/>
                <a:gd name="T49" fmla="*/ 236 h 1183"/>
                <a:gd name="T50" fmla="*/ 925 w 1245"/>
                <a:gd name="T51" fmla="*/ 176 h 1183"/>
                <a:gd name="T52" fmla="*/ 920 w 1245"/>
                <a:gd name="T53" fmla="*/ 222 h 1183"/>
                <a:gd name="T54" fmla="*/ 872 w 1245"/>
                <a:gd name="T55" fmla="*/ 457 h 1183"/>
                <a:gd name="T56" fmla="*/ 999 w 1245"/>
                <a:gd name="T57" fmla="*/ 506 h 1183"/>
                <a:gd name="T58" fmla="*/ 768 w 1245"/>
                <a:gd name="T59" fmla="*/ 557 h 1183"/>
                <a:gd name="T60" fmla="*/ 754 w 1245"/>
                <a:gd name="T61" fmla="*/ 463 h 1183"/>
                <a:gd name="T62" fmla="*/ 487 w 1245"/>
                <a:gd name="T63" fmla="*/ 449 h 1183"/>
                <a:gd name="T64" fmla="*/ 438 w 1245"/>
                <a:gd name="T65" fmla="*/ 557 h 1183"/>
                <a:gd name="T66" fmla="*/ 134 w 1245"/>
                <a:gd name="T67" fmla="*/ 675 h 1183"/>
                <a:gd name="T68" fmla="*/ 0 w 1245"/>
                <a:gd name="T69" fmla="*/ 723 h 1183"/>
                <a:gd name="T70" fmla="*/ 48 w 1245"/>
                <a:gd name="T71" fmla="*/ 959 h 1183"/>
                <a:gd name="T72" fmla="*/ 277 w 1245"/>
                <a:gd name="T73" fmla="*/ 1072 h 1183"/>
                <a:gd name="T74" fmla="*/ 669 w 1245"/>
                <a:gd name="T75" fmla="*/ 1134 h 1183"/>
                <a:gd name="T76" fmla="*/ 950 w 1245"/>
                <a:gd name="T77" fmla="*/ 1183 h 1183"/>
                <a:gd name="T78" fmla="*/ 999 w 1245"/>
                <a:gd name="T79" fmla="*/ 1072 h 1183"/>
                <a:gd name="T80" fmla="*/ 1189 w 1245"/>
                <a:gd name="T81" fmla="*/ 1095 h 1183"/>
                <a:gd name="T82" fmla="*/ 1189 w 1245"/>
                <a:gd name="T83" fmla="*/ 982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5" h="1183">
                  <a:moveTo>
                    <a:pt x="1189" y="982"/>
                  </a:moveTo>
                  <a:cubicBezTo>
                    <a:pt x="1170" y="982"/>
                    <a:pt x="1153" y="991"/>
                    <a:pt x="1142" y="1006"/>
                  </a:cubicBezTo>
                  <a:cubicBezTo>
                    <a:pt x="999" y="1006"/>
                    <a:pt x="999" y="1006"/>
                    <a:pt x="999" y="1006"/>
                  </a:cubicBezTo>
                  <a:cubicBezTo>
                    <a:pt x="999" y="947"/>
                    <a:pt x="999" y="947"/>
                    <a:pt x="999" y="947"/>
                  </a:cubicBezTo>
                  <a:cubicBezTo>
                    <a:pt x="999" y="934"/>
                    <a:pt x="994" y="922"/>
                    <a:pt x="985" y="913"/>
                  </a:cubicBezTo>
                  <a:cubicBezTo>
                    <a:pt x="975" y="904"/>
                    <a:pt x="963" y="899"/>
                    <a:pt x="950" y="899"/>
                  </a:cubicBezTo>
                  <a:cubicBezTo>
                    <a:pt x="718" y="899"/>
                    <a:pt x="718" y="899"/>
                    <a:pt x="718" y="899"/>
                  </a:cubicBezTo>
                  <a:cubicBezTo>
                    <a:pt x="691" y="899"/>
                    <a:pt x="669" y="921"/>
                    <a:pt x="669" y="947"/>
                  </a:cubicBezTo>
                  <a:cubicBezTo>
                    <a:pt x="669" y="1006"/>
                    <a:pt x="669" y="1006"/>
                    <a:pt x="669" y="1006"/>
                  </a:cubicBezTo>
                  <a:cubicBezTo>
                    <a:pt x="277" y="1006"/>
                    <a:pt x="277" y="1006"/>
                    <a:pt x="277" y="1006"/>
                  </a:cubicBezTo>
                  <a:cubicBezTo>
                    <a:pt x="245" y="1006"/>
                    <a:pt x="217" y="986"/>
                    <a:pt x="205" y="959"/>
                  </a:cubicBezTo>
                  <a:cubicBezTo>
                    <a:pt x="281" y="959"/>
                    <a:pt x="281" y="959"/>
                    <a:pt x="281" y="959"/>
                  </a:cubicBezTo>
                  <a:cubicBezTo>
                    <a:pt x="308" y="959"/>
                    <a:pt x="329" y="937"/>
                    <a:pt x="329" y="910"/>
                  </a:cubicBezTo>
                  <a:cubicBezTo>
                    <a:pt x="329" y="723"/>
                    <a:pt x="329" y="723"/>
                    <a:pt x="329" y="723"/>
                  </a:cubicBezTo>
                  <a:cubicBezTo>
                    <a:pt x="329" y="710"/>
                    <a:pt x="324" y="698"/>
                    <a:pt x="315" y="689"/>
                  </a:cubicBezTo>
                  <a:cubicBezTo>
                    <a:pt x="306" y="680"/>
                    <a:pt x="294" y="675"/>
                    <a:pt x="281" y="675"/>
                  </a:cubicBezTo>
                  <a:cubicBezTo>
                    <a:pt x="203" y="675"/>
                    <a:pt x="203" y="675"/>
                    <a:pt x="203" y="675"/>
                  </a:cubicBezTo>
                  <a:cubicBezTo>
                    <a:pt x="214" y="645"/>
                    <a:pt x="243" y="624"/>
                    <a:pt x="277" y="624"/>
                  </a:cubicBezTo>
                  <a:cubicBezTo>
                    <a:pt x="438" y="624"/>
                    <a:pt x="438" y="624"/>
                    <a:pt x="438" y="624"/>
                  </a:cubicBezTo>
                  <a:cubicBezTo>
                    <a:pt x="438" y="684"/>
                    <a:pt x="438" y="684"/>
                    <a:pt x="438" y="684"/>
                  </a:cubicBezTo>
                  <a:cubicBezTo>
                    <a:pt x="438" y="711"/>
                    <a:pt x="460" y="733"/>
                    <a:pt x="487" y="733"/>
                  </a:cubicBezTo>
                  <a:cubicBezTo>
                    <a:pt x="719" y="733"/>
                    <a:pt x="719" y="733"/>
                    <a:pt x="719" y="733"/>
                  </a:cubicBezTo>
                  <a:cubicBezTo>
                    <a:pt x="746" y="733"/>
                    <a:pt x="768" y="711"/>
                    <a:pt x="768" y="684"/>
                  </a:cubicBezTo>
                  <a:cubicBezTo>
                    <a:pt x="768" y="624"/>
                    <a:pt x="768" y="624"/>
                    <a:pt x="768" y="624"/>
                  </a:cubicBezTo>
                  <a:cubicBezTo>
                    <a:pt x="925" y="624"/>
                    <a:pt x="925" y="624"/>
                    <a:pt x="925" y="624"/>
                  </a:cubicBezTo>
                  <a:cubicBezTo>
                    <a:pt x="996" y="624"/>
                    <a:pt x="1055" y="573"/>
                    <a:pt x="1067" y="506"/>
                  </a:cubicBezTo>
                  <a:cubicBezTo>
                    <a:pt x="1153" y="506"/>
                    <a:pt x="1153" y="506"/>
                    <a:pt x="1153" y="506"/>
                  </a:cubicBezTo>
                  <a:cubicBezTo>
                    <a:pt x="1180" y="506"/>
                    <a:pt x="1202" y="484"/>
                    <a:pt x="1202" y="457"/>
                  </a:cubicBezTo>
                  <a:cubicBezTo>
                    <a:pt x="1202" y="270"/>
                    <a:pt x="1202" y="270"/>
                    <a:pt x="1202" y="270"/>
                  </a:cubicBezTo>
                  <a:cubicBezTo>
                    <a:pt x="1202" y="257"/>
                    <a:pt x="1196" y="245"/>
                    <a:pt x="1187" y="236"/>
                  </a:cubicBezTo>
                  <a:cubicBezTo>
                    <a:pt x="1178" y="227"/>
                    <a:pt x="1166" y="222"/>
                    <a:pt x="1153" y="222"/>
                  </a:cubicBezTo>
                  <a:cubicBezTo>
                    <a:pt x="1066" y="222"/>
                    <a:pt x="1066" y="222"/>
                    <a:pt x="1066" y="222"/>
                  </a:cubicBezTo>
                  <a:cubicBezTo>
                    <a:pt x="1051" y="157"/>
                    <a:pt x="994" y="109"/>
                    <a:pt x="925" y="109"/>
                  </a:cubicBezTo>
                  <a:cubicBezTo>
                    <a:pt x="645" y="109"/>
                    <a:pt x="645" y="109"/>
                    <a:pt x="645" y="109"/>
                  </a:cubicBezTo>
                  <a:cubicBezTo>
                    <a:pt x="645" y="49"/>
                    <a:pt x="645" y="49"/>
                    <a:pt x="645" y="49"/>
                  </a:cubicBezTo>
                  <a:cubicBezTo>
                    <a:pt x="645" y="36"/>
                    <a:pt x="640" y="24"/>
                    <a:pt x="631" y="15"/>
                  </a:cubicBezTo>
                  <a:cubicBezTo>
                    <a:pt x="622" y="5"/>
                    <a:pt x="610" y="0"/>
                    <a:pt x="597" y="0"/>
                  </a:cubicBezTo>
                  <a:cubicBezTo>
                    <a:pt x="364" y="0"/>
                    <a:pt x="364" y="0"/>
                    <a:pt x="364" y="0"/>
                  </a:cubicBezTo>
                  <a:cubicBezTo>
                    <a:pt x="338" y="0"/>
                    <a:pt x="316" y="22"/>
                    <a:pt x="316" y="49"/>
                  </a:cubicBezTo>
                  <a:cubicBezTo>
                    <a:pt x="316" y="109"/>
                    <a:pt x="316" y="109"/>
                    <a:pt x="316" y="109"/>
                  </a:cubicBezTo>
                  <a:cubicBezTo>
                    <a:pt x="200" y="109"/>
                    <a:pt x="200" y="109"/>
                    <a:pt x="200" y="109"/>
                  </a:cubicBezTo>
                  <a:cubicBezTo>
                    <a:pt x="190" y="96"/>
                    <a:pt x="174" y="88"/>
                    <a:pt x="157" y="88"/>
                  </a:cubicBezTo>
                  <a:cubicBezTo>
                    <a:pt x="125" y="88"/>
                    <a:pt x="100" y="114"/>
                    <a:pt x="100" y="145"/>
                  </a:cubicBezTo>
                  <a:cubicBezTo>
                    <a:pt x="100" y="176"/>
                    <a:pt x="125" y="202"/>
                    <a:pt x="157" y="202"/>
                  </a:cubicBezTo>
                  <a:cubicBezTo>
                    <a:pt x="177" y="202"/>
                    <a:pt x="194" y="191"/>
                    <a:pt x="204" y="176"/>
                  </a:cubicBezTo>
                  <a:cubicBezTo>
                    <a:pt x="316" y="176"/>
                    <a:pt x="316" y="176"/>
                    <a:pt x="316" y="176"/>
                  </a:cubicBezTo>
                  <a:cubicBezTo>
                    <a:pt x="316" y="236"/>
                    <a:pt x="316" y="236"/>
                    <a:pt x="316" y="236"/>
                  </a:cubicBezTo>
                  <a:cubicBezTo>
                    <a:pt x="316" y="263"/>
                    <a:pt x="338" y="284"/>
                    <a:pt x="364" y="284"/>
                  </a:cubicBezTo>
                  <a:cubicBezTo>
                    <a:pt x="597" y="284"/>
                    <a:pt x="597" y="284"/>
                    <a:pt x="597" y="284"/>
                  </a:cubicBezTo>
                  <a:cubicBezTo>
                    <a:pt x="624" y="284"/>
                    <a:pt x="645" y="263"/>
                    <a:pt x="645" y="236"/>
                  </a:cubicBezTo>
                  <a:cubicBezTo>
                    <a:pt x="645" y="176"/>
                    <a:pt x="645" y="176"/>
                    <a:pt x="645" y="176"/>
                  </a:cubicBezTo>
                  <a:cubicBezTo>
                    <a:pt x="925" y="176"/>
                    <a:pt x="925" y="176"/>
                    <a:pt x="925" y="176"/>
                  </a:cubicBezTo>
                  <a:cubicBezTo>
                    <a:pt x="956" y="176"/>
                    <a:pt x="984" y="195"/>
                    <a:pt x="996" y="222"/>
                  </a:cubicBezTo>
                  <a:cubicBezTo>
                    <a:pt x="920" y="222"/>
                    <a:pt x="920" y="222"/>
                    <a:pt x="920" y="222"/>
                  </a:cubicBezTo>
                  <a:cubicBezTo>
                    <a:pt x="894" y="222"/>
                    <a:pt x="872" y="244"/>
                    <a:pt x="872" y="270"/>
                  </a:cubicBezTo>
                  <a:cubicBezTo>
                    <a:pt x="872" y="457"/>
                    <a:pt x="872" y="457"/>
                    <a:pt x="872" y="457"/>
                  </a:cubicBezTo>
                  <a:cubicBezTo>
                    <a:pt x="872" y="484"/>
                    <a:pt x="894" y="506"/>
                    <a:pt x="920" y="506"/>
                  </a:cubicBezTo>
                  <a:cubicBezTo>
                    <a:pt x="999" y="506"/>
                    <a:pt x="999" y="506"/>
                    <a:pt x="999" y="506"/>
                  </a:cubicBezTo>
                  <a:cubicBezTo>
                    <a:pt x="988" y="536"/>
                    <a:pt x="959" y="557"/>
                    <a:pt x="925" y="557"/>
                  </a:cubicBezTo>
                  <a:cubicBezTo>
                    <a:pt x="768" y="557"/>
                    <a:pt x="768" y="557"/>
                    <a:pt x="768" y="557"/>
                  </a:cubicBezTo>
                  <a:cubicBezTo>
                    <a:pt x="768" y="497"/>
                    <a:pt x="768" y="497"/>
                    <a:pt x="768" y="497"/>
                  </a:cubicBezTo>
                  <a:cubicBezTo>
                    <a:pt x="768" y="484"/>
                    <a:pt x="763" y="472"/>
                    <a:pt x="754" y="463"/>
                  </a:cubicBezTo>
                  <a:cubicBezTo>
                    <a:pt x="745" y="454"/>
                    <a:pt x="732" y="449"/>
                    <a:pt x="719" y="449"/>
                  </a:cubicBezTo>
                  <a:cubicBezTo>
                    <a:pt x="487" y="449"/>
                    <a:pt x="487" y="449"/>
                    <a:pt x="487" y="449"/>
                  </a:cubicBezTo>
                  <a:cubicBezTo>
                    <a:pt x="460" y="449"/>
                    <a:pt x="438" y="471"/>
                    <a:pt x="438" y="497"/>
                  </a:cubicBezTo>
                  <a:cubicBezTo>
                    <a:pt x="438" y="557"/>
                    <a:pt x="438" y="557"/>
                    <a:pt x="438" y="557"/>
                  </a:cubicBezTo>
                  <a:cubicBezTo>
                    <a:pt x="277" y="557"/>
                    <a:pt x="277" y="557"/>
                    <a:pt x="277" y="557"/>
                  </a:cubicBezTo>
                  <a:cubicBezTo>
                    <a:pt x="206" y="557"/>
                    <a:pt x="147" y="608"/>
                    <a:pt x="134" y="675"/>
                  </a:cubicBezTo>
                  <a:cubicBezTo>
                    <a:pt x="48" y="675"/>
                    <a:pt x="48" y="675"/>
                    <a:pt x="48" y="675"/>
                  </a:cubicBezTo>
                  <a:cubicBezTo>
                    <a:pt x="22" y="675"/>
                    <a:pt x="0" y="697"/>
                    <a:pt x="0" y="723"/>
                  </a:cubicBezTo>
                  <a:cubicBezTo>
                    <a:pt x="0" y="910"/>
                    <a:pt x="0" y="910"/>
                    <a:pt x="0" y="910"/>
                  </a:cubicBezTo>
                  <a:cubicBezTo>
                    <a:pt x="0" y="937"/>
                    <a:pt x="22" y="959"/>
                    <a:pt x="48" y="959"/>
                  </a:cubicBezTo>
                  <a:cubicBezTo>
                    <a:pt x="135" y="959"/>
                    <a:pt x="135" y="959"/>
                    <a:pt x="135" y="959"/>
                  </a:cubicBezTo>
                  <a:cubicBezTo>
                    <a:pt x="149" y="1024"/>
                    <a:pt x="207" y="1072"/>
                    <a:pt x="277" y="1072"/>
                  </a:cubicBezTo>
                  <a:cubicBezTo>
                    <a:pt x="669" y="1072"/>
                    <a:pt x="669" y="1072"/>
                    <a:pt x="669" y="1072"/>
                  </a:cubicBezTo>
                  <a:cubicBezTo>
                    <a:pt x="669" y="1134"/>
                    <a:pt x="669" y="1134"/>
                    <a:pt x="669" y="1134"/>
                  </a:cubicBezTo>
                  <a:cubicBezTo>
                    <a:pt x="669" y="1161"/>
                    <a:pt x="691" y="1183"/>
                    <a:pt x="718" y="1183"/>
                  </a:cubicBezTo>
                  <a:cubicBezTo>
                    <a:pt x="950" y="1183"/>
                    <a:pt x="950" y="1183"/>
                    <a:pt x="950" y="1183"/>
                  </a:cubicBezTo>
                  <a:cubicBezTo>
                    <a:pt x="977" y="1183"/>
                    <a:pt x="999" y="1161"/>
                    <a:pt x="999" y="1134"/>
                  </a:cubicBezTo>
                  <a:cubicBezTo>
                    <a:pt x="999" y="1072"/>
                    <a:pt x="999" y="1072"/>
                    <a:pt x="999" y="1072"/>
                  </a:cubicBezTo>
                  <a:cubicBezTo>
                    <a:pt x="1144" y="1072"/>
                    <a:pt x="1144" y="1072"/>
                    <a:pt x="1144" y="1072"/>
                  </a:cubicBezTo>
                  <a:cubicBezTo>
                    <a:pt x="1154" y="1086"/>
                    <a:pt x="1170" y="1095"/>
                    <a:pt x="1189" y="1095"/>
                  </a:cubicBezTo>
                  <a:cubicBezTo>
                    <a:pt x="1220" y="1095"/>
                    <a:pt x="1245" y="1070"/>
                    <a:pt x="1245" y="1038"/>
                  </a:cubicBezTo>
                  <a:cubicBezTo>
                    <a:pt x="1245" y="1007"/>
                    <a:pt x="1220" y="982"/>
                    <a:pt x="1189" y="982"/>
                  </a:cubicBezTo>
                  <a:close/>
                </a:path>
              </a:pathLst>
            </a:custGeom>
            <a:solidFill>
              <a:srgbClr val="FFFFFF"/>
            </a:solidFill>
            <a:ln>
              <a:noFill/>
            </a:ln>
            <a:effectLst>
              <a:outerShdw blurRad="101600" dist="889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endParaRPr>
            </a:p>
          </p:txBody>
        </p:sp>
        <p:sp>
          <p:nvSpPr>
            <p:cNvPr id="155" name="椭圆 154"/>
            <p:cNvSpPr>
              <a:spLocks noChangeAspect="1"/>
            </p:cNvSpPr>
            <p:nvPr/>
          </p:nvSpPr>
          <p:spPr>
            <a:xfrm>
              <a:off x="2564544" y="1429905"/>
              <a:ext cx="189000" cy="189000"/>
            </a:xfrm>
            <a:prstGeom prst="ellipse">
              <a:avLst/>
            </a:prstGeom>
            <a:solidFill>
              <a:srgbClr val="37354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endParaRPr>
            </a:p>
          </p:txBody>
        </p:sp>
        <p:sp>
          <p:nvSpPr>
            <p:cNvPr id="156" name="椭圆 155"/>
            <p:cNvSpPr>
              <a:spLocks noChangeAspect="1"/>
            </p:cNvSpPr>
            <p:nvPr/>
          </p:nvSpPr>
          <p:spPr>
            <a:xfrm>
              <a:off x="5479139" y="3952623"/>
              <a:ext cx="189000" cy="189000"/>
            </a:xfrm>
            <a:prstGeom prst="ellipse">
              <a:avLst/>
            </a:prstGeom>
            <a:solidFill>
              <a:srgbClr val="37354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endParaRPr>
            </a:p>
          </p:txBody>
        </p:sp>
      </p:grpSp>
      <p:grpSp>
        <p:nvGrpSpPr>
          <p:cNvPr id="157" name="组合 156"/>
          <p:cNvGrpSpPr/>
          <p:nvPr/>
        </p:nvGrpSpPr>
        <p:grpSpPr>
          <a:xfrm>
            <a:off x="3290300" y="3058557"/>
            <a:ext cx="766243" cy="705032"/>
            <a:chOff x="3581286" y="2478136"/>
            <a:chExt cx="674915" cy="621000"/>
          </a:xfrm>
        </p:grpSpPr>
        <p:sp>
          <p:nvSpPr>
            <p:cNvPr id="158" name="圆角矩形 157"/>
            <p:cNvSpPr/>
            <p:nvPr/>
          </p:nvSpPr>
          <p:spPr>
            <a:xfrm>
              <a:off x="3581286" y="2478136"/>
              <a:ext cx="674915" cy="621000"/>
            </a:xfrm>
            <a:prstGeom prst="roundRect">
              <a:avLst/>
            </a:prstGeom>
            <a:solidFill>
              <a:srgbClr val="2683C6"/>
            </a:solidFill>
            <a:ln w="25400" cap="flat" cmpd="sng" algn="ctr">
              <a:noFill/>
              <a:prstDash val="solid"/>
            </a:ln>
            <a:effectLst>
              <a:innerShdw blurRad="1778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endParaRPr>
            </a:p>
          </p:txBody>
        </p:sp>
        <p:sp>
          <p:nvSpPr>
            <p:cNvPr id="159" name="Freeform 9"/>
            <p:cNvSpPr>
              <a:spLocks noChangeAspect="1" noEditPoints="1"/>
            </p:cNvSpPr>
            <p:nvPr/>
          </p:nvSpPr>
          <p:spPr bwMode="auto">
            <a:xfrm>
              <a:off x="3618916" y="2598214"/>
              <a:ext cx="626399" cy="363317"/>
            </a:xfrm>
            <a:custGeom>
              <a:avLst/>
              <a:gdLst>
                <a:gd name="T0" fmla="*/ 114 w 132"/>
                <a:gd name="T1" fmla="*/ 26 h 67"/>
                <a:gd name="T2" fmla="*/ 108 w 132"/>
                <a:gd name="T3" fmla="*/ 32 h 67"/>
                <a:gd name="T4" fmla="*/ 110 w 132"/>
                <a:gd name="T5" fmla="*/ 37 h 67"/>
                <a:gd name="T6" fmla="*/ 99 w 132"/>
                <a:gd name="T7" fmla="*/ 55 h 67"/>
                <a:gd name="T8" fmla="*/ 100 w 132"/>
                <a:gd name="T9" fmla="*/ 55 h 67"/>
                <a:gd name="T10" fmla="*/ 107 w 132"/>
                <a:gd name="T11" fmla="*/ 49 h 67"/>
                <a:gd name="T12" fmla="*/ 104 w 132"/>
                <a:gd name="T13" fmla="*/ 67 h 67"/>
                <a:gd name="T14" fmla="*/ 110 w 132"/>
                <a:gd name="T15" fmla="*/ 67 h 67"/>
                <a:gd name="T16" fmla="*/ 114 w 132"/>
                <a:gd name="T17" fmla="*/ 60 h 67"/>
                <a:gd name="T18" fmla="*/ 119 w 132"/>
                <a:gd name="T19" fmla="*/ 67 h 67"/>
                <a:gd name="T20" fmla="*/ 124 w 132"/>
                <a:gd name="T21" fmla="*/ 67 h 67"/>
                <a:gd name="T22" fmla="*/ 121 w 132"/>
                <a:gd name="T23" fmla="*/ 49 h 67"/>
                <a:gd name="T24" fmla="*/ 128 w 132"/>
                <a:gd name="T25" fmla="*/ 55 h 67"/>
                <a:gd name="T26" fmla="*/ 130 w 132"/>
                <a:gd name="T27" fmla="*/ 55 h 67"/>
                <a:gd name="T28" fmla="*/ 118 w 132"/>
                <a:gd name="T29" fmla="*/ 37 h 67"/>
                <a:gd name="T30" fmla="*/ 121 w 132"/>
                <a:gd name="T31" fmla="*/ 32 h 67"/>
                <a:gd name="T32" fmla="*/ 114 w 132"/>
                <a:gd name="T33" fmla="*/ 26 h 67"/>
                <a:gd name="T34" fmla="*/ 18 w 132"/>
                <a:gd name="T35" fmla="*/ 26 h 67"/>
                <a:gd name="T36" fmla="*/ 11 w 132"/>
                <a:gd name="T37" fmla="*/ 32 h 67"/>
                <a:gd name="T38" fmla="*/ 13 w 132"/>
                <a:gd name="T39" fmla="*/ 37 h 67"/>
                <a:gd name="T40" fmla="*/ 2 w 132"/>
                <a:gd name="T41" fmla="*/ 55 h 67"/>
                <a:gd name="T42" fmla="*/ 3 w 132"/>
                <a:gd name="T43" fmla="*/ 55 h 67"/>
                <a:gd name="T44" fmla="*/ 11 w 132"/>
                <a:gd name="T45" fmla="*/ 49 h 67"/>
                <a:gd name="T46" fmla="*/ 7 w 132"/>
                <a:gd name="T47" fmla="*/ 67 h 67"/>
                <a:gd name="T48" fmla="*/ 13 w 132"/>
                <a:gd name="T49" fmla="*/ 67 h 67"/>
                <a:gd name="T50" fmla="*/ 18 w 132"/>
                <a:gd name="T51" fmla="*/ 60 h 67"/>
                <a:gd name="T52" fmla="*/ 22 w 132"/>
                <a:gd name="T53" fmla="*/ 67 h 67"/>
                <a:gd name="T54" fmla="*/ 28 w 132"/>
                <a:gd name="T55" fmla="*/ 67 h 67"/>
                <a:gd name="T56" fmla="*/ 24 w 132"/>
                <a:gd name="T57" fmla="*/ 49 h 67"/>
                <a:gd name="T58" fmla="*/ 32 w 132"/>
                <a:gd name="T59" fmla="*/ 55 h 67"/>
                <a:gd name="T60" fmla="*/ 33 w 132"/>
                <a:gd name="T61" fmla="*/ 55 h 67"/>
                <a:gd name="T62" fmla="*/ 22 w 132"/>
                <a:gd name="T63" fmla="*/ 37 h 67"/>
                <a:gd name="T64" fmla="*/ 24 w 132"/>
                <a:gd name="T65" fmla="*/ 32 h 67"/>
                <a:gd name="T66" fmla="*/ 18 w 132"/>
                <a:gd name="T67" fmla="*/ 26 h 67"/>
                <a:gd name="T68" fmla="*/ 67 w 132"/>
                <a:gd name="T69" fmla="*/ 0 h 67"/>
                <a:gd name="T70" fmla="*/ 57 w 132"/>
                <a:gd name="T71" fmla="*/ 10 h 67"/>
                <a:gd name="T72" fmla="*/ 60 w 132"/>
                <a:gd name="T73" fmla="*/ 18 h 67"/>
                <a:gd name="T74" fmla="*/ 42 w 132"/>
                <a:gd name="T75" fmla="*/ 47 h 67"/>
                <a:gd name="T76" fmla="*/ 44 w 132"/>
                <a:gd name="T77" fmla="*/ 48 h 67"/>
                <a:gd name="T78" fmla="*/ 56 w 132"/>
                <a:gd name="T79" fmla="*/ 38 h 67"/>
                <a:gd name="T80" fmla="*/ 50 w 132"/>
                <a:gd name="T81" fmla="*/ 67 h 67"/>
                <a:gd name="T82" fmla="*/ 60 w 132"/>
                <a:gd name="T83" fmla="*/ 67 h 67"/>
                <a:gd name="T84" fmla="*/ 67 w 132"/>
                <a:gd name="T85" fmla="*/ 55 h 67"/>
                <a:gd name="T86" fmla="*/ 74 w 132"/>
                <a:gd name="T87" fmla="*/ 67 h 67"/>
                <a:gd name="T88" fmla="*/ 84 w 132"/>
                <a:gd name="T89" fmla="*/ 67 h 67"/>
                <a:gd name="T90" fmla="*/ 78 w 132"/>
                <a:gd name="T91" fmla="*/ 38 h 67"/>
                <a:gd name="T92" fmla="*/ 90 w 132"/>
                <a:gd name="T93" fmla="*/ 48 h 67"/>
                <a:gd name="T94" fmla="*/ 92 w 132"/>
                <a:gd name="T95" fmla="*/ 47 h 67"/>
                <a:gd name="T96" fmla="*/ 74 w 132"/>
                <a:gd name="T97" fmla="*/ 18 h 67"/>
                <a:gd name="T98" fmla="*/ 77 w 132"/>
                <a:gd name="T99" fmla="*/ 10 h 67"/>
                <a:gd name="T100" fmla="*/ 67 w 132"/>
                <a:gd name="T10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endParaRPr>
            </a:p>
          </p:txBody>
        </p:sp>
      </p:grpSp>
      <p:grpSp>
        <p:nvGrpSpPr>
          <p:cNvPr id="160" name="组合 159"/>
          <p:cNvGrpSpPr/>
          <p:nvPr/>
        </p:nvGrpSpPr>
        <p:grpSpPr>
          <a:xfrm>
            <a:off x="2907178" y="1617317"/>
            <a:ext cx="766243" cy="705032"/>
            <a:chOff x="3243829" y="1208676"/>
            <a:chExt cx="674915" cy="621000"/>
          </a:xfrm>
        </p:grpSpPr>
        <p:sp>
          <p:nvSpPr>
            <p:cNvPr id="161" name="圆角矩形 160"/>
            <p:cNvSpPr/>
            <p:nvPr/>
          </p:nvSpPr>
          <p:spPr>
            <a:xfrm>
              <a:off x="3243829" y="1208676"/>
              <a:ext cx="674915" cy="621000"/>
            </a:xfrm>
            <a:prstGeom prst="roundRect">
              <a:avLst/>
            </a:prstGeom>
            <a:solidFill>
              <a:srgbClr val="2683C6"/>
            </a:solidFill>
            <a:ln w="25400" cap="flat" cmpd="sng" algn="ctr">
              <a:noFill/>
              <a:prstDash val="solid"/>
            </a:ln>
            <a:effectLst>
              <a:innerShdw blurRad="1778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endParaRPr>
            </a:p>
          </p:txBody>
        </p:sp>
        <p:sp>
          <p:nvSpPr>
            <p:cNvPr id="162" name="Freeform 5"/>
            <p:cNvSpPr>
              <a:spLocks noChangeAspect="1" noEditPoints="1"/>
            </p:cNvSpPr>
            <p:nvPr/>
          </p:nvSpPr>
          <p:spPr bwMode="auto">
            <a:xfrm>
              <a:off x="3352535" y="1330176"/>
              <a:ext cx="457502" cy="378000"/>
            </a:xfrm>
            <a:custGeom>
              <a:avLst/>
              <a:gdLst>
                <a:gd name="T0" fmla="*/ 38 w 126"/>
                <a:gd name="T1" fmla="*/ 13 h 104"/>
                <a:gd name="T2" fmla="*/ 24 w 126"/>
                <a:gd name="T3" fmla="*/ 27 h 104"/>
                <a:gd name="T4" fmla="*/ 8 w 126"/>
                <a:gd name="T5" fmla="*/ 31 h 104"/>
                <a:gd name="T6" fmla="*/ 8 w 126"/>
                <a:gd name="T7" fmla="*/ 51 h 104"/>
                <a:gd name="T8" fmla="*/ 0 w 126"/>
                <a:gd name="T9" fmla="*/ 65 h 104"/>
                <a:gd name="T10" fmla="*/ 14 w 126"/>
                <a:gd name="T11" fmla="*/ 79 h 104"/>
                <a:gd name="T12" fmla="*/ 18 w 126"/>
                <a:gd name="T13" fmla="*/ 96 h 104"/>
                <a:gd name="T14" fmla="*/ 38 w 126"/>
                <a:gd name="T15" fmla="*/ 95 h 104"/>
                <a:gd name="T16" fmla="*/ 53 w 126"/>
                <a:gd name="T17" fmla="*/ 104 h 104"/>
                <a:gd name="T18" fmla="*/ 67 w 126"/>
                <a:gd name="T19" fmla="*/ 90 h 104"/>
                <a:gd name="T20" fmla="*/ 83 w 126"/>
                <a:gd name="T21" fmla="*/ 85 h 104"/>
                <a:gd name="T22" fmla="*/ 83 w 126"/>
                <a:gd name="T23" fmla="*/ 65 h 104"/>
                <a:gd name="T24" fmla="*/ 91 w 126"/>
                <a:gd name="T25" fmla="*/ 51 h 104"/>
                <a:gd name="T26" fmla="*/ 77 w 126"/>
                <a:gd name="T27" fmla="*/ 37 h 104"/>
                <a:gd name="T28" fmla="*/ 73 w 126"/>
                <a:gd name="T29" fmla="*/ 21 h 104"/>
                <a:gd name="T30" fmla="*/ 53 w 126"/>
                <a:gd name="T31" fmla="*/ 21 h 104"/>
                <a:gd name="T32" fmla="*/ 46 w 126"/>
                <a:gd name="T33" fmla="*/ 87 h 104"/>
                <a:gd name="T34" fmla="*/ 46 w 126"/>
                <a:gd name="T35" fmla="*/ 29 h 104"/>
                <a:gd name="T36" fmla="*/ 46 w 126"/>
                <a:gd name="T37" fmla="*/ 87 h 104"/>
                <a:gd name="T38" fmla="*/ 93 w 126"/>
                <a:gd name="T39" fmla="*/ 21 h 104"/>
                <a:gd name="T40" fmla="*/ 116 w 126"/>
                <a:gd name="T41" fmla="*/ 21 h 104"/>
                <a:gd name="T42" fmla="*/ 108 w 126"/>
                <a:gd name="T43" fmla="*/ 0 h 104"/>
                <a:gd name="T44" fmla="*/ 101 w 126"/>
                <a:gd name="T45" fmla="*/ 4 h 104"/>
                <a:gd name="T46" fmla="*/ 91 w 126"/>
                <a:gd name="T47" fmla="*/ 4 h 104"/>
                <a:gd name="T48" fmla="*/ 89 w 126"/>
                <a:gd name="T49" fmla="*/ 11 h 104"/>
                <a:gd name="T50" fmla="*/ 82 w 126"/>
                <a:gd name="T51" fmla="*/ 18 h 104"/>
                <a:gd name="T52" fmla="*/ 87 w 126"/>
                <a:gd name="T53" fmla="*/ 25 h 104"/>
                <a:gd name="T54" fmla="*/ 86 w 126"/>
                <a:gd name="T55" fmla="*/ 35 h 104"/>
                <a:gd name="T56" fmla="*/ 94 w 126"/>
                <a:gd name="T57" fmla="*/ 37 h 104"/>
                <a:gd name="T58" fmla="*/ 101 w 126"/>
                <a:gd name="T59" fmla="*/ 43 h 104"/>
                <a:gd name="T60" fmla="*/ 108 w 126"/>
                <a:gd name="T61" fmla="*/ 39 h 104"/>
                <a:gd name="T62" fmla="*/ 118 w 126"/>
                <a:gd name="T63" fmla="*/ 39 h 104"/>
                <a:gd name="T64" fmla="*/ 120 w 126"/>
                <a:gd name="T65" fmla="*/ 32 h 104"/>
                <a:gd name="T66" fmla="*/ 126 w 126"/>
                <a:gd name="T67" fmla="*/ 25 h 104"/>
                <a:gd name="T68" fmla="*/ 122 w 126"/>
                <a:gd name="T69" fmla="*/ 18 h 104"/>
                <a:gd name="T70" fmla="*/ 122 w 126"/>
                <a:gd name="T71" fmla="*/ 8 h 104"/>
                <a:gd name="T72" fmla="*/ 115 w 126"/>
                <a:gd name="T73" fmla="*/ 6 h 104"/>
                <a:gd name="T74" fmla="*/ 108 w 126"/>
                <a:gd name="T7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04">
                  <a:moveTo>
                    <a:pt x="53" y="13"/>
                  </a:moveTo>
                  <a:cubicBezTo>
                    <a:pt x="38" y="13"/>
                    <a:pt x="38" y="13"/>
                    <a:pt x="38" y="13"/>
                  </a:cubicBezTo>
                  <a:cubicBezTo>
                    <a:pt x="38" y="21"/>
                    <a:pt x="38" y="21"/>
                    <a:pt x="38" y="21"/>
                  </a:cubicBezTo>
                  <a:cubicBezTo>
                    <a:pt x="33" y="22"/>
                    <a:pt x="28" y="24"/>
                    <a:pt x="24" y="27"/>
                  </a:cubicBezTo>
                  <a:cubicBezTo>
                    <a:pt x="18" y="21"/>
                    <a:pt x="18" y="21"/>
                    <a:pt x="18" y="21"/>
                  </a:cubicBezTo>
                  <a:cubicBezTo>
                    <a:pt x="8" y="31"/>
                    <a:pt x="8" y="31"/>
                    <a:pt x="8" y="31"/>
                  </a:cubicBezTo>
                  <a:cubicBezTo>
                    <a:pt x="14" y="37"/>
                    <a:pt x="14" y="37"/>
                    <a:pt x="14" y="37"/>
                  </a:cubicBezTo>
                  <a:cubicBezTo>
                    <a:pt x="11" y="41"/>
                    <a:pt x="9" y="46"/>
                    <a:pt x="8" y="51"/>
                  </a:cubicBezTo>
                  <a:cubicBezTo>
                    <a:pt x="0" y="51"/>
                    <a:pt x="0" y="51"/>
                    <a:pt x="0" y="51"/>
                  </a:cubicBezTo>
                  <a:cubicBezTo>
                    <a:pt x="0" y="65"/>
                    <a:pt x="0" y="65"/>
                    <a:pt x="0" y="65"/>
                  </a:cubicBezTo>
                  <a:cubicBezTo>
                    <a:pt x="8" y="65"/>
                    <a:pt x="8" y="65"/>
                    <a:pt x="8" y="65"/>
                  </a:cubicBezTo>
                  <a:cubicBezTo>
                    <a:pt x="9" y="70"/>
                    <a:pt x="11" y="75"/>
                    <a:pt x="14" y="79"/>
                  </a:cubicBezTo>
                  <a:cubicBezTo>
                    <a:pt x="8" y="85"/>
                    <a:pt x="8" y="85"/>
                    <a:pt x="8" y="85"/>
                  </a:cubicBezTo>
                  <a:cubicBezTo>
                    <a:pt x="18" y="96"/>
                    <a:pt x="18" y="96"/>
                    <a:pt x="18" y="96"/>
                  </a:cubicBezTo>
                  <a:cubicBezTo>
                    <a:pt x="24" y="90"/>
                    <a:pt x="24" y="90"/>
                    <a:pt x="24" y="90"/>
                  </a:cubicBezTo>
                  <a:cubicBezTo>
                    <a:pt x="28" y="92"/>
                    <a:pt x="33" y="94"/>
                    <a:pt x="38" y="95"/>
                  </a:cubicBezTo>
                  <a:cubicBezTo>
                    <a:pt x="38" y="104"/>
                    <a:pt x="38" y="104"/>
                    <a:pt x="38" y="104"/>
                  </a:cubicBezTo>
                  <a:cubicBezTo>
                    <a:pt x="53" y="104"/>
                    <a:pt x="53" y="104"/>
                    <a:pt x="53" y="104"/>
                  </a:cubicBezTo>
                  <a:cubicBezTo>
                    <a:pt x="53" y="95"/>
                    <a:pt x="53" y="95"/>
                    <a:pt x="53" y="95"/>
                  </a:cubicBezTo>
                  <a:cubicBezTo>
                    <a:pt x="58" y="94"/>
                    <a:pt x="63" y="92"/>
                    <a:pt x="67" y="90"/>
                  </a:cubicBezTo>
                  <a:cubicBezTo>
                    <a:pt x="73" y="96"/>
                    <a:pt x="73" y="96"/>
                    <a:pt x="73" y="96"/>
                  </a:cubicBezTo>
                  <a:cubicBezTo>
                    <a:pt x="83" y="85"/>
                    <a:pt x="83" y="85"/>
                    <a:pt x="83" y="85"/>
                  </a:cubicBezTo>
                  <a:cubicBezTo>
                    <a:pt x="77" y="79"/>
                    <a:pt x="77" y="79"/>
                    <a:pt x="77" y="79"/>
                  </a:cubicBezTo>
                  <a:cubicBezTo>
                    <a:pt x="80" y="75"/>
                    <a:pt x="82" y="70"/>
                    <a:pt x="83" y="65"/>
                  </a:cubicBezTo>
                  <a:cubicBezTo>
                    <a:pt x="91" y="65"/>
                    <a:pt x="91" y="65"/>
                    <a:pt x="91" y="65"/>
                  </a:cubicBezTo>
                  <a:cubicBezTo>
                    <a:pt x="91" y="51"/>
                    <a:pt x="91" y="51"/>
                    <a:pt x="91" y="51"/>
                  </a:cubicBezTo>
                  <a:cubicBezTo>
                    <a:pt x="83" y="51"/>
                    <a:pt x="83" y="51"/>
                    <a:pt x="83" y="51"/>
                  </a:cubicBezTo>
                  <a:cubicBezTo>
                    <a:pt x="82" y="46"/>
                    <a:pt x="80" y="41"/>
                    <a:pt x="77" y="37"/>
                  </a:cubicBezTo>
                  <a:cubicBezTo>
                    <a:pt x="83" y="31"/>
                    <a:pt x="83" y="31"/>
                    <a:pt x="83" y="31"/>
                  </a:cubicBezTo>
                  <a:cubicBezTo>
                    <a:pt x="73" y="21"/>
                    <a:pt x="73" y="21"/>
                    <a:pt x="73" y="21"/>
                  </a:cubicBezTo>
                  <a:cubicBezTo>
                    <a:pt x="67" y="27"/>
                    <a:pt x="67" y="27"/>
                    <a:pt x="67" y="27"/>
                  </a:cubicBezTo>
                  <a:cubicBezTo>
                    <a:pt x="63" y="24"/>
                    <a:pt x="58" y="22"/>
                    <a:pt x="53" y="21"/>
                  </a:cubicBezTo>
                  <a:cubicBezTo>
                    <a:pt x="53" y="13"/>
                    <a:pt x="53" y="13"/>
                    <a:pt x="53" y="13"/>
                  </a:cubicBezTo>
                  <a:moveTo>
                    <a:pt x="46" y="87"/>
                  </a:moveTo>
                  <a:cubicBezTo>
                    <a:pt x="30" y="87"/>
                    <a:pt x="17" y="74"/>
                    <a:pt x="17" y="58"/>
                  </a:cubicBezTo>
                  <a:cubicBezTo>
                    <a:pt x="17" y="42"/>
                    <a:pt x="30" y="29"/>
                    <a:pt x="46" y="29"/>
                  </a:cubicBezTo>
                  <a:cubicBezTo>
                    <a:pt x="62" y="29"/>
                    <a:pt x="74" y="42"/>
                    <a:pt x="74" y="58"/>
                  </a:cubicBezTo>
                  <a:cubicBezTo>
                    <a:pt x="74" y="74"/>
                    <a:pt x="62" y="87"/>
                    <a:pt x="46" y="87"/>
                  </a:cubicBezTo>
                  <a:moveTo>
                    <a:pt x="104" y="33"/>
                  </a:moveTo>
                  <a:cubicBezTo>
                    <a:pt x="98" y="33"/>
                    <a:pt x="93" y="28"/>
                    <a:pt x="93" y="21"/>
                  </a:cubicBezTo>
                  <a:cubicBezTo>
                    <a:pt x="93" y="15"/>
                    <a:pt x="98" y="10"/>
                    <a:pt x="104" y="10"/>
                  </a:cubicBezTo>
                  <a:cubicBezTo>
                    <a:pt x="111" y="10"/>
                    <a:pt x="116" y="15"/>
                    <a:pt x="116" y="21"/>
                  </a:cubicBezTo>
                  <a:cubicBezTo>
                    <a:pt x="116" y="28"/>
                    <a:pt x="111" y="33"/>
                    <a:pt x="104" y="33"/>
                  </a:cubicBezTo>
                  <a:moveTo>
                    <a:pt x="108" y="0"/>
                  </a:moveTo>
                  <a:cubicBezTo>
                    <a:pt x="101" y="0"/>
                    <a:pt x="101" y="0"/>
                    <a:pt x="101" y="0"/>
                  </a:cubicBezTo>
                  <a:cubicBezTo>
                    <a:pt x="101" y="4"/>
                    <a:pt x="101" y="4"/>
                    <a:pt x="101" y="4"/>
                  </a:cubicBezTo>
                  <a:cubicBezTo>
                    <a:pt x="99" y="4"/>
                    <a:pt x="96" y="5"/>
                    <a:pt x="94" y="6"/>
                  </a:cubicBezTo>
                  <a:cubicBezTo>
                    <a:pt x="91" y="4"/>
                    <a:pt x="91" y="4"/>
                    <a:pt x="91" y="4"/>
                  </a:cubicBezTo>
                  <a:cubicBezTo>
                    <a:pt x="86" y="8"/>
                    <a:pt x="86" y="8"/>
                    <a:pt x="86" y="8"/>
                  </a:cubicBezTo>
                  <a:cubicBezTo>
                    <a:pt x="89" y="11"/>
                    <a:pt x="89" y="11"/>
                    <a:pt x="89" y="11"/>
                  </a:cubicBezTo>
                  <a:cubicBezTo>
                    <a:pt x="88" y="13"/>
                    <a:pt x="87" y="16"/>
                    <a:pt x="87" y="18"/>
                  </a:cubicBezTo>
                  <a:cubicBezTo>
                    <a:pt x="82" y="18"/>
                    <a:pt x="82" y="18"/>
                    <a:pt x="82" y="18"/>
                  </a:cubicBezTo>
                  <a:cubicBezTo>
                    <a:pt x="82" y="25"/>
                    <a:pt x="82" y="25"/>
                    <a:pt x="82" y="25"/>
                  </a:cubicBezTo>
                  <a:cubicBezTo>
                    <a:pt x="87" y="25"/>
                    <a:pt x="87" y="25"/>
                    <a:pt x="87" y="25"/>
                  </a:cubicBezTo>
                  <a:cubicBezTo>
                    <a:pt x="87" y="27"/>
                    <a:pt x="88" y="30"/>
                    <a:pt x="89" y="32"/>
                  </a:cubicBezTo>
                  <a:cubicBezTo>
                    <a:pt x="86" y="35"/>
                    <a:pt x="86" y="35"/>
                    <a:pt x="86" y="35"/>
                  </a:cubicBezTo>
                  <a:cubicBezTo>
                    <a:pt x="91" y="39"/>
                    <a:pt x="91" y="39"/>
                    <a:pt x="91" y="39"/>
                  </a:cubicBezTo>
                  <a:cubicBezTo>
                    <a:pt x="94" y="37"/>
                    <a:pt x="94" y="37"/>
                    <a:pt x="94" y="37"/>
                  </a:cubicBezTo>
                  <a:cubicBezTo>
                    <a:pt x="96" y="38"/>
                    <a:pt x="99" y="39"/>
                    <a:pt x="101" y="39"/>
                  </a:cubicBezTo>
                  <a:cubicBezTo>
                    <a:pt x="101" y="43"/>
                    <a:pt x="101" y="43"/>
                    <a:pt x="101" y="43"/>
                  </a:cubicBezTo>
                  <a:cubicBezTo>
                    <a:pt x="108" y="43"/>
                    <a:pt x="108" y="43"/>
                    <a:pt x="108" y="43"/>
                  </a:cubicBezTo>
                  <a:cubicBezTo>
                    <a:pt x="108" y="39"/>
                    <a:pt x="108" y="39"/>
                    <a:pt x="108" y="39"/>
                  </a:cubicBezTo>
                  <a:cubicBezTo>
                    <a:pt x="110" y="39"/>
                    <a:pt x="113" y="38"/>
                    <a:pt x="115" y="37"/>
                  </a:cubicBezTo>
                  <a:cubicBezTo>
                    <a:pt x="118" y="39"/>
                    <a:pt x="118" y="39"/>
                    <a:pt x="118" y="39"/>
                  </a:cubicBezTo>
                  <a:cubicBezTo>
                    <a:pt x="122" y="35"/>
                    <a:pt x="122" y="35"/>
                    <a:pt x="122" y="35"/>
                  </a:cubicBezTo>
                  <a:cubicBezTo>
                    <a:pt x="120" y="32"/>
                    <a:pt x="120" y="32"/>
                    <a:pt x="120" y="32"/>
                  </a:cubicBezTo>
                  <a:cubicBezTo>
                    <a:pt x="121" y="30"/>
                    <a:pt x="122" y="27"/>
                    <a:pt x="122" y="25"/>
                  </a:cubicBezTo>
                  <a:cubicBezTo>
                    <a:pt x="126" y="25"/>
                    <a:pt x="126" y="25"/>
                    <a:pt x="126" y="25"/>
                  </a:cubicBezTo>
                  <a:cubicBezTo>
                    <a:pt x="126" y="18"/>
                    <a:pt x="126" y="18"/>
                    <a:pt x="126" y="18"/>
                  </a:cubicBezTo>
                  <a:cubicBezTo>
                    <a:pt x="122" y="18"/>
                    <a:pt x="122" y="18"/>
                    <a:pt x="122" y="18"/>
                  </a:cubicBezTo>
                  <a:cubicBezTo>
                    <a:pt x="122" y="16"/>
                    <a:pt x="121" y="13"/>
                    <a:pt x="120" y="11"/>
                  </a:cubicBezTo>
                  <a:cubicBezTo>
                    <a:pt x="122" y="8"/>
                    <a:pt x="122" y="8"/>
                    <a:pt x="122" y="8"/>
                  </a:cubicBezTo>
                  <a:cubicBezTo>
                    <a:pt x="118" y="4"/>
                    <a:pt x="118" y="4"/>
                    <a:pt x="118" y="4"/>
                  </a:cubicBezTo>
                  <a:cubicBezTo>
                    <a:pt x="115" y="6"/>
                    <a:pt x="115" y="6"/>
                    <a:pt x="115" y="6"/>
                  </a:cubicBezTo>
                  <a:cubicBezTo>
                    <a:pt x="113" y="5"/>
                    <a:pt x="110" y="4"/>
                    <a:pt x="108" y="4"/>
                  </a:cubicBezTo>
                  <a:cubicBezTo>
                    <a:pt x="108" y="0"/>
                    <a:pt x="108" y="0"/>
                    <a:pt x="108" y="0"/>
                  </a:cubicBezTo>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endParaRPr>
            </a:p>
          </p:txBody>
        </p:sp>
      </p:grpSp>
      <p:grpSp>
        <p:nvGrpSpPr>
          <p:cNvPr id="163" name="组合 162"/>
          <p:cNvGrpSpPr/>
          <p:nvPr/>
        </p:nvGrpSpPr>
        <p:grpSpPr>
          <a:xfrm>
            <a:off x="4698618" y="2322349"/>
            <a:ext cx="766243" cy="705032"/>
            <a:chOff x="4821748" y="1829676"/>
            <a:chExt cx="674915" cy="621000"/>
          </a:xfrm>
        </p:grpSpPr>
        <p:sp>
          <p:nvSpPr>
            <p:cNvPr id="164" name="圆角矩形 163"/>
            <p:cNvSpPr/>
            <p:nvPr/>
          </p:nvSpPr>
          <p:spPr>
            <a:xfrm>
              <a:off x="4821748" y="1829676"/>
              <a:ext cx="674915" cy="621000"/>
            </a:xfrm>
            <a:prstGeom prst="roundRect">
              <a:avLst/>
            </a:prstGeom>
            <a:solidFill>
              <a:srgbClr val="2683C6"/>
            </a:solidFill>
            <a:ln w="25400" cap="flat" cmpd="sng" algn="ctr">
              <a:noFill/>
              <a:prstDash val="solid"/>
            </a:ln>
            <a:effectLst>
              <a:innerShdw blurRad="1778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endParaRPr>
            </a:p>
          </p:txBody>
        </p:sp>
        <p:sp>
          <p:nvSpPr>
            <p:cNvPr id="165" name="Freeform 17"/>
            <p:cNvSpPr>
              <a:spLocks noChangeAspect="1" noEditPoints="1"/>
            </p:cNvSpPr>
            <p:nvPr/>
          </p:nvSpPr>
          <p:spPr bwMode="auto">
            <a:xfrm>
              <a:off x="4993831" y="1951176"/>
              <a:ext cx="330749" cy="378000"/>
            </a:xfrm>
            <a:custGeom>
              <a:avLst/>
              <a:gdLst>
                <a:gd name="T0" fmla="*/ 43 w 83"/>
                <a:gd name="T1" fmla="*/ 27 h 95"/>
                <a:gd name="T2" fmla="*/ 41 w 83"/>
                <a:gd name="T3" fmla="*/ 27 h 95"/>
                <a:gd name="T4" fmla="*/ 41 w 83"/>
                <a:gd name="T5" fmla="*/ 53 h 95"/>
                <a:gd name="T6" fmla="*/ 39 w 83"/>
                <a:gd name="T7" fmla="*/ 55 h 95"/>
                <a:gd name="T8" fmla="*/ 40 w 83"/>
                <a:gd name="T9" fmla="*/ 56 h 95"/>
                <a:gd name="T10" fmla="*/ 41 w 83"/>
                <a:gd name="T11" fmla="*/ 55 h 95"/>
                <a:gd name="T12" fmla="*/ 41 w 83"/>
                <a:gd name="T13" fmla="*/ 58 h 95"/>
                <a:gd name="T14" fmla="*/ 43 w 83"/>
                <a:gd name="T15" fmla="*/ 58 h 95"/>
                <a:gd name="T16" fmla="*/ 43 w 83"/>
                <a:gd name="T17" fmla="*/ 54 h 95"/>
                <a:gd name="T18" fmla="*/ 57 w 83"/>
                <a:gd name="T19" fmla="*/ 39 h 95"/>
                <a:gd name="T20" fmla="*/ 56 w 83"/>
                <a:gd name="T21" fmla="*/ 38 h 95"/>
                <a:gd name="T22" fmla="*/ 43 w 83"/>
                <a:gd name="T23" fmla="*/ 51 h 95"/>
                <a:gd name="T24" fmla="*/ 43 w 83"/>
                <a:gd name="T25" fmla="*/ 27 h 95"/>
                <a:gd name="T26" fmla="*/ 41 w 83"/>
                <a:gd name="T27" fmla="*/ 25 h 95"/>
                <a:gd name="T28" fmla="*/ 43 w 83"/>
                <a:gd name="T29" fmla="*/ 25 h 95"/>
                <a:gd name="T30" fmla="*/ 43 w 83"/>
                <a:gd name="T31" fmla="*/ 17 h 95"/>
                <a:gd name="T32" fmla="*/ 66 w 83"/>
                <a:gd name="T33" fmla="*/ 27 h 95"/>
                <a:gd name="T34" fmla="*/ 61 w 83"/>
                <a:gd name="T35" fmla="*/ 32 h 95"/>
                <a:gd name="T36" fmla="*/ 63 w 83"/>
                <a:gd name="T37" fmla="*/ 34 h 95"/>
                <a:gd name="T38" fmla="*/ 68 w 83"/>
                <a:gd name="T39" fmla="*/ 29 h 95"/>
                <a:gd name="T40" fmla="*/ 78 w 83"/>
                <a:gd name="T41" fmla="*/ 52 h 95"/>
                <a:gd name="T42" fmla="*/ 70 w 83"/>
                <a:gd name="T43" fmla="*/ 52 h 95"/>
                <a:gd name="T44" fmla="*/ 70 w 83"/>
                <a:gd name="T45" fmla="*/ 54 h 95"/>
                <a:gd name="T46" fmla="*/ 78 w 83"/>
                <a:gd name="T47" fmla="*/ 54 h 95"/>
                <a:gd name="T48" fmla="*/ 68 w 83"/>
                <a:gd name="T49" fmla="*/ 78 h 95"/>
                <a:gd name="T50" fmla="*/ 63 w 83"/>
                <a:gd name="T51" fmla="*/ 72 h 95"/>
                <a:gd name="T52" fmla="*/ 61 w 83"/>
                <a:gd name="T53" fmla="*/ 74 h 95"/>
                <a:gd name="T54" fmla="*/ 66 w 83"/>
                <a:gd name="T55" fmla="*/ 79 h 95"/>
                <a:gd name="T56" fmla="*/ 43 w 83"/>
                <a:gd name="T57" fmla="*/ 89 h 95"/>
                <a:gd name="T58" fmla="*/ 43 w 83"/>
                <a:gd name="T59" fmla="*/ 82 h 95"/>
                <a:gd name="T60" fmla="*/ 41 w 83"/>
                <a:gd name="T61" fmla="*/ 82 h 95"/>
                <a:gd name="T62" fmla="*/ 41 w 83"/>
                <a:gd name="T63" fmla="*/ 89 h 95"/>
                <a:gd name="T64" fmla="*/ 17 w 83"/>
                <a:gd name="T65" fmla="*/ 79 h 95"/>
                <a:gd name="T66" fmla="*/ 22 w 83"/>
                <a:gd name="T67" fmla="*/ 74 h 95"/>
                <a:gd name="T68" fmla="*/ 21 w 83"/>
                <a:gd name="T69" fmla="*/ 72 h 95"/>
                <a:gd name="T70" fmla="*/ 16 w 83"/>
                <a:gd name="T71" fmla="*/ 78 h 95"/>
                <a:gd name="T72" fmla="*/ 6 w 83"/>
                <a:gd name="T73" fmla="*/ 54 h 95"/>
                <a:gd name="T74" fmla="*/ 13 w 83"/>
                <a:gd name="T75" fmla="*/ 54 h 95"/>
                <a:gd name="T76" fmla="*/ 13 w 83"/>
                <a:gd name="T77" fmla="*/ 52 h 95"/>
                <a:gd name="T78" fmla="*/ 6 w 83"/>
                <a:gd name="T79" fmla="*/ 52 h 95"/>
                <a:gd name="T80" fmla="*/ 16 w 83"/>
                <a:gd name="T81" fmla="*/ 29 h 95"/>
                <a:gd name="T82" fmla="*/ 21 w 83"/>
                <a:gd name="T83" fmla="*/ 34 h 95"/>
                <a:gd name="T84" fmla="*/ 22 w 83"/>
                <a:gd name="T85" fmla="*/ 32 h 95"/>
                <a:gd name="T86" fmla="*/ 17 w 83"/>
                <a:gd name="T87" fmla="*/ 27 h 95"/>
                <a:gd name="T88" fmla="*/ 41 w 83"/>
                <a:gd name="T89" fmla="*/ 17 h 95"/>
                <a:gd name="T90" fmla="*/ 41 w 83"/>
                <a:gd name="T91" fmla="*/ 25 h 95"/>
                <a:gd name="T92" fmla="*/ 52 w 83"/>
                <a:gd name="T93" fmla="*/ 0 h 95"/>
                <a:gd name="T94" fmla="*/ 32 w 83"/>
                <a:gd name="T95" fmla="*/ 0 h 95"/>
                <a:gd name="T96" fmla="*/ 32 w 83"/>
                <a:gd name="T97" fmla="*/ 8 h 95"/>
                <a:gd name="T98" fmla="*/ 39 w 83"/>
                <a:gd name="T99" fmla="*/ 8 h 95"/>
                <a:gd name="T100" fmla="*/ 39 w 83"/>
                <a:gd name="T101" fmla="*/ 12 h 95"/>
                <a:gd name="T102" fmla="*/ 0 w 83"/>
                <a:gd name="T103" fmla="*/ 53 h 95"/>
                <a:gd name="T104" fmla="*/ 42 w 83"/>
                <a:gd name="T105" fmla="*/ 95 h 95"/>
                <a:gd name="T106" fmla="*/ 83 w 83"/>
                <a:gd name="T107" fmla="*/ 53 h 95"/>
                <a:gd name="T108" fmla="*/ 44 w 83"/>
                <a:gd name="T109" fmla="*/ 12 h 95"/>
                <a:gd name="T110" fmla="*/ 44 w 83"/>
                <a:gd name="T111" fmla="*/ 8 h 95"/>
                <a:gd name="T112" fmla="*/ 52 w 83"/>
                <a:gd name="T113" fmla="*/ 8 h 95"/>
                <a:gd name="T114" fmla="*/ 52 w 83"/>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3" h="95">
                  <a:moveTo>
                    <a:pt x="43" y="27"/>
                  </a:moveTo>
                  <a:cubicBezTo>
                    <a:pt x="41" y="27"/>
                    <a:pt x="41" y="27"/>
                    <a:pt x="41" y="27"/>
                  </a:cubicBezTo>
                  <a:cubicBezTo>
                    <a:pt x="41" y="53"/>
                    <a:pt x="41" y="53"/>
                    <a:pt x="41" y="53"/>
                  </a:cubicBezTo>
                  <a:cubicBezTo>
                    <a:pt x="39" y="55"/>
                    <a:pt x="39" y="55"/>
                    <a:pt x="39" y="55"/>
                  </a:cubicBezTo>
                  <a:cubicBezTo>
                    <a:pt x="40" y="56"/>
                    <a:pt x="40" y="56"/>
                    <a:pt x="40" y="56"/>
                  </a:cubicBezTo>
                  <a:cubicBezTo>
                    <a:pt x="41" y="55"/>
                    <a:pt x="41" y="55"/>
                    <a:pt x="41" y="55"/>
                  </a:cubicBezTo>
                  <a:cubicBezTo>
                    <a:pt x="41" y="58"/>
                    <a:pt x="41" y="58"/>
                    <a:pt x="41" y="58"/>
                  </a:cubicBezTo>
                  <a:cubicBezTo>
                    <a:pt x="43" y="58"/>
                    <a:pt x="43" y="58"/>
                    <a:pt x="43" y="58"/>
                  </a:cubicBezTo>
                  <a:cubicBezTo>
                    <a:pt x="43" y="54"/>
                    <a:pt x="43" y="54"/>
                    <a:pt x="43" y="54"/>
                  </a:cubicBezTo>
                  <a:cubicBezTo>
                    <a:pt x="57" y="39"/>
                    <a:pt x="57" y="39"/>
                    <a:pt x="57" y="39"/>
                  </a:cubicBezTo>
                  <a:cubicBezTo>
                    <a:pt x="56" y="38"/>
                    <a:pt x="56" y="38"/>
                    <a:pt x="56" y="38"/>
                  </a:cubicBezTo>
                  <a:cubicBezTo>
                    <a:pt x="43" y="51"/>
                    <a:pt x="43" y="51"/>
                    <a:pt x="43" y="51"/>
                  </a:cubicBezTo>
                  <a:cubicBezTo>
                    <a:pt x="43" y="27"/>
                    <a:pt x="43" y="27"/>
                    <a:pt x="43" y="27"/>
                  </a:cubicBezTo>
                  <a:moveTo>
                    <a:pt x="41" y="25"/>
                  </a:moveTo>
                  <a:cubicBezTo>
                    <a:pt x="43" y="25"/>
                    <a:pt x="43" y="25"/>
                    <a:pt x="43" y="25"/>
                  </a:cubicBezTo>
                  <a:cubicBezTo>
                    <a:pt x="43" y="17"/>
                    <a:pt x="43" y="17"/>
                    <a:pt x="43" y="17"/>
                  </a:cubicBezTo>
                  <a:cubicBezTo>
                    <a:pt x="52" y="18"/>
                    <a:pt x="60" y="21"/>
                    <a:pt x="66" y="27"/>
                  </a:cubicBezTo>
                  <a:cubicBezTo>
                    <a:pt x="61" y="32"/>
                    <a:pt x="61" y="32"/>
                    <a:pt x="61" y="32"/>
                  </a:cubicBezTo>
                  <a:cubicBezTo>
                    <a:pt x="63" y="34"/>
                    <a:pt x="63" y="34"/>
                    <a:pt x="63" y="34"/>
                  </a:cubicBezTo>
                  <a:cubicBezTo>
                    <a:pt x="68" y="29"/>
                    <a:pt x="68" y="29"/>
                    <a:pt x="68" y="29"/>
                  </a:cubicBezTo>
                  <a:cubicBezTo>
                    <a:pt x="74" y="35"/>
                    <a:pt x="77" y="43"/>
                    <a:pt x="78" y="52"/>
                  </a:cubicBezTo>
                  <a:cubicBezTo>
                    <a:pt x="70" y="52"/>
                    <a:pt x="70" y="52"/>
                    <a:pt x="70" y="52"/>
                  </a:cubicBezTo>
                  <a:cubicBezTo>
                    <a:pt x="70" y="54"/>
                    <a:pt x="70" y="54"/>
                    <a:pt x="70" y="54"/>
                  </a:cubicBezTo>
                  <a:cubicBezTo>
                    <a:pt x="78" y="54"/>
                    <a:pt x="78" y="54"/>
                    <a:pt x="78" y="54"/>
                  </a:cubicBezTo>
                  <a:cubicBezTo>
                    <a:pt x="77" y="63"/>
                    <a:pt x="74" y="72"/>
                    <a:pt x="68" y="78"/>
                  </a:cubicBezTo>
                  <a:cubicBezTo>
                    <a:pt x="63" y="72"/>
                    <a:pt x="63" y="72"/>
                    <a:pt x="63" y="72"/>
                  </a:cubicBezTo>
                  <a:cubicBezTo>
                    <a:pt x="61" y="74"/>
                    <a:pt x="61" y="74"/>
                    <a:pt x="61" y="74"/>
                  </a:cubicBezTo>
                  <a:cubicBezTo>
                    <a:pt x="66" y="79"/>
                    <a:pt x="66" y="79"/>
                    <a:pt x="66" y="79"/>
                  </a:cubicBezTo>
                  <a:cubicBezTo>
                    <a:pt x="60" y="85"/>
                    <a:pt x="52" y="89"/>
                    <a:pt x="43" y="89"/>
                  </a:cubicBezTo>
                  <a:cubicBezTo>
                    <a:pt x="43" y="82"/>
                    <a:pt x="43" y="82"/>
                    <a:pt x="43" y="82"/>
                  </a:cubicBezTo>
                  <a:cubicBezTo>
                    <a:pt x="41" y="82"/>
                    <a:pt x="41" y="82"/>
                    <a:pt x="41" y="82"/>
                  </a:cubicBezTo>
                  <a:cubicBezTo>
                    <a:pt x="41" y="89"/>
                    <a:pt x="41" y="89"/>
                    <a:pt x="41" y="89"/>
                  </a:cubicBezTo>
                  <a:cubicBezTo>
                    <a:pt x="32" y="89"/>
                    <a:pt x="23" y="85"/>
                    <a:pt x="17" y="79"/>
                  </a:cubicBezTo>
                  <a:cubicBezTo>
                    <a:pt x="22" y="74"/>
                    <a:pt x="22" y="74"/>
                    <a:pt x="22" y="74"/>
                  </a:cubicBezTo>
                  <a:cubicBezTo>
                    <a:pt x="21" y="72"/>
                    <a:pt x="21" y="72"/>
                    <a:pt x="21" y="72"/>
                  </a:cubicBezTo>
                  <a:cubicBezTo>
                    <a:pt x="16" y="78"/>
                    <a:pt x="16" y="78"/>
                    <a:pt x="16" y="78"/>
                  </a:cubicBezTo>
                  <a:cubicBezTo>
                    <a:pt x="10" y="72"/>
                    <a:pt x="6" y="63"/>
                    <a:pt x="6" y="54"/>
                  </a:cubicBezTo>
                  <a:cubicBezTo>
                    <a:pt x="13" y="54"/>
                    <a:pt x="13" y="54"/>
                    <a:pt x="13" y="54"/>
                  </a:cubicBezTo>
                  <a:cubicBezTo>
                    <a:pt x="13" y="52"/>
                    <a:pt x="13" y="52"/>
                    <a:pt x="13" y="52"/>
                  </a:cubicBezTo>
                  <a:cubicBezTo>
                    <a:pt x="6" y="52"/>
                    <a:pt x="6" y="52"/>
                    <a:pt x="6" y="52"/>
                  </a:cubicBezTo>
                  <a:cubicBezTo>
                    <a:pt x="6" y="43"/>
                    <a:pt x="10" y="35"/>
                    <a:pt x="16" y="29"/>
                  </a:cubicBezTo>
                  <a:cubicBezTo>
                    <a:pt x="21" y="34"/>
                    <a:pt x="21" y="34"/>
                    <a:pt x="21" y="34"/>
                  </a:cubicBezTo>
                  <a:cubicBezTo>
                    <a:pt x="22" y="32"/>
                    <a:pt x="22" y="32"/>
                    <a:pt x="22" y="32"/>
                  </a:cubicBezTo>
                  <a:cubicBezTo>
                    <a:pt x="17" y="27"/>
                    <a:pt x="17" y="27"/>
                    <a:pt x="17" y="27"/>
                  </a:cubicBezTo>
                  <a:cubicBezTo>
                    <a:pt x="23" y="21"/>
                    <a:pt x="32" y="18"/>
                    <a:pt x="41" y="17"/>
                  </a:cubicBezTo>
                  <a:cubicBezTo>
                    <a:pt x="41" y="25"/>
                    <a:pt x="41" y="25"/>
                    <a:pt x="41" y="25"/>
                  </a:cubicBezTo>
                  <a:moveTo>
                    <a:pt x="52" y="0"/>
                  </a:moveTo>
                  <a:cubicBezTo>
                    <a:pt x="32" y="0"/>
                    <a:pt x="32" y="0"/>
                    <a:pt x="32" y="0"/>
                  </a:cubicBezTo>
                  <a:cubicBezTo>
                    <a:pt x="32" y="8"/>
                    <a:pt x="32" y="8"/>
                    <a:pt x="32" y="8"/>
                  </a:cubicBezTo>
                  <a:cubicBezTo>
                    <a:pt x="39" y="8"/>
                    <a:pt x="39" y="8"/>
                    <a:pt x="39" y="8"/>
                  </a:cubicBezTo>
                  <a:cubicBezTo>
                    <a:pt x="39" y="12"/>
                    <a:pt x="39" y="12"/>
                    <a:pt x="39" y="12"/>
                  </a:cubicBezTo>
                  <a:cubicBezTo>
                    <a:pt x="17" y="13"/>
                    <a:pt x="0" y="31"/>
                    <a:pt x="0" y="53"/>
                  </a:cubicBezTo>
                  <a:cubicBezTo>
                    <a:pt x="0" y="76"/>
                    <a:pt x="19" y="95"/>
                    <a:pt x="42" y="95"/>
                  </a:cubicBezTo>
                  <a:cubicBezTo>
                    <a:pt x="65" y="95"/>
                    <a:pt x="83" y="76"/>
                    <a:pt x="83" y="53"/>
                  </a:cubicBezTo>
                  <a:cubicBezTo>
                    <a:pt x="83" y="31"/>
                    <a:pt x="66" y="13"/>
                    <a:pt x="44" y="12"/>
                  </a:cubicBezTo>
                  <a:cubicBezTo>
                    <a:pt x="44" y="8"/>
                    <a:pt x="44" y="8"/>
                    <a:pt x="44" y="8"/>
                  </a:cubicBezTo>
                  <a:cubicBezTo>
                    <a:pt x="52" y="8"/>
                    <a:pt x="52" y="8"/>
                    <a:pt x="52" y="8"/>
                  </a:cubicBezTo>
                  <a:cubicBezTo>
                    <a:pt x="52" y="0"/>
                    <a:pt x="52" y="0"/>
                    <a:pt x="52" y="0"/>
                  </a:cubicBezTo>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endParaRPr>
            </a:p>
          </p:txBody>
        </p:sp>
      </p:grpSp>
      <p:grpSp>
        <p:nvGrpSpPr>
          <p:cNvPr id="166" name="组合 165"/>
          <p:cNvGrpSpPr/>
          <p:nvPr/>
        </p:nvGrpSpPr>
        <p:grpSpPr>
          <a:xfrm>
            <a:off x="1881403" y="3767633"/>
            <a:ext cx="766243" cy="705032"/>
            <a:chOff x="2340315" y="3102697"/>
            <a:chExt cx="674915" cy="621000"/>
          </a:xfrm>
        </p:grpSpPr>
        <p:sp>
          <p:nvSpPr>
            <p:cNvPr id="167" name="圆角矩形 166"/>
            <p:cNvSpPr/>
            <p:nvPr/>
          </p:nvSpPr>
          <p:spPr>
            <a:xfrm>
              <a:off x="2340315" y="3102697"/>
              <a:ext cx="674915" cy="621000"/>
            </a:xfrm>
            <a:prstGeom prst="roundRect">
              <a:avLst/>
            </a:prstGeom>
            <a:solidFill>
              <a:srgbClr val="2683C6"/>
            </a:solidFill>
            <a:ln w="25400" cap="flat" cmpd="sng" algn="ctr">
              <a:noFill/>
              <a:prstDash val="solid"/>
            </a:ln>
            <a:effectLst>
              <a:innerShdw blurRad="1778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endParaRPr>
            </a:p>
          </p:txBody>
        </p:sp>
        <p:sp>
          <p:nvSpPr>
            <p:cNvPr id="168" name="Freeform 27"/>
            <p:cNvSpPr>
              <a:spLocks noChangeAspect="1" noEditPoints="1"/>
            </p:cNvSpPr>
            <p:nvPr/>
          </p:nvSpPr>
          <p:spPr bwMode="auto">
            <a:xfrm>
              <a:off x="2491041" y="3224197"/>
              <a:ext cx="373465" cy="378000"/>
            </a:xfrm>
            <a:custGeom>
              <a:avLst/>
              <a:gdLst>
                <a:gd name="T0" fmla="*/ 59 w 104"/>
                <a:gd name="T1" fmla="*/ 46 h 105"/>
                <a:gd name="T2" fmla="*/ 59 w 104"/>
                <a:gd name="T3" fmla="*/ 23 h 105"/>
                <a:gd name="T4" fmla="*/ 46 w 104"/>
                <a:gd name="T5" fmla="*/ 23 h 105"/>
                <a:gd name="T6" fmla="*/ 46 w 104"/>
                <a:gd name="T7" fmla="*/ 46 h 105"/>
                <a:gd name="T8" fmla="*/ 24 w 104"/>
                <a:gd name="T9" fmla="*/ 46 h 105"/>
                <a:gd name="T10" fmla="*/ 24 w 104"/>
                <a:gd name="T11" fmla="*/ 59 h 105"/>
                <a:gd name="T12" fmla="*/ 46 w 104"/>
                <a:gd name="T13" fmla="*/ 59 h 105"/>
                <a:gd name="T14" fmla="*/ 46 w 104"/>
                <a:gd name="T15" fmla="*/ 82 h 105"/>
                <a:gd name="T16" fmla="*/ 59 w 104"/>
                <a:gd name="T17" fmla="*/ 82 h 105"/>
                <a:gd name="T18" fmla="*/ 59 w 104"/>
                <a:gd name="T19" fmla="*/ 59 h 105"/>
                <a:gd name="T20" fmla="*/ 81 w 104"/>
                <a:gd name="T21" fmla="*/ 59 h 105"/>
                <a:gd name="T22" fmla="*/ 81 w 104"/>
                <a:gd name="T23" fmla="*/ 46 h 105"/>
                <a:gd name="T24" fmla="*/ 59 w 104"/>
                <a:gd name="T25" fmla="*/ 46 h 105"/>
                <a:gd name="T26" fmla="*/ 52 w 104"/>
                <a:gd name="T27" fmla="*/ 0 h 105"/>
                <a:gd name="T28" fmla="*/ 0 w 104"/>
                <a:gd name="T29" fmla="*/ 53 h 105"/>
                <a:gd name="T30" fmla="*/ 52 w 104"/>
                <a:gd name="T31" fmla="*/ 105 h 105"/>
                <a:gd name="T32" fmla="*/ 104 w 104"/>
                <a:gd name="T33" fmla="*/ 53 h 105"/>
                <a:gd name="T34" fmla="*/ 52 w 104"/>
                <a:gd name="T35" fmla="*/ 0 h 105"/>
                <a:gd name="T36" fmla="*/ 52 w 104"/>
                <a:gd name="T37" fmla="*/ 93 h 105"/>
                <a:gd name="T38" fmla="*/ 12 w 104"/>
                <a:gd name="T39" fmla="*/ 53 h 105"/>
                <a:gd name="T40" fmla="*/ 52 w 104"/>
                <a:gd name="T41" fmla="*/ 12 h 105"/>
                <a:gd name="T42" fmla="*/ 93 w 104"/>
                <a:gd name="T43" fmla="*/ 53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9" y="46"/>
                  </a:moveTo>
                  <a:cubicBezTo>
                    <a:pt x="59" y="23"/>
                    <a:pt x="59" y="23"/>
                    <a:pt x="59" y="23"/>
                  </a:cubicBezTo>
                  <a:cubicBezTo>
                    <a:pt x="46" y="23"/>
                    <a:pt x="46" y="23"/>
                    <a:pt x="46" y="23"/>
                  </a:cubicBezTo>
                  <a:cubicBezTo>
                    <a:pt x="46" y="46"/>
                    <a:pt x="46" y="46"/>
                    <a:pt x="46" y="46"/>
                  </a:cubicBezTo>
                  <a:cubicBezTo>
                    <a:pt x="24" y="46"/>
                    <a:pt x="24" y="46"/>
                    <a:pt x="24" y="46"/>
                  </a:cubicBezTo>
                  <a:cubicBezTo>
                    <a:pt x="24" y="59"/>
                    <a:pt x="24" y="59"/>
                    <a:pt x="24" y="59"/>
                  </a:cubicBezTo>
                  <a:cubicBezTo>
                    <a:pt x="46" y="59"/>
                    <a:pt x="46" y="59"/>
                    <a:pt x="46" y="59"/>
                  </a:cubicBezTo>
                  <a:cubicBezTo>
                    <a:pt x="46" y="82"/>
                    <a:pt x="46" y="82"/>
                    <a:pt x="46" y="82"/>
                  </a:cubicBezTo>
                  <a:cubicBezTo>
                    <a:pt x="59" y="82"/>
                    <a:pt x="59" y="82"/>
                    <a:pt x="59" y="82"/>
                  </a:cubicBezTo>
                  <a:cubicBezTo>
                    <a:pt x="59" y="59"/>
                    <a:pt x="59" y="59"/>
                    <a:pt x="59" y="59"/>
                  </a:cubicBezTo>
                  <a:cubicBezTo>
                    <a:pt x="81" y="59"/>
                    <a:pt x="81" y="59"/>
                    <a:pt x="81" y="59"/>
                  </a:cubicBezTo>
                  <a:cubicBezTo>
                    <a:pt x="81" y="46"/>
                    <a:pt x="81" y="46"/>
                    <a:pt x="81" y="46"/>
                  </a:cubicBezTo>
                  <a:lnTo>
                    <a:pt x="59" y="46"/>
                  </a:lnTo>
                  <a:close/>
                  <a:moveTo>
                    <a:pt x="52" y="0"/>
                  </a:moveTo>
                  <a:cubicBezTo>
                    <a:pt x="23" y="0"/>
                    <a:pt x="0" y="24"/>
                    <a:pt x="0" y="53"/>
                  </a:cubicBezTo>
                  <a:cubicBezTo>
                    <a:pt x="0" y="81"/>
                    <a:pt x="23" y="105"/>
                    <a:pt x="52" y="105"/>
                  </a:cubicBezTo>
                  <a:cubicBezTo>
                    <a:pt x="81" y="105"/>
                    <a:pt x="104" y="81"/>
                    <a:pt x="104" y="53"/>
                  </a:cubicBezTo>
                  <a:cubicBezTo>
                    <a:pt x="104" y="24"/>
                    <a:pt x="81" y="0"/>
                    <a:pt x="52" y="0"/>
                  </a:cubicBezTo>
                  <a:close/>
                  <a:moveTo>
                    <a:pt x="52" y="93"/>
                  </a:moveTo>
                  <a:cubicBezTo>
                    <a:pt x="30" y="93"/>
                    <a:pt x="12" y="75"/>
                    <a:pt x="12" y="53"/>
                  </a:cubicBezTo>
                  <a:cubicBezTo>
                    <a:pt x="12" y="30"/>
                    <a:pt x="30" y="12"/>
                    <a:pt x="52" y="12"/>
                  </a:cubicBezTo>
                  <a:cubicBezTo>
                    <a:pt x="74" y="12"/>
                    <a:pt x="93" y="30"/>
                    <a:pt x="93" y="53"/>
                  </a:cubicBezTo>
                  <a:cubicBezTo>
                    <a:pt x="93" y="75"/>
                    <a:pt x="74" y="93"/>
                    <a:pt x="52" y="93"/>
                  </a:cubicBezTo>
                  <a:close/>
                </a:path>
              </a:pathLst>
            </a:custGeom>
            <a:solidFill>
              <a:sysClr val="window" lastClr="FFFFFF">
                <a:alpha val="88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endParaRPr>
            </a:p>
          </p:txBody>
        </p:sp>
      </p:grpSp>
      <p:grpSp>
        <p:nvGrpSpPr>
          <p:cNvPr id="169" name="组合 168"/>
          <p:cNvGrpSpPr/>
          <p:nvPr/>
        </p:nvGrpSpPr>
        <p:grpSpPr>
          <a:xfrm>
            <a:off x="4031824" y="4499799"/>
            <a:ext cx="766243" cy="705032"/>
            <a:chOff x="4234429" y="3747596"/>
            <a:chExt cx="674915" cy="621000"/>
          </a:xfrm>
        </p:grpSpPr>
        <p:sp>
          <p:nvSpPr>
            <p:cNvPr id="170" name="圆角矩形 169"/>
            <p:cNvSpPr/>
            <p:nvPr/>
          </p:nvSpPr>
          <p:spPr>
            <a:xfrm>
              <a:off x="4234429" y="3747596"/>
              <a:ext cx="674915" cy="621000"/>
            </a:xfrm>
            <a:prstGeom prst="roundRect">
              <a:avLst/>
            </a:prstGeom>
            <a:solidFill>
              <a:srgbClr val="2683C6"/>
            </a:solidFill>
            <a:ln w="25400" cap="flat" cmpd="sng" algn="ctr">
              <a:noFill/>
              <a:prstDash val="solid"/>
            </a:ln>
            <a:effectLst>
              <a:innerShdw blurRad="177800" dist="177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endParaRPr>
            </a:p>
          </p:txBody>
        </p:sp>
        <p:sp>
          <p:nvSpPr>
            <p:cNvPr id="171" name="Freeform 13"/>
            <p:cNvSpPr>
              <a:spLocks noChangeAspect="1" noEditPoints="1"/>
            </p:cNvSpPr>
            <p:nvPr/>
          </p:nvSpPr>
          <p:spPr bwMode="auto">
            <a:xfrm>
              <a:off x="4362520" y="3869096"/>
              <a:ext cx="418733" cy="378000"/>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alpha val="89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endParaRPr>
            </a:p>
          </p:txBody>
        </p:sp>
      </p:grpSp>
      <p:grpSp>
        <p:nvGrpSpPr>
          <p:cNvPr id="172" name="组合 171"/>
          <p:cNvGrpSpPr/>
          <p:nvPr/>
        </p:nvGrpSpPr>
        <p:grpSpPr>
          <a:xfrm>
            <a:off x="3826745" y="1268760"/>
            <a:ext cx="2040371" cy="584775"/>
            <a:chOff x="4053792" y="901663"/>
            <a:chExt cx="1797180" cy="515076"/>
          </a:xfrm>
        </p:grpSpPr>
        <p:sp>
          <p:nvSpPr>
            <p:cNvPr id="173" name="文本框 17"/>
            <p:cNvSpPr txBox="1"/>
            <p:nvPr/>
          </p:nvSpPr>
          <p:spPr>
            <a:xfrm>
              <a:off x="4603945" y="1014114"/>
              <a:ext cx="1247027" cy="298202"/>
            </a:xfrm>
            <a:prstGeom prst="rect">
              <a:avLst/>
            </a:prstGeom>
            <a:noFill/>
          </p:spPr>
          <p:txBody>
            <a:bodyPr wrap="none" rtlCol="0">
              <a:spAutoFit/>
            </a:bodyPr>
            <a:lstStyle>
              <a:defPPr>
                <a:defRPr lang="zh-CN"/>
              </a:defPPr>
              <a:lvl1pPr>
                <a:defRPr sz="2000">
                  <a:solidFill>
                    <a:schemeClr val="tx1">
                      <a:lumMod val="75000"/>
                      <a:lumOff val="25000"/>
                    </a:schemeClr>
                  </a:solidFill>
                  <a:latin typeface="时尚中黑简体" panose="01010104010101010101" pitchFamily="2" charset="-122"/>
                  <a:ea typeface="时尚中黑简体" panose="01010104010101010101"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rPr>
                <a:t>点击添加文字</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endParaRPr>
            </a:p>
          </p:txBody>
        </p:sp>
        <p:sp>
          <p:nvSpPr>
            <p:cNvPr id="174" name="文本框 18"/>
            <p:cNvSpPr txBox="1"/>
            <p:nvPr/>
          </p:nvSpPr>
          <p:spPr>
            <a:xfrm>
              <a:off x="4053792" y="901663"/>
              <a:ext cx="586238" cy="51507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rPr>
                <a:t>01</a:t>
              </a:r>
              <a:endParaRPr kumimoji="0" lang="zh-CN" altLang="en-US"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endParaRPr>
            </a:p>
          </p:txBody>
        </p:sp>
      </p:grpSp>
      <p:grpSp>
        <p:nvGrpSpPr>
          <p:cNvPr id="175" name="组合 174"/>
          <p:cNvGrpSpPr/>
          <p:nvPr/>
        </p:nvGrpSpPr>
        <p:grpSpPr>
          <a:xfrm>
            <a:off x="2843324" y="3837410"/>
            <a:ext cx="2015253" cy="584775"/>
            <a:chOff x="3187585" y="3164158"/>
            <a:chExt cx="1775056" cy="515076"/>
          </a:xfrm>
        </p:grpSpPr>
        <p:sp>
          <p:nvSpPr>
            <p:cNvPr id="176" name="文本框 19"/>
            <p:cNvSpPr txBox="1"/>
            <p:nvPr/>
          </p:nvSpPr>
          <p:spPr>
            <a:xfrm>
              <a:off x="3715614" y="3273532"/>
              <a:ext cx="1247027" cy="298202"/>
            </a:xfrm>
            <a:prstGeom prst="rect">
              <a:avLst/>
            </a:prstGeom>
            <a:noFill/>
          </p:spPr>
          <p:txBody>
            <a:bodyPr wrap="none" rtlCol="0">
              <a:spAutoFit/>
            </a:bodyPr>
            <a:lstStyle>
              <a:defPPr>
                <a:defRPr lang="zh-CN"/>
              </a:defPPr>
              <a:lvl1pPr>
                <a:defRPr sz="2000">
                  <a:solidFill>
                    <a:schemeClr val="tx1">
                      <a:lumMod val="75000"/>
                      <a:lumOff val="25000"/>
                    </a:schemeClr>
                  </a:solidFill>
                  <a:latin typeface="时尚中黑简体" panose="01010104010101010101" pitchFamily="2" charset="-122"/>
                  <a:ea typeface="时尚中黑简体" panose="01010104010101010101"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rPr>
                <a:t>点击添加文字</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endParaRPr>
            </a:p>
          </p:txBody>
        </p:sp>
        <p:sp>
          <p:nvSpPr>
            <p:cNvPr id="177" name="文本框 20"/>
            <p:cNvSpPr txBox="1"/>
            <p:nvPr/>
          </p:nvSpPr>
          <p:spPr>
            <a:xfrm>
              <a:off x="3187585" y="3164158"/>
              <a:ext cx="586238" cy="51507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rPr>
                <a:t>04</a:t>
              </a:r>
              <a:endParaRPr kumimoji="0" lang="zh-CN" altLang="en-US"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endParaRPr>
            </a:p>
          </p:txBody>
        </p:sp>
      </p:grpSp>
      <p:grpSp>
        <p:nvGrpSpPr>
          <p:cNvPr id="178" name="组合 177"/>
          <p:cNvGrpSpPr/>
          <p:nvPr/>
        </p:nvGrpSpPr>
        <p:grpSpPr>
          <a:xfrm>
            <a:off x="1891506" y="4997210"/>
            <a:ext cx="2014462" cy="584775"/>
            <a:chOff x="2349214" y="4185721"/>
            <a:chExt cx="1774359" cy="515076"/>
          </a:xfrm>
        </p:grpSpPr>
        <p:sp>
          <p:nvSpPr>
            <p:cNvPr id="179" name="文本框 21"/>
            <p:cNvSpPr txBox="1"/>
            <p:nvPr/>
          </p:nvSpPr>
          <p:spPr>
            <a:xfrm>
              <a:off x="2876546" y="4329977"/>
              <a:ext cx="1247027" cy="29820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rPr>
                <a:t>点击添加文字</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endParaRPr>
            </a:p>
          </p:txBody>
        </p:sp>
        <p:sp>
          <p:nvSpPr>
            <p:cNvPr id="180" name="文本框 22"/>
            <p:cNvSpPr txBox="1"/>
            <p:nvPr/>
          </p:nvSpPr>
          <p:spPr>
            <a:xfrm>
              <a:off x="2349214" y="4185721"/>
              <a:ext cx="586238" cy="51507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rPr>
                <a:t>05</a:t>
              </a:r>
              <a:endParaRPr kumimoji="0" lang="zh-CN" altLang="en-US"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endParaRPr>
            </a:p>
          </p:txBody>
        </p:sp>
      </p:grpSp>
      <p:grpSp>
        <p:nvGrpSpPr>
          <p:cNvPr id="181" name="组合 180"/>
          <p:cNvGrpSpPr/>
          <p:nvPr/>
        </p:nvGrpSpPr>
        <p:grpSpPr>
          <a:xfrm>
            <a:off x="2471479" y="2440240"/>
            <a:ext cx="2027263" cy="584775"/>
            <a:chOff x="2860061" y="1933516"/>
            <a:chExt cx="1785636" cy="515076"/>
          </a:xfrm>
        </p:grpSpPr>
        <p:sp>
          <p:nvSpPr>
            <p:cNvPr id="182" name="文本框 23"/>
            <p:cNvSpPr txBox="1"/>
            <p:nvPr/>
          </p:nvSpPr>
          <p:spPr>
            <a:xfrm>
              <a:off x="3398669" y="2034449"/>
              <a:ext cx="1247028" cy="298202"/>
            </a:xfrm>
            <a:prstGeom prst="rect">
              <a:avLst/>
            </a:prstGeom>
            <a:noFill/>
          </p:spPr>
          <p:txBody>
            <a:bodyPr wrap="none" rtlCol="0">
              <a:spAutoFit/>
            </a:bodyPr>
            <a:lstStyle>
              <a:defPPr>
                <a:defRPr lang="zh-CN"/>
              </a:defPPr>
              <a:lvl1pPr>
                <a:defRPr sz="2000">
                  <a:solidFill>
                    <a:schemeClr val="tx1">
                      <a:lumMod val="75000"/>
                      <a:lumOff val="25000"/>
                    </a:schemeClr>
                  </a:solidFill>
                  <a:latin typeface="时尚中黑简体" panose="01010104010101010101" pitchFamily="2" charset="-122"/>
                  <a:ea typeface="时尚中黑简体" panose="01010104010101010101"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rPr>
                <a:t>点击添加文字</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endParaRPr>
            </a:p>
          </p:txBody>
        </p:sp>
        <p:sp>
          <p:nvSpPr>
            <p:cNvPr id="183" name="文本框 24"/>
            <p:cNvSpPr txBox="1"/>
            <p:nvPr/>
          </p:nvSpPr>
          <p:spPr>
            <a:xfrm>
              <a:off x="2860061" y="1933516"/>
              <a:ext cx="586239" cy="51507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rPr>
                <a:t>02</a:t>
              </a:r>
              <a:endParaRPr kumimoji="0" lang="zh-CN" altLang="en-US"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endParaRPr>
            </a:p>
          </p:txBody>
        </p:sp>
      </p:grpSp>
      <p:grpSp>
        <p:nvGrpSpPr>
          <p:cNvPr id="184" name="组合 183"/>
          <p:cNvGrpSpPr/>
          <p:nvPr/>
        </p:nvGrpSpPr>
        <p:grpSpPr>
          <a:xfrm>
            <a:off x="1078883" y="2837446"/>
            <a:ext cx="2033969" cy="584775"/>
            <a:chOff x="1633447" y="2283379"/>
            <a:chExt cx="1791541" cy="515076"/>
          </a:xfrm>
        </p:grpSpPr>
        <p:sp>
          <p:nvSpPr>
            <p:cNvPr id="185" name="文本框 25"/>
            <p:cNvSpPr txBox="1"/>
            <p:nvPr/>
          </p:nvSpPr>
          <p:spPr>
            <a:xfrm>
              <a:off x="2177961" y="2398796"/>
              <a:ext cx="1247027" cy="298202"/>
            </a:xfrm>
            <a:prstGeom prst="rect">
              <a:avLst/>
            </a:prstGeom>
            <a:noFill/>
          </p:spPr>
          <p:txBody>
            <a:bodyPr wrap="none" rtlCol="0">
              <a:spAutoFit/>
            </a:bodyPr>
            <a:lstStyle>
              <a:defPPr>
                <a:defRPr lang="zh-CN"/>
              </a:defPPr>
              <a:lvl1pPr>
                <a:defRPr sz="2000">
                  <a:solidFill>
                    <a:schemeClr val="tx1">
                      <a:lumMod val="75000"/>
                      <a:lumOff val="25000"/>
                    </a:schemeClr>
                  </a:solidFill>
                  <a:latin typeface="时尚中黑简体" panose="01010104010101010101" pitchFamily="2" charset="-122"/>
                  <a:ea typeface="时尚中黑简体" panose="01010104010101010101"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rPr>
                <a:t>点击添加文字</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endParaRPr>
            </a:p>
          </p:txBody>
        </p:sp>
        <p:sp>
          <p:nvSpPr>
            <p:cNvPr id="186" name="文本框 26"/>
            <p:cNvSpPr txBox="1"/>
            <p:nvPr/>
          </p:nvSpPr>
          <p:spPr>
            <a:xfrm>
              <a:off x="1633447" y="2283379"/>
              <a:ext cx="586238" cy="51507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rPr>
                <a:t>03</a:t>
              </a:r>
              <a:endParaRPr kumimoji="0" lang="zh-CN" altLang="en-US" sz="3200" b="0" i="0" u="none" strike="noStrike" kern="0" cap="none" spc="0" normalizeH="0" baseline="0" noProof="0" dirty="0">
                <a:ln>
                  <a:noFill/>
                </a:ln>
                <a:solidFill>
                  <a:srgbClr val="2683C6"/>
                </a:solidFill>
                <a:effectLst>
                  <a:outerShdw blurRad="38100" dist="38100" dir="2700000" algn="tl">
                    <a:srgbClr val="000000">
                      <a:alpha val="43137"/>
                    </a:srgbClr>
                  </a:outerShdw>
                </a:effectLst>
                <a:uLnTx/>
                <a:uFillTx/>
                <a:latin typeface="微软雅黑" pitchFamily="34" charset="-122"/>
                <a:ea typeface="微软雅黑" pitchFamily="34" charset="-122"/>
                <a:cs typeface="+mn-ea"/>
              </a:endParaRPr>
            </a:p>
          </p:txBody>
        </p:sp>
      </p:grpSp>
      <p:grpSp>
        <p:nvGrpSpPr>
          <p:cNvPr id="187" name="组合 186"/>
          <p:cNvGrpSpPr>
            <a:grpSpLocks noChangeAspect="1"/>
          </p:cNvGrpSpPr>
          <p:nvPr/>
        </p:nvGrpSpPr>
        <p:grpSpPr>
          <a:xfrm>
            <a:off x="6470876" y="3152395"/>
            <a:ext cx="2002932" cy="2636208"/>
            <a:chOff x="5245100" y="3476625"/>
            <a:chExt cx="647701" cy="852488"/>
          </a:xfrm>
          <a:effectLst>
            <a:outerShdw blurRad="76200" dir="18900000" sy="23000" kx="-1200000" algn="bl" rotWithShape="0">
              <a:prstClr val="black">
                <a:alpha val="20000"/>
              </a:prstClr>
            </a:outerShdw>
          </a:effectLst>
        </p:grpSpPr>
        <p:sp>
          <p:nvSpPr>
            <p:cNvPr id="188" name="Freeform 386"/>
            <p:cNvSpPr>
              <a:spLocks/>
            </p:cNvSpPr>
            <p:nvPr/>
          </p:nvSpPr>
          <p:spPr bwMode="auto">
            <a:xfrm>
              <a:off x="5678488" y="3916363"/>
              <a:ext cx="4763" cy="1588"/>
            </a:xfrm>
            <a:custGeom>
              <a:avLst/>
              <a:gdLst>
                <a:gd name="T0" fmla="*/ 3 w 3"/>
                <a:gd name="T1" fmla="*/ 1 h 1"/>
                <a:gd name="T2" fmla="*/ 2 w 3"/>
                <a:gd name="T3" fmla="*/ 1 h 1"/>
                <a:gd name="T4" fmla="*/ 0 w 3"/>
                <a:gd name="T5" fmla="*/ 0 h 1"/>
                <a:gd name="T6" fmla="*/ 1 w 3"/>
                <a:gd name="T7" fmla="*/ 1 h 1"/>
                <a:gd name="T8" fmla="*/ 1 w 3"/>
                <a:gd name="T9" fmla="*/ 1 h 1"/>
                <a:gd name="T10" fmla="*/ 3 w 3"/>
                <a:gd name="T11" fmla="*/ 1 h 1"/>
              </a:gdLst>
              <a:ahLst/>
              <a:cxnLst>
                <a:cxn ang="0">
                  <a:pos x="T0" y="T1"/>
                </a:cxn>
                <a:cxn ang="0">
                  <a:pos x="T2" y="T3"/>
                </a:cxn>
                <a:cxn ang="0">
                  <a:pos x="T4" y="T5"/>
                </a:cxn>
                <a:cxn ang="0">
                  <a:pos x="T6" y="T7"/>
                </a:cxn>
                <a:cxn ang="0">
                  <a:pos x="T8" y="T9"/>
                </a:cxn>
                <a:cxn ang="0">
                  <a:pos x="T10" y="T11"/>
                </a:cxn>
              </a:cxnLst>
              <a:rect l="0" t="0" r="r" b="b"/>
              <a:pathLst>
                <a:path w="3" h="1">
                  <a:moveTo>
                    <a:pt x="3" y="1"/>
                  </a:moveTo>
                  <a:cubicBezTo>
                    <a:pt x="2" y="1"/>
                    <a:pt x="2" y="1"/>
                    <a:pt x="2" y="1"/>
                  </a:cubicBezTo>
                  <a:cubicBezTo>
                    <a:pt x="0" y="0"/>
                    <a:pt x="0" y="0"/>
                    <a:pt x="0" y="0"/>
                  </a:cubicBezTo>
                  <a:cubicBezTo>
                    <a:pt x="0" y="1"/>
                    <a:pt x="1" y="1"/>
                    <a:pt x="1" y="1"/>
                  </a:cubicBezTo>
                  <a:cubicBezTo>
                    <a:pt x="1" y="1"/>
                    <a:pt x="1" y="1"/>
                    <a:pt x="1" y="1"/>
                  </a:cubicBezTo>
                  <a:cubicBezTo>
                    <a:pt x="3" y="1"/>
                    <a:pt x="3" y="1"/>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89" name="Freeform 387"/>
            <p:cNvSpPr>
              <a:spLocks/>
            </p:cNvSpPr>
            <p:nvPr/>
          </p:nvSpPr>
          <p:spPr bwMode="auto">
            <a:xfrm>
              <a:off x="5681663" y="3921125"/>
              <a:ext cx="1588" cy="1588"/>
            </a:xfrm>
            <a:custGeom>
              <a:avLst/>
              <a:gdLst>
                <a:gd name="T0" fmla="*/ 0 w 1"/>
                <a:gd name="T1" fmla="*/ 0 h 1"/>
                <a:gd name="T2" fmla="*/ 0 w 1"/>
                <a:gd name="T3" fmla="*/ 1 h 1"/>
                <a:gd name="T4" fmla="*/ 1 w 1"/>
                <a:gd name="T5" fmla="*/ 1 h 1"/>
                <a:gd name="T6" fmla="*/ 1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0" y="1"/>
                  </a:cubicBezTo>
                  <a:cubicBezTo>
                    <a:pt x="1" y="1"/>
                    <a:pt x="1" y="1"/>
                    <a:pt x="1" y="1"/>
                  </a:cubicBezTo>
                  <a:cubicBezTo>
                    <a:pt x="1" y="1"/>
                    <a:pt x="1" y="1"/>
                    <a:pt x="1" y="1"/>
                  </a:cubicBezTo>
                  <a:cubicBezTo>
                    <a:pt x="1" y="1"/>
                    <a:pt x="1" y="1"/>
                    <a:pt x="1" y="1"/>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0" name="Freeform 388"/>
            <p:cNvSpPr>
              <a:spLocks/>
            </p:cNvSpPr>
            <p:nvPr/>
          </p:nvSpPr>
          <p:spPr bwMode="auto">
            <a:xfrm>
              <a:off x="5851526" y="3894138"/>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1" name="Freeform 389"/>
            <p:cNvSpPr>
              <a:spLocks/>
            </p:cNvSpPr>
            <p:nvPr/>
          </p:nvSpPr>
          <p:spPr bwMode="auto">
            <a:xfrm>
              <a:off x="5845176" y="3903663"/>
              <a:ext cx="0" cy="158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2" name="Freeform 390"/>
            <p:cNvSpPr>
              <a:spLocks/>
            </p:cNvSpPr>
            <p:nvPr/>
          </p:nvSpPr>
          <p:spPr bwMode="auto">
            <a:xfrm>
              <a:off x="5846763" y="3906838"/>
              <a:ext cx="1588" cy="1588"/>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1" y="1"/>
                    <a:pt x="1" y="1"/>
                    <a:pt x="1" y="1"/>
                  </a:cubicBezTo>
                  <a:cubicBezTo>
                    <a:pt x="1" y="0"/>
                    <a:pt x="1" y="0"/>
                    <a:pt x="1" y="0"/>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3" name="Freeform 391"/>
            <p:cNvSpPr>
              <a:spLocks noEditPoints="1"/>
            </p:cNvSpPr>
            <p:nvPr/>
          </p:nvSpPr>
          <p:spPr bwMode="auto">
            <a:xfrm>
              <a:off x="5651501" y="3476625"/>
              <a:ext cx="241300" cy="768350"/>
            </a:xfrm>
            <a:custGeom>
              <a:avLst/>
              <a:gdLst>
                <a:gd name="T0" fmla="*/ 101 w 156"/>
                <a:gd name="T1" fmla="*/ 74 h 497"/>
                <a:gd name="T2" fmla="*/ 94 w 156"/>
                <a:gd name="T3" fmla="*/ 54 h 497"/>
                <a:gd name="T4" fmla="*/ 100 w 156"/>
                <a:gd name="T5" fmla="*/ 35 h 497"/>
                <a:gd name="T6" fmla="*/ 84 w 156"/>
                <a:gd name="T7" fmla="*/ 2 h 497"/>
                <a:gd name="T8" fmla="*/ 63 w 156"/>
                <a:gd name="T9" fmla="*/ 3 h 497"/>
                <a:gd name="T10" fmla="*/ 48 w 156"/>
                <a:gd name="T11" fmla="*/ 34 h 497"/>
                <a:gd name="T12" fmla="*/ 51 w 156"/>
                <a:gd name="T13" fmla="*/ 50 h 497"/>
                <a:gd name="T14" fmla="*/ 55 w 156"/>
                <a:gd name="T15" fmla="*/ 58 h 497"/>
                <a:gd name="T16" fmla="*/ 58 w 156"/>
                <a:gd name="T17" fmla="*/ 72 h 497"/>
                <a:gd name="T18" fmla="*/ 50 w 156"/>
                <a:gd name="T19" fmla="*/ 80 h 497"/>
                <a:gd name="T20" fmla="*/ 17 w 156"/>
                <a:gd name="T21" fmla="*/ 96 h 497"/>
                <a:gd name="T22" fmla="*/ 4 w 156"/>
                <a:gd name="T23" fmla="*/ 199 h 497"/>
                <a:gd name="T24" fmla="*/ 0 w 156"/>
                <a:gd name="T25" fmla="*/ 256 h 497"/>
                <a:gd name="T26" fmla="*/ 2 w 156"/>
                <a:gd name="T27" fmla="*/ 263 h 497"/>
                <a:gd name="T28" fmla="*/ 1 w 156"/>
                <a:gd name="T29" fmla="*/ 273 h 497"/>
                <a:gd name="T30" fmla="*/ 15 w 156"/>
                <a:gd name="T31" fmla="*/ 293 h 497"/>
                <a:gd name="T32" fmla="*/ 26 w 156"/>
                <a:gd name="T33" fmla="*/ 340 h 497"/>
                <a:gd name="T34" fmla="*/ 31 w 156"/>
                <a:gd name="T35" fmla="*/ 466 h 497"/>
                <a:gd name="T36" fmla="*/ 18 w 156"/>
                <a:gd name="T37" fmla="*/ 477 h 497"/>
                <a:gd name="T38" fmla="*/ 19 w 156"/>
                <a:gd name="T39" fmla="*/ 493 h 497"/>
                <a:gd name="T40" fmla="*/ 67 w 156"/>
                <a:gd name="T41" fmla="*/ 484 h 497"/>
                <a:gd name="T42" fmla="*/ 67 w 156"/>
                <a:gd name="T43" fmla="*/ 467 h 497"/>
                <a:gd name="T44" fmla="*/ 67 w 156"/>
                <a:gd name="T45" fmla="*/ 326 h 497"/>
                <a:gd name="T46" fmla="*/ 80 w 156"/>
                <a:gd name="T47" fmla="*/ 385 h 497"/>
                <a:gd name="T48" fmla="*/ 75 w 156"/>
                <a:gd name="T49" fmla="*/ 466 h 497"/>
                <a:gd name="T50" fmla="*/ 77 w 156"/>
                <a:gd name="T51" fmla="*/ 469 h 497"/>
                <a:gd name="T52" fmla="*/ 79 w 156"/>
                <a:gd name="T53" fmla="*/ 490 h 497"/>
                <a:gd name="T54" fmla="*/ 109 w 156"/>
                <a:gd name="T55" fmla="*/ 492 h 497"/>
                <a:gd name="T56" fmla="*/ 105 w 156"/>
                <a:gd name="T57" fmla="*/ 469 h 497"/>
                <a:gd name="T58" fmla="*/ 107 w 156"/>
                <a:gd name="T59" fmla="*/ 467 h 497"/>
                <a:gd name="T60" fmla="*/ 138 w 156"/>
                <a:gd name="T61" fmla="*/ 285 h 497"/>
                <a:gd name="T62" fmla="*/ 151 w 156"/>
                <a:gd name="T63" fmla="*/ 271 h 497"/>
                <a:gd name="T64" fmla="*/ 152 w 156"/>
                <a:gd name="T65" fmla="*/ 255 h 497"/>
                <a:gd name="T66" fmla="*/ 140 w 156"/>
                <a:gd name="T67" fmla="*/ 89 h 497"/>
                <a:gd name="T68" fmla="*/ 28 w 156"/>
                <a:gd name="T69" fmla="*/ 267 h 497"/>
                <a:gd name="T70" fmla="*/ 15 w 156"/>
                <a:gd name="T71" fmla="*/ 277 h 497"/>
                <a:gd name="T72" fmla="*/ 15 w 156"/>
                <a:gd name="T73" fmla="*/ 277 h 497"/>
                <a:gd name="T74" fmla="*/ 11 w 156"/>
                <a:gd name="T75" fmla="*/ 281 h 497"/>
                <a:gd name="T76" fmla="*/ 17 w 156"/>
                <a:gd name="T77" fmla="*/ 283 h 497"/>
                <a:gd name="T78" fmla="*/ 20 w 156"/>
                <a:gd name="T79" fmla="*/ 284 h 497"/>
                <a:gd name="T80" fmla="*/ 19 w 156"/>
                <a:gd name="T81" fmla="*/ 283 h 497"/>
                <a:gd name="T82" fmla="*/ 22 w 156"/>
                <a:gd name="T83" fmla="*/ 283 h 497"/>
                <a:gd name="T84" fmla="*/ 22 w 156"/>
                <a:gd name="T85" fmla="*/ 290 h 497"/>
                <a:gd name="T86" fmla="*/ 8 w 156"/>
                <a:gd name="T87" fmla="*/ 277 h 497"/>
                <a:gd name="T88" fmla="*/ 129 w 156"/>
                <a:gd name="T89" fmla="*/ 270 h 497"/>
                <a:gd name="T90" fmla="*/ 122 w 156"/>
                <a:gd name="T91" fmla="*/ 27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 h="497">
                  <a:moveTo>
                    <a:pt x="140" y="88"/>
                  </a:moveTo>
                  <a:cubicBezTo>
                    <a:pt x="139" y="87"/>
                    <a:pt x="139" y="87"/>
                    <a:pt x="139" y="87"/>
                  </a:cubicBezTo>
                  <a:cubicBezTo>
                    <a:pt x="101" y="74"/>
                    <a:pt x="101" y="74"/>
                    <a:pt x="101" y="74"/>
                  </a:cubicBezTo>
                  <a:cubicBezTo>
                    <a:pt x="94" y="66"/>
                    <a:pt x="94" y="66"/>
                    <a:pt x="94" y="66"/>
                  </a:cubicBezTo>
                  <a:cubicBezTo>
                    <a:pt x="94" y="59"/>
                    <a:pt x="94" y="59"/>
                    <a:pt x="94" y="59"/>
                  </a:cubicBezTo>
                  <a:cubicBezTo>
                    <a:pt x="94" y="54"/>
                    <a:pt x="94" y="54"/>
                    <a:pt x="94" y="54"/>
                  </a:cubicBezTo>
                  <a:cubicBezTo>
                    <a:pt x="96" y="53"/>
                    <a:pt x="97" y="52"/>
                    <a:pt x="98" y="50"/>
                  </a:cubicBezTo>
                  <a:cubicBezTo>
                    <a:pt x="98" y="50"/>
                    <a:pt x="98" y="50"/>
                    <a:pt x="98" y="50"/>
                  </a:cubicBezTo>
                  <a:cubicBezTo>
                    <a:pt x="102" y="42"/>
                    <a:pt x="102" y="38"/>
                    <a:pt x="100" y="35"/>
                  </a:cubicBezTo>
                  <a:cubicBezTo>
                    <a:pt x="101" y="22"/>
                    <a:pt x="99" y="13"/>
                    <a:pt x="93" y="8"/>
                  </a:cubicBezTo>
                  <a:cubicBezTo>
                    <a:pt x="93" y="8"/>
                    <a:pt x="93" y="8"/>
                    <a:pt x="93" y="8"/>
                  </a:cubicBezTo>
                  <a:cubicBezTo>
                    <a:pt x="90" y="6"/>
                    <a:pt x="87" y="4"/>
                    <a:pt x="84" y="2"/>
                  </a:cubicBezTo>
                  <a:cubicBezTo>
                    <a:pt x="83" y="2"/>
                    <a:pt x="83" y="2"/>
                    <a:pt x="83" y="2"/>
                  </a:cubicBezTo>
                  <a:cubicBezTo>
                    <a:pt x="77" y="0"/>
                    <a:pt x="71" y="0"/>
                    <a:pt x="64" y="3"/>
                  </a:cubicBezTo>
                  <a:cubicBezTo>
                    <a:pt x="64" y="3"/>
                    <a:pt x="63" y="3"/>
                    <a:pt x="63" y="3"/>
                  </a:cubicBezTo>
                  <a:cubicBezTo>
                    <a:pt x="57" y="7"/>
                    <a:pt x="53" y="12"/>
                    <a:pt x="50" y="17"/>
                  </a:cubicBezTo>
                  <a:cubicBezTo>
                    <a:pt x="50" y="18"/>
                    <a:pt x="50" y="18"/>
                    <a:pt x="50" y="18"/>
                  </a:cubicBezTo>
                  <a:cubicBezTo>
                    <a:pt x="48" y="22"/>
                    <a:pt x="47" y="28"/>
                    <a:pt x="48" y="34"/>
                  </a:cubicBezTo>
                  <a:cubicBezTo>
                    <a:pt x="47" y="36"/>
                    <a:pt x="47" y="40"/>
                    <a:pt x="48" y="45"/>
                  </a:cubicBezTo>
                  <a:cubicBezTo>
                    <a:pt x="48" y="45"/>
                    <a:pt x="48" y="45"/>
                    <a:pt x="48" y="46"/>
                  </a:cubicBezTo>
                  <a:cubicBezTo>
                    <a:pt x="49" y="48"/>
                    <a:pt x="50" y="49"/>
                    <a:pt x="51" y="50"/>
                  </a:cubicBezTo>
                  <a:cubicBezTo>
                    <a:pt x="51" y="50"/>
                    <a:pt x="51" y="50"/>
                    <a:pt x="51" y="50"/>
                  </a:cubicBezTo>
                  <a:cubicBezTo>
                    <a:pt x="51" y="52"/>
                    <a:pt x="52" y="53"/>
                    <a:pt x="53" y="53"/>
                  </a:cubicBezTo>
                  <a:cubicBezTo>
                    <a:pt x="55" y="58"/>
                    <a:pt x="55" y="58"/>
                    <a:pt x="55" y="58"/>
                  </a:cubicBezTo>
                  <a:cubicBezTo>
                    <a:pt x="55" y="58"/>
                    <a:pt x="55" y="58"/>
                    <a:pt x="55" y="58"/>
                  </a:cubicBezTo>
                  <a:cubicBezTo>
                    <a:pt x="55" y="61"/>
                    <a:pt x="57" y="64"/>
                    <a:pt x="58" y="67"/>
                  </a:cubicBezTo>
                  <a:cubicBezTo>
                    <a:pt x="58" y="72"/>
                    <a:pt x="58" y="72"/>
                    <a:pt x="58" y="72"/>
                  </a:cubicBezTo>
                  <a:cubicBezTo>
                    <a:pt x="58" y="73"/>
                    <a:pt x="58" y="73"/>
                    <a:pt x="58" y="73"/>
                  </a:cubicBezTo>
                  <a:cubicBezTo>
                    <a:pt x="58" y="73"/>
                    <a:pt x="58" y="73"/>
                    <a:pt x="58" y="73"/>
                  </a:cubicBezTo>
                  <a:cubicBezTo>
                    <a:pt x="50" y="80"/>
                    <a:pt x="50" y="80"/>
                    <a:pt x="50" y="80"/>
                  </a:cubicBezTo>
                  <a:cubicBezTo>
                    <a:pt x="18" y="93"/>
                    <a:pt x="18" y="93"/>
                    <a:pt x="18" y="93"/>
                  </a:cubicBezTo>
                  <a:cubicBezTo>
                    <a:pt x="18" y="93"/>
                    <a:pt x="17" y="94"/>
                    <a:pt x="17" y="94"/>
                  </a:cubicBezTo>
                  <a:cubicBezTo>
                    <a:pt x="17" y="95"/>
                    <a:pt x="17" y="95"/>
                    <a:pt x="17" y="96"/>
                  </a:cubicBezTo>
                  <a:cubicBezTo>
                    <a:pt x="17" y="101"/>
                    <a:pt x="17" y="101"/>
                    <a:pt x="17" y="101"/>
                  </a:cubicBezTo>
                  <a:cubicBezTo>
                    <a:pt x="12" y="119"/>
                    <a:pt x="9" y="137"/>
                    <a:pt x="9" y="157"/>
                  </a:cubicBezTo>
                  <a:cubicBezTo>
                    <a:pt x="4" y="199"/>
                    <a:pt x="4" y="199"/>
                    <a:pt x="4" y="199"/>
                  </a:cubicBezTo>
                  <a:cubicBezTo>
                    <a:pt x="4" y="199"/>
                    <a:pt x="4" y="199"/>
                    <a:pt x="4" y="199"/>
                  </a:cubicBezTo>
                  <a:cubicBezTo>
                    <a:pt x="0" y="255"/>
                    <a:pt x="0" y="255"/>
                    <a:pt x="0" y="255"/>
                  </a:cubicBezTo>
                  <a:cubicBezTo>
                    <a:pt x="0" y="255"/>
                    <a:pt x="0" y="256"/>
                    <a:pt x="0" y="256"/>
                  </a:cubicBezTo>
                  <a:cubicBezTo>
                    <a:pt x="0" y="257"/>
                    <a:pt x="1" y="257"/>
                    <a:pt x="1" y="257"/>
                  </a:cubicBezTo>
                  <a:cubicBezTo>
                    <a:pt x="1" y="261"/>
                    <a:pt x="1" y="261"/>
                    <a:pt x="1" y="261"/>
                  </a:cubicBezTo>
                  <a:cubicBezTo>
                    <a:pt x="1" y="262"/>
                    <a:pt x="1" y="262"/>
                    <a:pt x="2" y="263"/>
                  </a:cubicBezTo>
                  <a:cubicBezTo>
                    <a:pt x="2" y="263"/>
                    <a:pt x="2" y="263"/>
                    <a:pt x="2" y="263"/>
                  </a:cubicBezTo>
                  <a:cubicBezTo>
                    <a:pt x="0" y="272"/>
                    <a:pt x="0" y="272"/>
                    <a:pt x="0" y="272"/>
                  </a:cubicBezTo>
                  <a:cubicBezTo>
                    <a:pt x="0" y="272"/>
                    <a:pt x="0" y="273"/>
                    <a:pt x="1" y="273"/>
                  </a:cubicBezTo>
                  <a:cubicBezTo>
                    <a:pt x="6" y="287"/>
                    <a:pt x="6" y="287"/>
                    <a:pt x="6" y="287"/>
                  </a:cubicBezTo>
                  <a:cubicBezTo>
                    <a:pt x="7" y="287"/>
                    <a:pt x="7" y="287"/>
                    <a:pt x="7" y="288"/>
                  </a:cubicBezTo>
                  <a:cubicBezTo>
                    <a:pt x="15" y="293"/>
                    <a:pt x="15" y="293"/>
                    <a:pt x="15" y="293"/>
                  </a:cubicBezTo>
                  <a:cubicBezTo>
                    <a:pt x="15" y="293"/>
                    <a:pt x="16" y="293"/>
                    <a:pt x="16" y="293"/>
                  </a:cubicBezTo>
                  <a:cubicBezTo>
                    <a:pt x="22" y="296"/>
                    <a:pt x="22" y="296"/>
                    <a:pt x="22" y="296"/>
                  </a:cubicBezTo>
                  <a:cubicBezTo>
                    <a:pt x="22" y="311"/>
                    <a:pt x="24" y="326"/>
                    <a:pt x="26" y="340"/>
                  </a:cubicBezTo>
                  <a:cubicBezTo>
                    <a:pt x="31" y="403"/>
                    <a:pt x="31" y="403"/>
                    <a:pt x="31" y="403"/>
                  </a:cubicBezTo>
                  <a:cubicBezTo>
                    <a:pt x="31" y="465"/>
                    <a:pt x="31" y="465"/>
                    <a:pt x="31" y="465"/>
                  </a:cubicBezTo>
                  <a:cubicBezTo>
                    <a:pt x="31" y="465"/>
                    <a:pt x="31" y="466"/>
                    <a:pt x="31" y="466"/>
                  </a:cubicBezTo>
                  <a:cubicBezTo>
                    <a:pt x="31" y="466"/>
                    <a:pt x="32" y="467"/>
                    <a:pt x="32" y="467"/>
                  </a:cubicBezTo>
                  <a:cubicBezTo>
                    <a:pt x="29" y="472"/>
                    <a:pt x="25" y="475"/>
                    <a:pt x="19" y="477"/>
                  </a:cubicBezTo>
                  <a:cubicBezTo>
                    <a:pt x="18" y="477"/>
                    <a:pt x="18" y="477"/>
                    <a:pt x="18" y="477"/>
                  </a:cubicBezTo>
                  <a:cubicBezTo>
                    <a:pt x="12" y="480"/>
                    <a:pt x="9" y="483"/>
                    <a:pt x="9" y="485"/>
                  </a:cubicBezTo>
                  <a:cubicBezTo>
                    <a:pt x="9" y="488"/>
                    <a:pt x="12" y="491"/>
                    <a:pt x="19" y="493"/>
                  </a:cubicBezTo>
                  <a:cubicBezTo>
                    <a:pt x="19" y="493"/>
                    <a:pt x="19" y="493"/>
                    <a:pt x="19" y="493"/>
                  </a:cubicBezTo>
                  <a:cubicBezTo>
                    <a:pt x="30" y="495"/>
                    <a:pt x="40" y="493"/>
                    <a:pt x="49" y="488"/>
                  </a:cubicBezTo>
                  <a:cubicBezTo>
                    <a:pt x="65" y="485"/>
                    <a:pt x="65" y="485"/>
                    <a:pt x="65" y="485"/>
                  </a:cubicBezTo>
                  <a:cubicBezTo>
                    <a:pt x="66" y="484"/>
                    <a:pt x="66" y="484"/>
                    <a:pt x="67" y="484"/>
                  </a:cubicBezTo>
                  <a:cubicBezTo>
                    <a:pt x="67" y="483"/>
                    <a:pt x="67" y="482"/>
                    <a:pt x="67" y="482"/>
                  </a:cubicBezTo>
                  <a:cubicBezTo>
                    <a:pt x="67" y="468"/>
                    <a:pt x="67" y="468"/>
                    <a:pt x="67" y="468"/>
                  </a:cubicBezTo>
                  <a:cubicBezTo>
                    <a:pt x="67" y="467"/>
                    <a:pt x="67" y="467"/>
                    <a:pt x="67" y="467"/>
                  </a:cubicBezTo>
                  <a:cubicBezTo>
                    <a:pt x="68" y="466"/>
                    <a:pt x="68" y="466"/>
                    <a:pt x="68" y="465"/>
                  </a:cubicBezTo>
                  <a:cubicBezTo>
                    <a:pt x="69" y="429"/>
                    <a:pt x="68" y="395"/>
                    <a:pt x="63" y="363"/>
                  </a:cubicBezTo>
                  <a:cubicBezTo>
                    <a:pt x="67" y="326"/>
                    <a:pt x="67" y="326"/>
                    <a:pt x="67" y="326"/>
                  </a:cubicBezTo>
                  <a:cubicBezTo>
                    <a:pt x="75" y="293"/>
                    <a:pt x="75" y="293"/>
                    <a:pt x="75" y="293"/>
                  </a:cubicBezTo>
                  <a:cubicBezTo>
                    <a:pt x="76" y="302"/>
                    <a:pt x="77" y="310"/>
                    <a:pt x="80" y="317"/>
                  </a:cubicBezTo>
                  <a:cubicBezTo>
                    <a:pt x="80" y="385"/>
                    <a:pt x="80" y="385"/>
                    <a:pt x="80" y="385"/>
                  </a:cubicBezTo>
                  <a:cubicBezTo>
                    <a:pt x="75" y="435"/>
                    <a:pt x="75" y="435"/>
                    <a:pt x="75" y="435"/>
                  </a:cubicBezTo>
                  <a:cubicBezTo>
                    <a:pt x="75" y="435"/>
                    <a:pt x="75" y="435"/>
                    <a:pt x="75" y="436"/>
                  </a:cubicBezTo>
                  <a:cubicBezTo>
                    <a:pt x="77" y="446"/>
                    <a:pt x="77" y="456"/>
                    <a:pt x="75" y="466"/>
                  </a:cubicBezTo>
                  <a:cubicBezTo>
                    <a:pt x="75" y="466"/>
                    <a:pt x="75" y="467"/>
                    <a:pt x="75" y="468"/>
                  </a:cubicBezTo>
                  <a:cubicBezTo>
                    <a:pt x="75" y="468"/>
                    <a:pt x="76" y="468"/>
                    <a:pt x="76" y="469"/>
                  </a:cubicBezTo>
                  <a:cubicBezTo>
                    <a:pt x="77" y="469"/>
                    <a:pt x="77" y="469"/>
                    <a:pt x="77" y="469"/>
                  </a:cubicBezTo>
                  <a:cubicBezTo>
                    <a:pt x="77" y="478"/>
                    <a:pt x="77" y="478"/>
                    <a:pt x="77" y="478"/>
                  </a:cubicBezTo>
                  <a:cubicBezTo>
                    <a:pt x="77" y="478"/>
                    <a:pt x="77" y="478"/>
                    <a:pt x="77" y="478"/>
                  </a:cubicBezTo>
                  <a:cubicBezTo>
                    <a:pt x="79" y="490"/>
                    <a:pt x="79" y="490"/>
                    <a:pt x="79" y="490"/>
                  </a:cubicBezTo>
                  <a:cubicBezTo>
                    <a:pt x="79" y="490"/>
                    <a:pt x="79" y="491"/>
                    <a:pt x="80" y="491"/>
                  </a:cubicBezTo>
                  <a:cubicBezTo>
                    <a:pt x="80" y="491"/>
                    <a:pt x="80" y="492"/>
                    <a:pt x="81" y="492"/>
                  </a:cubicBezTo>
                  <a:cubicBezTo>
                    <a:pt x="91" y="497"/>
                    <a:pt x="100" y="497"/>
                    <a:pt x="109" y="492"/>
                  </a:cubicBezTo>
                  <a:cubicBezTo>
                    <a:pt x="109" y="491"/>
                    <a:pt x="110" y="491"/>
                    <a:pt x="110" y="491"/>
                  </a:cubicBezTo>
                  <a:cubicBezTo>
                    <a:pt x="112" y="487"/>
                    <a:pt x="111" y="482"/>
                    <a:pt x="106" y="476"/>
                  </a:cubicBezTo>
                  <a:cubicBezTo>
                    <a:pt x="105" y="469"/>
                    <a:pt x="105" y="469"/>
                    <a:pt x="105" y="469"/>
                  </a:cubicBezTo>
                  <a:cubicBezTo>
                    <a:pt x="105" y="469"/>
                    <a:pt x="105" y="469"/>
                    <a:pt x="105" y="469"/>
                  </a:cubicBezTo>
                  <a:cubicBezTo>
                    <a:pt x="106" y="469"/>
                    <a:pt x="106" y="468"/>
                    <a:pt x="106" y="468"/>
                  </a:cubicBezTo>
                  <a:cubicBezTo>
                    <a:pt x="107" y="468"/>
                    <a:pt x="107" y="467"/>
                    <a:pt x="107" y="467"/>
                  </a:cubicBezTo>
                  <a:cubicBezTo>
                    <a:pt x="114" y="441"/>
                    <a:pt x="117" y="410"/>
                    <a:pt x="117" y="374"/>
                  </a:cubicBezTo>
                  <a:cubicBezTo>
                    <a:pt x="127" y="289"/>
                    <a:pt x="127" y="289"/>
                    <a:pt x="127" y="289"/>
                  </a:cubicBezTo>
                  <a:cubicBezTo>
                    <a:pt x="130" y="289"/>
                    <a:pt x="134" y="288"/>
                    <a:pt x="138" y="285"/>
                  </a:cubicBezTo>
                  <a:cubicBezTo>
                    <a:pt x="139" y="284"/>
                    <a:pt x="141" y="283"/>
                    <a:pt x="143" y="281"/>
                  </a:cubicBezTo>
                  <a:cubicBezTo>
                    <a:pt x="145" y="281"/>
                    <a:pt x="146" y="280"/>
                    <a:pt x="148" y="279"/>
                  </a:cubicBezTo>
                  <a:cubicBezTo>
                    <a:pt x="149" y="277"/>
                    <a:pt x="150" y="274"/>
                    <a:pt x="151" y="271"/>
                  </a:cubicBezTo>
                  <a:cubicBezTo>
                    <a:pt x="151" y="271"/>
                    <a:pt x="151" y="270"/>
                    <a:pt x="151" y="270"/>
                  </a:cubicBezTo>
                  <a:cubicBezTo>
                    <a:pt x="151" y="255"/>
                    <a:pt x="151" y="255"/>
                    <a:pt x="151" y="255"/>
                  </a:cubicBezTo>
                  <a:cubicBezTo>
                    <a:pt x="152" y="255"/>
                    <a:pt x="152" y="255"/>
                    <a:pt x="152" y="255"/>
                  </a:cubicBezTo>
                  <a:cubicBezTo>
                    <a:pt x="152" y="255"/>
                    <a:pt x="153" y="254"/>
                    <a:pt x="153" y="254"/>
                  </a:cubicBezTo>
                  <a:cubicBezTo>
                    <a:pt x="156" y="224"/>
                    <a:pt x="156" y="198"/>
                    <a:pt x="153" y="176"/>
                  </a:cubicBezTo>
                  <a:cubicBezTo>
                    <a:pt x="150" y="143"/>
                    <a:pt x="146" y="114"/>
                    <a:pt x="140" y="89"/>
                  </a:cubicBezTo>
                  <a:cubicBezTo>
                    <a:pt x="140" y="88"/>
                    <a:pt x="140" y="88"/>
                    <a:pt x="140" y="88"/>
                  </a:cubicBezTo>
                  <a:close/>
                  <a:moveTo>
                    <a:pt x="29" y="264"/>
                  </a:moveTo>
                  <a:cubicBezTo>
                    <a:pt x="28" y="267"/>
                    <a:pt x="28" y="267"/>
                    <a:pt x="28" y="267"/>
                  </a:cubicBezTo>
                  <a:cubicBezTo>
                    <a:pt x="28" y="266"/>
                    <a:pt x="28" y="266"/>
                    <a:pt x="29" y="265"/>
                  </a:cubicBezTo>
                  <a:cubicBezTo>
                    <a:pt x="29" y="264"/>
                    <a:pt x="29" y="264"/>
                    <a:pt x="29" y="264"/>
                  </a:cubicBezTo>
                  <a:close/>
                  <a:moveTo>
                    <a:pt x="15" y="277"/>
                  </a:moveTo>
                  <a:cubicBezTo>
                    <a:pt x="14" y="276"/>
                    <a:pt x="14" y="275"/>
                    <a:pt x="14" y="274"/>
                  </a:cubicBezTo>
                  <a:cubicBezTo>
                    <a:pt x="14" y="274"/>
                    <a:pt x="14" y="273"/>
                    <a:pt x="15" y="273"/>
                  </a:cubicBezTo>
                  <a:cubicBezTo>
                    <a:pt x="14" y="274"/>
                    <a:pt x="14" y="275"/>
                    <a:pt x="15" y="277"/>
                  </a:cubicBezTo>
                  <a:close/>
                  <a:moveTo>
                    <a:pt x="8" y="277"/>
                  </a:moveTo>
                  <a:cubicBezTo>
                    <a:pt x="9" y="277"/>
                    <a:pt x="9" y="277"/>
                    <a:pt x="9" y="277"/>
                  </a:cubicBezTo>
                  <a:cubicBezTo>
                    <a:pt x="9" y="278"/>
                    <a:pt x="10" y="279"/>
                    <a:pt x="11" y="281"/>
                  </a:cubicBezTo>
                  <a:cubicBezTo>
                    <a:pt x="11" y="281"/>
                    <a:pt x="12" y="282"/>
                    <a:pt x="12" y="282"/>
                  </a:cubicBezTo>
                  <a:cubicBezTo>
                    <a:pt x="13" y="282"/>
                    <a:pt x="13" y="282"/>
                    <a:pt x="14" y="282"/>
                  </a:cubicBezTo>
                  <a:cubicBezTo>
                    <a:pt x="15" y="282"/>
                    <a:pt x="16" y="282"/>
                    <a:pt x="17" y="283"/>
                  </a:cubicBezTo>
                  <a:cubicBezTo>
                    <a:pt x="17" y="283"/>
                    <a:pt x="18" y="283"/>
                    <a:pt x="18" y="283"/>
                  </a:cubicBezTo>
                  <a:cubicBezTo>
                    <a:pt x="18" y="283"/>
                    <a:pt x="19" y="283"/>
                    <a:pt x="19" y="283"/>
                  </a:cubicBezTo>
                  <a:cubicBezTo>
                    <a:pt x="20" y="284"/>
                    <a:pt x="20" y="284"/>
                    <a:pt x="20" y="284"/>
                  </a:cubicBezTo>
                  <a:cubicBezTo>
                    <a:pt x="20" y="283"/>
                    <a:pt x="20" y="283"/>
                    <a:pt x="20" y="283"/>
                  </a:cubicBezTo>
                  <a:cubicBezTo>
                    <a:pt x="19" y="283"/>
                    <a:pt x="19" y="283"/>
                    <a:pt x="19" y="283"/>
                  </a:cubicBezTo>
                  <a:cubicBezTo>
                    <a:pt x="19" y="283"/>
                    <a:pt x="19" y="283"/>
                    <a:pt x="19" y="283"/>
                  </a:cubicBezTo>
                  <a:cubicBezTo>
                    <a:pt x="20" y="283"/>
                    <a:pt x="20" y="283"/>
                    <a:pt x="20" y="283"/>
                  </a:cubicBezTo>
                  <a:cubicBezTo>
                    <a:pt x="21" y="283"/>
                    <a:pt x="21" y="283"/>
                    <a:pt x="21" y="283"/>
                  </a:cubicBezTo>
                  <a:cubicBezTo>
                    <a:pt x="21" y="283"/>
                    <a:pt x="22" y="283"/>
                    <a:pt x="22" y="283"/>
                  </a:cubicBezTo>
                  <a:cubicBezTo>
                    <a:pt x="22" y="283"/>
                    <a:pt x="22" y="283"/>
                    <a:pt x="22" y="283"/>
                  </a:cubicBezTo>
                  <a:cubicBezTo>
                    <a:pt x="22" y="284"/>
                    <a:pt x="22" y="285"/>
                    <a:pt x="22" y="285"/>
                  </a:cubicBezTo>
                  <a:cubicBezTo>
                    <a:pt x="22" y="287"/>
                    <a:pt x="22" y="288"/>
                    <a:pt x="22" y="290"/>
                  </a:cubicBezTo>
                  <a:cubicBezTo>
                    <a:pt x="18" y="288"/>
                    <a:pt x="18" y="288"/>
                    <a:pt x="18" y="288"/>
                  </a:cubicBezTo>
                  <a:cubicBezTo>
                    <a:pt x="11" y="284"/>
                    <a:pt x="11" y="284"/>
                    <a:pt x="11" y="284"/>
                  </a:cubicBezTo>
                  <a:cubicBezTo>
                    <a:pt x="8" y="277"/>
                    <a:pt x="8" y="277"/>
                    <a:pt x="8" y="277"/>
                  </a:cubicBezTo>
                  <a:close/>
                  <a:moveTo>
                    <a:pt x="127" y="264"/>
                  </a:moveTo>
                  <a:cubicBezTo>
                    <a:pt x="132" y="265"/>
                    <a:pt x="132" y="265"/>
                    <a:pt x="132" y="265"/>
                  </a:cubicBezTo>
                  <a:cubicBezTo>
                    <a:pt x="129" y="270"/>
                    <a:pt x="129" y="270"/>
                    <a:pt x="129" y="270"/>
                  </a:cubicBezTo>
                  <a:cubicBezTo>
                    <a:pt x="129" y="274"/>
                    <a:pt x="129" y="277"/>
                    <a:pt x="127" y="279"/>
                  </a:cubicBezTo>
                  <a:cubicBezTo>
                    <a:pt x="127" y="281"/>
                    <a:pt x="127" y="281"/>
                    <a:pt x="127" y="281"/>
                  </a:cubicBezTo>
                  <a:cubicBezTo>
                    <a:pt x="122" y="278"/>
                    <a:pt x="122" y="278"/>
                    <a:pt x="122" y="278"/>
                  </a:cubicBezTo>
                  <a:cubicBezTo>
                    <a:pt x="123" y="278"/>
                    <a:pt x="124" y="277"/>
                    <a:pt x="125" y="276"/>
                  </a:cubicBezTo>
                  <a:cubicBezTo>
                    <a:pt x="127" y="273"/>
                    <a:pt x="128" y="269"/>
                    <a:pt x="127" y="26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4" name="Freeform 392"/>
            <p:cNvSpPr>
              <a:spLocks/>
            </p:cNvSpPr>
            <p:nvPr/>
          </p:nvSpPr>
          <p:spPr bwMode="auto">
            <a:xfrm>
              <a:off x="5840413" y="3614738"/>
              <a:ext cx="33338" cy="247650"/>
            </a:xfrm>
            <a:custGeom>
              <a:avLst/>
              <a:gdLst>
                <a:gd name="T0" fmla="*/ 16 w 22"/>
                <a:gd name="T1" fmla="*/ 1 h 160"/>
                <a:gd name="T2" fmla="*/ 13 w 22"/>
                <a:gd name="T3" fmla="*/ 0 h 160"/>
                <a:gd name="T4" fmla="*/ 0 w 22"/>
                <a:gd name="T5" fmla="*/ 72 h 160"/>
                <a:gd name="T6" fmla="*/ 6 w 22"/>
                <a:gd name="T7" fmla="*/ 119 h 160"/>
                <a:gd name="T8" fmla="*/ 8 w 22"/>
                <a:gd name="T9" fmla="*/ 160 h 160"/>
                <a:gd name="T10" fmla="*/ 20 w 22"/>
                <a:gd name="T11" fmla="*/ 156 h 160"/>
                <a:gd name="T12" fmla="*/ 18 w 22"/>
                <a:gd name="T13" fmla="*/ 99 h 160"/>
                <a:gd name="T14" fmla="*/ 16 w 22"/>
                <a:gd name="T15" fmla="*/ 58 h 160"/>
                <a:gd name="T16" fmla="*/ 16 w 22"/>
                <a:gd name="T17" fmla="*/ 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60">
                  <a:moveTo>
                    <a:pt x="16" y="1"/>
                  </a:moveTo>
                  <a:cubicBezTo>
                    <a:pt x="13" y="0"/>
                    <a:pt x="13" y="0"/>
                    <a:pt x="13" y="0"/>
                  </a:cubicBezTo>
                  <a:cubicBezTo>
                    <a:pt x="6" y="21"/>
                    <a:pt x="2" y="45"/>
                    <a:pt x="0" y="72"/>
                  </a:cubicBezTo>
                  <a:cubicBezTo>
                    <a:pt x="5" y="82"/>
                    <a:pt x="7" y="97"/>
                    <a:pt x="6" y="119"/>
                  </a:cubicBezTo>
                  <a:cubicBezTo>
                    <a:pt x="8" y="160"/>
                    <a:pt x="8" y="160"/>
                    <a:pt x="8" y="160"/>
                  </a:cubicBezTo>
                  <a:cubicBezTo>
                    <a:pt x="20" y="156"/>
                    <a:pt x="20" y="156"/>
                    <a:pt x="20" y="156"/>
                  </a:cubicBezTo>
                  <a:cubicBezTo>
                    <a:pt x="22" y="137"/>
                    <a:pt x="21" y="118"/>
                    <a:pt x="18" y="99"/>
                  </a:cubicBezTo>
                  <a:cubicBezTo>
                    <a:pt x="16" y="58"/>
                    <a:pt x="16" y="58"/>
                    <a:pt x="16" y="58"/>
                  </a:cubicBezTo>
                  <a:cubicBezTo>
                    <a:pt x="16" y="1"/>
                    <a:pt x="16" y="1"/>
                    <a:pt x="16" y="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5" name="Freeform 393"/>
            <p:cNvSpPr>
              <a:spLocks/>
            </p:cNvSpPr>
            <p:nvPr/>
          </p:nvSpPr>
          <p:spPr bwMode="auto">
            <a:xfrm>
              <a:off x="5691188" y="3594100"/>
              <a:ext cx="155575" cy="646113"/>
            </a:xfrm>
            <a:custGeom>
              <a:avLst/>
              <a:gdLst>
                <a:gd name="T0" fmla="*/ 87 w 100"/>
                <a:gd name="T1" fmla="*/ 10 h 418"/>
                <a:gd name="T2" fmla="*/ 74 w 100"/>
                <a:gd name="T3" fmla="*/ 0 h 418"/>
                <a:gd name="T4" fmla="*/ 78 w 100"/>
                <a:gd name="T5" fmla="*/ 14 h 418"/>
                <a:gd name="T6" fmla="*/ 49 w 100"/>
                <a:gd name="T7" fmla="*/ 92 h 418"/>
                <a:gd name="T8" fmla="*/ 48 w 100"/>
                <a:gd name="T9" fmla="*/ 94 h 418"/>
                <a:gd name="T10" fmla="*/ 49 w 100"/>
                <a:gd name="T11" fmla="*/ 90 h 418"/>
                <a:gd name="T12" fmla="*/ 57 w 100"/>
                <a:gd name="T13" fmla="*/ 51 h 418"/>
                <a:gd name="T14" fmla="*/ 55 w 100"/>
                <a:gd name="T15" fmla="*/ 18 h 418"/>
                <a:gd name="T16" fmla="*/ 50 w 100"/>
                <a:gd name="T17" fmla="*/ 11 h 418"/>
                <a:gd name="T18" fmla="*/ 53 w 100"/>
                <a:gd name="T19" fmla="*/ 17 h 418"/>
                <a:gd name="T20" fmla="*/ 49 w 100"/>
                <a:gd name="T21" fmla="*/ 83 h 418"/>
                <a:gd name="T22" fmla="*/ 47 w 100"/>
                <a:gd name="T23" fmla="*/ 86 h 418"/>
                <a:gd name="T24" fmla="*/ 15 w 100"/>
                <a:gd name="T25" fmla="*/ 25 h 418"/>
                <a:gd name="T26" fmla="*/ 17 w 100"/>
                <a:gd name="T27" fmla="*/ 15 h 418"/>
                <a:gd name="T28" fmla="*/ 20 w 100"/>
                <a:gd name="T29" fmla="*/ 9 h 418"/>
                <a:gd name="T30" fmla="*/ 18 w 100"/>
                <a:gd name="T31" fmla="*/ 20 h 418"/>
                <a:gd name="T32" fmla="*/ 19 w 100"/>
                <a:gd name="T33" fmla="*/ 43 h 418"/>
                <a:gd name="T34" fmla="*/ 45 w 100"/>
                <a:gd name="T35" fmla="*/ 136 h 418"/>
                <a:gd name="T36" fmla="*/ 0 w 100"/>
                <a:gd name="T37" fmla="*/ 188 h 418"/>
                <a:gd name="T38" fmla="*/ 39 w 100"/>
                <a:gd name="T39" fmla="*/ 174 h 418"/>
                <a:gd name="T40" fmla="*/ 54 w 100"/>
                <a:gd name="T41" fmla="*/ 181 h 418"/>
                <a:gd name="T42" fmla="*/ 86 w 100"/>
                <a:gd name="T43" fmla="*/ 197 h 418"/>
                <a:gd name="T44" fmla="*/ 74 w 100"/>
                <a:gd name="T45" fmla="*/ 311 h 418"/>
                <a:gd name="T46" fmla="*/ 51 w 100"/>
                <a:gd name="T47" fmla="*/ 390 h 418"/>
                <a:gd name="T48" fmla="*/ 54 w 100"/>
                <a:gd name="T49" fmla="*/ 402 h 418"/>
                <a:gd name="T50" fmla="*/ 81 w 100"/>
                <a:gd name="T51" fmla="*/ 413 h 418"/>
                <a:gd name="T52" fmla="*/ 76 w 100"/>
                <a:gd name="T53" fmla="*/ 391 h 418"/>
                <a:gd name="T54" fmla="*/ 89 w 100"/>
                <a:gd name="T55" fmla="*/ 298 h 418"/>
                <a:gd name="T56" fmla="*/ 96 w 100"/>
                <a:gd name="T57" fmla="*/ 210 h 418"/>
                <a:gd name="T58" fmla="*/ 99 w 100"/>
                <a:gd name="T59" fmla="*/ 201 h 418"/>
                <a:gd name="T60" fmla="*/ 96 w 100"/>
                <a:gd name="T61" fmla="*/ 193 h 418"/>
                <a:gd name="T62" fmla="*/ 100 w 100"/>
                <a:gd name="T63" fmla="*/ 181 h 418"/>
                <a:gd name="T64" fmla="*/ 79 w 100"/>
                <a:gd name="T65" fmla="*/ 133 h 418"/>
                <a:gd name="T66" fmla="*/ 76 w 100"/>
                <a:gd name="T67" fmla="*/ 136 h 418"/>
                <a:gd name="T68" fmla="*/ 93 w 100"/>
                <a:gd name="T69" fmla="*/ 182 h 418"/>
                <a:gd name="T70" fmla="*/ 55 w 100"/>
                <a:gd name="T71" fmla="*/ 168 h 418"/>
                <a:gd name="T72" fmla="*/ 47 w 100"/>
                <a:gd name="T73" fmla="*/ 98 h 418"/>
                <a:gd name="T74" fmla="*/ 54 w 100"/>
                <a:gd name="T75" fmla="*/ 91 h 418"/>
                <a:gd name="T76" fmla="*/ 82 w 100"/>
                <a:gd name="T77" fmla="*/ 14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418">
                  <a:moveTo>
                    <a:pt x="82" y="14"/>
                  </a:moveTo>
                  <a:cubicBezTo>
                    <a:pt x="87" y="10"/>
                    <a:pt x="87" y="10"/>
                    <a:pt x="87" y="10"/>
                  </a:cubicBezTo>
                  <a:cubicBezTo>
                    <a:pt x="80" y="2"/>
                    <a:pt x="80" y="2"/>
                    <a:pt x="80" y="2"/>
                  </a:cubicBezTo>
                  <a:cubicBezTo>
                    <a:pt x="74" y="0"/>
                    <a:pt x="74" y="0"/>
                    <a:pt x="74" y="0"/>
                  </a:cubicBezTo>
                  <a:cubicBezTo>
                    <a:pt x="83" y="9"/>
                    <a:pt x="83" y="9"/>
                    <a:pt x="83" y="9"/>
                  </a:cubicBezTo>
                  <a:cubicBezTo>
                    <a:pt x="78" y="14"/>
                    <a:pt x="78" y="14"/>
                    <a:pt x="78" y="14"/>
                  </a:cubicBezTo>
                  <a:cubicBezTo>
                    <a:pt x="84" y="18"/>
                    <a:pt x="84" y="18"/>
                    <a:pt x="84" y="18"/>
                  </a:cubicBezTo>
                  <a:cubicBezTo>
                    <a:pt x="74" y="46"/>
                    <a:pt x="62" y="70"/>
                    <a:pt x="49" y="92"/>
                  </a:cubicBezTo>
                  <a:cubicBezTo>
                    <a:pt x="49" y="92"/>
                    <a:pt x="49" y="92"/>
                    <a:pt x="49" y="92"/>
                  </a:cubicBezTo>
                  <a:cubicBezTo>
                    <a:pt x="48" y="93"/>
                    <a:pt x="48" y="93"/>
                    <a:pt x="48" y="94"/>
                  </a:cubicBezTo>
                  <a:cubicBezTo>
                    <a:pt x="48" y="93"/>
                    <a:pt x="48" y="92"/>
                    <a:pt x="48" y="92"/>
                  </a:cubicBezTo>
                  <a:cubicBezTo>
                    <a:pt x="49" y="91"/>
                    <a:pt x="49" y="90"/>
                    <a:pt x="49" y="90"/>
                  </a:cubicBezTo>
                  <a:cubicBezTo>
                    <a:pt x="52" y="80"/>
                    <a:pt x="55" y="70"/>
                    <a:pt x="58" y="61"/>
                  </a:cubicBezTo>
                  <a:cubicBezTo>
                    <a:pt x="58" y="57"/>
                    <a:pt x="58" y="54"/>
                    <a:pt x="57" y="51"/>
                  </a:cubicBezTo>
                  <a:cubicBezTo>
                    <a:pt x="56" y="40"/>
                    <a:pt x="54" y="31"/>
                    <a:pt x="51" y="24"/>
                  </a:cubicBezTo>
                  <a:cubicBezTo>
                    <a:pt x="52" y="21"/>
                    <a:pt x="53" y="19"/>
                    <a:pt x="55" y="18"/>
                  </a:cubicBezTo>
                  <a:cubicBezTo>
                    <a:pt x="55" y="17"/>
                    <a:pt x="56" y="17"/>
                    <a:pt x="57" y="16"/>
                  </a:cubicBezTo>
                  <a:cubicBezTo>
                    <a:pt x="55" y="14"/>
                    <a:pt x="52" y="12"/>
                    <a:pt x="50" y="11"/>
                  </a:cubicBezTo>
                  <a:cubicBezTo>
                    <a:pt x="49" y="11"/>
                    <a:pt x="49" y="12"/>
                    <a:pt x="48" y="12"/>
                  </a:cubicBezTo>
                  <a:cubicBezTo>
                    <a:pt x="50" y="13"/>
                    <a:pt x="52" y="15"/>
                    <a:pt x="53" y="17"/>
                  </a:cubicBezTo>
                  <a:cubicBezTo>
                    <a:pt x="50" y="19"/>
                    <a:pt x="49" y="21"/>
                    <a:pt x="49" y="24"/>
                  </a:cubicBezTo>
                  <a:cubicBezTo>
                    <a:pt x="50" y="29"/>
                    <a:pt x="51" y="49"/>
                    <a:pt x="49" y="83"/>
                  </a:cubicBezTo>
                  <a:cubicBezTo>
                    <a:pt x="41" y="71"/>
                    <a:pt x="41" y="71"/>
                    <a:pt x="41" y="71"/>
                  </a:cubicBezTo>
                  <a:cubicBezTo>
                    <a:pt x="43" y="76"/>
                    <a:pt x="45" y="81"/>
                    <a:pt x="47" y="86"/>
                  </a:cubicBezTo>
                  <a:cubicBezTo>
                    <a:pt x="47" y="89"/>
                    <a:pt x="47" y="89"/>
                    <a:pt x="47" y="89"/>
                  </a:cubicBezTo>
                  <a:cubicBezTo>
                    <a:pt x="33" y="69"/>
                    <a:pt x="23" y="48"/>
                    <a:pt x="15" y="25"/>
                  </a:cubicBezTo>
                  <a:cubicBezTo>
                    <a:pt x="21" y="20"/>
                    <a:pt x="21" y="20"/>
                    <a:pt x="21" y="20"/>
                  </a:cubicBezTo>
                  <a:cubicBezTo>
                    <a:pt x="17" y="15"/>
                    <a:pt x="17" y="15"/>
                    <a:pt x="17" y="15"/>
                  </a:cubicBezTo>
                  <a:cubicBezTo>
                    <a:pt x="25" y="7"/>
                    <a:pt x="25" y="7"/>
                    <a:pt x="25" y="7"/>
                  </a:cubicBezTo>
                  <a:cubicBezTo>
                    <a:pt x="20" y="9"/>
                    <a:pt x="20" y="9"/>
                    <a:pt x="20" y="9"/>
                  </a:cubicBezTo>
                  <a:cubicBezTo>
                    <a:pt x="13" y="17"/>
                    <a:pt x="13" y="17"/>
                    <a:pt x="13" y="17"/>
                  </a:cubicBezTo>
                  <a:cubicBezTo>
                    <a:pt x="18" y="20"/>
                    <a:pt x="18" y="20"/>
                    <a:pt x="18" y="20"/>
                  </a:cubicBezTo>
                  <a:cubicBezTo>
                    <a:pt x="11" y="25"/>
                    <a:pt x="11" y="25"/>
                    <a:pt x="11" y="25"/>
                  </a:cubicBezTo>
                  <a:cubicBezTo>
                    <a:pt x="19" y="43"/>
                    <a:pt x="19" y="43"/>
                    <a:pt x="19" y="43"/>
                  </a:cubicBezTo>
                  <a:cubicBezTo>
                    <a:pt x="25" y="58"/>
                    <a:pt x="34" y="75"/>
                    <a:pt x="45" y="94"/>
                  </a:cubicBezTo>
                  <a:cubicBezTo>
                    <a:pt x="43" y="105"/>
                    <a:pt x="43" y="119"/>
                    <a:pt x="45" y="136"/>
                  </a:cubicBezTo>
                  <a:cubicBezTo>
                    <a:pt x="34" y="177"/>
                    <a:pt x="34" y="177"/>
                    <a:pt x="34" y="177"/>
                  </a:cubicBezTo>
                  <a:cubicBezTo>
                    <a:pt x="28" y="190"/>
                    <a:pt x="17" y="194"/>
                    <a:pt x="0" y="188"/>
                  </a:cubicBezTo>
                  <a:cubicBezTo>
                    <a:pt x="0" y="189"/>
                    <a:pt x="0" y="190"/>
                    <a:pt x="0" y="191"/>
                  </a:cubicBezTo>
                  <a:cubicBezTo>
                    <a:pt x="22" y="199"/>
                    <a:pt x="35" y="193"/>
                    <a:pt x="39" y="174"/>
                  </a:cubicBezTo>
                  <a:cubicBezTo>
                    <a:pt x="47" y="143"/>
                    <a:pt x="47" y="143"/>
                    <a:pt x="47" y="143"/>
                  </a:cubicBezTo>
                  <a:cubicBezTo>
                    <a:pt x="54" y="181"/>
                    <a:pt x="54" y="181"/>
                    <a:pt x="54" y="181"/>
                  </a:cubicBezTo>
                  <a:cubicBezTo>
                    <a:pt x="58" y="188"/>
                    <a:pt x="65" y="193"/>
                    <a:pt x="75" y="197"/>
                  </a:cubicBezTo>
                  <a:cubicBezTo>
                    <a:pt x="86" y="197"/>
                    <a:pt x="86" y="197"/>
                    <a:pt x="86" y="197"/>
                  </a:cubicBezTo>
                  <a:cubicBezTo>
                    <a:pt x="81" y="258"/>
                    <a:pt x="81" y="258"/>
                    <a:pt x="81" y="258"/>
                  </a:cubicBezTo>
                  <a:cubicBezTo>
                    <a:pt x="74" y="311"/>
                    <a:pt x="74" y="311"/>
                    <a:pt x="74" y="311"/>
                  </a:cubicBezTo>
                  <a:cubicBezTo>
                    <a:pt x="74" y="377"/>
                    <a:pt x="74" y="377"/>
                    <a:pt x="74" y="377"/>
                  </a:cubicBezTo>
                  <a:cubicBezTo>
                    <a:pt x="69" y="387"/>
                    <a:pt x="62" y="391"/>
                    <a:pt x="51" y="390"/>
                  </a:cubicBezTo>
                  <a:cubicBezTo>
                    <a:pt x="52" y="391"/>
                    <a:pt x="53" y="391"/>
                    <a:pt x="54" y="391"/>
                  </a:cubicBezTo>
                  <a:cubicBezTo>
                    <a:pt x="54" y="402"/>
                    <a:pt x="54" y="402"/>
                    <a:pt x="54" y="402"/>
                  </a:cubicBezTo>
                  <a:cubicBezTo>
                    <a:pt x="56" y="413"/>
                    <a:pt x="56" y="413"/>
                    <a:pt x="56" y="413"/>
                  </a:cubicBezTo>
                  <a:cubicBezTo>
                    <a:pt x="65" y="418"/>
                    <a:pt x="74" y="418"/>
                    <a:pt x="81" y="413"/>
                  </a:cubicBezTo>
                  <a:cubicBezTo>
                    <a:pt x="83" y="410"/>
                    <a:pt x="82" y="406"/>
                    <a:pt x="78" y="401"/>
                  </a:cubicBezTo>
                  <a:cubicBezTo>
                    <a:pt x="76" y="391"/>
                    <a:pt x="76" y="391"/>
                    <a:pt x="76" y="391"/>
                  </a:cubicBezTo>
                  <a:cubicBezTo>
                    <a:pt x="77" y="391"/>
                    <a:pt x="77" y="391"/>
                    <a:pt x="78" y="390"/>
                  </a:cubicBezTo>
                  <a:cubicBezTo>
                    <a:pt x="85" y="364"/>
                    <a:pt x="89" y="334"/>
                    <a:pt x="89" y="298"/>
                  </a:cubicBezTo>
                  <a:cubicBezTo>
                    <a:pt x="98" y="211"/>
                    <a:pt x="98" y="211"/>
                    <a:pt x="98" y="211"/>
                  </a:cubicBezTo>
                  <a:cubicBezTo>
                    <a:pt x="97" y="211"/>
                    <a:pt x="96" y="211"/>
                    <a:pt x="96" y="210"/>
                  </a:cubicBezTo>
                  <a:cubicBezTo>
                    <a:pt x="94" y="209"/>
                    <a:pt x="95" y="207"/>
                    <a:pt x="98" y="204"/>
                  </a:cubicBezTo>
                  <a:cubicBezTo>
                    <a:pt x="99" y="201"/>
                    <a:pt x="99" y="201"/>
                    <a:pt x="99" y="201"/>
                  </a:cubicBezTo>
                  <a:cubicBezTo>
                    <a:pt x="98" y="202"/>
                    <a:pt x="97" y="203"/>
                    <a:pt x="96" y="203"/>
                  </a:cubicBezTo>
                  <a:cubicBezTo>
                    <a:pt x="96" y="193"/>
                    <a:pt x="96" y="193"/>
                    <a:pt x="96" y="193"/>
                  </a:cubicBezTo>
                  <a:cubicBezTo>
                    <a:pt x="99" y="184"/>
                    <a:pt x="99" y="184"/>
                    <a:pt x="99" y="184"/>
                  </a:cubicBezTo>
                  <a:cubicBezTo>
                    <a:pt x="100" y="181"/>
                    <a:pt x="100" y="181"/>
                    <a:pt x="100" y="181"/>
                  </a:cubicBezTo>
                  <a:cubicBezTo>
                    <a:pt x="100" y="131"/>
                    <a:pt x="100" y="131"/>
                    <a:pt x="100" y="131"/>
                  </a:cubicBezTo>
                  <a:cubicBezTo>
                    <a:pt x="79" y="133"/>
                    <a:pt x="79" y="133"/>
                    <a:pt x="79" y="133"/>
                  </a:cubicBezTo>
                  <a:cubicBezTo>
                    <a:pt x="76" y="123"/>
                    <a:pt x="76" y="123"/>
                    <a:pt x="76" y="123"/>
                  </a:cubicBezTo>
                  <a:cubicBezTo>
                    <a:pt x="76" y="136"/>
                    <a:pt x="76" y="136"/>
                    <a:pt x="76" y="136"/>
                  </a:cubicBezTo>
                  <a:cubicBezTo>
                    <a:pt x="93" y="136"/>
                    <a:pt x="93" y="136"/>
                    <a:pt x="93" y="136"/>
                  </a:cubicBezTo>
                  <a:cubicBezTo>
                    <a:pt x="93" y="182"/>
                    <a:pt x="93" y="182"/>
                    <a:pt x="93" y="182"/>
                  </a:cubicBezTo>
                  <a:cubicBezTo>
                    <a:pt x="93" y="188"/>
                    <a:pt x="92" y="192"/>
                    <a:pt x="90" y="194"/>
                  </a:cubicBezTo>
                  <a:cubicBezTo>
                    <a:pt x="68" y="194"/>
                    <a:pt x="56" y="185"/>
                    <a:pt x="55" y="168"/>
                  </a:cubicBezTo>
                  <a:cubicBezTo>
                    <a:pt x="52" y="157"/>
                    <a:pt x="50" y="147"/>
                    <a:pt x="49" y="137"/>
                  </a:cubicBezTo>
                  <a:cubicBezTo>
                    <a:pt x="47" y="124"/>
                    <a:pt x="46" y="111"/>
                    <a:pt x="47" y="98"/>
                  </a:cubicBezTo>
                  <a:cubicBezTo>
                    <a:pt x="47" y="98"/>
                    <a:pt x="47" y="97"/>
                    <a:pt x="47" y="97"/>
                  </a:cubicBezTo>
                  <a:cubicBezTo>
                    <a:pt x="54" y="91"/>
                    <a:pt x="54" y="91"/>
                    <a:pt x="54" y="91"/>
                  </a:cubicBezTo>
                  <a:cubicBezTo>
                    <a:pt x="73" y="57"/>
                    <a:pt x="84" y="32"/>
                    <a:pt x="88" y="17"/>
                  </a:cubicBezTo>
                  <a:cubicBezTo>
                    <a:pt x="82" y="14"/>
                    <a:pt x="82" y="14"/>
                    <a:pt x="82"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6" name="Freeform 394"/>
            <p:cNvSpPr>
              <a:spLocks noEditPoints="1"/>
            </p:cNvSpPr>
            <p:nvPr/>
          </p:nvSpPr>
          <p:spPr bwMode="auto">
            <a:xfrm>
              <a:off x="5762626" y="3597275"/>
              <a:ext cx="98425" cy="296863"/>
            </a:xfrm>
            <a:custGeom>
              <a:avLst/>
              <a:gdLst>
                <a:gd name="T0" fmla="*/ 41 w 63"/>
                <a:gd name="T1" fmla="*/ 8 h 192"/>
                <a:gd name="T2" fmla="*/ 36 w 63"/>
                <a:gd name="T3" fmla="*/ 12 h 192"/>
                <a:gd name="T4" fmla="*/ 42 w 63"/>
                <a:gd name="T5" fmla="*/ 15 h 192"/>
                <a:gd name="T6" fmla="*/ 8 w 63"/>
                <a:gd name="T7" fmla="*/ 89 h 192"/>
                <a:gd name="T8" fmla="*/ 1 w 63"/>
                <a:gd name="T9" fmla="*/ 95 h 192"/>
                <a:gd name="T10" fmla="*/ 1 w 63"/>
                <a:gd name="T11" fmla="*/ 96 h 192"/>
                <a:gd name="T12" fmla="*/ 3 w 63"/>
                <a:gd name="T13" fmla="*/ 135 h 192"/>
                <a:gd name="T14" fmla="*/ 9 w 63"/>
                <a:gd name="T15" fmla="*/ 166 h 192"/>
                <a:gd name="T16" fmla="*/ 44 w 63"/>
                <a:gd name="T17" fmla="*/ 192 h 192"/>
                <a:gd name="T18" fmla="*/ 47 w 63"/>
                <a:gd name="T19" fmla="*/ 180 h 192"/>
                <a:gd name="T20" fmla="*/ 47 w 63"/>
                <a:gd name="T21" fmla="*/ 134 h 192"/>
                <a:gd name="T22" fmla="*/ 30 w 63"/>
                <a:gd name="T23" fmla="*/ 134 h 192"/>
                <a:gd name="T24" fmla="*/ 30 w 63"/>
                <a:gd name="T25" fmla="*/ 121 h 192"/>
                <a:gd name="T26" fmla="*/ 44 w 63"/>
                <a:gd name="T27" fmla="*/ 119 h 192"/>
                <a:gd name="T28" fmla="*/ 44 w 63"/>
                <a:gd name="T29" fmla="*/ 77 h 192"/>
                <a:gd name="T30" fmla="*/ 63 w 63"/>
                <a:gd name="T31" fmla="*/ 11 h 192"/>
                <a:gd name="T32" fmla="*/ 34 w 63"/>
                <a:gd name="T33" fmla="*/ 0 h 192"/>
                <a:gd name="T34" fmla="*/ 41 w 63"/>
                <a:gd name="T35" fmla="*/ 8 h 192"/>
                <a:gd name="T36" fmla="*/ 3 w 63"/>
                <a:gd name="T37" fmla="*/ 98 h 192"/>
                <a:gd name="T38" fmla="*/ 2 w 63"/>
                <a:gd name="T39" fmla="*/ 96 h 192"/>
                <a:gd name="T40" fmla="*/ 3 w 63"/>
                <a:gd name="T41" fmla="*/ 94 h 192"/>
                <a:gd name="T42" fmla="*/ 5 w 63"/>
                <a:gd name="T43" fmla="*/ 93 h 192"/>
                <a:gd name="T44" fmla="*/ 7 w 63"/>
                <a:gd name="T45" fmla="*/ 94 h 192"/>
                <a:gd name="T46" fmla="*/ 8 w 63"/>
                <a:gd name="T47" fmla="*/ 96 h 192"/>
                <a:gd name="T48" fmla="*/ 7 w 63"/>
                <a:gd name="T49" fmla="*/ 98 h 192"/>
                <a:gd name="T50" fmla="*/ 5 w 63"/>
                <a:gd name="T51" fmla="*/ 99 h 192"/>
                <a:gd name="T52" fmla="*/ 3 w 63"/>
                <a:gd name="T53" fmla="*/ 9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 h="192">
                  <a:moveTo>
                    <a:pt x="41" y="8"/>
                  </a:moveTo>
                  <a:cubicBezTo>
                    <a:pt x="36" y="12"/>
                    <a:pt x="36" y="12"/>
                    <a:pt x="36" y="12"/>
                  </a:cubicBezTo>
                  <a:cubicBezTo>
                    <a:pt x="42" y="15"/>
                    <a:pt x="42" y="15"/>
                    <a:pt x="42" y="15"/>
                  </a:cubicBezTo>
                  <a:cubicBezTo>
                    <a:pt x="38" y="30"/>
                    <a:pt x="27" y="55"/>
                    <a:pt x="8" y="89"/>
                  </a:cubicBezTo>
                  <a:cubicBezTo>
                    <a:pt x="1" y="95"/>
                    <a:pt x="1" y="95"/>
                    <a:pt x="1" y="95"/>
                  </a:cubicBezTo>
                  <a:cubicBezTo>
                    <a:pt x="1" y="95"/>
                    <a:pt x="1" y="96"/>
                    <a:pt x="1" y="96"/>
                  </a:cubicBezTo>
                  <a:cubicBezTo>
                    <a:pt x="0" y="109"/>
                    <a:pt x="1" y="122"/>
                    <a:pt x="3" y="135"/>
                  </a:cubicBezTo>
                  <a:cubicBezTo>
                    <a:pt x="4" y="145"/>
                    <a:pt x="6" y="155"/>
                    <a:pt x="9" y="166"/>
                  </a:cubicBezTo>
                  <a:cubicBezTo>
                    <a:pt x="10" y="183"/>
                    <a:pt x="22" y="192"/>
                    <a:pt x="44" y="192"/>
                  </a:cubicBezTo>
                  <a:cubicBezTo>
                    <a:pt x="46" y="190"/>
                    <a:pt x="47" y="186"/>
                    <a:pt x="47" y="180"/>
                  </a:cubicBezTo>
                  <a:cubicBezTo>
                    <a:pt x="47" y="134"/>
                    <a:pt x="47" y="134"/>
                    <a:pt x="47" y="134"/>
                  </a:cubicBezTo>
                  <a:cubicBezTo>
                    <a:pt x="30" y="134"/>
                    <a:pt x="30" y="134"/>
                    <a:pt x="30" y="134"/>
                  </a:cubicBezTo>
                  <a:cubicBezTo>
                    <a:pt x="30" y="121"/>
                    <a:pt x="30" y="121"/>
                    <a:pt x="30" y="121"/>
                  </a:cubicBezTo>
                  <a:cubicBezTo>
                    <a:pt x="44" y="119"/>
                    <a:pt x="44" y="119"/>
                    <a:pt x="44" y="119"/>
                  </a:cubicBezTo>
                  <a:cubicBezTo>
                    <a:pt x="44" y="77"/>
                    <a:pt x="44" y="77"/>
                    <a:pt x="44" y="77"/>
                  </a:cubicBezTo>
                  <a:cubicBezTo>
                    <a:pt x="47" y="45"/>
                    <a:pt x="54" y="23"/>
                    <a:pt x="63" y="11"/>
                  </a:cubicBezTo>
                  <a:cubicBezTo>
                    <a:pt x="34" y="0"/>
                    <a:pt x="34" y="0"/>
                    <a:pt x="34" y="0"/>
                  </a:cubicBezTo>
                  <a:cubicBezTo>
                    <a:pt x="41" y="8"/>
                    <a:pt x="41" y="8"/>
                    <a:pt x="41" y="8"/>
                  </a:cubicBezTo>
                  <a:close/>
                  <a:moveTo>
                    <a:pt x="3" y="98"/>
                  </a:moveTo>
                  <a:cubicBezTo>
                    <a:pt x="2" y="98"/>
                    <a:pt x="2" y="97"/>
                    <a:pt x="2" y="96"/>
                  </a:cubicBezTo>
                  <a:cubicBezTo>
                    <a:pt x="2" y="96"/>
                    <a:pt x="2" y="95"/>
                    <a:pt x="3" y="94"/>
                  </a:cubicBezTo>
                  <a:cubicBezTo>
                    <a:pt x="3" y="94"/>
                    <a:pt x="4" y="93"/>
                    <a:pt x="5" y="93"/>
                  </a:cubicBezTo>
                  <a:cubicBezTo>
                    <a:pt x="6" y="93"/>
                    <a:pt x="6" y="94"/>
                    <a:pt x="7" y="94"/>
                  </a:cubicBezTo>
                  <a:cubicBezTo>
                    <a:pt x="8" y="95"/>
                    <a:pt x="8" y="96"/>
                    <a:pt x="8" y="96"/>
                  </a:cubicBezTo>
                  <a:cubicBezTo>
                    <a:pt x="8" y="97"/>
                    <a:pt x="8" y="98"/>
                    <a:pt x="7" y="98"/>
                  </a:cubicBezTo>
                  <a:cubicBezTo>
                    <a:pt x="6" y="99"/>
                    <a:pt x="6" y="99"/>
                    <a:pt x="5" y="99"/>
                  </a:cubicBezTo>
                  <a:cubicBezTo>
                    <a:pt x="4" y="99"/>
                    <a:pt x="3" y="99"/>
                    <a:pt x="3" y="9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7" name="Freeform 395"/>
            <p:cNvSpPr>
              <a:spLocks/>
            </p:cNvSpPr>
            <p:nvPr/>
          </p:nvSpPr>
          <p:spPr bwMode="auto">
            <a:xfrm>
              <a:off x="5765801" y="3741738"/>
              <a:ext cx="9525" cy="7938"/>
            </a:xfrm>
            <a:custGeom>
              <a:avLst/>
              <a:gdLst>
                <a:gd name="T0" fmla="*/ 0 w 6"/>
                <a:gd name="T1" fmla="*/ 3 h 6"/>
                <a:gd name="T2" fmla="*/ 1 w 6"/>
                <a:gd name="T3" fmla="*/ 5 h 6"/>
                <a:gd name="T4" fmla="*/ 3 w 6"/>
                <a:gd name="T5" fmla="*/ 6 h 6"/>
                <a:gd name="T6" fmla="*/ 5 w 6"/>
                <a:gd name="T7" fmla="*/ 5 h 6"/>
                <a:gd name="T8" fmla="*/ 6 w 6"/>
                <a:gd name="T9" fmla="*/ 3 h 6"/>
                <a:gd name="T10" fmla="*/ 5 w 6"/>
                <a:gd name="T11" fmla="*/ 1 h 6"/>
                <a:gd name="T12" fmla="*/ 3 w 6"/>
                <a:gd name="T13" fmla="*/ 0 h 6"/>
                <a:gd name="T14" fmla="*/ 1 w 6"/>
                <a:gd name="T15" fmla="*/ 1 h 6"/>
                <a:gd name="T16" fmla="*/ 0 w 6"/>
                <a:gd name="T17"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0" y="3"/>
                  </a:moveTo>
                  <a:cubicBezTo>
                    <a:pt x="0" y="4"/>
                    <a:pt x="0" y="5"/>
                    <a:pt x="1" y="5"/>
                  </a:cubicBezTo>
                  <a:cubicBezTo>
                    <a:pt x="1" y="6"/>
                    <a:pt x="2" y="6"/>
                    <a:pt x="3" y="6"/>
                  </a:cubicBezTo>
                  <a:cubicBezTo>
                    <a:pt x="4" y="6"/>
                    <a:pt x="4" y="6"/>
                    <a:pt x="5" y="5"/>
                  </a:cubicBezTo>
                  <a:cubicBezTo>
                    <a:pt x="6" y="5"/>
                    <a:pt x="6" y="4"/>
                    <a:pt x="6" y="3"/>
                  </a:cubicBezTo>
                  <a:cubicBezTo>
                    <a:pt x="6" y="3"/>
                    <a:pt x="6" y="2"/>
                    <a:pt x="5" y="1"/>
                  </a:cubicBezTo>
                  <a:cubicBezTo>
                    <a:pt x="4" y="1"/>
                    <a:pt x="4" y="0"/>
                    <a:pt x="3" y="0"/>
                  </a:cubicBezTo>
                  <a:cubicBezTo>
                    <a:pt x="2" y="0"/>
                    <a:pt x="1" y="1"/>
                    <a:pt x="1" y="1"/>
                  </a:cubicBezTo>
                  <a:cubicBezTo>
                    <a:pt x="0" y="2"/>
                    <a:pt x="0" y="3"/>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8" name="Freeform 396"/>
            <p:cNvSpPr>
              <a:spLocks/>
            </p:cNvSpPr>
            <p:nvPr/>
          </p:nvSpPr>
          <p:spPr bwMode="auto">
            <a:xfrm>
              <a:off x="5732463" y="3484563"/>
              <a:ext cx="71438" cy="65088"/>
            </a:xfrm>
            <a:custGeom>
              <a:avLst/>
              <a:gdLst>
                <a:gd name="T0" fmla="*/ 39 w 47"/>
                <a:gd name="T1" fmla="*/ 5 h 42"/>
                <a:gd name="T2" fmla="*/ 31 w 47"/>
                <a:gd name="T3" fmla="*/ 0 h 42"/>
                <a:gd name="T4" fmla="*/ 38 w 47"/>
                <a:gd name="T5" fmla="*/ 8 h 42"/>
                <a:gd name="T6" fmla="*/ 16 w 47"/>
                <a:gd name="T7" fmla="*/ 10 h 42"/>
                <a:gd name="T8" fmla="*/ 1 w 47"/>
                <a:gd name="T9" fmla="*/ 22 h 42"/>
                <a:gd name="T10" fmla="*/ 2 w 47"/>
                <a:gd name="T11" fmla="*/ 37 h 42"/>
                <a:gd name="T12" fmla="*/ 2 w 47"/>
                <a:gd name="T13" fmla="*/ 28 h 42"/>
                <a:gd name="T14" fmla="*/ 17 w 47"/>
                <a:gd name="T15" fmla="*/ 16 h 42"/>
                <a:gd name="T16" fmla="*/ 35 w 47"/>
                <a:gd name="T17" fmla="*/ 13 h 42"/>
                <a:gd name="T18" fmla="*/ 37 w 47"/>
                <a:gd name="T19" fmla="*/ 11 h 42"/>
                <a:gd name="T20" fmla="*/ 35 w 47"/>
                <a:gd name="T21" fmla="*/ 14 h 42"/>
                <a:gd name="T22" fmla="*/ 40 w 47"/>
                <a:gd name="T23" fmla="*/ 29 h 42"/>
                <a:gd name="T24" fmla="*/ 41 w 47"/>
                <a:gd name="T25" fmla="*/ 42 h 42"/>
                <a:gd name="T26" fmla="*/ 46 w 47"/>
                <a:gd name="T27" fmla="*/ 31 h 42"/>
                <a:gd name="T28" fmla="*/ 39 w 47"/>
                <a:gd name="T29" fmla="*/ 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39" y="5"/>
                  </a:moveTo>
                  <a:cubicBezTo>
                    <a:pt x="36" y="3"/>
                    <a:pt x="33" y="1"/>
                    <a:pt x="31" y="0"/>
                  </a:cubicBezTo>
                  <a:cubicBezTo>
                    <a:pt x="35" y="2"/>
                    <a:pt x="37" y="5"/>
                    <a:pt x="38" y="8"/>
                  </a:cubicBezTo>
                  <a:cubicBezTo>
                    <a:pt x="32" y="11"/>
                    <a:pt x="25" y="12"/>
                    <a:pt x="16" y="10"/>
                  </a:cubicBezTo>
                  <a:cubicBezTo>
                    <a:pt x="9" y="10"/>
                    <a:pt x="4" y="14"/>
                    <a:pt x="1" y="22"/>
                  </a:cubicBezTo>
                  <a:cubicBezTo>
                    <a:pt x="0" y="28"/>
                    <a:pt x="1" y="33"/>
                    <a:pt x="2" y="37"/>
                  </a:cubicBezTo>
                  <a:cubicBezTo>
                    <a:pt x="2" y="28"/>
                    <a:pt x="2" y="28"/>
                    <a:pt x="2" y="28"/>
                  </a:cubicBezTo>
                  <a:cubicBezTo>
                    <a:pt x="4" y="19"/>
                    <a:pt x="9" y="15"/>
                    <a:pt x="17" y="16"/>
                  </a:cubicBezTo>
                  <a:cubicBezTo>
                    <a:pt x="23" y="17"/>
                    <a:pt x="29" y="16"/>
                    <a:pt x="35" y="13"/>
                  </a:cubicBezTo>
                  <a:cubicBezTo>
                    <a:pt x="37" y="11"/>
                    <a:pt x="37" y="11"/>
                    <a:pt x="37" y="11"/>
                  </a:cubicBezTo>
                  <a:cubicBezTo>
                    <a:pt x="35" y="14"/>
                    <a:pt x="35" y="14"/>
                    <a:pt x="35" y="14"/>
                  </a:cubicBezTo>
                  <a:cubicBezTo>
                    <a:pt x="39" y="18"/>
                    <a:pt x="40" y="22"/>
                    <a:pt x="40" y="29"/>
                  </a:cubicBezTo>
                  <a:cubicBezTo>
                    <a:pt x="41" y="42"/>
                    <a:pt x="41" y="42"/>
                    <a:pt x="41" y="42"/>
                  </a:cubicBezTo>
                  <a:cubicBezTo>
                    <a:pt x="42" y="35"/>
                    <a:pt x="44" y="31"/>
                    <a:pt x="46" y="31"/>
                  </a:cubicBezTo>
                  <a:cubicBezTo>
                    <a:pt x="47" y="19"/>
                    <a:pt x="44" y="10"/>
                    <a:pt x="39"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199" name="Freeform 397"/>
            <p:cNvSpPr>
              <a:spLocks/>
            </p:cNvSpPr>
            <p:nvPr/>
          </p:nvSpPr>
          <p:spPr bwMode="auto">
            <a:xfrm>
              <a:off x="5729288" y="3481388"/>
              <a:ext cx="61913" cy="60325"/>
            </a:xfrm>
            <a:custGeom>
              <a:avLst/>
              <a:gdLst>
                <a:gd name="T0" fmla="*/ 40 w 40"/>
                <a:gd name="T1" fmla="*/ 10 h 39"/>
                <a:gd name="T2" fmla="*/ 33 w 40"/>
                <a:gd name="T3" fmla="*/ 2 h 39"/>
                <a:gd name="T4" fmla="*/ 15 w 40"/>
                <a:gd name="T5" fmla="*/ 2 h 39"/>
                <a:gd name="T6" fmla="*/ 2 w 40"/>
                <a:gd name="T7" fmla="*/ 16 h 39"/>
                <a:gd name="T8" fmla="*/ 1 w 40"/>
                <a:gd name="T9" fmla="*/ 32 h 39"/>
                <a:gd name="T10" fmla="*/ 4 w 40"/>
                <a:gd name="T11" fmla="*/ 39 h 39"/>
                <a:gd name="T12" fmla="*/ 3 w 40"/>
                <a:gd name="T13" fmla="*/ 24 h 39"/>
                <a:gd name="T14" fmla="*/ 18 w 40"/>
                <a:gd name="T15" fmla="*/ 12 h 39"/>
                <a:gd name="T16" fmla="*/ 40 w 40"/>
                <a:gd name="T17"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9">
                  <a:moveTo>
                    <a:pt x="40" y="10"/>
                  </a:moveTo>
                  <a:cubicBezTo>
                    <a:pt x="39" y="7"/>
                    <a:pt x="37" y="4"/>
                    <a:pt x="33" y="2"/>
                  </a:cubicBezTo>
                  <a:cubicBezTo>
                    <a:pt x="27" y="0"/>
                    <a:pt x="21" y="0"/>
                    <a:pt x="15" y="2"/>
                  </a:cubicBezTo>
                  <a:cubicBezTo>
                    <a:pt x="9" y="6"/>
                    <a:pt x="5" y="10"/>
                    <a:pt x="2" y="16"/>
                  </a:cubicBezTo>
                  <a:cubicBezTo>
                    <a:pt x="0" y="20"/>
                    <a:pt x="0" y="26"/>
                    <a:pt x="1" y="32"/>
                  </a:cubicBezTo>
                  <a:cubicBezTo>
                    <a:pt x="4" y="39"/>
                    <a:pt x="4" y="39"/>
                    <a:pt x="4" y="39"/>
                  </a:cubicBezTo>
                  <a:cubicBezTo>
                    <a:pt x="3" y="35"/>
                    <a:pt x="2" y="30"/>
                    <a:pt x="3" y="24"/>
                  </a:cubicBezTo>
                  <a:cubicBezTo>
                    <a:pt x="6" y="16"/>
                    <a:pt x="11" y="12"/>
                    <a:pt x="18" y="12"/>
                  </a:cubicBezTo>
                  <a:cubicBezTo>
                    <a:pt x="27" y="14"/>
                    <a:pt x="34" y="13"/>
                    <a:pt x="40" y="1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0" name="Freeform 398"/>
            <p:cNvSpPr>
              <a:spLocks/>
            </p:cNvSpPr>
            <p:nvPr/>
          </p:nvSpPr>
          <p:spPr bwMode="auto">
            <a:xfrm>
              <a:off x="5735638" y="3502025"/>
              <a:ext cx="60325" cy="47625"/>
            </a:xfrm>
            <a:custGeom>
              <a:avLst/>
              <a:gdLst>
                <a:gd name="T0" fmla="*/ 33 w 39"/>
                <a:gd name="T1" fmla="*/ 3 h 31"/>
                <a:gd name="T2" fmla="*/ 35 w 39"/>
                <a:gd name="T3" fmla="*/ 0 h 31"/>
                <a:gd name="T4" fmla="*/ 33 w 39"/>
                <a:gd name="T5" fmla="*/ 2 h 31"/>
                <a:gd name="T6" fmla="*/ 15 w 39"/>
                <a:gd name="T7" fmla="*/ 5 h 31"/>
                <a:gd name="T8" fmla="*/ 0 w 39"/>
                <a:gd name="T9" fmla="*/ 17 h 31"/>
                <a:gd name="T10" fmla="*/ 0 w 39"/>
                <a:gd name="T11" fmla="*/ 26 h 31"/>
                <a:gd name="T12" fmla="*/ 14 w 39"/>
                <a:gd name="T13" fmla="*/ 8 h 31"/>
                <a:gd name="T14" fmla="*/ 31 w 39"/>
                <a:gd name="T15" fmla="*/ 6 h 31"/>
                <a:gd name="T16" fmla="*/ 37 w 39"/>
                <a:gd name="T17" fmla="*/ 29 h 31"/>
                <a:gd name="T18" fmla="*/ 39 w 39"/>
                <a:gd name="T19" fmla="*/ 31 h 31"/>
                <a:gd name="T20" fmla="*/ 38 w 39"/>
                <a:gd name="T21" fmla="*/ 18 h 31"/>
                <a:gd name="T22" fmla="*/ 33 w 39"/>
                <a:gd name="T23"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31">
                  <a:moveTo>
                    <a:pt x="33" y="3"/>
                  </a:moveTo>
                  <a:cubicBezTo>
                    <a:pt x="35" y="0"/>
                    <a:pt x="35" y="0"/>
                    <a:pt x="35" y="0"/>
                  </a:cubicBezTo>
                  <a:cubicBezTo>
                    <a:pt x="33" y="2"/>
                    <a:pt x="33" y="2"/>
                    <a:pt x="33" y="2"/>
                  </a:cubicBezTo>
                  <a:cubicBezTo>
                    <a:pt x="27" y="5"/>
                    <a:pt x="21" y="6"/>
                    <a:pt x="15" y="5"/>
                  </a:cubicBezTo>
                  <a:cubicBezTo>
                    <a:pt x="7" y="4"/>
                    <a:pt x="2" y="8"/>
                    <a:pt x="0" y="17"/>
                  </a:cubicBezTo>
                  <a:cubicBezTo>
                    <a:pt x="0" y="26"/>
                    <a:pt x="0" y="26"/>
                    <a:pt x="0" y="26"/>
                  </a:cubicBezTo>
                  <a:cubicBezTo>
                    <a:pt x="1" y="15"/>
                    <a:pt x="6" y="9"/>
                    <a:pt x="14" y="8"/>
                  </a:cubicBezTo>
                  <a:cubicBezTo>
                    <a:pt x="20" y="9"/>
                    <a:pt x="26" y="8"/>
                    <a:pt x="31" y="6"/>
                  </a:cubicBezTo>
                  <a:cubicBezTo>
                    <a:pt x="35" y="9"/>
                    <a:pt x="37" y="17"/>
                    <a:pt x="37" y="29"/>
                  </a:cubicBezTo>
                  <a:cubicBezTo>
                    <a:pt x="39" y="31"/>
                    <a:pt x="39" y="31"/>
                    <a:pt x="39" y="31"/>
                  </a:cubicBezTo>
                  <a:cubicBezTo>
                    <a:pt x="38" y="18"/>
                    <a:pt x="38" y="18"/>
                    <a:pt x="38" y="18"/>
                  </a:cubicBezTo>
                  <a:cubicBezTo>
                    <a:pt x="38" y="11"/>
                    <a:pt x="37" y="7"/>
                    <a:pt x="33"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1" name="Freeform 399"/>
            <p:cNvSpPr>
              <a:spLocks/>
            </p:cNvSpPr>
            <p:nvPr/>
          </p:nvSpPr>
          <p:spPr bwMode="auto">
            <a:xfrm>
              <a:off x="5734051" y="3544888"/>
              <a:ext cx="3175" cy="11113"/>
            </a:xfrm>
            <a:custGeom>
              <a:avLst/>
              <a:gdLst>
                <a:gd name="T0" fmla="*/ 0 w 3"/>
                <a:gd name="T1" fmla="*/ 5 h 7"/>
                <a:gd name="T2" fmla="*/ 3 w 3"/>
                <a:gd name="T3" fmla="*/ 7 h 7"/>
                <a:gd name="T4" fmla="*/ 1 w 3"/>
                <a:gd name="T5" fmla="*/ 0 h 7"/>
                <a:gd name="T6" fmla="*/ 0 w 3"/>
                <a:gd name="T7" fmla="*/ 5 h 7"/>
              </a:gdLst>
              <a:ahLst/>
              <a:cxnLst>
                <a:cxn ang="0">
                  <a:pos x="T0" y="T1"/>
                </a:cxn>
                <a:cxn ang="0">
                  <a:pos x="T2" y="T3"/>
                </a:cxn>
                <a:cxn ang="0">
                  <a:pos x="T4" y="T5"/>
                </a:cxn>
                <a:cxn ang="0">
                  <a:pos x="T6" y="T7"/>
                </a:cxn>
              </a:cxnLst>
              <a:rect l="0" t="0" r="r" b="b"/>
              <a:pathLst>
                <a:path w="3" h="7">
                  <a:moveTo>
                    <a:pt x="0" y="5"/>
                  </a:moveTo>
                  <a:cubicBezTo>
                    <a:pt x="1" y="6"/>
                    <a:pt x="2" y="7"/>
                    <a:pt x="3" y="7"/>
                  </a:cubicBezTo>
                  <a:cubicBezTo>
                    <a:pt x="1" y="0"/>
                    <a:pt x="1" y="0"/>
                    <a:pt x="1" y="0"/>
                  </a:cubicBezTo>
                  <a:cubicBezTo>
                    <a:pt x="0" y="5"/>
                    <a:pt x="0" y="5"/>
                    <a:pt x="0"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2" name="Freeform 400"/>
            <p:cNvSpPr>
              <a:spLocks/>
            </p:cNvSpPr>
            <p:nvPr/>
          </p:nvSpPr>
          <p:spPr bwMode="auto">
            <a:xfrm>
              <a:off x="5727701" y="3509963"/>
              <a:ext cx="74613" cy="82550"/>
            </a:xfrm>
            <a:custGeom>
              <a:avLst/>
              <a:gdLst>
                <a:gd name="T0" fmla="*/ 7 w 49"/>
                <a:gd name="T1" fmla="*/ 29 h 53"/>
                <a:gd name="T2" fmla="*/ 8 w 49"/>
                <a:gd name="T3" fmla="*/ 35 h 53"/>
                <a:gd name="T4" fmla="*/ 12 w 49"/>
                <a:gd name="T5" fmla="*/ 44 h 53"/>
                <a:gd name="T6" fmla="*/ 44 w 49"/>
                <a:gd name="T7" fmla="*/ 27 h 53"/>
                <a:gd name="T8" fmla="*/ 49 w 49"/>
                <a:gd name="T9" fmla="*/ 14 h 53"/>
                <a:gd name="T10" fmla="*/ 44 w 49"/>
                <a:gd name="T11" fmla="*/ 25 h 53"/>
                <a:gd name="T12" fmla="*/ 42 w 49"/>
                <a:gd name="T13" fmla="*/ 23 h 53"/>
                <a:gd name="T14" fmla="*/ 36 w 49"/>
                <a:gd name="T15" fmla="*/ 0 h 53"/>
                <a:gd name="T16" fmla="*/ 19 w 49"/>
                <a:gd name="T17" fmla="*/ 2 h 53"/>
                <a:gd name="T18" fmla="*/ 5 w 49"/>
                <a:gd name="T19" fmla="*/ 20 h 53"/>
                <a:gd name="T20" fmla="*/ 2 w 49"/>
                <a:gd name="T21" fmla="*/ 13 h 53"/>
                <a:gd name="T22" fmla="*/ 2 w 49"/>
                <a:gd name="T23" fmla="*/ 23 h 53"/>
                <a:gd name="T24" fmla="*/ 4 w 49"/>
                <a:gd name="T25" fmla="*/ 27 h 53"/>
                <a:gd name="T26" fmla="*/ 5 w 49"/>
                <a:gd name="T27" fmla="*/ 22 h 53"/>
                <a:gd name="T28" fmla="*/ 7 w 49"/>
                <a:gd name="T29" fmla="*/ 2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53">
                  <a:moveTo>
                    <a:pt x="7" y="29"/>
                  </a:moveTo>
                  <a:cubicBezTo>
                    <a:pt x="8" y="35"/>
                    <a:pt x="8" y="35"/>
                    <a:pt x="8" y="35"/>
                  </a:cubicBezTo>
                  <a:cubicBezTo>
                    <a:pt x="9" y="39"/>
                    <a:pt x="10" y="42"/>
                    <a:pt x="12" y="44"/>
                  </a:cubicBezTo>
                  <a:cubicBezTo>
                    <a:pt x="28" y="53"/>
                    <a:pt x="38" y="47"/>
                    <a:pt x="44" y="27"/>
                  </a:cubicBezTo>
                  <a:cubicBezTo>
                    <a:pt x="47" y="25"/>
                    <a:pt x="49" y="20"/>
                    <a:pt x="49" y="14"/>
                  </a:cubicBezTo>
                  <a:cubicBezTo>
                    <a:pt x="47" y="14"/>
                    <a:pt x="45" y="18"/>
                    <a:pt x="44" y="25"/>
                  </a:cubicBezTo>
                  <a:cubicBezTo>
                    <a:pt x="42" y="23"/>
                    <a:pt x="42" y="23"/>
                    <a:pt x="42" y="23"/>
                  </a:cubicBezTo>
                  <a:cubicBezTo>
                    <a:pt x="42" y="11"/>
                    <a:pt x="40" y="3"/>
                    <a:pt x="36" y="0"/>
                  </a:cubicBezTo>
                  <a:cubicBezTo>
                    <a:pt x="31" y="2"/>
                    <a:pt x="25" y="3"/>
                    <a:pt x="19" y="2"/>
                  </a:cubicBezTo>
                  <a:cubicBezTo>
                    <a:pt x="11" y="3"/>
                    <a:pt x="6" y="9"/>
                    <a:pt x="5" y="20"/>
                  </a:cubicBezTo>
                  <a:cubicBezTo>
                    <a:pt x="2" y="13"/>
                    <a:pt x="2" y="13"/>
                    <a:pt x="2" y="13"/>
                  </a:cubicBezTo>
                  <a:cubicBezTo>
                    <a:pt x="0" y="14"/>
                    <a:pt x="0" y="17"/>
                    <a:pt x="2" y="23"/>
                  </a:cubicBezTo>
                  <a:cubicBezTo>
                    <a:pt x="3" y="24"/>
                    <a:pt x="3" y="26"/>
                    <a:pt x="4" y="27"/>
                  </a:cubicBezTo>
                  <a:cubicBezTo>
                    <a:pt x="5" y="22"/>
                    <a:pt x="5" y="22"/>
                    <a:pt x="5" y="22"/>
                  </a:cubicBezTo>
                  <a:cubicBezTo>
                    <a:pt x="7" y="29"/>
                    <a:pt x="7" y="29"/>
                    <a:pt x="7" y="29"/>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3" name="Freeform 401"/>
            <p:cNvSpPr>
              <a:spLocks/>
            </p:cNvSpPr>
            <p:nvPr/>
          </p:nvSpPr>
          <p:spPr bwMode="auto">
            <a:xfrm>
              <a:off x="5745163" y="3532188"/>
              <a:ext cx="58738" cy="79375"/>
            </a:xfrm>
            <a:custGeom>
              <a:avLst/>
              <a:gdLst>
                <a:gd name="T0" fmla="*/ 35 w 38"/>
                <a:gd name="T1" fmla="*/ 12 h 51"/>
                <a:gd name="T2" fmla="*/ 37 w 38"/>
                <a:gd name="T3" fmla="*/ 0 h 51"/>
                <a:gd name="T4" fmla="*/ 32 w 38"/>
                <a:gd name="T5" fmla="*/ 13 h 51"/>
                <a:gd name="T6" fmla="*/ 0 w 38"/>
                <a:gd name="T7" fmla="*/ 30 h 51"/>
                <a:gd name="T8" fmla="*/ 6 w 38"/>
                <a:gd name="T9" fmla="*/ 37 h 51"/>
                <a:gd name="T10" fmla="*/ 21 w 38"/>
                <a:gd name="T11" fmla="*/ 37 h 51"/>
                <a:gd name="T12" fmla="*/ 25 w 38"/>
                <a:gd name="T13" fmla="*/ 33 h 51"/>
                <a:gd name="T14" fmla="*/ 25 w 38"/>
                <a:gd name="T15" fmla="*/ 38 h 51"/>
                <a:gd name="T16" fmla="*/ 15 w 38"/>
                <a:gd name="T17" fmla="*/ 51 h 51"/>
                <a:gd name="T18" fmla="*/ 30 w 38"/>
                <a:gd name="T19" fmla="*/ 35 h 51"/>
                <a:gd name="T20" fmla="*/ 30 w 38"/>
                <a:gd name="T21" fmla="*/ 31 h 51"/>
                <a:gd name="T22" fmla="*/ 30 w 38"/>
                <a:gd name="T23" fmla="*/ 23 h 51"/>
                <a:gd name="T24" fmla="*/ 31 w 38"/>
                <a:gd name="T25" fmla="*/ 15 h 51"/>
                <a:gd name="T26" fmla="*/ 35 w 38"/>
                <a:gd name="T27" fmla="*/ 1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51">
                  <a:moveTo>
                    <a:pt x="35" y="12"/>
                  </a:moveTo>
                  <a:cubicBezTo>
                    <a:pt x="38" y="6"/>
                    <a:pt x="38" y="2"/>
                    <a:pt x="37" y="0"/>
                  </a:cubicBezTo>
                  <a:cubicBezTo>
                    <a:pt x="37" y="6"/>
                    <a:pt x="35" y="11"/>
                    <a:pt x="32" y="13"/>
                  </a:cubicBezTo>
                  <a:cubicBezTo>
                    <a:pt x="26" y="33"/>
                    <a:pt x="16" y="39"/>
                    <a:pt x="0" y="30"/>
                  </a:cubicBezTo>
                  <a:cubicBezTo>
                    <a:pt x="1" y="33"/>
                    <a:pt x="4" y="35"/>
                    <a:pt x="6" y="37"/>
                  </a:cubicBezTo>
                  <a:cubicBezTo>
                    <a:pt x="11" y="39"/>
                    <a:pt x="16" y="39"/>
                    <a:pt x="21" y="37"/>
                  </a:cubicBezTo>
                  <a:cubicBezTo>
                    <a:pt x="22" y="36"/>
                    <a:pt x="24" y="35"/>
                    <a:pt x="25" y="33"/>
                  </a:cubicBezTo>
                  <a:cubicBezTo>
                    <a:pt x="25" y="38"/>
                    <a:pt x="25" y="38"/>
                    <a:pt x="25" y="38"/>
                  </a:cubicBezTo>
                  <a:cubicBezTo>
                    <a:pt x="15" y="51"/>
                    <a:pt x="15" y="51"/>
                    <a:pt x="15" y="51"/>
                  </a:cubicBezTo>
                  <a:cubicBezTo>
                    <a:pt x="21" y="46"/>
                    <a:pt x="26" y="41"/>
                    <a:pt x="30" y="35"/>
                  </a:cubicBezTo>
                  <a:cubicBezTo>
                    <a:pt x="30" y="31"/>
                    <a:pt x="30" y="31"/>
                    <a:pt x="30" y="31"/>
                  </a:cubicBezTo>
                  <a:cubicBezTo>
                    <a:pt x="30" y="23"/>
                    <a:pt x="30" y="23"/>
                    <a:pt x="30" y="23"/>
                  </a:cubicBezTo>
                  <a:cubicBezTo>
                    <a:pt x="31" y="15"/>
                    <a:pt x="31" y="15"/>
                    <a:pt x="31" y="15"/>
                  </a:cubicBezTo>
                  <a:cubicBezTo>
                    <a:pt x="32" y="16"/>
                    <a:pt x="33" y="15"/>
                    <a:pt x="35" y="1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4" name="Freeform 402"/>
            <p:cNvSpPr>
              <a:spLocks/>
            </p:cNvSpPr>
            <p:nvPr/>
          </p:nvSpPr>
          <p:spPr bwMode="auto">
            <a:xfrm>
              <a:off x="5715001" y="3592513"/>
              <a:ext cx="49213" cy="139700"/>
            </a:xfrm>
            <a:custGeom>
              <a:avLst/>
              <a:gdLst>
                <a:gd name="T0" fmla="*/ 2 w 32"/>
                <a:gd name="T1" fmla="*/ 16 h 90"/>
                <a:gd name="T2" fmla="*/ 6 w 32"/>
                <a:gd name="T3" fmla="*/ 21 h 90"/>
                <a:gd name="T4" fmla="*/ 0 w 32"/>
                <a:gd name="T5" fmla="*/ 26 h 90"/>
                <a:gd name="T6" fmla="*/ 32 w 32"/>
                <a:gd name="T7" fmla="*/ 90 h 90"/>
                <a:gd name="T8" fmla="*/ 32 w 32"/>
                <a:gd name="T9" fmla="*/ 87 h 90"/>
                <a:gd name="T10" fmla="*/ 26 w 32"/>
                <a:gd name="T11" fmla="*/ 72 h 90"/>
                <a:gd name="T12" fmla="*/ 24 w 32"/>
                <a:gd name="T13" fmla="*/ 64 h 90"/>
                <a:gd name="T14" fmla="*/ 16 w 32"/>
                <a:gd name="T15" fmla="*/ 18 h 90"/>
                <a:gd name="T16" fmla="*/ 16 w 32"/>
                <a:gd name="T17" fmla="*/ 10 h 90"/>
                <a:gd name="T18" fmla="*/ 19 w 32"/>
                <a:gd name="T19" fmla="*/ 0 h 90"/>
                <a:gd name="T20" fmla="*/ 18 w 32"/>
                <a:gd name="T21" fmla="*/ 0 h 90"/>
                <a:gd name="T22" fmla="*/ 10 w 32"/>
                <a:gd name="T23" fmla="*/ 8 h 90"/>
                <a:gd name="T24" fmla="*/ 2 w 32"/>
                <a:gd name="T25" fmla="*/ 1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90">
                  <a:moveTo>
                    <a:pt x="2" y="16"/>
                  </a:moveTo>
                  <a:cubicBezTo>
                    <a:pt x="6" y="21"/>
                    <a:pt x="6" y="21"/>
                    <a:pt x="6" y="21"/>
                  </a:cubicBezTo>
                  <a:cubicBezTo>
                    <a:pt x="0" y="26"/>
                    <a:pt x="0" y="26"/>
                    <a:pt x="0" y="26"/>
                  </a:cubicBezTo>
                  <a:cubicBezTo>
                    <a:pt x="8" y="49"/>
                    <a:pt x="18" y="70"/>
                    <a:pt x="32" y="90"/>
                  </a:cubicBezTo>
                  <a:cubicBezTo>
                    <a:pt x="32" y="87"/>
                    <a:pt x="32" y="87"/>
                    <a:pt x="32" y="87"/>
                  </a:cubicBezTo>
                  <a:cubicBezTo>
                    <a:pt x="30" y="82"/>
                    <a:pt x="28" y="77"/>
                    <a:pt x="26" y="72"/>
                  </a:cubicBezTo>
                  <a:cubicBezTo>
                    <a:pt x="25" y="69"/>
                    <a:pt x="24" y="67"/>
                    <a:pt x="24" y="64"/>
                  </a:cubicBezTo>
                  <a:cubicBezTo>
                    <a:pt x="18" y="47"/>
                    <a:pt x="15" y="31"/>
                    <a:pt x="16" y="18"/>
                  </a:cubicBezTo>
                  <a:cubicBezTo>
                    <a:pt x="16" y="15"/>
                    <a:pt x="16" y="12"/>
                    <a:pt x="16" y="10"/>
                  </a:cubicBezTo>
                  <a:cubicBezTo>
                    <a:pt x="17" y="6"/>
                    <a:pt x="18" y="3"/>
                    <a:pt x="19" y="0"/>
                  </a:cubicBezTo>
                  <a:cubicBezTo>
                    <a:pt x="18" y="0"/>
                    <a:pt x="18" y="0"/>
                    <a:pt x="18" y="0"/>
                  </a:cubicBezTo>
                  <a:cubicBezTo>
                    <a:pt x="10" y="8"/>
                    <a:pt x="10" y="8"/>
                    <a:pt x="10" y="8"/>
                  </a:cubicBezTo>
                  <a:cubicBezTo>
                    <a:pt x="2" y="16"/>
                    <a:pt x="2" y="16"/>
                    <a:pt x="2" y="1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5" name="Freeform 403"/>
            <p:cNvSpPr>
              <a:spLocks/>
            </p:cNvSpPr>
            <p:nvPr/>
          </p:nvSpPr>
          <p:spPr bwMode="auto">
            <a:xfrm>
              <a:off x="5680076" y="3608388"/>
              <a:ext cx="80963" cy="285750"/>
            </a:xfrm>
            <a:custGeom>
              <a:avLst/>
              <a:gdLst>
                <a:gd name="T0" fmla="*/ 20 w 52"/>
                <a:gd name="T1" fmla="*/ 8 h 185"/>
                <a:gd name="T2" fmla="*/ 27 w 52"/>
                <a:gd name="T3" fmla="*/ 0 h 185"/>
                <a:gd name="T4" fmla="*/ 0 w 52"/>
                <a:gd name="T5" fmla="*/ 11 h 185"/>
                <a:gd name="T6" fmla="*/ 15 w 52"/>
                <a:gd name="T7" fmla="*/ 84 h 185"/>
                <a:gd name="T8" fmla="*/ 16 w 52"/>
                <a:gd name="T9" fmla="*/ 93 h 185"/>
                <a:gd name="T10" fmla="*/ 16 w 52"/>
                <a:gd name="T11" fmla="*/ 114 h 185"/>
                <a:gd name="T12" fmla="*/ 32 w 52"/>
                <a:gd name="T13" fmla="*/ 114 h 185"/>
                <a:gd name="T14" fmla="*/ 31 w 52"/>
                <a:gd name="T15" fmla="*/ 130 h 185"/>
                <a:gd name="T16" fmla="*/ 13 w 52"/>
                <a:gd name="T17" fmla="*/ 129 h 185"/>
                <a:gd name="T18" fmla="*/ 12 w 52"/>
                <a:gd name="T19" fmla="*/ 131 h 185"/>
                <a:gd name="T20" fmla="*/ 7 w 52"/>
                <a:gd name="T21" fmla="*/ 179 h 185"/>
                <a:gd name="T22" fmla="*/ 41 w 52"/>
                <a:gd name="T23" fmla="*/ 168 h 185"/>
                <a:gd name="T24" fmla="*/ 52 w 52"/>
                <a:gd name="T25" fmla="*/ 127 h 185"/>
                <a:gd name="T26" fmla="*/ 52 w 52"/>
                <a:gd name="T27" fmla="*/ 85 h 185"/>
                <a:gd name="T28" fmla="*/ 26 w 52"/>
                <a:gd name="T29" fmla="*/ 34 h 185"/>
                <a:gd name="T30" fmla="*/ 18 w 52"/>
                <a:gd name="T31" fmla="*/ 16 h 185"/>
                <a:gd name="T32" fmla="*/ 25 w 52"/>
                <a:gd name="T33" fmla="*/ 11 h 185"/>
                <a:gd name="T34" fmla="*/ 20 w 52"/>
                <a:gd name="T35" fmla="*/ 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85">
                  <a:moveTo>
                    <a:pt x="20" y="8"/>
                  </a:moveTo>
                  <a:cubicBezTo>
                    <a:pt x="27" y="0"/>
                    <a:pt x="27" y="0"/>
                    <a:pt x="27" y="0"/>
                  </a:cubicBezTo>
                  <a:cubicBezTo>
                    <a:pt x="0" y="11"/>
                    <a:pt x="0" y="11"/>
                    <a:pt x="0" y="11"/>
                  </a:cubicBezTo>
                  <a:cubicBezTo>
                    <a:pt x="8" y="33"/>
                    <a:pt x="13" y="57"/>
                    <a:pt x="15" y="84"/>
                  </a:cubicBezTo>
                  <a:cubicBezTo>
                    <a:pt x="16" y="87"/>
                    <a:pt x="16" y="90"/>
                    <a:pt x="16" y="93"/>
                  </a:cubicBezTo>
                  <a:cubicBezTo>
                    <a:pt x="17" y="100"/>
                    <a:pt x="17" y="107"/>
                    <a:pt x="16" y="114"/>
                  </a:cubicBezTo>
                  <a:cubicBezTo>
                    <a:pt x="32" y="114"/>
                    <a:pt x="32" y="114"/>
                    <a:pt x="32" y="114"/>
                  </a:cubicBezTo>
                  <a:cubicBezTo>
                    <a:pt x="31" y="130"/>
                    <a:pt x="31" y="130"/>
                    <a:pt x="31" y="130"/>
                  </a:cubicBezTo>
                  <a:cubicBezTo>
                    <a:pt x="13" y="129"/>
                    <a:pt x="13" y="129"/>
                    <a:pt x="13" y="129"/>
                  </a:cubicBezTo>
                  <a:cubicBezTo>
                    <a:pt x="12" y="130"/>
                    <a:pt x="12" y="131"/>
                    <a:pt x="12" y="131"/>
                  </a:cubicBezTo>
                  <a:cubicBezTo>
                    <a:pt x="9" y="147"/>
                    <a:pt x="7" y="163"/>
                    <a:pt x="7" y="179"/>
                  </a:cubicBezTo>
                  <a:cubicBezTo>
                    <a:pt x="24" y="185"/>
                    <a:pt x="35" y="181"/>
                    <a:pt x="41" y="168"/>
                  </a:cubicBezTo>
                  <a:cubicBezTo>
                    <a:pt x="52" y="127"/>
                    <a:pt x="52" y="127"/>
                    <a:pt x="52" y="127"/>
                  </a:cubicBezTo>
                  <a:cubicBezTo>
                    <a:pt x="50" y="110"/>
                    <a:pt x="50" y="96"/>
                    <a:pt x="52" y="85"/>
                  </a:cubicBezTo>
                  <a:cubicBezTo>
                    <a:pt x="41" y="66"/>
                    <a:pt x="32" y="49"/>
                    <a:pt x="26" y="34"/>
                  </a:cubicBezTo>
                  <a:cubicBezTo>
                    <a:pt x="18" y="16"/>
                    <a:pt x="18" y="16"/>
                    <a:pt x="18" y="16"/>
                  </a:cubicBezTo>
                  <a:cubicBezTo>
                    <a:pt x="25" y="11"/>
                    <a:pt x="25" y="11"/>
                    <a:pt x="25" y="11"/>
                  </a:cubicBezTo>
                  <a:cubicBezTo>
                    <a:pt x="20" y="8"/>
                    <a:pt x="20" y="8"/>
                    <a:pt x="20" y="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6" name="Freeform 404"/>
            <p:cNvSpPr>
              <a:spLocks/>
            </p:cNvSpPr>
            <p:nvPr/>
          </p:nvSpPr>
          <p:spPr bwMode="auto">
            <a:xfrm>
              <a:off x="5654676" y="3625850"/>
              <a:ext cx="50800" cy="246063"/>
            </a:xfrm>
            <a:custGeom>
              <a:avLst/>
              <a:gdLst>
                <a:gd name="T0" fmla="*/ 17 w 33"/>
                <a:gd name="T1" fmla="*/ 0 h 159"/>
                <a:gd name="T2" fmla="*/ 17 w 33"/>
                <a:gd name="T3" fmla="*/ 6 h 159"/>
                <a:gd name="T4" fmla="*/ 24 w 33"/>
                <a:gd name="T5" fmla="*/ 67 h 159"/>
                <a:gd name="T6" fmla="*/ 15 w 33"/>
                <a:gd name="T7" fmla="*/ 127 h 159"/>
                <a:gd name="T8" fmla="*/ 13 w 33"/>
                <a:gd name="T9" fmla="*/ 152 h 159"/>
                <a:gd name="T10" fmla="*/ 0 w 33"/>
                <a:gd name="T11" fmla="*/ 159 h 159"/>
                <a:gd name="T12" fmla="*/ 2 w 33"/>
                <a:gd name="T13" fmla="*/ 159 h 159"/>
                <a:gd name="T14" fmla="*/ 19 w 33"/>
                <a:gd name="T15" fmla="*/ 159 h 159"/>
                <a:gd name="T16" fmla="*/ 20 w 33"/>
                <a:gd name="T17" fmla="*/ 159 h 159"/>
                <a:gd name="T18" fmla="*/ 26 w 33"/>
                <a:gd name="T19" fmla="*/ 115 h 159"/>
                <a:gd name="T20" fmla="*/ 33 w 33"/>
                <a:gd name="T21" fmla="*/ 82 h 159"/>
                <a:gd name="T22" fmla="*/ 32 w 33"/>
                <a:gd name="T23" fmla="*/ 73 h 159"/>
                <a:gd name="T24" fmla="*/ 17 w 33"/>
                <a:gd name="T2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159">
                  <a:moveTo>
                    <a:pt x="17" y="0"/>
                  </a:moveTo>
                  <a:cubicBezTo>
                    <a:pt x="17" y="6"/>
                    <a:pt x="17" y="6"/>
                    <a:pt x="17" y="6"/>
                  </a:cubicBezTo>
                  <a:cubicBezTo>
                    <a:pt x="22" y="26"/>
                    <a:pt x="24" y="46"/>
                    <a:pt x="24" y="67"/>
                  </a:cubicBezTo>
                  <a:cubicBezTo>
                    <a:pt x="20" y="86"/>
                    <a:pt x="17" y="106"/>
                    <a:pt x="15" y="127"/>
                  </a:cubicBezTo>
                  <a:cubicBezTo>
                    <a:pt x="13" y="152"/>
                    <a:pt x="13" y="152"/>
                    <a:pt x="13" y="152"/>
                  </a:cubicBezTo>
                  <a:cubicBezTo>
                    <a:pt x="8" y="154"/>
                    <a:pt x="4" y="156"/>
                    <a:pt x="0" y="159"/>
                  </a:cubicBezTo>
                  <a:cubicBezTo>
                    <a:pt x="1" y="159"/>
                    <a:pt x="1" y="159"/>
                    <a:pt x="2" y="159"/>
                  </a:cubicBezTo>
                  <a:cubicBezTo>
                    <a:pt x="7" y="156"/>
                    <a:pt x="13" y="156"/>
                    <a:pt x="19" y="159"/>
                  </a:cubicBezTo>
                  <a:cubicBezTo>
                    <a:pt x="20" y="159"/>
                    <a:pt x="20" y="159"/>
                    <a:pt x="20" y="159"/>
                  </a:cubicBezTo>
                  <a:cubicBezTo>
                    <a:pt x="26" y="115"/>
                    <a:pt x="26" y="115"/>
                    <a:pt x="26" y="115"/>
                  </a:cubicBezTo>
                  <a:cubicBezTo>
                    <a:pt x="33" y="82"/>
                    <a:pt x="33" y="82"/>
                    <a:pt x="33" y="82"/>
                  </a:cubicBezTo>
                  <a:cubicBezTo>
                    <a:pt x="33" y="79"/>
                    <a:pt x="33" y="76"/>
                    <a:pt x="32" y="73"/>
                  </a:cubicBezTo>
                  <a:cubicBezTo>
                    <a:pt x="30" y="46"/>
                    <a:pt x="25" y="22"/>
                    <a:pt x="17"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7" name="Freeform 405"/>
            <p:cNvSpPr>
              <a:spLocks/>
            </p:cNvSpPr>
            <p:nvPr/>
          </p:nvSpPr>
          <p:spPr bwMode="auto">
            <a:xfrm>
              <a:off x="5768976" y="3579813"/>
              <a:ext cx="31750" cy="49213"/>
            </a:xfrm>
            <a:custGeom>
              <a:avLst/>
              <a:gdLst>
                <a:gd name="T0" fmla="*/ 18 w 20"/>
                <a:gd name="T1" fmla="*/ 21 h 32"/>
                <a:gd name="T2" fmla="*/ 20 w 20"/>
                <a:gd name="T3" fmla="*/ 5 h 32"/>
                <a:gd name="T4" fmla="*/ 15 w 20"/>
                <a:gd name="T5" fmla="*/ 0 h 32"/>
                <a:gd name="T6" fmla="*/ 15 w 20"/>
                <a:gd name="T7" fmla="*/ 4 h 32"/>
                <a:gd name="T8" fmla="*/ 0 w 20"/>
                <a:gd name="T9" fmla="*/ 20 h 32"/>
                <a:gd name="T10" fmla="*/ 7 w 20"/>
                <a:gd name="T11" fmla="*/ 25 h 32"/>
                <a:gd name="T12" fmla="*/ 13 w 20"/>
                <a:gd name="T13" fmla="*/ 32 h 32"/>
                <a:gd name="T14" fmla="*/ 18 w 20"/>
                <a:gd name="T15" fmla="*/ 2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2">
                  <a:moveTo>
                    <a:pt x="18" y="21"/>
                  </a:moveTo>
                  <a:cubicBezTo>
                    <a:pt x="19" y="16"/>
                    <a:pt x="19" y="10"/>
                    <a:pt x="20" y="5"/>
                  </a:cubicBezTo>
                  <a:cubicBezTo>
                    <a:pt x="15" y="0"/>
                    <a:pt x="15" y="0"/>
                    <a:pt x="15" y="0"/>
                  </a:cubicBezTo>
                  <a:cubicBezTo>
                    <a:pt x="15" y="4"/>
                    <a:pt x="15" y="4"/>
                    <a:pt x="15" y="4"/>
                  </a:cubicBezTo>
                  <a:cubicBezTo>
                    <a:pt x="11" y="10"/>
                    <a:pt x="6" y="15"/>
                    <a:pt x="0" y="20"/>
                  </a:cubicBezTo>
                  <a:cubicBezTo>
                    <a:pt x="2" y="21"/>
                    <a:pt x="5" y="23"/>
                    <a:pt x="7" y="25"/>
                  </a:cubicBezTo>
                  <a:cubicBezTo>
                    <a:pt x="9" y="27"/>
                    <a:pt x="11" y="29"/>
                    <a:pt x="13" y="32"/>
                  </a:cubicBezTo>
                  <a:cubicBezTo>
                    <a:pt x="18" y="21"/>
                    <a:pt x="18" y="21"/>
                    <a:pt x="1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8" name="Freeform 407"/>
            <p:cNvSpPr>
              <a:spLocks/>
            </p:cNvSpPr>
            <p:nvPr/>
          </p:nvSpPr>
          <p:spPr bwMode="auto">
            <a:xfrm>
              <a:off x="5765800" y="3587750"/>
              <a:ext cx="55563" cy="149225"/>
            </a:xfrm>
            <a:custGeom>
              <a:avLst/>
              <a:gdLst>
                <a:gd name="T0" fmla="*/ 22 w 36"/>
                <a:gd name="T1" fmla="*/ 0 h 96"/>
                <a:gd name="T2" fmla="*/ 20 w 36"/>
                <a:gd name="T3" fmla="*/ 16 h 96"/>
                <a:gd name="T4" fmla="*/ 10 w 36"/>
                <a:gd name="T5" fmla="*/ 65 h 96"/>
                <a:gd name="T6" fmla="*/ 1 w 36"/>
                <a:gd name="T7" fmla="*/ 94 h 96"/>
                <a:gd name="T8" fmla="*/ 0 w 36"/>
                <a:gd name="T9" fmla="*/ 96 h 96"/>
                <a:gd name="T10" fmla="*/ 1 w 36"/>
                <a:gd name="T11" fmla="*/ 96 h 96"/>
                <a:gd name="T12" fmla="*/ 36 w 36"/>
                <a:gd name="T13" fmla="*/ 22 h 96"/>
                <a:gd name="T14" fmla="*/ 30 w 36"/>
                <a:gd name="T15" fmla="*/ 18 h 96"/>
                <a:gd name="T16" fmla="*/ 35 w 36"/>
                <a:gd name="T17" fmla="*/ 13 h 96"/>
                <a:gd name="T18" fmla="*/ 26 w 36"/>
                <a:gd name="T19" fmla="*/ 4 h 96"/>
                <a:gd name="T20" fmla="*/ 22 w 36"/>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96">
                  <a:moveTo>
                    <a:pt x="22" y="0"/>
                  </a:moveTo>
                  <a:cubicBezTo>
                    <a:pt x="21" y="5"/>
                    <a:pt x="21" y="11"/>
                    <a:pt x="20" y="16"/>
                  </a:cubicBezTo>
                  <a:cubicBezTo>
                    <a:pt x="18" y="32"/>
                    <a:pt x="15" y="48"/>
                    <a:pt x="10" y="65"/>
                  </a:cubicBezTo>
                  <a:cubicBezTo>
                    <a:pt x="7" y="74"/>
                    <a:pt x="4" y="84"/>
                    <a:pt x="1" y="94"/>
                  </a:cubicBezTo>
                  <a:cubicBezTo>
                    <a:pt x="1" y="94"/>
                    <a:pt x="1" y="95"/>
                    <a:pt x="0" y="96"/>
                  </a:cubicBezTo>
                  <a:cubicBezTo>
                    <a:pt x="1" y="96"/>
                    <a:pt x="1" y="96"/>
                    <a:pt x="1" y="96"/>
                  </a:cubicBezTo>
                  <a:cubicBezTo>
                    <a:pt x="14" y="74"/>
                    <a:pt x="26" y="50"/>
                    <a:pt x="36" y="22"/>
                  </a:cubicBezTo>
                  <a:cubicBezTo>
                    <a:pt x="30" y="18"/>
                    <a:pt x="30" y="18"/>
                    <a:pt x="30" y="18"/>
                  </a:cubicBezTo>
                  <a:cubicBezTo>
                    <a:pt x="35" y="13"/>
                    <a:pt x="35" y="13"/>
                    <a:pt x="35" y="13"/>
                  </a:cubicBezTo>
                  <a:cubicBezTo>
                    <a:pt x="26" y="4"/>
                    <a:pt x="26" y="4"/>
                    <a:pt x="26" y="4"/>
                  </a:cubicBezTo>
                  <a:cubicBezTo>
                    <a:pt x="22" y="0"/>
                    <a:pt x="22" y="0"/>
                    <a:pt x="22"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09" name="Freeform 408"/>
            <p:cNvSpPr>
              <a:spLocks/>
            </p:cNvSpPr>
            <p:nvPr/>
          </p:nvSpPr>
          <p:spPr bwMode="auto">
            <a:xfrm>
              <a:off x="5745163" y="3578225"/>
              <a:ext cx="39688" cy="33337"/>
            </a:xfrm>
            <a:custGeom>
              <a:avLst/>
              <a:gdLst>
                <a:gd name="T0" fmla="*/ 25 w 25"/>
                <a:gd name="T1" fmla="*/ 8 h 21"/>
                <a:gd name="T2" fmla="*/ 25 w 25"/>
                <a:gd name="T3" fmla="*/ 3 h 21"/>
                <a:gd name="T4" fmla="*/ 21 w 25"/>
                <a:gd name="T5" fmla="*/ 7 h 21"/>
                <a:gd name="T6" fmla="*/ 6 w 25"/>
                <a:gd name="T7" fmla="*/ 7 h 21"/>
                <a:gd name="T8" fmla="*/ 0 w 25"/>
                <a:gd name="T9" fmla="*/ 0 h 21"/>
                <a:gd name="T10" fmla="*/ 0 w 25"/>
                <a:gd name="T11" fmla="*/ 7 h 21"/>
                <a:gd name="T12" fmla="*/ 15 w 25"/>
                <a:gd name="T13" fmla="*/ 21 h 21"/>
                <a:gd name="T14" fmla="*/ 25 w 25"/>
                <a:gd name="T15" fmla="*/ 8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25" y="8"/>
                  </a:moveTo>
                  <a:cubicBezTo>
                    <a:pt x="25" y="3"/>
                    <a:pt x="25" y="3"/>
                    <a:pt x="25" y="3"/>
                  </a:cubicBezTo>
                  <a:cubicBezTo>
                    <a:pt x="24" y="5"/>
                    <a:pt x="22" y="6"/>
                    <a:pt x="21" y="7"/>
                  </a:cubicBezTo>
                  <a:cubicBezTo>
                    <a:pt x="16" y="9"/>
                    <a:pt x="11" y="9"/>
                    <a:pt x="6" y="7"/>
                  </a:cubicBezTo>
                  <a:cubicBezTo>
                    <a:pt x="4" y="5"/>
                    <a:pt x="1" y="3"/>
                    <a:pt x="0" y="0"/>
                  </a:cubicBezTo>
                  <a:cubicBezTo>
                    <a:pt x="0" y="7"/>
                    <a:pt x="0" y="7"/>
                    <a:pt x="0" y="7"/>
                  </a:cubicBezTo>
                  <a:cubicBezTo>
                    <a:pt x="4" y="12"/>
                    <a:pt x="9" y="17"/>
                    <a:pt x="15" y="21"/>
                  </a:cubicBezTo>
                  <a:cubicBezTo>
                    <a:pt x="25" y="8"/>
                    <a:pt x="25" y="8"/>
                    <a:pt x="25" y="8"/>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0" name="Freeform 409"/>
            <p:cNvSpPr>
              <a:spLocks/>
            </p:cNvSpPr>
            <p:nvPr/>
          </p:nvSpPr>
          <p:spPr bwMode="auto">
            <a:xfrm>
              <a:off x="5776913" y="3613150"/>
              <a:ext cx="20638" cy="76200"/>
            </a:xfrm>
            <a:custGeom>
              <a:avLst/>
              <a:gdLst>
                <a:gd name="T0" fmla="*/ 2 w 13"/>
                <a:gd name="T1" fmla="*/ 4 h 49"/>
                <a:gd name="T2" fmla="*/ 0 w 13"/>
                <a:gd name="T3" fmla="*/ 6 h 49"/>
                <a:gd name="T4" fmla="*/ 8 w 13"/>
                <a:gd name="T5" fmla="*/ 16 h 49"/>
                <a:gd name="T6" fmla="*/ 9 w 13"/>
                <a:gd name="T7" fmla="*/ 13 h 49"/>
                <a:gd name="T8" fmla="*/ 2 w 13"/>
                <a:gd name="T9" fmla="*/ 39 h 49"/>
                <a:gd name="T10" fmla="*/ 3 w 13"/>
                <a:gd name="T11" fmla="*/ 49 h 49"/>
                <a:gd name="T12" fmla="*/ 13 w 13"/>
                <a:gd name="T13" fmla="*/ 0 h 49"/>
                <a:gd name="T14" fmla="*/ 8 w 13"/>
                <a:gd name="T15" fmla="*/ 11 h 49"/>
                <a:gd name="T16" fmla="*/ 2 w 13"/>
                <a:gd name="T17"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49">
                  <a:moveTo>
                    <a:pt x="2" y="4"/>
                  </a:moveTo>
                  <a:cubicBezTo>
                    <a:pt x="1" y="5"/>
                    <a:pt x="0" y="5"/>
                    <a:pt x="0" y="6"/>
                  </a:cubicBezTo>
                  <a:cubicBezTo>
                    <a:pt x="2" y="8"/>
                    <a:pt x="5" y="11"/>
                    <a:pt x="8" y="16"/>
                  </a:cubicBezTo>
                  <a:cubicBezTo>
                    <a:pt x="9" y="13"/>
                    <a:pt x="9" y="13"/>
                    <a:pt x="9" y="13"/>
                  </a:cubicBezTo>
                  <a:cubicBezTo>
                    <a:pt x="9" y="20"/>
                    <a:pt x="7" y="28"/>
                    <a:pt x="2" y="39"/>
                  </a:cubicBezTo>
                  <a:cubicBezTo>
                    <a:pt x="3" y="42"/>
                    <a:pt x="3" y="45"/>
                    <a:pt x="3" y="49"/>
                  </a:cubicBezTo>
                  <a:cubicBezTo>
                    <a:pt x="8" y="32"/>
                    <a:pt x="11" y="16"/>
                    <a:pt x="13" y="0"/>
                  </a:cubicBezTo>
                  <a:cubicBezTo>
                    <a:pt x="8" y="11"/>
                    <a:pt x="8" y="11"/>
                    <a:pt x="8" y="11"/>
                  </a:cubicBezTo>
                  <a:cubicBezTo>
                    <a:pt x="6" y="8"/>
                    <a:pt x="4" y="6"/>
                    <a:pt x="2" y="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1" name="Freeform 410"/>
            <p:cNvSpPr>
              <a:spLocks/>
            </p:cNvSpPr>
            <p:nvPr/>
          </p:nvSpPr>
          <p:spPr bwMode="auto">
            <a:xfrm>
              <a:off x="5738813" y="3589338"/>
              <a:ext cx="30163" cy="42862"/>
            </a:xfrm>
            <a:custGeom>
              <a:avLst/>
              <a:gdLst>
                <a:gd name="T0" fmla="*/ 3 w 19"/>
                <a:gd name="T1" fmla="*/ 1 h 28"/>
                <a:gd name="T2" fmla="*/ 3 w 19"/>
                <a:gd name="T3" fmla="*/ 1 h 28"/>
                <a:gd name="T4" fmla="*/ 3 w 19"/>
                <a:gd name="T5" fmla="*/ 2 h 28"/>
                <a:gd name="T6" fmla="*/ 0 w 19"/>
                <a:gd name="T7" fmla="*/ 12 h 28"/>
                <a:gd name="T8" fmla="*/ 6 w 19"/>
                <a:gd name="T9" fmla="*/ 28 h 28"/>
                <a:gd name="T10" fmla="*/ 12 w 19"/>
                <a:gd name="T11" fmla="*/ 20 h 28"/>
                <a:gd name="T12" fmla="*/ 17 w 19"/>
                <a:gd name="T13" fmla="*/ 15 h 28"/>
                <a:gd name="T14" fmla="*/ 19 w 19"/>
                <a:gd name="T15" fmla="*/ 14 h 28"/>
                <a:gd name="T16" fmla="*/ 4 w 19"/>
                <a:gd name="T17" fmla="*/ 0 h 28"/>
                <a:gd name="T18" fmla="*/ 3 w 19"/>
                <a:gd name="T19"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3" y="1"/>
                  </a:moveTo>
                  <a:cubicBezTo>
                    <a:pt x="3" y="1"/>
                    <a:pt x="3" y="1"/>
                    <a:pt x="3" y="1"/>
                  </a:cubicBezTo>
                  <a:cubicBezTo>
                    <a:pt x="3" y="2"/>
                    <a:pt x="3" y="2"/>
                    <a:pt x="3" y="2"/>
                  </a:cubicBezTo>
                  <a:cubicBezTo>
                    <a:pt x="2" y="5"/>
                    <a:pt x="1" y="8"/>
                    <a:pt x="0" y="12"/>
                  </a:cubicBezTo>
                  <a:cubicBezTo>
                    <a:pt x="2" y="18"/>
                    <a:pt x="4" y="23"/>
                    <a:pt x="6" y="28"/>
                  </a:cubicBezTo>
                  <a:cubicBezTo>
                    <a:pt x="8" y="24"/>
                    <a:pt x="10" y="22"/>
                    <a:pt x="12" y="20"/>
                  </a:cubicBezTo>
                  <a:cubicBezTo>
                    <a:pt x="13" y="18"/>
                    <a:pt x="15" y="16"/>
                    <a:pt x="17" y="15"/>
                  </a:cubicBezTo>
                  <a:cubicBezTo>
                    <a:pt x="18" y="15"/>
                    <a:pt x="18" y="14"/>
                    <a:pt x="19" y="14"/>
                  </a:cubicBezTo>
                  <a:cubicBezTo>
                    <a:pt x="13" y="10"/>
                    <a:pt x="8" y="5"/>
                    <a:pt x="4" y="0"/>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2" name="Freeform 411"/>
            <p:cNvSpPr>
              <a:spLocks/>
            </p:cNvSpPr>
            <p:nvPr/>
          </p:nvSpPr>
          <p:spPr bwMode="auto">
            <a:xfrm>
              <a:off x="5741988" y="3590925"/>
              <a:ext cx="1588" cy="1587"/>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cubicBezTo>
                    <a:pt x="1" y="1"/>
                    <a:pt x="1" y="1"/>
                    <a:pt x="1" y="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3" name="Freeform 412"/>
            <p:cNvSpPr>
              <a:spLocks/>
            </p:cNvSpPr>
            <p:nvPr/>
          </p:nvSpPr>
          <p:spPr bwMode="auto">
            <a:xfrm>
              <a:off x="5738813" y="3608388"/>
              <a:ext cx="28575" cy="95250"/>
            </a:xfrm>
            <a:custGeom>
              <a:avLst/>
              <a:gdLst>
                <a:gd name="T0" fmla="*/ 0 w 18"/>
                <a:gd name="T1" fmla="*/ 0 h 62"/>
                <a:gd name="T2" fmla="*/ 0 w 18"/>
                <a:gd name="T3" fmla="*/ 8 h 62"/>
                <a:gd name="T4" fmla="*/ 6 w 18"/>
                <a:gd name="T5" fmla="*/ 21 h 62"/>
                <a:gd name="T6" fmla="*/ 12 w 18"/>
                <a:gd name="T7" fmla="*/ 13 h 62"/>
                <a:gd name="T8" fmla="*/ 14 w 18"/>
                <a:gd name="T9" fmla="*/ 15 h 62"/>
                <a:gd name="T10" fmla="*/ 8 w 18"/>
                <a:gd name="T11" fmla="*/ 33 h 62"/>
                <a:gd name="T12" fmla="*/ 8 w 18"/>
                <a:gd name="T13" fmla="*/ 54 h 62"/>
                <a:gd name="T14" fmla="*/ 10 w 18"/>
                <a:gd name="T15" fmla="*/ 62 h 62"/>
                <a:gd name="T16" fmla="*/ 10 w 18"/>
                <a:gd name="T17" fmla="*/ 44 h 62"/>
                <a:gd name="T18" fmla="*/ 18 w 18"/>
                <a:gd name="T19" fmla="*/ 15 h 62"/>
                <a:gd name="T20" fmla="*/ 12 w 18"/>
                <a:gd name="T21" fmla="*/ 8 h 62"/>
                <a:gd name="T22" fmla="*/ 6 w 18"/>
                <a:gd name="T23" fmla="*/ 16 h 62"/>
                <a:gd name="T24" fmla="*/ 0 w 18"/>
                <a:gd name="T2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62">
                  <a:moveTo>
                    <a:pt x="0" y="0"/>
                  </a:moveTo>
                  <a:cubicBezTo>
                    <a:pt x="0" y="2"/>
                    <a:pt x="0" y="5"/>
                    <a:pt x="0" y="8"/>
                  </a:cubicBezTo>
                  <a:cubicBezTo>
                    <a:pt x="1" y="14"/>
                    <a:pt x="3" y="18"/>
                    <a:pt x="6" y="21"/>
                  </a:cubicBezTo>
                  <a:cubicBezTo>
                    <a:pt x="8" y="18"/>
                    <a:pt x="10" y="15"/>
                    <a:pt x="12" y="13"/>
                  </a:cubicBezTo>
                  <a:cubicBezTo>
                    <a:pt x="14" y="15"/>
                    <a:pt x="14" y="15"/>
                    <a:pt x="14" y="15"/>
                  </a:cubicBezTo>
                  <a:cubicBezTo>
                    <a:pt x="10" y="20"/>
                    <a:pt x="8" y="26"/>
                    <a:pt x="8" y="33"/>
                  </a:cubicBezTo>
                  <a:cubicBezTo>
                    <a:pt x="7" y="40"/>
                    <a:pt x="7" y="47"/>
                    <a:pt x="8" y="54"/>
                  </a:cubicBezTo>
                  <a:cubicBezTo>
                    <a:pt x="8" y="57"/>
                    <a:pt x="9" y="59"/>
                    <a:pt x="10" y="62"/>
                  </a:cubicBezTo>
                  <a:cubicBezTo>
                    <a:pt x="10" y="44"/>
                    <a:pt x="10" y="44"/>
                    <a:pt x="10" y="44"/>
                  </a:cubicBezTo>
                  <a:cubicBezTo>
                    <a:pt x="10" y="31"/>
                    <a:pt x="13" y="21"/>
                    <a:pt x="18" y="15"/>
                  </a:cubicBezTo>
                  <a:cubicBezTo>
                    <a:pt x="16" y="11"/>
                    <a:pt x="14" y="9"/>
                    <a:pt x="12" y="8"/>
                  </a:cubicBezTo>
                  <a:cubicBezTo>
                    <a:pt x="10" y="10"/>
                    <a:pt x="8" y="12"/>
                    <a:pt x="6" y="16"/>
                  </a:cubicBezTo>
                  <a:cubicBezTo>
                    <a:pt x="4" y="11"/>
                    <a:pt x="2" y="6"/>
                    <a:pt x="0"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4" name="Freeform 413"/>
            <p:cNvSpPr>
              <a:spLocks/>
            </p:cNvSpPr>
            <p:nvPr/>
          </p:nvSpPr>
          <p:spPr bwMode="auto">
            <a:xfrm>
              <a:off x="5757863" y="3613150"/>
              <a:ext cx="15875" cy="17462"/>
            </a:xfrm>
            <a:custGeom>
              <a:avLst/>
              <a:gdLst>
                <a:gd name="T0" fmla="*/ 10 w 10"/>
                <a:gd name="T1" fmla="*/ 5 h 12"/>
                <a:gd name="T2" fmla="*/ 5 w 10"/>
                <a:gd name="T3" fmla="*/ 0 h 12"/>
                <a:gd name="T4" fmla="*/ 0 w 10"/>
                <a:gd name="T5" fmla="*/ 5 h 12"/>
                <a:gd name="T6" fmla="*/ 6 w 10"/>
                <a:gd name="T7" fmla="*/ 12 h 12"/>
                <a:gd name="T8" fmla="*/ 10 w 10"/>
                <a:gd name="T9" fmla="*/ 5 h 12"/>
              </a:gdLst>
              <a:ahLst/>
              <a:cxnLst>
                <a:cxn ang="0">
                  <a:pos x="T0" y="T1"/>
                </a:cxn>
                <a:cxn ang="0">
                  <a:pos x="T2" y="T3"/>
                </a:cxn>
                <a:cxn ang="0">
                  <a:pos x="T4" y="T5"/>
                </a:cxn>
                <a:cxn ang="0">
                  <a:pos x="T6" y="T7"/>
                </a:cxn>
                <a:cxn ang="0">
                  <a:pos x="T8" y="T9"/>
                </a:cxn>
              </a:cxnLst>
              <a:rect l="0" t="0" r="r" b="b"/>
              <a:pathLst>
                <a:path w="10" h="12">
                  <a:moveTo>
                    <a:pt x="10" y="5"/>
                  </a:moveTo>
                  <a:cubicBezTo>
                    <a:pt x="9" y="3"/>
                    <a:pt x="7" y="1"/>
                    <a:pt x="5" y="0"/>
                  </a:cubicBezTo>
                  <a:cubicBezTo>
                    <a:pt x="3" y="1"/>
                    <a:pt x="1" y="3"/>
                    <a:pt x="0" y="5"/>
                  </a:cubicBezTo>
                  <a:cubicBezTo>
                    <a:pt x="2" y="6"/>
                    <a:pt x="4" y="8"/>
                    <a:pt x="6" y="12"/>
                  </a:cubicBezTo>
                  <a:cubicBezTo>
                    <a:pt x="6" y="9"/>
                    <a:pt x="7" y="7"/>
                    <a:pt x="10" y="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5" name="Freeform 414"/>
            <p:cNvSpPr>
              <a:spLocks/>
            </p:cNvSpPr>
            <p:nvPr/>
          </p:nvSpPr>
          <p:spPr bwMode="auto">
            <a:xfrm>
              <a:off x="5754688" y="3630613"/>
              <a:ext cx="15875" cy="92075"/>
            </a:xfrm>
            <a:custGeom>
              <a:avLst/>
              <a:gdLst>
                <a:gd name="T0" fmla="*/ 8 w 10"/>
                <a:gd name="T1" fmla="*/ 0 h 59"/>
                <a:gd name="T2" fmla="*/ 0 w 10"/>
                <a:gd name="T3" fmla="*/ 29 h 59"/>
                <a:gd name="T4" fmla="*/ 0 w 10"/>
                <a:gd name="T5" fmla="*/ 47 h 59"/>
                <a:gd name="T6" fmla="*/ 8 w 10"/>
                <a:gd name="T7" fmla="*/ 59 h 59"/>
                <a:gd name="T8" fmla="*/ 8 w 10"/>
                <a:gd name="T9" fmla="*/ 0 h 59"/>
              </a:gdLst>
              <a:ahLst/>
              <a:cxnLst>
                <a:cxn ang="0">
                  <a:pos x="T0" y="T1"/>
                </a:cxn>
                <a:cxn ang="0">
                  <a:pos x="T2" y="T3"/>
                </a:cxn>
                <a:cxn ang="0">
                  <a:pos x="T4" y="T5"/>
                </a:cxn>
                <a:cxn ang="0">
                  <a:pos x="T6" y="T7"/>
                </a:cxn>
                <a:cxn ang="0">
                  <a:pos x="T8" y="T9"/>
                </a:cxn>
              </a:cxnLst>
              <a:rect l="0" t="0" r="r" b="b"/>
              <a:pathLst>
                <a:path w="10" h="59">
                  <a:moveTo>
                    <a:pt x="8" y="0"/>
                  </a:moveTo>
                  <a:cubicBezTo>
                    <a:pt x="3" y="6"/>
                    <a:pt x="0" y="16"/>
                    <a:pt x="0" y="29"/>
                  </a:cubicBezTo>
                  <a:cubicBezTo>
                    <a:pt x="0" y="47"/>
                    <a:pt x="0" y="47"/>
                    <a:pt x="0" y="47"/>
                  </a:cubicBezTo>
                  <a:cubicBezTo>
                    <a:pt x="8" y="59"/>
                    <a:pt x="8" y="59"/>
                    <a:pt x="8" y="59"/>
                  </a:cubicBezTo>
                  <a:cubicBezTo>
                    <a:pt x="10" y="25"/>
                    <a:pt x="9" y="5"/>
                    <a:pt x="8"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6" name="Freeform 415"/>
            <p:cNvSpPr>
              <a:spLocks/>
            </p:cNvSpPr>
            <p:nvPr/>
          </p:nvSpPr>
          <p:spPr bwMode="auto">
            <a:xfrm>
              <a:off x="5737225" y="3621088"/>
              <a:ext cx="23813" cy="69850"/>
            </a:xfrm>
            <a:custGeom>
              <a:avLst/>
              <a:gdLst>
                <a:gd name="T0" fmla="*/ 9 w 15"/>
                <a:gd name="T1" fmla="*/ 25 h 46"/>
                <a:gd name="T2" fmla="*/ 15 w 15"/>
                <a:gd name="T3" fmla="*/ 7 h 46"/>
                <a:gd name="T4" fmla="*/ 13 w 15"/>
                <a:gd name="T5" fmla="*/ 5 h 46"/>
                <a:gd name="T6" fmla="*/ 7 w 15"/>
                <a:gd name="T7" fmla="*/ 13 h 46"/>
                <a:gd name="T8" fmla="*/ 1 w 15"/>
                <a:gd name="T9" fmla="*/ 0 h 46"/>
                <a:gd name="T10" fmla="*/ 9 w 15"/>
                <a:gd name="T11" fmla="*/ 46 h 46"/>
                <a:gd name="T12" fmla="*/ 9 w 15"/>
                <a:gd name="T13" fmla="*/ 25 h 46"/>
              </a:gdLst>
              <a:ahLst/>
              <a:cxnLst>
                <a:cxn ang="0">
                  <a:pos x="T0" y="T1"/>
                </a:cxn>
                <a:cxn ang="0">
                  <a:pos x="T2" y="T3"/>
                </a:cxn>
                <a:cxn ang="0">
                  <a:pos x="T4" y="T5"/>
                </a:cxn>
                <a:cxn ang="0">
                  <a:pos x="T6" y="T7"/>
                </a:cxn>
                <a:cxn ang="0">
                  <a:pos x="T8" y="T9"/>
                </a:cxn>
                <a:cxn ang="0">
                  <a:pos x="T10" y="T11"/>
                </a:cxn>
                <a:cxn ang="0">
                  <a:pos x="T12" y="T13"/>
                </a:cxn>
              </a:cxnLst>
              <a:rect l="0" t="0" r="r" b="b"/>
              <a:pathLst>
                <a:path w="15" h="46">
                  <a:moveTo>
                    <a:pt x="9" y="25"/>
                  </a:moveTo>
                  <a:cubicBezTo>
                    <a:pt x="9" y="18"/>
                    <a:pt x="11" y="12"/>
                    <a:pt x="15" y="7"/>
                  </a:cubicBezTo>
                  <a:cubicBezTo>
                    <a:pt x="13" y="5"/>
                    <a:pt x="13" y="5"/>
                    <a:pt x="13" y="5"/>
                  </a:cubicBezTo>
                  <a:cubicBezTo>
                    <a:pt x="11" y="7"/>
                    <a:pt x="9" y="10"/>
                    <a:pt x="7" y="13"/>
                  </a:cubicBezTo>
                  <a:cubicBezTo>
                    <a:pt x="4" y="10"/>
                    <a:pt x="2" y="6"/>
                    <a:pt x="1" y="0"/>
                  </a:cubicBezTo>
                  <a:cubicBezTo>
                    <a:pt x="0" y="13"/>
                    <a:pt x="3" y="29"/>
                    <a:pt x="9" y="46"/>
                  </a:cubicBezTo>
                  <a:cubicBezTo>
                    <a:pt x="8" y="39"/>
                    <a:pt x="8" y="32"/>
                    <a:pt x="9"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7" name="Freeform 416"/>
            <p:cNvSpPr>
              <a:spLocks/>
            </p:cNvSpPr>
            <p:nvPr/>
          </p:nvSpPr>
          <p:spPr bwMode="auto">
            <a:xfrm>
              <a:off x="5770563" y="3622675"/>
              <a:ext cx="20638" cy="50800"/>
            </a:xfrm>
            <a:custGeom>
              <a:avLst/>
              <a:gdLst>
                <a:gd name="T0" fmla="*/ 6 w 13"/>
                <a:gd name="T1" fmla="*/ 33 h 33"/>
                <a:gd name="T2" fmla="*/ 13 w 13"/>
                <a:gd name="T3" fmla="*/ 7 h 33"/>
                <a:gd name="T4" fmla="*/ 12 w 13"/>
                <a:gd name="T5" fmla="*/ 10 h 33"/>
                <a:gd name="T6" fmla="*/ 4 w 13"/>
                <a:gd name="T7" fmla="*/ 0 h 33"/>
                <a:gd name="T8" fmla="*/ 0 w 13"/>
                <a:gd name="T9" fmla="*/ 6 h 33"/>
                <a:gd name="T10" fmla="*/ 6 w 13"/>
                <a:gd name="T11" fmla="*/ 33 h 33"/>
              </a:gdLst>
              <a:ahLst/>
              <a:cxnLst>
                <a:cxn ang="0">
                  <a:pos x="T0" y="T1"/>
                </a:cxn>
                <a:cxn ang="0">
                  <a:pos x="T2" y="T3"/>
                </a:cxn>
                <a:cxn ang="0">
                  <a:pos x="T4" y="T5"/>
                </a:cxn>
                <a:cxn ang="0">
                  <a:pos x="T6" y="T7"/>
                </a:cxn>
                <a:cxn ang="0">
                  <a:pos x="T8" y="T9"/>
                </a:cxn>
                <a:cxn ang="0">
                  <a:pos x="T10" y="T11"/>
                </a:cxn>
              </a:cxnLst>
              <a:rect l="0" t="0" r="r" b="b"/>
              <a:pathLst>
                <a:path w="13" h="33">
                  <a:moveTo>
                    <a:pt x="6" y="33"/>
                  </a:moveTo>
                  <a:cubicBezTo>
                    <a:pt x="11" y="22"/>
                    <a:pt x="13" y="14"/>
                    <a:pt x="13" y="7"/>
                  </a:cubicBezTo>
                  <a:cubicBezTo>
                    <a:pt x="12" y="10"/>
                    <a:pt x="12" y="10"/>
                    <a:pt x="12" y="10"/>
                  </a:cubicBezTo>
                  <a:cubicBezTo>
                    <a:pt x="9" y="5"/>
                    <a:pt x="6" y="2"/>
                    <a:pt x="4" y="0"/>
                  </a:cubicBezTo>
                  <a:cubicBezTo>
                    <a:pt x="2" y="1"/>
                    <a:pt x="1" y="3"/>
                    <a:pt x="0" y="6"/>
                  </a:cubicBezTo>
                  <a:cubicBezTo>
                    <a:pt x="3" y="13"/>
                    <a:pt x="5" y="22"/>
                    <a:pt x="6"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8" name="Freeform 417"/>
            <p:cNvSpPr>
              <a:spLocks/>
            </p:cNvSpPr>
            <p:nvPr/>
          </p:nvSpPr>
          <p:spPr bwMode="auto">
            <a:xfrm>
              <a:off x="5765800" y="3736975"/>
              <a:ext cx="1588" cy="3175"/>
            </a:xfrm>
            <a:custGeom>
              <a:avLst/>
              <a:gdLst>
                <a:gd name="T0" fmla="*/ 1 w 1"/>
                <a:gd name="T1" fmla="*/ 0 h 2"/>
                <a:gd name="T2" fmla="*/ 0 w 1"/>
                <a:gd name="T3" fmla="*/ 0 h 2"/>
                <a:gd name="T4" fmla="*/ 0 w 1"/>
                <a:gd name="T5" fmla="*/ 2 h 2"/>
                <a:gd name="T6" fmla="*/ 1 w 1"/>
                <a:gd name="T7" fmla="*/ 0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0"/>
                    <a:pt x="0" y="0"/>
                    <a:pt x="0" y="0"/>
                  </a:cubicBezTo>
                  <a:cubicBezTo>
                    <a:pt x="0" y="0"/>
                    <a:pt x="0" y="1"/>
                    <a:pt x="0" y="2"/>
                  </a:cubicBezTo>
                  <a:cubicBezTo>
                    <a:pt x="0" y="1"/>
                    <a:pt x="0" y="1"/>
                    <a:pt x="1" y="0"/>
                  </a:cubicBezTo>
                  <a:cubicBezTo>
                    <a:pt x="1" y="0"/>
                    <a:pt x="1" y="0"/>
                    <a:pt x="1"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19" name="Freeform 418"/>
            <p:cNvSpPr>
              <a:spLocks/>
            </p:cNvSpPr>
            <p:nvPr/>
          </p:nvSpPr>
          <p:spPr bwMode="auto">
            <a:xfrm>
              <a:off x="5700713" y="3784600"/>
              <a:ext cx="30163" cy="25400"/>
            </a:xfrm>
            <a:custGeom>
              <a:avLst/>
              <a:gdLst>
                <a:gd name="T0" fmla="*/ 18 w 19"/>
                <a:gd name="T1" fmla="*/ 3 h 16"/>
                <a:gd name="T2" fmla="*/ 15 w 19"/>
                <a:gd name="T3" fmla="*/ 13 h 16"/>
                <a:gd name="T4" fmla="*/ 0 w 19"/>
                <a:gd name="T5" fmla="*/ 13 h 16"/>
                <a:gd name="T6" fmla="*/ 0 w 19"/>
                <a:gd name="T7" fmla="*/ 15 h 16"/>
                <a:gd name="T8" fmla="*/ 18 w 19"/>
                <a:gd name="T9" fmla="*/ 16 h 16"/>
                <a:gd name="T10" fmla="*/ 19 w 19"/>
                <a:gd name="T11" fmla="*/ 0 h 16"/>
                <a:gd name="T12" fmla="*/ 3 w 19"/>
                <a:gd name="T13" fmla="*/ 0 h 16"/>
                <a:gd name="T14" fmla="*/ 2 w 19"/>
                <a:gd name="T15" fmla="*/ 3 h 16"/>
                <a:gd name="T16" fmla="*/ 18 w 19"/>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6">
                  <a:moveTo>
                    <a:pt x="18" y="3"/>
                  </a:moveTo>
                  <a:cubicBezTo>
                    <a:pt x="15" y="13"/>
                    <a:pt x="15" y="13"/>
                    <a:pt x="15" y="13"/>
                  </a:cubicBezTo>
                  <a:cubicBezTo>
                    <a:pt x="0" y="13"/>
                    <a:pt x="0" y="13"/>
                    <a:pt x="0" y="13"/>
                  </a:cubicBezTo>
                  <a:cubicBezTo>
                    <a:pt x="0" y="14"/>
                    <a:pt x="0" y="14"/>
                    <a:pt x="0" y="15"/>
                  </a:cubicBezTo>
                  <a:cubicBezTo>
                    <a:pt x="18" y="16"/>
                    <a:pt x="18" y="16"/>
                    <a:pt x="18" y="16"/>
                  </a:cubicBezTo>
                  <a:cubicBezTo>
                    <a:pt x="19" y="0"/>
                    <a:pt x="19" y="0"/>
                    <a:pt x="19" y="0"/>
                  </a:cubicBezTo>
                  <a:cubicBezTo>
                    <a:pt x="3" y="0"/>
                    <a:pt x="3" y="0"/>
                    <a:pt x="3" y="0"/>
                  </a:cubicBezTo>
                  <a:cubicBezTo>
                    <a:pt x="2" y="1"/>
                    <a:pt x="2" y="2"/>
                    <a:pt x="2" y="3"/>
                  </a:cubicBezTo>
                  <a:cubicBezTo>
                    <a:pt x="18" y="3"/>
                    <a:pt x="18" y="3"/>
                    <a:pt x="18"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0" name="Freeform 419"/>
            <p:cNvSpPr>
              <a:spLocks/>
            </p:cNvSpPr>
            <p:nvPr/>
          </p:nvSpPr>
          <p:spPr bwMode="auto">
            <a:xfrm>
              <a:off x="5700713" y="3789363"/>
              <a:ext cx="28575" cy="15875"/>
            </a:xfrm>
            <a:custGeom>
              <a:avLst/>
              <a:gdLst>
                <a:gd name="T0" fmla="*/ 15 w 18"/>
                <a:gd name="T1" fmla="*/ 10 h 10"/>
                <a:gd name="T2" fmla="*/ 18 w 18"/>
                <a:gd name="T3" fmla="*/ 0 h 10"/>
                <a:gd name="T4" fmla="*/ 2 w 18"/>
                <a:gd name="T5" fmla="*/ 0 h 10"/>
                <a:gd name="T6" fmla="*/ 0 w 18"/>
                <a:gd name="T7" fmla="*/ 10 h 10"/>
                <a:gd name="T8" fmla="*/ 15 w 18"/>
                <a:gd name="T9" fmla="*/ 10 h 10"/>
              </a:gdLst>
              <a:ahLst/>
              <a:cxnLst>
                <a:cxn ang="0">
                  <a:pos x="T0" y="T1"/>
                </a:cxn>
                <a:cxn ang="0">
                  <a:pos x="T2" y="T3"/>
                </a:cxn>
                <a:cxn ang="0">
                  <a:pos x="T4" y="T5"/>
                </a:cxn>
                <a:cxn ang="0">
                  <a:pos x="T6" y="T7"/>
                </a:cxn>
                <a:cxn ang="0">
                  <a:pos x="T8" y="T9"/>
                </a:cxn>
              </a:cxnLst>
              <a:rect l="0" t="0" r="r" b="b"/>
              <a:pathLst>
                <a:path w="18" h="10">
                  <a:moveTo>
                    <a:pt x="15" y="10"/>
                  </a:moveTo>
                  <a:cubicBezTo>
                    <a:pt x="18" y="0"/>
                    <a:pt x="18" y="0"/>
                    <a:pt x="18" y="0"/>
                  </a:cubicBezTo>
                  <a:cubicBezTo>
                    <a:pt x="2" y="0"/>
                    <a:pt x="2" y="0"/>
                    <a:pt x="2" y="0"/>
                  </a:cubicBezTo>
                  <a:cubicBezTo>
                    <a:pt x="2" y="3"/>
                    <a:pt x="1" y="7"/>
                    <a:pt x="0" y="10"/>
                  </a:cubicBezTo>
                  <a:cubicBezTo>
                    <a:pt x="15" y="10"/>
                    <a:pt x="15" y="10"/>
                    <a:pt x="15" y="1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1" name="Freeform 420"/>
            <p:cNvSpPr>
              <a:spLocks/>
            </p:cNvSpPr>
            <p:nvPr/>
          </p:nvSpPr>
          <p:spPr bwMode="auto">
            <a:xfrm>
              <a:off x="5654675" y="3633788"/>
              <a:ext cx="36513" cy="238125"/>
            </a:xfrm>
            <a:custGeom>
              <a:avLst/>
              <a:gdLst>
                <a:gd name="T0" fmla="*/ 0 w 24"/>
                <a:gd name="T1" fmla="*/ 153 h 153"/>
                <a:gd name="T2" fmla="*/ 13 w 24"/>
                <a:gd name="T3" fmla="*/ 146 h 153"/>
                <a:gd name="T4" fmla="*/ 15 w 24"/>
                <a:gd name="T5" fmla="*/ 121 h 153"/>
                <a:gd name="T6" fmla="*/ 24 w 24"/>
                <a:gd name="T7" fmla="*/ 61 h 153"/>
                <a:gd name="T8" fmla="*/ 17 w 24"/>
                <a:gd name="T9" fmla="*/ 0 h 153"/>
                <a:gd name="T10" fmla="*/ 10 w 24"/>
                <a:gd name="T11" fmla="*/ 55 h 153"/>
                <a:gd name="T12" fmla="*/ 4 w 24"/>
                <a:gd name="T13" fmla="*/ 97 h 153"/>
                <a:gd name="T14" fmla="*/ 0 w 2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53">
                  <a:moveTo>
                    <a:pt x="0" y="153"/>
                  </a:moveTo>
                  <a:cubicBezTo>
                    <a:pt x="4" y="150"/>
                    <a:pt x="8" y="148"/>
                    <a:pt x="13" y="146"/>
                  </a:cubicBezTo>
                  <a:cubicBezTo>
                    <a:pt x="15" y="121"/>
                    <a:pt x="15" y="121"/>
                    <a:pt x="15" y="121"/>
                  </a:cubicBezTo>
                  <a:cubicBezTo>
                    <a:pt x="17" y="100"/>
                    <a:pt x="20" y="80"/>
                    <a:pt x="24" y="61"/>
                  </a:cubicBezTo>
                  <a:cubicBezTo>
                    <a:pt x="24" y="40"/>
                    <a:pt x="22" y="20"/>
                    <a:pt x="17" y="0"/>
                  </a:cubicBezTo>
                  <a:cubicBezTo>
                    <a:pt x="12" y="17"/>
                    <a:pt x="10" y="35"/>
                    <a:pt x="10" y="55"/>
                  </a:cubicBezTo>
                  <a:cubicBezTo>
                    <a:pt x="4" y="97"/>
                    <a:pt x="4" y="97"/>
                    <a:pt x="4" y="97"/>
                  </a:cubicBezTo>
                  <a:cubicBezTo>
                    <a:pt x="0" y="153"/>
                    <a:pt x="0" y="153"/>
                    <a:pt x="0" y="15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2" name="Freeform 421"/>
            <p:cNvSpPr>
              <a:spLocks/>
            </p:cNvSpPr>
            <p:nvPr/>
          </p:nvSpPr>
          <p:spPr bwMode="auto">
            <a:xfrm>
              <a:off x="5657850" y="3867150"/>
              <a:ext cx="26988" cy="12700"/>
            </a:xfrm>
            <a:custGeom>
              <a:avLst/>
              <a:gdLst>
                <a:gd name="T0" fmla="*/ 17 w 18"/>
                <a:gd name="T1" fmla="*/ 3 h 9"/>
                <a:gd name="T2" fmla="*/ 0 w 18"/>
                <a:gd name="T3" fmla="*/ 3 h 9"/>
                <a:gd name="T4" fmla="*/ 0 w 18"/>
                <a:gd name="T5" fmla="*/ 9 h 9"/>
                <a:gd name="T6" fmla="*/ 1 w 18"/>
                <a:gd name="T7" fmla="*/ 8 h 9"/>
                <a:gd name="T8" fmla="*/ 18 w 18"/>
                <a:gd name="T9" fmla="*/ 7 h 9"/>
                <a:gd name="T10" fmla="*/ 17 w 18"/>
                <a:gd name="T11" fmla="*/ 3 h 9"/>
              </a:gdLst>
              <a:ahLst/>
              <a:cxnLst>
                <a:cxn ang="0">
                  <a:pos x="T0" y="T1"/>
                </a:cxn>
                <a:cxn ang="0">
                  <a:pos x="T2" y="T3"/>
                </a:cxn>
                <a:cxn ang="0">
                  <a:pos x="T4" y="T5"/>
                </a:cxn>
                <a:cxn ang="0">
                  <a:pos x="T6" y="T7"/>
                </a:cxn>
                <a:cxn ang="0">
                  <a:pos x="T8" y="T9"/>
                </a:cxn>
                <a:cxn ang="0">
                  <a:pos x="T10" y="T11"/>
                </a:cxn>
              </a:cxnLst>
              <a:rect l="0" t="0" r="r" b="b"/>
              <a:pathLst>
                <a:path w="18" h="9">
                  <a:moveTo>
                    <a:pt x="17" y="3"/>
                  </a:moveTo>
                  <a:cubicBezTo>
                    <a:pt x="11" y="0"/>
                    <a:pt x="5" y="0"/>
                    <a:pt x="0" y="3"/>
                  </a:cubicBezTo>
                  <a:cubicBezTo>
                    <a:pt x="0" y="9"/>
                    <a:pt x="0" y="9"/>
                    <a:pt x="0" y="9"/>
                  </a:cubicBezTo>
                  <a:cubicBezTo>
                    <a:pt x="0" y="9"/>
                    <a:pt x="0" y="9"/>
                    <a:pt x="1" y="8"/>
                  </a:cubicBezTo>
                  <a:cubicBezTo>
                    <a:pt x="6" y="6"/>
                    <a:pt x="11" y="5"/>
                    <a:pt x="18" y="7"/>
                  </a:cubicBezTo>
                  <a:cubicBezTo>
                    <a:pt x="17" y="3"/>
                    <a:pt x="17" y="3"/>
                    <a:pt x="17"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3" name="Freeform 422"/>
            <p:cNvSpPr>
              <a:spLocks/>
            </p:cNvSpPr>
            <p:nvPr/>
          </p:nvSpPr>
          <p:spPr bwMode="auto">
            <a:xfrm>
              <a:off x="5659438" y="3873500"/>
              <a:ext cx="25400" cy="41275"/>
            </a:xfrm>
            <a:custGeom>
              <a:avLst/>
              <a:gdLst>
                <a:gd name="T0" fmla="*/ 17 w 17"/>
                <a:gd name="T1" fmla="*/ 2 h 26"/>
                <a:gd name="T2" fmla="*/ 0 w 17"/>
                <a:gd name="T3" fmla="*/ 3 h 26"/>
                <a:gd name="T4" fmla="*/ 15 w 17"/>
                <a:gd name="T5" fmla="*/ 9 h 26"/>
                <a:gd name="T6" fmla="*/ 14 w 17"/>
                <a:gd name="T7" fmla="*/ 25 h 26"/>
                <a:gd name="T8" fmla="*/ 17 w 17"/>
                <a:gd name="T9" fmla="*/ 26 h 26"/>
                <a:gd name="T10" fmla="*/ 17 w 17"/>
                <a:gd name="T11" fmla="*/ 2 h 26"/>
              </a:gdLst>
              <a:ahLst/>
              <a:cxnLst>
                <a:cxn ang="0">
                  <a:pos x="T0" y="T1"/>
                </a:cxn>
                <a:cxn ang="0">
                  <a:pos x="T2" y="T3"/>
                </a:cxn>
                <a:cxn ang="0">
                  <a:pos x="T4" y="T5"/>
                </a:cxn>
                <a:cxn ang="0">
                  <a:pos x="T6" y="T7"/>
                </a:cxn>
                <a:cxn ang="0">
                  <a:pos x="T8" y="T9"/>
                </a:cxn>
                <a:cxn ang="0">
                  <a:pos x="T10" y="T11"/>
                </a:cxn>
              </a:cxnLst>
              <a:rect l="0" t="0" r="r" b="b"/>
              <a:pathLst>
                <a:path w="17" h="26">
                  <a:moveTo>
                    <a:pt x="17" y="2"/>
                  </a:moveTo>
                  <a:cubicBezTo>
                    <a:pt x="10" y="0"/>
                    <a:pt x="5" y="1"/>
                    <a:pt x="0" y="3"/>
                  </a:cubicBezTo>
                  <a:cubicBezTo>
                    <a:pt x="6" y="3"/>
                    <a:pt x="11" y="5"/>
                    <a:pt x="15" y="9"/>
                  </a:cubicBezTo>
                  <a:cubicBezTo>
                    <a:pt x="14" y="25"/>
                    <a:pt x="14" y="25"/>
                    <a:pt x="14" y="25"/>
                  </a:cubicBezTo>
                  <a:cubicBezTo>
                    <a:pt x="15" y="26"/>
                    <a:pt x="16" y="26"/>
                    <a:pt x="17" y="26"/>
                  </a:cubicBezTo>
                  <a:cubicBezTo>
                    <a:pt x="17" y="2"/>
                    <a:pt x="17" y="2"/>
                    <a:pt x="17" y="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4" name="Freeform 423"/>
            <p:cNvSpPr>
              <a:spLocks/>
            </p:cNvSpPr>
            <p:nvPr/>
          </p:nvSpPr>
          <p:spPr bwMode="auto">
            <a:xfrm>
              <a:off x="5689600" y="3814763"/>
              <a:ext cx="134938" cy="384175"/>
            </a:xfrm>
            <a:custGeom>
              <a:avLst/>
              <a:gdLst>
                <a:gd name="T0" fmla="*/ 55 w 87"/>
                <a:gd name="T1" fmla="*/ 38 h 248"/>
                <a:gd name="T2" fmla="*/ 48 w 87"/>
                <a:gd name="T3" fmla="*/ 0 h 248"/>
                <a:gd name="T4" fmla="*/ 40 w 87"/>
                <a:gd name="T5" fmla="*/ 31 h 248"/>
                <a:gd name="T6" fmla="*/ 1 w 87"/>
                <a:gd name="T7" fmla="*/ 48 h 248"/>
                <a:gd name="T8" fmla="*/ 0 w 87"/>
                <a:gd name="T9" fmla="*/ 72 h 248"/>
                <a:gd name="T10" fmla="*/ 3 w 87"/>
                <a:gd name="T11" fmla="*/ 120 h 248"/>
                <a:gd name="T12" fmla="*/ 8 w 87"/>
                <a:gd name="T13" fmla="*/ 184 h 248"/>
                <a:gd name="T14" fmla="*/ 8 w 87"/>
                <a:gd name="T15" fmla="*/ 246 h 248"/>
                <a:gd name="T16" fmla="*/ 31 w 87"/>
                <a:gd name="T17" fmla="*/ 239 h 248"/>
                <a:gd name="T18" fmla="*/ 27 w 87"/>
                <a:gd name="T19" fmla="*/ 219 h 248"/>
                <a:gd name="T20" fmla="*/ 27 w 87"/>
                <a:gd name="T21" fmla="*/ 109 h 248"/>
                <a:gd name="T22" fmla="*/ 52 w 87"/>
                <a:gd name="T23" fmla="*/ 53 h 248"/>
                <a:gd name="T24" fmla="*/ 58 w 87"/>
                <a:gd name="T25" fmla="*/ 98 h 248"/>
                <a:gd name="T26" fmla="*/ 58 w 87"/>
                <a:gd name="T27" fmla="*/ 166 h 248"/>
                <a:gd name="T28" fmla="*/ 52 w 87"/>
                <a:gd name="T29" fmla="*/ 216 h 248"/>
                <a:gd name="T30" fmla="*/ 52 w 87"/>
                <a:gd name="T31" fmla="*/ 247 h 248"/>
                <a:gd name="T32" fmla="*/ 75 w 87"/>
                <a:gd name="T33" fmla="*/ 234 h 248"/>
                <a:gd name="T34" fmla="*/ 75 w 87"/>
                <a:gd name="T35" fmla="*/ 168 h 248"/>
                <a:gd name="T36" fmla="*/ 82 w 87"/>
                <a:gd name="T37" fmla="*/ 115 h 248"/>
                <a:gd name="T38" fmla="*/ 87 w 87"/>
                <a:gd name="T39" fmla="*/ 54 h 248"/>
                <a:gd name="T40" fmla="*/ 76 w 87"/>
                <a:gd name="T41" fmla="*/ 54 h 248"/>
                <a:gd name="T42" fmla="*/ 55 w 87"/>
                <a:gd name="T43" fmla="*/ 3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248">
                  <a:moveTo>
                    <a:pt x="55" y="38"/>
                  </a:moveTo>
                  <a:cubicBezTo>
                    <a:pt x="48" y="0"/>
                    <a:pt x="48" y="0"/>
                    <a:pt x="48" y="0"/>
                  </a:cubicBezTo>
                  <a:cubicBezTo>
                    <a:pt x="40" y="31"/>
                    <a:pt x="40" y="31"/>
                    <a:pt x="40" y="31"/>
                  </a:cubicBezTo>
                  <a:cubicBezTo>
                    <a:pt x="36" y="50"/>
                    <a:pt x="23" y="56"/>
                    <a:pt x="1" y="48"/>
                  </a:cubicBezTo>
                  <a:cubicBezTo>
                    <a:pt x="0" y="56"/>
                    <a:pt x="0" y="64"/>
                    <a:pt x="0" y="72"/>
                  </a:cubicBezTo>
                  <a:cubicBezTo>
                    <a:pt x="0" y="89"/>
                    <a:pt x="1" y="105"/>
                    <a:pt x="3" y="120"/>
                  </a:cubicBezTo>
                  <a:cubicBezTo>
                    <a:pt x="8" y="184"/>
                    <a:pt x="8" y="184"/>
                    <a:pt x="8" y="184"/>
                  </a:cubicBezTo>
                  <a:cubicBezTo>
                    <a:pt x="8" y="246"/>
                    <a:pt x="8" y="246"/>
                    <a:pt x="8" y="246"/>
                  </a:cubicBezTo>
                  <a:cubicBezTo>
                    <a:pt x="17" y="246"/>
                    <a:pt x="25" y="244"/>
                    <a:pt x="31" y="239"/>
                  </a:cubicBezTo>
                  <a:cubicBezTo>
                    <a:pt x="27" y="219"/>
                    <a:pt x="27" y="219"/>
                    <a:pt x="27" y="219"/>
                  </a:cubicBezTo>
                  <a:cubicBezTo>
                    <a:pt x="24" y="185"/>
                    <a:pt x="24" y="148"/>
                    <a:pt x="27" y="109"/>
                  </a:cubicBezTo>
                  <a:cubicBezTo>
                    <a:pt x="52" y="53"/>
                    <a:pt x="52" y="53"/>
                    <a:pt x="52" y="53"/>
                  </a:cubicBezTo>
                  <a:cubicBezTo>
                    <a:pt x="51" y="70"/>
                    <a:pt x="53" y="85"/>
                    <a:pt x="58" y="98"/>
                  </a:cubicBezTo>
                  <a:cubicBezTo>
                    <a:pt x="58" y="166"/>
                    <a:pt x="58" y="166"/>
                    <a:pt x="58" y="166"/>
                  </a:cubicBezTo>
                  <a:cubicBezTo>
                    <a:pt x="52" y="216"/>
                    <a:pt x="52" y="216"/>
                    <a:pt x="52" y="216"/>
                  </a:cubicBezTo>
                  <a:cubicBezTo>
                    <a:pt x="55" y="227"/>
                    <a:pt x="55" y="237"/>
                    <a:pt x="52" y="247"/>
                  </a:cubicBezTo>
                  <a:cubicBezTo>
                    <a:pt x="63" y="248"/>
                    <a:pt x="70" y="244"/>
                    <a:pt x="75" y="234"/>
                  </a:cubicBezTo>
                  <a:cubicBezTo>
                    <a:pt x="75" y="168"/>
                    <a:pt x="75" y="168"/>
                    <a:pt x="75" y="168"/>
                  </a:cubicBezTo>
                  <a:cubicBezTo>
                    <a:pt x="82" y="115"/>
                    <a:pt x="82" y="115"/>
                    <a:pt x="82" y="115"/>
                  </a:cubicBezTo>
                  <a:cubicBezTo>
                    <a:pt x="87" y="54"/>
                    <a:pt x="87" y="54"/>
                    <a:pt x="87" y="54"/>
                  </a:cubicBezTo>
                  <a:cubicBezTo>
                    <a:pt x="76" y="54"/>
                    <a:pt x="76" y="54"/>
                    <a:pt x="76" y="54"/>
                  </a:cubicBezTo>
                  <a:cubicBezTo>
                    <a:pt x="66" y="50"/>
                    <a:pt x="59" y="45"/>
                    <a:pt x="55" y="3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5" name="Freeform 424"/>
            <p:cNvSpPr>
              <a:spLocks/>
            </p:cNvSpPr>
            <p:nvPr/>
          </p:nvSpPr>
          <p:spPr bwMode="auto">
            <a:xfrm>
              <a:off x="5808663" y="3784600"/>
              <a:ext cx="38100" cy="15875"/>
            </a:xfrm>
            <a:custGeom>
              <a:avLst/>
              <a:gdLst>
                <a:gd name="T0" fmla="*/ 0 w 24"/>
                <a:gd name="T1" fmla="*/ 0 h 10"/>
                <a:gd name="T2" fmla="*/ 3 w 24"/>
                <a:gd name="T3" fmla="*/ 10 h 10"/>
                <a:gd name="T4" fmla="*/ 24 w 24"/>
                <a:gd name="T5" fmla="*/ 8 h 10"/>
                <a:gd name="T6" fmla="*/ 24 w 24"/>
                <a:gd name="T7" fmla="*/ 4 h 10"/>
                <a:gd name="T8" fmla="*/ 23 w 24"/>
                <a:gd name="T9" fmla="*/ 0 h 10"/>
                <a:gd name="T10" fmla="*/ 0 w 24"/>
                <a:gd name="T11" fmla="*/ 0 h 10"/>
              </a:gdLst>
              <a:ahLst/>
              <a:cxnLst>
                <a:cxn ang="0">
                  <a:pos x="T0" y="T1"/>
                </a:cxn>
                <a:cxn ang="0">
                  <a:pos x="T2" y="T3"/>
                </a:cxn>
                <a:cxn ang="0">
                  <a:pos x="T4" y="T5"/>
                </a:cxn>
                <a:cxn ang="0">
                  <a:pos x="T6" y="T7"/>
                </a:cxn>
                <a:cxn ang="0">
                  <a:pos x="T8" y="T9"/>
                </a:cxn>
                <a:cxn ang="0">
                  <a:pos x="T10" y="T11"/>
                </a:cxn>
              </a:cxnLst>
              <a:rect l="0" t="0" r="r" b="b"/>
              <a:pathLst>
                <a:path w="24" h="10">
                  <a:moveTo>
                    <a:pt x="0" y="0"/>
                  </a:moveTo>
                  <a:cubicBezTo>
                    <a:pt x="3" y="10"/>
                    <a:pt x="3" y="10"/>
                    <a:pt x="3" y="10"/>
                  </a:cubicBezTo>
                  <a:cubicBezTo>
                    <a:pt x="24" y="8"/>
                    <a:pt x="24" y="8"/>
                    <a:pt x="24" y="8"/>
                  </a:cubicBezTo>
                  <a:cubicBezTo>
                    <a:pt x="24" y="4"/>
                    <a:pt x="24" y="4"/>
                    <a:pt x="24" y="4"/>
                  </a:cubicBezTo>
                  <a:cubicBezTo>
                    <a:pt x="24" y="3"/>
                    <a:pt x="24" y="2"/>
                    <a:pt x="23" y="0"/>
                  </a:cubicBezTo>
                  <a:cubicBezTo>
                    <a:pt x="0" y="0"/>
                    <a:pt x="0" y="0"/>
                    <a:pt x="0"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6" name="Freeform 425"/>
            <p:cNvSpPr>
              <a:spLocks/>
            </p:cNvSpPr>
            <p:nvPr/>
          </p:nvSpPr>
          <p:spPr bwMode="auto">
            <a:xfrm>
              <a:off x="5665788" y="3897313"/>
              <a:ext cx="104775" cy="341312"/>
            </a:xfrm>
            <a:custGeom>
              <a:avLst/>
              <a:gdLst>
                <a:gd name="T0" fmla="*/ 55 w 68"/>
                <a:gd name="T1" fmla="*/ 54 h 220"/>
                <a:gd name="T2" fmla="*/ 68 w 68"/>
                <a:gd name="T3" fmla="*/ 0 h 220"/>
                <a:gd name="T4" fmla="*/ 43 w 68"/>
                <a:gd name="T5" fmla="*/ 56 h 220"/>
                <a:gd name="T6" fmla="*/ 43 w 68"/>
                <a:gd name="T7" fmla="*/ 166 h 220"/>
                <a:gd name="T8" fmla="*/ 47 w 68"/>
                <a:gd name="T9" fmla="*/ 186 h 220"/>
                <a:gd name="T10" fmla="*/ 24 w 68"/>
                <a:gd name="T11" fmla="*/ 193 h 220"/>
                <a:gd name="T12" fmla="*/ 26 w 68"/>
                <a:gd name="T13" fmla="*/ 193 h 220"/>
                <a:gd name="T14" fmla="*/ 10 w 68"/>
                <a:gd name="T15" fmla="*/ 208 h 220"/>
                <a:gd name="T16" fmla="*/ 10 w 68"/>
                <a:gd name="T17" fmla="*/ 218 h 220"/>
                <a:gd name="T18" fmla="*/ 39 w 68"/>
                <a:gd name="T19" fmla="*/ 213 h 220"/>
                <a:gd name="T20" fmla="*/ 55 w 68"/>
                <a:gd name="T21" fmla="*/ 210 h 220"/>
                <a:gd name="T22" fmla="*/ 55 w 68"/>
                <a:gd name="T23" fmla="*/ 193 h 220"/>
                <a:gd name="T24" fmla="*/ 56 w 68"/>
                <a:gd name="T25" fmla="*/ 193 h 220"/>
                <a:gd name="T26" fmla="*/ 52 w 68"/>
                <a:gd name="T27" fmla="*/ 92 h 220"/>
                <a:gd name="T28" fmla="*/ 55 w 68"/>
                <a:gd name="T29" fmla="*/ 5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220">
                  <a:moveTo>
                    <a:pt x="55" y="54"/>
                  </a:moveTo>
                  <a:cubicBezTo>
                    <a:pt x="68" y="0"/>
                    <a:pt x="68" y="0"/>
                    <a:pt x="68" y="0"/>
                  </a:cubicBezTo>
                  <a:cubicBezTo>
                    <a:pt x="43" y="56"/>
                    <a:pt x="43" y="56"/>
                    <a:pt x="43" y="56"/>
                  </a:cubicBezTo>
                  <a:cubicBezTo>
                    <a:pt x="40" y="95"/>
                    <a:pt x="40" y="132"/>
                    <a:pt x="43" y="166"/>
                  </a:cubicBezTo>
                  <a:cubicBezTo>
                    <a:pt x="47" y="186"/>
                    <a:pt x="47" y="186"/>
                    <a:pt x="47" y="186"/>
                  </a:cubicBezTo>
                  <a:cubicBezTo>
                    <a:pt x="41" y="191"/>
                    <a:pt x="33" y="193"/>
                    <a:pt x="24" y="193"/>
                  </a:cubicBezTo>
                  <a:cubicBezTo>
                    <a:pt x="25" y="193"/>
                    <a:pt x="26" y="193"/>
                    <a:pt x="26" y="193"/>
                  </a:cubicBezTo>
                  <a:cubicBezTo>
                    <a:pt x="23" y="201"/>
                    <a:pt x="18" y="206"/>
                    <a:pt x="10" y="208"/>
                  </a:cubicBezTo>
                  <a:cubicBezTo>
                    <a:pt x="0" y="212"/>
                    <a:pt x="0" y="215"/>
                    <a:pt x="10" y="218"/>
                  </a:cubicBezTo>
                  <a:cubicBezTo>
                    <a:pt x="21" y="220"/>
                    <a:pt x="30" y="218"/>
                    <a:pt x="39" y="213"/>
                  </a:cubicBezTo>
                  <a:cubicBezTo>
                    <a:pt x="55" y="210"/>
                    <a:pt x="55" y="210"/>
                    <a:pt x="55" y="210"/>
                  </a:cubicBezTo>
                  <a:cubicBezTo>
                    <a:pt x="55" y="193"/>
                    <a:pt x="55" y="193"/>
                    <a:pt x="55" y="193"/>
                  </a:cubicBezTo>
                  <a:cubicBezTo>
                    <a:pt x="55" y="193"/>
                    <a:pt x="56" y="193"/>
                    <a:pt x="56" y="193"/>
                  </a:cubicBezTo>
                  <a:cubicBezTo>
                    <a:pt x="58" y="157"/>
                    <a:pt x="56" y="123"/>
                    <a:pt x="52" y="92"/>
                  </a:cubicBezTo>
                  <a:cubicBezTo>
                    <a:pt x="55" y="54"/>
                    <a:pt x="55" y="54"/>
                    <a:pt x="55" y="5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7" name="Freeform 426"/>
            <p:cNvSpPr>
              <a:spLocks/>
            </p:cNvSpPr>
            <p:nvPr/>
          </p:nvSpPr>
          <p:spPr bwMode="auto">
            <a:xfrm>
              <a:off x="5656263" y="3878263"/>
              <a:ext cx="31750" cy="52387"/>
            </a:xfrm>
            <a:custGeom>
              <a:avLst/>
              <a:gdLst>
                <a:gd name="T0" fmla="*/ 12 w 21"/>
                <a:gd name="T1" fmla="*/ 9 h 33"/>
                <a:gd name="T2" fmla="*/ 14 w 21"/>
                <a:gd name="T3" fmla="*/ 11 h 33"/>
                <a:gd name="T4" fmla="*/ 15 w 21"/>
                <a:gd name="T5" fmla="*/ 21 h 33"/>
                <a:gd name="T6" fmla="*/ 16 w 21"/>
                <a:gd name="T7" fmla="*/ 22 h 33"/>
                <a:gd name="T8" fmla="*/ 17 w 21"/>
                <a:gd name="T9" fmla="*/ 6 h 33"/>
                <a:gd name="T10" fmla="*/ 2 w 21"/>
                <a:gd name="T11" fmla="*/ 0 h 33"/>
                <a:gd name="T12" fmla="*/ 0 w 21"/>
                <a:gd name="T13" fmla="*/ 12 h 33"/>
                <a:gd name="T14" fmla="*/ 6 w 21"/>
                <a:gd name="T15" fmla="*/ 25 h 33"/>
                <a:gd name="T16" fmla="*/ 14 w 21"/>
                <a:gd name="T17" fmla="*/ 31 h 33"/>
                <a:gd name="T18" fmla="*/ 20 w 21"/>
                <a:gd name="T19" fmla="*/ 33 h 33"/>
                <a:gd name="T20" fmla="*/ 21 w 21"/>
                <a:gd name="T21" fmla="*/ 32 h 33"/>
                <a:gd name="T22" fmla="*/ 9 w 21"/>
                <a:gd name="T23" fmla="*/ 25 h 33"/>
                <a:gd name="T24" fmla="*/ 5 w 21"/>
                <a:gd name="T25" fmla="*/ 15 h 33"/>
                <a:gd name="T26" fmla="*/ 12 w 21"/>
                <a:gd name="T2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33">
                  <a:moveTo>
                    <a:pt x="12" y="9"/>
                  </a:moveTo>
                  <a:cubicBezTo>
                    <a:pt x="14" y="11"/>
                    <a:pt x="14" y="11"/>
                    <a:pt x="14" y="11"/>
                  </a:cubicBezTo>
                  <a:cubicBezTo>
                    <a:pt x="14" y="15"/>
                    <a:pt x="14" y="19"/>
                    <a:pt x="15" y="21"/>
                  </a:cubicBezTo>
                  <a:cubicBezTo>
                    <a:pt x="16" y="21"/>
                    <a:pt x="16" y="22"/>
                    <a:pt x="16" y="22"/>
                  </a:cubicBezTo>
                  <a:cubicBezTo>
                    <a:pt x="17" y="6"/>
                    <a:pt x="17" y="6"/>
                    <a:pt x="17" y="6"/>
                  </a:cubicBezTo>
                  <a:cubicBezTo>
                    <a:pt x="13" y="2"/>
                    <a:pt x="8" y="0"/>
                    <a:pt x="2" y="0"/>
                  </a:cubicBezTo>
                  <a:cubicBezTo>
                    <a:pt x="0" y="12"/>
                    <a:pt x="0" y="12"/>
                    <a:pt x="0" y="12"/>
                  </a:cubicBezTo>
                  <a:cubicBezTo>
                    <a:pt x="6" y="25"/>
                    <a:pt x="6" y="25"/>
                    <a:pt x="6" y="25"/>
                  </a:cubicBezTo>
                  <a:cubicBezTo>
                    <a:pt x="14" y="31"/>
                    <a:pt x="14" y="31"/>
                    <a:pt x="14" y="31"/>
                  </a:cubicBezTo>
                  <a:cubicBezTo>
                    <a:pt x="20" y="33"/>
                    <a:pt x="20" y="33"/>
                    <a:pt x="20" y="33"/>
                  </a:cubicBezTo>
                  <a:cubicBezTo>
                    <a:pt x="21" y="33"/>
                    <a:pt x="21" y="33"/>
                    <a:pt x="21" y="32"/>
                  </a:cubicBezTo>
                  <a:cubicBezTo>
                    <a:pt x="9" y="25"/>
                    <a:pt x="9" y="25"/>
                    <a:pt x="9" y="25"/>
                  </a:cubicBezTo>
                  <a:cubicBezTo>
                    <a:pt x="5" y="15"/>
                    <a:pt x="5" y="15"/>
                    <a:pt x="5" y="15"/>
                  </a:cubicBezTo>
                  <a:cubicBezTo>
                    <a:pt x="6" y="10"/>
                    <a:pt x="8" y="8"/>
                    <a:pt x="12" y="9"/>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8" name="Freeform 427"/>
            <p:cNvSpPr>
              <a:spLocks/>
            </p:cNvSpPr>
            <p:nvPr/>
          </p:nvSpPr>
          <p:spPr bwMode="auto">
            <a:xfrm>
              <a:off x="5678488" y="3919538"/>
              <a:ext cx="7938" cy="1587"/>
            </a:xfrm>
            <a:custGeom>
              <a:avLst/>
              <a:gdLst>
                <a:gd name="T0" fmla="*/ 1 w 5"/>
                <a:gd name="T1" fmla="*/ 1 h 1"/>
                <a:gd name="T2" fmla="*/ 5 w 5"/>
                <a:gd name="T3" fmla="*/ 1 h 1"/>
                <a:gd name="T4" fmla="*/ 3 w 5"/>
                <a:gd name="T5" fmla="*/ 0 h 1"/>
                <a:gd name="T6" fmla="*/ 0 w 5"/>
                <a:gd name="T7" fmla="*/ 0 h 1"/>
                <a:gd name="T8" fmla="*/ 1 w 5"/>
                <a:gd name="T9" fmla="*/ 1 h 1"/>
              </a:gdLst>
              <a:ahLst/>
              <a:cxnLst>
                <a:cxn ang="0">
                  <a:pos x="T0" y="T1"/>
                </a:cxn>
                <a:cxn ang="0">
                  <a:pos x="T2" y="T3"/>
                </a:cxn>
                <a:cxn ang="0">
                  <a:pos x="T4" y="T5"/>
                </a:cxn>
                <a:cxn ang="0">
                  <a:pos x="T6" y="T7"/>
                </a:cxn>
                <a:cxn ang="0">
                  <a:pos x="T8" y="T9"/>
                </a:cxn>
              </a:cxnLst>
              <a:rect l="0" t="0" r="r" b="b"/>
              <a:pathLst>
                <a:path w="5" h="1">
                  <a:moveTo>
                    <a:pt x="1" y="1"/>
                  </a:moveTo>
                  <a:cubicBezTo>
                    <a:pt x="5" y="1"/>
                    <a:pt x="5" y="1"/>
                    <a:pt x="5" y="1"/>
                  </a:cubicBezTo>
                  <a:cubicBezTo>
                    <a:pt x="5" y="0"/>
                    <a:pt x="4" y="0"/>
                    <a:pt x="3" y="0"/>
                  </a:cubicBezTo>
                  <a:cubicBezTo>
                    <a:pt x="0" y="0"/>
                    <a:pt x="0" y="0"/>
                    <a:pt x="0" y="0"/>
                  </a:cubicBezTo>
                  <a:cubicBezTo>
                    <a:pt x="1" y="1"/>
                    <a:pt x="1" y="1"/>
                    <a:pt x="1" y="1"/>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29" name="Freeform 428"/>
            <p:cNvSpPr>
              <a:spLocks/>
            </p:cNvSpPr>
            <p:nvPr/>
          </p:nvSpPr>
          <p:spPr bwMode="auto">
            <a:xfrm>
              <a:off x="5664200" y="3890963"/>
              <a:ext cx="23813" cy="38100"/>
            </a:xfrm>
            <a:custGeom>
              <a:avLst/>
              <a:gdLst>
                <a:gd name="T0" fmla="*/ 15 w 16"/>
                <a:gd name="T1" fmla="*/ 19 h 24"/>
                <a:gd name="T2" fmla="*/ 11 w 16"/>
                <a:gd name="T3" fmla="*/ 19 h 24"/>
                <a:gd name="T4" fmla="*/ 10 w 16"/>
                <a:gd name="T5" fmla="*/ 18 h 24"/>
                <a:gd name="T6" fmla="*/ 8 w 16"/>
                <a:gd name="T7" fmla="*/ 15 h 24"/>
                <a:gd name="T8" fmla="*/ 11 w 16"/>
                <a:gd name="T9" fmla="*/ 14 h 24"/>
                <a:gd name="T10" fmla="*/ 10 w 16"/>
                <a:gd name="T11" fmla="*/ 13 h 24"/>
                <a:gd name="T12" fmla="*/ 7 w 16"/>
                <a:gd name="T13" fmla="*/ 14 h 24"/>
                <a:gd name="T14" fmla="*/ 5 w 16"/>
                <a:gd name="T15" fmla="*/ 11 h 24"/>
                <a:gd name="T16" fmla="*/ 7 w 16"/>
                <a:gd name="T17" fmla="*/ 1 h 24"/>
                <a:gd name="T18" fmla="*/ 0 w 16"/>
                <a:gd name="T19" fmla="*/ 7 h 24"/>
                <a:gd name="T20" fmla="*/ 4 w 16"/>
                <a:gd name="T21" fmla="*/ 17 h 24"/>
                <a:gd name="T22" fmla="*/ 16 w 16"/>
                <a:gd name="T23" fmla="*/ 24 h 24"/>
                <a:gd name="T24" fmla="*/ 16 w 16"/>
                <a:gd name="T25" fmla="*/ 23 h 24"/>
                <a:gd name="T26" fmla="*/ 15 w 16"/>
                <a:gd name="T27" fmla="*/ 21 h 24"/>
                <a:gd name="T28" fmla="*/ 15 w 16"/>
                <a:gd name="T29"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4">
                  <a:moveTo>
                    <a:pt x="15" y="19"/>
                  </a:moveTo>
                  <a:cubicBezTo>
                    <a:pt x="11" y="19"/>
                    <a:pt x="11" y="19"/>
                    <a:pt x="11" y="19"/>
                  </a:cubicBezTo>
                  <a:cubicBezTo>
                    <a:pt x="10" y="18"/>
                    <a:pt x="10" y="18"/>
                    <a:pt x="10" y="18"/>
                  </a:cubicBezTo>
                  <a:cubicBezTo>
                    <a:pt x="8" y="15"/>
                    <a:pt x="8" y="15"/>
                    <a:pt x="8" y="15"/>
                  </a:cubicBezTo>
                  <a:cubicBezTo>
                    <a:pt x="11" y="14"/>
                    <a:pt x="11" y="14"/>
                    <a:pt x="11" y="14"/>
                  </a:cubicBezTo>
                  <a:cubicBezTo>
                    <a:pt x="11" y="14"/>
                    <a:pt x="11" y="13"/>
                    <a:pt x="10" y="13"/>
                  </a:cubicBezTo>
                  <a:cubicBezTo>
                    <a:pt x="7" y="14"/>
                    <a:pt x="7" y="14"/>
                    <a:pt x="7" y="14"/>
                  </a:cubicBezTo>
                  <a:cubicBezTo>
                    <a:pt x="6" y="13"/>
                    <a:pt x="6" y="12"/>
                    <a:pt x="5" y="11"/>
                  </a:cubicBezTo>
                  <a:cubicBezTo>
                    <a:pt x="2" y="7"/>
                    <a:pt x="3" y="3"/>
                    <a:pt x="7" y="1"/>
                  </a:cubicBezTo>
                  <a:cubicBezTo>
                    <a:pt x="3" y="0"/>
                    <a:pt x="1" y="2"/>
                    <a:pt x="0" y="7"/>
                  </a:cubicBezTo>
                  <a:cubicBezTo>
                    <a:pt x="4" y="17"/>
                    <a:pt x="4" y="17"/>
                    <a:pt x="4" y="17"/>
                  </a:cubicBezTo>
                  <a:cubicBezTo>
                    <a:pt x="16" y="24"/>
                    <a:pt x="16" y="24"/>
                    <a:pt x="16" y="24"/>
                  </a:cubicBezTo>
                  <a:cubicBezTo>
                    <a:pt x="16" y="24"/>
                    <a:pt x="16" y="23"/>
                    <a:pt x="16" y="23"/>
                  </a:cubicBezTo>
                  <a:cubicBezTo>
                    <a:pt x="16" y="22"/>
                    <a:pt x="16" y="21"/>
                    <a:pt x="15" y="21"/>
                  </a:cubicBezTo>
                  <a:cubicBezTo>
                    <a:pt x="15" y="20"/>
                    <a:pt x="15" y="20"/>
                    <a:pt x="15" y="1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0" name="Freeform 429"/>
            <p:cNvSpPr>
              <a:spLocks/>
            </p:cNvSpPr>
            <p:nvPr/>
          </p:nvSpPr>
          <p:spPr bwMode="auto">
            <a:xfrm>
              <a:off x="5672138" y="3908425"/>
              <a:ext cx="6350" cy="4762"/>
            </a:xfrm>
            <a:custGeom>
              <a:avLst/>
              <a:gdLst>
                <a:gd name="T0" fmla="*/ 0 w 5"/>
                <a:gd name="T1" fmla="*/ 0 h 3"/>
                <a:gd name="T2" fmla="*/ 2 w 5"/>
                <a:gd name="T3" fmla="*/ 3 h 3"/>
                <a:gd name="T4" fmla="*/ 5 w 5"/>
                <a:gd name="T5" fmla="*/ 2 h 3"/>
                <a:gd name="T6" fmla="*/ 0 w 5"/>
                <a:gd name="T7" fmla="*/ 0 h 3"/>
              </a:gdLst>
              <a:ahLst/>
              <a:cxnLst>
                <a:cxn ang="0">
                  <a:pos x="T0" y="T1"/>
                </a:cxn>
                <a:cxn ang="0">
                  <a:pos x="T2" y="T3"/>
                </a:cxn>
                <a:cxn ang="0">
                  <a:pos x="T4" y="T5"/>
                </a:cxn>
                <a:cxn ang="0">
                  <a:pos x="T6" y="T7"/>
                </a:cxn>
              </a:cxnLst>
              <a:rect l="0" t="0" r="r" b="b"/>
              <a:pathLst>
                <a:path w="5" h="3">
                  <a:moveTo>
                    <a:pt x="0" y="0"/>
                  </a:moveTo>
                  <a:cubicBezTo>
                    <a:pt x="1" y="1"/>
                    <a:pt x="1" y="2"/>
                    <a:pt x="2" y="3"/>
                  </a:cubicBezTo>
                  <a:cubicBezTo>
                    <a:pt x="5" y="2"/>
                    <a:pt x="5" y="2"/>
                    <a:pt x="5" y="2"/>
                  </a:cubicBezTo>
                  <a:cubicBezTo>
                    <a:pt x="3" y="0"/>
                    <a:pt x="2" y="0"/>
                    <a:pt x="0"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1" name="Freeform 430"/>
            <p:cNvSpPr>
              <a:spLocks/>
            </p:cNvSpPr>
            <p:nvPr/>
          </p:nvSpPr>
          <p:spPr bwMode="auto">
            <a:xfrm>
              <a:off x="5853113" y="3616325"/>
              <a:ext cx="34925" cy="252412"/>
            </a:xfrm>
            <a:custGeom>
              <a:avLst/>
              <a:gdLst>
                <a:gd name="T0" fmla="*/ 8 w 23"/>
                <a:gd name="T1" fmla="*/ 57 h 163"/>
                <a:gd name="T2" fmla="*/ 10 w 23"/>
                <a:gd name="T3" fmla="*/ 98 h 163"/>
                <a:gd name="T4" fmla="*/ 12 w 23"/>
                <a:gd name="T5" fmla="*/ 155 h 163"/>
                <a:gd name="T6" fmla="*/ 0 w 23"/>
                <a:gd name="T7" fmla="*/ 159 h 163"/>
                <a:gd name="T8" fmla="*/ 1 w 23"/>
                <a:gd name="T9" fmla="*/ 159 h 163"/>
                <a:gd name="T10" fmla="*/ 19 w 23"/>
                <a:gd name="T11" fmla="*/ 162 h 163"/>
                <a:gd name="T12" fmla="*/ 20 w 23"/>
                <a:gd name="T13" fmla="*/ 163 h 163"/>
                <a:gd name="T14" fmla="*/ 20 w 23"/>
                <a:gd name="T15" fmla="*/ 86 h 163"/>
                <a:gd name="T16" fmla="*/ 8 w 23"/>
                <a:gd name="T17" fmla="*/ 0 h 163"/>
                <a:gd name="T18" fmla="*/ 8 w 23"/>
                <a:gd name="T19" fmla="*/ 5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63">
                  <a:moveTo>
                    <a:pt x="8" y="57"/>
                  </a:moveTo>
                  <a:cubicBezTo>
                    <a:pt x="10" y="98"/>
                    <a:pt x="10" y="98"/>
                    <a:pt x="10" y="98"/>
                  </a:cubicBezTo>
                  <a:cubicBezTo>
                    <a:pt x="13" y="117"/>
                    <a:pt x="14" y="136"/>
                    <a:pt x="12" y="155"/>
                  </a:cubicBezTo>
                  <a:cubicBezTo>
                    <a:pt x="0" y="159"/>
                    <a:pt x="0" y="159"/>
                    <a:pt x="0" y="159"/>
                  </a:cubicBezTo>
                  <a:cubicBezTo>
                    <a:pt x="0" y="159"/>
                    <a:pt x="1" y="159"/>
                    <a:pt x="1" y="159"/>
                  </a:cubicBezTo>
                  <a:cubicBezTo>
                    <a:pt x="8" y="159"/>
                    <a:pt x="14" y="160"/>
                    <a:pt x="19" y="162"/>
                  </a:cubicBezTo>
                  <a:cubicBezTo>
                    <a:pt x="19" y="163"/>
                    <a:pt x="20" y="163"/>
                    <a:pt x="20" y="163"/>
                  </a:cubicBezTo>
                  <a:cubicBezTo>
                    <a:pt x="23" y="134"/>
                    <a:pt x="23" y="108"/>
                    <a:pt x="20" y="86"/>
                  </a:cubicBezTo>
                  <a:cubicBezTo>
                    <a:pt x="18" y="53"/>
                    <a:pt x="13" y="24"/>
                    <a:pt x="8" y="0"/>
                  </a:cubicBezTo>
                  <a:cubicBezTo>
                    <a:pt x="8" y="57"/>
                    <a:pt x="8" y="57"/>
                    <a:pt x="8" y="5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2" name="Freeform 431"/>
            <p:cNvSpPr>
              <a:spLocks/>
            </p:cNvSpPr>
            <p:nvPr/>
          </p:nvSpPr>
          <p:spPr bwMode="auto">
            <a:xfrm>
              <a:off x="5808663" y="3614738"/>
              <a:ext cx="52388" cy="169862"/>
            </a:xfrm>
            <a:custGeom>
              <a:avLst/>
              <a:gdLst>
                <a:gd name="T0" fmla="*/ 23 w 33"/>
                <a:gd name="T1" fmla="*/ 106 h 110"/>
                <a:gd name="T2" fmla="*/ 20 w 33"/>
                <a:gd name="T3" fmla="*/ 72 h 110"/>
                <a:gd name="T4" fmla="*/ 33 w 33"/>
                <a:gd name="T5" fmla="*/ 0 h 110"/>
                <a:gd name="T6" fmla="*/ 14 w 33"/>
                <a:gd name="T7" fmla="*/ 66 h 110"/>
                <a:gd name="T8" fmla="*/ 14 w 33"/>
                <a:gd name="T9" fmla="*/ 108 h 110"/>
                <a:gd name="T10" fmla="*/ 0 w 33"/>
                <a:gd name="T11" fmla="*/ 110 h 110"/>
                <a:gd name="T12" fmla="*/ 23 w 33"/>
                <a:gd name="T13" fmla="*/ 110 h 110"/>
                <a:gd name="T14" fmla="*/ 23 w 33"/>
                <a:gd name="T15" fmla="*/ 106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0">
                  <a:moveTo>
                    <a:pt x="23" y="106"/>
                  </a:moveTo>
                  <a:cubicBezTo>
                    <a:pt x="21" y="95"/>
                    <a:pt x="20" y="83"/>
                    <a:pt x="20" y="72"/>
                  </a:cubicBezTo>
                  <a:cubicBezTo>
                    <a:pt x="22" y="45"/>
                    <a:pt x="26" y="21"/>
                    <a:pt x="33" y="0"/>
                  </a:cubicBezTo>
                  <a:cubicBezTo>
                    <a:pt x="24" y="12"/>
                    <a:pt x="17" y="34"/>
                    <a:pt x="14" y="66"/>
                  </a:cubicBezTo>
                  <a:cubicBezTo>
                    <a:pt x="14" y="108"/>
                    <a:pt x="14" y="108"/>
                    <a:pt x="14" y="108"/>
                  </a:cubicBezTo>
                  <a:cubicBezTo>
                    <a:pt x="0" y="110"/>
                    <a:pt x="0" y="110"/>
                    <a:pt x="0" y="110"/>
                  </a:cubicBezTo>
                  <a:cubicBezTo>
                    <a:pt x="23" y="110"/>
                    <a:pt x="23" y="110"/>
                    <a:pt x="23" y="110"/>
                  </a:cubicBezTo>
                  <a:cubicBezTo>
                    <a:pt x="23" y="109"/>
                    <a:pt x="23" y="108"/>
                    <a:pt x="23" y="10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3" name="Freeform 432"/>
            <p:cNvSpPr>
              <a:spLocks/>
            </p:cNvSpPr>
            <p:nvPr/>
          </p:nvSpPr>
          <p:spPr bwMode="auto">
            <a:xfrm>
              <a:off x="5849938" y="3862388"/>
              <a:ext cx="31750" cy="12700"/>
            </a:xfrm>
            <a:custGeom>
              <a:avLst/>
              <a:gdLst>
                <a:gd name="T0" fmla="*/ 3 w 21"/>
                <a:gd name="T1" fmla="*/ 0 h 9"/>
                <a:gd name="T2" fmla="*/ 0 w 21"/>
                <a:gd name="T3" fmla="*/ 4 h 9"/>
                <a:gd name="T4" fmla="*/ 20 w 21"/>
                <a:gd name="T5" fmla="*/ 9 h 9"/>
                <a:gd name="T6" fmla="*/ 21 w 21"/>
                <a:gd name="T7" fmla="*/ 3 h 9"/>
                <a:gd name="T8" fmla="*/ 3 w 21"/>
                <a:gd name="T9" fmla="*/ 0 h 9"/>
              </a:gdLst>
              <a:ahLst/>
              <a:cxnLst>
                <a:cxn ang="0">
                  <a:pos x="T0" y="T1"/>
                </a:cxn>
                <a:cxn ang="0">
                  <a:pos x="T2" y="T3"/>
                </a:cxn>
                <a:cxn ang="0">
                  <a:pos x="T4" y="T5"/>
                </a:cxn>
                <a:cxn ang="0">
                  <a:pos x="T6" y="T7"/>
                </a:cxn>
                <a:cxn ang="0">
                  <a:pos x="T8" y="T9"/>
                </a:cxn>
              </a:cxnLst>
              <a:rect l="0" t="0" r="r" b="b"/>
              <a:pathLst>
                <a:path w="21" h="9">
                  <a:moveTo>
                    <a:pt x="3" y="0"/>
                  </a:moveTo>
                  <a:cubicBezTo>
                    <a:pt x="2" y="1"/>
                    <a:pt x="1" y="3"/>
                    <a:pt x="0" y="4"/>
                  </a:cubicBezTo>
                  <a:cubicBezTo>
                    <a:pt x="7" y="5"/>
                    <a:pt x="14" y="6"/>
                    <a:pt x="20" y="9"/>
                  </a:cubicBezTo>
                  <a:cubicBezTo>
                    <a:pt x="21" y="3"/>
                    <a:pt x="21" y="3"/>
                    <a:pt x="21" y="3"/>
                  </a:cubicBezTo>
                  <a:cubicBezTo>
                    <a:pt x="16" y="1"/>
                    <a:pt x="10"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4" name="Freeform 433"/>
            <p:cNvSpPr>
              <a:spLocks/>
            </p:cNvSpPr>
            <p:nvPr/>
          </p:nvSpPr>
          <p:spPr bwMode="auto">
            <a:xfrm>
              <a:off x="5837238" y="3868738"/>
              <a:ext cx="41275" cy="50800"/>
            </a:xfrm>
            <a:custGeom>
              <a:avLst/>
              <a:gdLst>
                <a:gd name="T0" fmla="*/ 6 w 27"/>
                <a:gd name="T1" fmla="*/ 4 h 33"/>
                <a:gd name="T2" fmla="*/ 5 w 27"/>
                <a:gd name="T3" fmla="*/ 7 h 33"/>
                <a:gd name="T4" fmla="*/ 2 w 27"/>
                <a:gd name="T5" fmla="*/ 16 h 33"/>
                <a:gd name="T6" fmla="*/ 2 w 27"/>
                <a:gd name="T7" fmla="*/ 26 h 33"/>
                <a:gd name="T8" fmla="*/ 5 w 27"/>
                <a:gd name="T9" fmla="*/ 15 h 33"/>
                <a:gd name="T10" fmla="*/ 10 w 27"/>
                <a:gd name="T11" fmla="*/ 11 h 33"/>
                <a:gd name="T12" fmla="*/ 7 w 27"/>
                <a:gd name="T13" fmla="*/ 25 h 33"/>
                <a:gd name="T14" fmla="*/ 4 w 27"/>
                <a:gd name="T15" fmla="*/ 27 h 33"/>
                <a:gd name="T16" fmla="*/ 2 w 27"/>
                <a:gd name="T17" fmla="*/ 33 h 33"/>
                <a:gd name="T18" fmla="*/ 10 w 27"/>
                <a:gd name="T19" fmla="*/ 26 h 33"/>
                <a:gd name="T20" fmla="*/ 17 w 27"/>
                <a:gd name="T21" fmla="*/ 16 h 33"/>
                <a:gd name="T22" fmla="*/ 11 w 27"/>
                <a:gd name="T23" fmla="*/ 28 h 33"/>
                <a:gd name="T24" fmla="*/ 5 w 27"/>
                <a:gd name="T25" fmla="*/ 33 h 33"/>
                <a:gd name="T26" fmla="*/ 14 w 27"/>
                <a:gd name="T27" fmla="*/ 28 h 33"/>
                <a:gd name="T28" fmla="*/ 22 w 27"/>
                <a:gd name="T29" fmla="*/ 18 h 33"/>
                <a:gd name="T30" fmla="*/ 17 w 27"/>
                <a:gd name="T31" fmla="*/ 29 h 33"/>
                <a:gd name="T32" fmla="*/ 25 w 27"/>
                <a:gd name="T33" fmla="*/ 18 h 33"/>
                <a:gd name="T34" fmla="*/ 23 w 27"/>
                <a:gd name="T35" fmla="*/ 24 h 33"/>
                <a:gd name="T36" fmla="*/ 27 w 27"/>
                <a:gd name="T37" fmla="*/ 17 h 33"/>
                <a:gd name="T38" fmla="*/ 27 w 27"/>
                <a:gd name="T39" fmla="*/ 10 h 33"/>
                <a:gd name="T40" fmla="*/ 8 w 27"/>
                <a:gd name="T41" fmla="*/ 0 h 33"/>
                <a:gd name="T42" fmla="*/ 6 w 27"/>
                <a:gd name="T43" fmla="*/ 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33">
                  <a:moveTo>
                    <a:pt x="6" y="4"/>
                  </a:moveTo>
                  <a:cubicBezTo>
                    <a:pt x="5" y="7"/>
                    <a:pt x="5" y="7"/>
                    <a:pt x="5" y="7"/>
                  </a:cubicBezTo>
                  <a:cubicBezTo>
                    <a:pt x="2" y="16"/>
                    <a:pt x="2" y="16"/>
                    <a:pt x="2" y="16"/>
                  </a:cubicBezTo>
                  <a:cubicBezTo>
                    <a:pt x="2" y="26"/>
                    <a:pt x="2" y="26"/>
                    <a:pt x="2" y="26"/>
                  </a:cubicBezTo>
                  <a:cubicBezTo>
                    <a:pt x="4" y="23"/>
                    <a:pt x="5" y="20"/>
                    <a:pt x="5" y="15"/>
                  </a:cubicBezTo>
                  <a:cubicBezTo>
                    <a:pt x="10" y="11"/>
                    <a:pt x="10" y="11"/>
                    <a:pt x="10" y="11"/>
                  </a:cubicBezTo>
                  <a:cubicBezTo>
                    <a:pt x="10" y="16"/>
                    <a:pt x="9" y="21"/>
                    <a:pt x="7" y="25"/>
                  </a:cubicBezTo>
                  <a:cubicBezTo>
                    <a:pt x="6" y="26"/>
                    <a:pt x="5" y="27"/>
                    <a:pt x="4" y="27"/>
                  </a:cubicBezTo>
                  <a:cubicBezTo>
                    <a:pt x="1" y="30"/>
                    <a:pt x="0" y="32"/>
                    <a:pt x="2" y="33"/>
                  </a:cubicBezTo>
                  <a:cubicBezTo>
                    <a:pt x="10" y="26"/>
                    <a:pt x="10" y="26"/>
                    <a:pt x="10" y="26"/>
                  </a:cubicBezTo>
                  <a:cubicBezTo>
                    <a:pt x="17" y="16"/>
                    <a:pt x="17" y="16"/>
                    <a:pt x="17" y="16"/>
                  </a:cubicBezTo>
                  <a:cubicBezTo>
                    <a:pt x="11" y="28"/>
                    <a:pt x="11" y="28"/>
                    <a:pt x="11" y="28"/>
                  </a:cubicBezTo>
                  <a:cubicBezTo>
                    <a:pt x="5" y="33"/>
                    <a:pt x="5" y="33"/>
                    <a:pt x="5" y="33"/>
                  </a:cubicBezTo>
                  <a:cubicBezTo>
                    <a:pt x="14" y="28"/>
                    <a:pt x="14" y="28"/>
                    <a:pt x="14" y="28"/>
                  </a:cubicBezTo>
                  <a:cubicBezTo>
                    <a:pt x="22" y="18"/>
                    <a:pt x="22" y="18"/>
                    <a:pt x="22" y="18"/>
                  </a:cubicBezTo>
                  <a:cubicBezTo>
                    <a:pt x="17" y="29"/>
                    <a:pt x="17" y="29"/>
                    <a:pt x="17" y="29"/>
                  </a:cubicBezTo>
                  <a:cubicBezTo>
                    <a:pt x="25" y="18"/>
                    <a:pt x="25" y="18"/>
                    <a:pt x="25" y="18"/>
                  </a:cubicBezTo>
                  <a:cubicBezTo>
                    <a:pt x="24" y="20"/>
                    <a:pt x="24" y="22"/>
                    <a:pt x="23" y="24"/>
                  </a:cubicBezTo>
                  <a:cubicBezTo>
                    <a:pt x="25" y="23"/>
                    <a:pt x="26" y="21"/>
                    <a:pt x="27" y="17"/>
                  </a:cubicBezTo>
                  <a:cubicBezTo>
                    <a:pt x="27" y="10"/>
                    <a:pt x="27" y="10"/>
                    <a:pt x="27" y="10"/>
                  </a:cubicBezTo>
                  <a:cubicBezTo>
                    <a:pt x="21" y="6"/>
                    <a:pt x="15" y="3"/>
                    <a:pt x="8" y="0"/>
                  </a:cubicBezTo>
                  <a:cubicBezTo>
                    <a:pt x="6" y="4"/>
                    <a:pt x="6" y="4"/>
                    <a:pt x="6"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5" name="Freeform 434"/>
            <p:cNvSpPr>
              <a:spLocks/>
            </p:cNvSpPr>
            <p:nvPr/>
          </p:nvSpPr>
          <p:spPr bwMode="auto">
            <a:xfrm>
              <a:off x="5849938" y="3868738"/>
              <a:ext cx="30163" cy="44450"/>
            </a:xfrm>
            <a:custGeom>
              <a:avLst/>
              <a:gdLst>
                <a:gd name="T0" fmla="*/ 20 w 20"/>
                <a:gd name="T1" fmla="*/ 5 h 29"/>
                <a:gd name="T2" fmla="*/ 0 w 20"/>
                <a:gd name="T3" fmla="*/ 0 h 29"/>
                <a:gd name="T4" fmla="*/ 19 w 20"/>
                <a:gd name="T5" fmla="*/ 10 h 29"/>
                <a:gd name="T6" fmla="*/ 19 w 20"/>
                <a:gd name="T7" fmla="*/ 17 h 29"/>
                <a:gd name="T8" fmla="*/ 15 w 20"/>
                <a:gd name="T9" fmla="*/ 24 h 29"/>
                <a:gd name="T10" fmla="*/ 17 w 20"/>
                <a:gd name="T11" fmla="*/ 18 h 29"/>
                <a:gd name="T12" fmla="*/ 9 w 20"/>
                <a:gd name="T13" fmla="*/ 29 h 29"/>
                <a:gd name="T14" fmla="*/ 14 w 20"/>
                <a:gd name="T15" fmla="*/ 25 h 29"/>
                <a:gd name="T16" fmla="*/ 20 w 20"/>
                <a:gd name="T17" fmla="*/ 17 h 29"/>
                <a:gd name="T18" fmla="*/ 20 w 20"/>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9">
                  <a:moveTo>
                    <a:pt x="20" y="5"/>
                  </a:moveTo>
                  <a:cubicBezTo>
                    <a:pt x="14" y="2"/>
                    <a:pt x="7" y="1"/>
                    <a:pt x="0" y="0"/>
                  </a:cubicBezTo>
                  <a:cubicBezTo>
                    <a:pt x="7" y="3"/>
                    <a:pt x="13" y="6"/>
                    <a:pt x="19" y="10"/>
                  </a:cubicBezTo>
                  <a:cubicBezTo>
                    <a:pt x="19" y="17"/>
                    <a:pt x="19" y="17"/>
                    <a:pt x="19" y="17"/>
                  </a:cubicBezTo>
                  <a:cubicBezTo>
                    <a:pt x="18" y="21"/>
                    <a:pt x="17" y="23"/>
                    <a:pt x="15" y="24"/>
                  </a:cubicBezTo>
                  <a:cubicBezTo>
                    <a:pt x="16" y="22"/>
                    <a:pt x="16" y="20"/>
                    <a:pt x="17" y="18"/>
                  </a:cubicBezTo>
                  <a:cubicBezTo>
                    <a:pt x="9" y="29"/>
                    <a:pt x="9" y="29"/>
                    <a:pt x="9" y="29"/>
                  </a:cubicBezTo>
                  <a:cubicBezTo>
                    <a:pt x="10" y="29"/>
                    <a:pt x="12" y="28"/>
                    <a:pt x="14" y="25"/>
                  </a:cubicBezTo>
                  <a:cubicBezTo>
                    <a:pt x="17" y="26"/>
                    <a:pt x="19" y="23"/>
                    <a:pt x="20" y="17"/>
                  </a:cubicBezTo>
                  <a:cubicBezTo>
                    <a:pt x="20" y="5"/>
                    <a:pt x="20" y="5"/>
                    <a:pt x="20"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6" name="Freeform 435"/>
            <p:cNvSpPr>
              <a:spLocks/>
            </p:cNvSpPr>
            <p:nvPr/>
          </p:nvSpPr>
          <p:spPr bwMode="auto">
            <a:xfrm>
              <a:off x="5845175" y="3895725"/>
              <a:ext cx="25400" cy="25400"/>
            </a:xfrm>
            <a:custGeom>
              <a:avLst/>
              <a:gdLst>
                <a:gd name="T0" fmla="*/ 17 w 17"/>
                <a:gd name="T1" fmla="*/ 0 h 16"/>
                <a:gd name="T2" fmla="*/ 9 w 17"/>
                <a:gd name="T3" fmla="*/ 10 h 16"/>
                <a:gd name="T4" fmla="*/ 0 w 17"/>
                <a:gd name="T5" fmla="*/ 15 h 16"/>
                <a:gd name="T6" fmla="*/ 12 w 17"/>
                <a:gd name="T7" fmla="*/ 11 h 16"/>
                <a:gd name="T8" fmla="*/ 17 w 17"/>
                <a:gd name="T9" fmla="*/ 0 h 16"/>
              </a:gdLst>
              <a:ahLst/>
              <a:cxnLst>
                <a:cxn ang="0">
                  <a:pos x="T0" y="T1"/>
                </a:cxn>
                <a:cxn ang="0">
                  <a:pos x="T2" y="T3"/>
                </a:cxn>
                <a:cxn ang="0">
                  <a:pos x="T4" y="T5"/>
                </a:cxn>
                <a:cxn ang="0">
                  <a:pos x="T6" y="T7"/>
                </a:cxn>
                <a:cxn ang="0">
                  <a:pos x="T8" y="T9"/>
                </a:cxn>
              </a:cxnLst>
              <a:rect l="0" t="0" r="r" b="b"/>
              <a:pathLst>
                <a:path w="17" h="16">
                  <a:moveTo>
                    <a:pt x="17" y="0"/>
                  </a:moveTo>
                  <a:cubicBezTo>
                    <a:pt x="9" y="10"/>
                    <a:pt x="9" y="10"/>
                    <a:pt x="9" y="10"/>
                  </a:cubicBezTo>
                  <a:cubicBezTo>
                    <a:pt x="0" y="15"/>
                    <a:pt x="0" y="15"/>
                    <a:pt x="0" y="15"/>
                  </a:cubicBezTo>
                  <a:cubicBezTo>
                    <a:pt x="4" y="16"/>
                    <a:pt x="8" y="14"/>
                    <a:pt x="12" y="11"/>
                  </a:cubicBezTo>
                  <a:cubicBezTo>
                    <a:pt x="17" y="0"/>
                    <a:pt x="17" y="0"/>
                    <a:pt x="17"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7" name="Freeform 436"/>
            <p:cNvSpPr>
              <a:spLocks/>
            </p:cNvSpPr>
            <p:nvPr/>
          </p:nvSpPr>
          <p:spPr bwMode="auto">
            <a:xfrm>
              <a:off x="5840413" y="3884613"/>
              <a:ext cx="12700" cy="23812"/>
            </a:xfrm>
            <a:custGeom>
              <a:avLst/>
              <a:gdLst>
                <a:gd name="T0" fmla="*/ 3 w 8"/>
                <a:gd name="T1" fmla="*/ 13 h 15"/>
                <a:gd name="T2" fmla="*/ 5 w 8"/>
                <a:gd name="T3" fmla="*/ 6 h 15"/>
                <a:gd name="T4" fmla="*/ 8 w 8"/>
                <a:gd name="T5" fmla="*/ 0 h 15"/>
                <a:gd name="T6" fmla="*/ 3 w 8"/>
                <a:gd name="T7" fmla="*/ 4 h 15"/>
                <a:gd name="T8" fmla="*/ 0 w 8"/>
                <a:gd name="T9" fmla="*/ 15 h 15"/>
                <a:gd name="T10" fmla="*/ 3 w 8"/>
                <a:gd name="T11" fmla="*/ 13 h 15"/>
              </a:gdLst>
              <a:ahLst/>
              <a:cxnLst>
                <a:cxn ang="0">
                  <a:pos x="T0" y="T1"/>
                </a:cxn>
                <a:cxn ang="0">
                  <a:pos x="T2" y="T3"/>
                </a:cxn>
                <a:cxn ang="0">
                  <a:pos x="T4" y="T5"/>
                </a:cxn>
                <a:cxn ang="0">
                  <a:pos x="T6" y="T7"/>
                </a:cxn>
                <a:cxn ang="0">
                  <a:pos x="T8" y="T9"/>
                </a:cxn>
                <a:cxn ang="0">
                  <a:pos x="T10" y="T11"/>
                </a:cxn>
              </a:cxnLst>
              <a:rect l="0" t="0" r="r" b="b"/>
              <a:pathLst>
                <a:path w="8" h="15">
                  <a:moveTo>
                    <a:pt x="3" y="13"/>
                  </a:moveTo>
                  <a:cubicBezTo>
                    <a:pt x="4" y="12"/>
                    <a:pt x="5" y="9"/>
                    <a:pt x="5" y="6"/>
                  </a:cubicBezTo>
                  <a:cubicBezTo>
                    <a:pt x="8" y="0"/>
                    <a:pt x="8" y="0"/>
                    <a:pt x="8" y="0"/>
                  </a:cubicBezTo>
                  <a:cubicBezTo>
                    <a:pt x="3" y="4"/>
                    <a:pt x="3" y="4"/>
                    <a:pt x="3" y="4"/>
                  </a:cubicBezTo>
                  <a:cubicBezTo>
                    <a:pt x="3" y="9"/>
                    <a:pt x="2" y="12"/>
                    <a:pt x="0" y="15"/>
                  </a:cubicBezTo>
                  <a:cubicBezTo>
                    <a:pt x="1" y="15"/>
                    <a:pt x="2" y="14"/>
                    <a:pt x="3" y="1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8" name="Freeform 437"/>
            <p:cNvSpPr>
              <a:spLocks/>
            </p:cNvSpPr>
            <p:nvPr/>
          </p:nvSpPr>
          <p:spPr bwMode="auto">
            <a:xfrm>
              <a:off x="5840413" y="3892550"/>
              <a:ext cx="22225" cy="28575"/>
            </a:xfrm>
            <a:custGeom>
              <a:avLst/>
              <a:gdLst>
                <a:gd name="T0" fmla="*/ 2 w 15"/>
                <a:gd name="T1" fmla="*/ 18 h 18"/>
                <a:gd name="T2" fmla="*/ 3 w 15"/>
                <a:gd name="T3" fmla="*/ 17 h 18"/>
                <a:gd name="T4" fmla="*/ 9 w 15"/>
                <a:gd name="T5" fmla="*/ 12 h 18"/>
                <a:gd name="T6" fmla="*/ 15 w 15"/>
                <a:gd name="T7" fmla="*/ 0 h 18"/>
                <a:gd name="T8" fmla="*/ 8 w 15"/>
                <a:gd name="T9" fmla="*/ 10 h 18"/>
                <a:gd name="T10" fmla="*/ 0 w 15"/>
                <a:gd name="T11" fmla="*/ 17 h 18"/>
                <a:gd name="T12" fmla="*/ 2 w 1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5" h="18">
                  <a:moveTo>
                    <a:pt x="2" y="18"/>
                  </a:moveTo>
                  <a:cubicBezTo>
                    <a:pt x="3" y="17"/>
                    <a:pt x="3" y="17"/>
                    <a:pt x="3" y="17"/>
                  </a:cubicBezTo>
                  <a:cubicBezTo>
                    <a:pt x="9" y="12"/>
                    <a:pt x="9" y="12"/>
                    <a:pt x="9" y="12"/>
                  </a:cubicBezTo>
                  <a:cubicBezTo>
                    <a:pt x="15" y="0"/>
                    <a:pt x="15" y="0"/>
                    <a:pt x="15" y="0"/>
                  </a:cubicBezTo>
                  <a:cubicBezTo>
                    <a:pt x="8" y="10"/>
                    <a:pt x="8" y="10"/>
                    <a:pt x="8" y="10"/>
                  </a:cubicBezTo>
                  <a:cubicBezTo>
                    <a:pt x="0" y="17"/>
                    <a:pt x="0" y="17"/>
                    <a:pt x="0" y="17"/>
                  </a:cubicBezTo>
                  <a:cubicBezTo>
                    <a:pt x="0" y="18"/>
                    <a:pt x="1" y="18"/>
                    <a:pt x="2" y="18"/>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39" name="Freeform 438"/>
            <p:cNvSpPr>
              <a:spLocks noEditPoints="1"/>
            </p:cNvSpPr>
            <p:nvPr/>
          </p:nvSpPr>
          <p:spPr bwMode="auto">
            <a:xfrm>
              <a:off x="5245100" y="3478213"/>
              <a:ext cx="257175" cy="776287"/>
            </a:xfrm>
            <a:custGeom>
              <a:avLst/>
              <a:gdLst>
                <a:gd name="T0" fmla="*/ 57 w 166"/>
                <a:gd name="T1" fmla="*/ 48 h 502"/>
                <a:gd name="T2" fmla="*/ 41 w 166"/>
                <a:gd name="T3" fmla="*/ 85 h 502"/>
                <a:gd name="T4" fmla="*/ 20 w 166"/>
                <a:gd name="T5" fmla="*/ 157 h 502"/>
                <a:gd name="T6" fmla="*/ 15 w 166"/>
                <a:gd name="T7" fmla="*/ 223 h 502"/>
                <a:gd name="T8" fmla="*/ 21 w 166"/>
                <a:gd name="T9" fmla="*/ 247 h 502"/>
                <a:gd name="T10" fmla="*/ 17 w 166"/>
                <a:gd name="T11" fmla="*/ 271 h 502"/>
                <a:gd name="T12" fmla="*/ 24 w 166"/>
                <a:gd name="T13" fmla="*/ 284 h 502"/>
                <a:gd name="T14" fmla="*/ 34 w 166"/>
                <a:gd name="T15" fmla="*/ 280 h 502"/>
                <a:gd name="T16" fmla="*/ 35 w 166"/>
                <a:gd name="T17" fmla="*/ 279 h 502"/>
                <a:gd name="T18" fmla="*/ 34 w 166"/>
                <a:gd name="T19" fmla="*/ 278 h 502"/>
                <a:gd name="T20" fmla="*/ 32 w 166"/>
                <a:gd name="T21" fmla="*/ 276 h 502"/>
                <a:gd name="T22" fmla="*/ 32 w 166"/>
                <a:gd name="T23" fmla="*/ 276 h 502"/>
                <a:gd name="T24" fmla="*/ 37 w 166"/>
                <a:gd name="T25" fmla="*/ 284 h 502"/>
                <a:gd name="T26" fmla="*/ 26 w 166"/>
                <a:gd name="T27" fmla="*/ 346 h 502"/>
                <a:gd name="T28" fmla="*/ 9 w 166"/>
                <a:gd name="T29" fmla="*/ 442 h 502"/>
                <a:gd name="T30" fmla="*/ 5 w 166"/>
                <a:gd name="T31" fmla="*/ 477 h 502"/>
                <a:gd name="T32" fmla="*/ 1 w 166"/>
                <a:gd name="T33" fmla="*/ 498 h 502"/>
                <a:gd name="T34" fmla="*/ 32 w 166"/>
                <a:gd name="T35" fmla="*/ 494 h 502"/>
                <a:gd name="T36" fmla="*/ 35 w 166"/>
                <a:gd name="T37" fmla="*/ 491 h 502"/>
                <a:gd name="T38" fmla="*/ 38 w 166"/>
                <a:gd name="T39" fmla="*/ 488 h 502"/>
                <a:gd name="T40" fmla="*/ 50 w 166"/>
                <a:gd name="T41" fmla="*/ 480 h 502"/>
                <a:gd name="T42" fmla="*/ 51 w 166"/>
                <a:gd name="T43" fmla="*/ 463 h 502"/>
                <a:gd name="T44" fmla="*/ 65 w 166"/>
                <a:gd name="T45" fmla="*/ 353 h 502"/>
                <a:gd name="T46" fmla="*/ 97 w 166"/>
                <a:gd name="T47" fmla="*/ 314 h 502"/>
                <a:gd name="T48" fmla="*/ 99 w 166"/>
                <a:gd name="T49" fmla="*/ 376 h 502"/>
                <a:gd name="T50" fmla="*/ 96 w 166"/>
                <a:gd name="T51" fmla="*/ 471 h 502"/>
                <a:gd name="T52" fmla="*/ 98 w 166"/>
                <a:gd name="T53" fmla="*/ 485 h 502"/>
                <a:gd name="T54" fmla="*/ 129 w 166"/>
                <a:gd name="T55" fmla="*/ 484 h 502"/>
                <a:gd name="T56" fmla="*/ 130 w 166"/>
                <a:gd name="T57" fmla="*/ 475 h 502"/>
                <a:gd name="T58" fmla="*/ 136 w 166"/>
                <a:gd name="T59" fmla="*/ 322 h 502"/>
                <a:gd name="T60" fmla="*/ 144 w 166"/>
                <a:gd name="T61" fmla="*/ 290 h 502"/>
                <a:gd name="T62" fmla="*/ 157 w 166"/>
                <a:gd name="T63" fmla="*/ 283 h 502"/>
                <a:gd name="T64" fmla="*/ 164 w 166"/>
                <a:gd name="T65" fmla="*/ 269 h 502"/>
                <a:gd name="T66" fmla="*/ 163 w 166"/>
                <a:gd name="T67" fmla="*/ 238 h 502"/>
                <a:gd name="T68" fmla="*/ 165 w 166"/>
                <a:gd name="T69" fmla="*/ 221 h 502"/>
                <a:gd name="T70" fmla="*/ 136 w 166"/>
                <a:gd name="T71" fmla="*/ 87 h 502"/>
                <a:gd name="T72" fmla="*/ 128 w 166"/>
                <a:gd name="T73" fmla="*/ 79 h 502"/>
                <a:gd name="T74" fmla="*/ 125 w 166"/>
                <a:gd name="T75" fmla="*/ 40 h 502"/>
                <a:gd name="T76" fmla="*/ 114 w 166"/>
                <a:gd name="T77" fmla="*/ 15 h 502"/>
                <a:gd name="T78" fmla="*/ 67 w 166"/>
                <a:gd name="T79" fmla="*/ 18 h 502"/>
                <a:gd name="T80" fmla="*/ 134 w 166"/>
                <a:gd name="T81" fmla="*/ 189 h 502"/>
                <a:gd name="T82" fmla="*/ 27 w 166"/>
                <a:gd name="T83" fmla="*/ 268 h 502"/>
                <a:gd name="T84" fmla="*/ 22 w 166"/>
                <a:gd name="T85" fmla="*/ 268 h 502"/>
                <a:gd name="T86" fmla="*/ 145 w 166"/>
                <a:gd name="T87" fmla="*/ 278 h 502"/>
                <a:gd name="T88" fmla="*/ 148 w 166"/>
                <a:gd name="T89" fmla="*/ 279 h 502"/>
                <a:gd name="T90" fmla="*/ 149 w 166"/>
                <a:gd name="T91" fmla="*/ 277 h 502"/>
                <a:gd name="T92" fmla="*/ 148 w 166"/>
                <a:gd name="T93" fmla="*/ 281 h 502"/>
                <a:gd name="T94" fmla="*/ 144 w 166"/>
                <a:gd name="T95" fmla="*/ 280 h 502"/>
                <a:gd name="T96" fmla="*/ 143 w 166"/>
                <a:gd name="T97" fmla="*/ 282 h 502"/>
                <a:gd name="T98" fmla="*/ 142 w 166"/>
                <a:gd name="T99" fmla="*/ 282 h 502"/>
                <a:gd name="T100" fmla="*/ 14 w 166"/>
                <a:gd name="T101" fmla="*/ 443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 h="502">
                  <a:moveTo>
                    <a:pt x="67" y="18"/>
                  </a:moveTo>
                  <a:cubicBezTo>
                    <a:pt x="67" y="18"/>
                    <a:pt x="67" y="18"/>
                    <a:pt x="66" y="18"/>
                  </a:cubicBezTo>
                  <a:cubicBezTo>
                    <a:pt x="57" y="48"/>
                    <a:pt x="57" y="48"/>
                    <a:pt x="57" y="48"/>
                  </a:cubicBezTo>
                  <a:cubicBezTo>
                    <a:pt x="51" y="59"/>
                    <a:pt x="49" y="68"/>
                    <a:pt x="53" y="75"/>
                  </a:cubicBezTo>
                  <a:cubicBezTo>
                    <a:pt x="51" y="78"/>
                    <a:pt x="51" y="81"/>
                    <a:pt x="50" y="84"/>
                  </a:cubicBezTo>
                  <a:cubicBezTo>
                    <a:pt x="41" y="85"/>
                    <a:pt x="41" y="85"/>
                    <a:pt x="41" y="85"/>
                  </a:cubicBezTo>
                  <a:cubicBezTo>
                    <a:pt x="41" y="85"/>
                    <a:pt x="40" y="85"/>
                    <a:pt x="40" y="85"/>
                  </a:cubicBezTo>
                  <a:cubicBezTo>
                    <a:pt x="26" y="89"/>
                    <a:pt x="20" y="112"/>
                    <a:pt x="20" y="156"/>
                  </a:cubicBezTo>
                  <a:cubicBezTo>
                    <a:pt x="20" y="156"/>
                    <a:pt x="20" y="156"/>
                    <a:pt x="20" y="157"/>
                  </a:cubicBezTo>
                  <a:cubicBezTo>
                    <a:pt x="16" y="220"/>
                    <a:pt x="16" y="220"/>
                    <a:pt x="16" y="220"/>
                  </a:cubicBezTo>
                  <a:cubicBezTo>
                    <a:pt x="16" y="221"/>
                    <a:pt x="15" y="221"/>
                    <a:pt x="15" y="222"/>
                  </a:cubicBezTo>
                  <a:cubicBezTo>
                    <a:pt x="15" y="222"/>
                    <a:pt x="15" y="223"/>
                    <a:pt x="15" y="223"/>
                  </a:cubicBezTo>
                  <a:cubicBezTo>
                    <a:pt x="14" y="223"/>
                    <a:pt x="15" y="224"/>
                    <a:pt x="15" y="224"/>
                  </a:cubicBezTo>
                  <a:cubicBezTo>
                    <a:pt x="19" y="235"/>
                    <a:pt x="19" y="235"/>
                    <a:pt x="19" y="235"/>
                  </a:cubicBezTo>
                  <a:cubicBezTo>
                    <a:pt x="21" y="247"/>
                    <a:pt x="21" y="247"/>
                    <a:pt x="21" y="247"/>
                  </a:cubicBezTo>
                  <a:cubicBezTo>
                    <a:pt x="16" y="269"/>
                    <a:pt x="16" y="269"/>
                    <a:pt x="16" y="269"/>
                  </a:cubicBezTo>
                  <a:cubicBezTo>
                    <a:pt x="16" y="269"/>
                    <a:pt x="16" y="269"/>
                    <a:pt x="16" y="270"/>
                  </a:cubicBezTo>
                  <a:cubicBezTo>
                    <a:pt x="16" y="270"/>
                    <a:pt x="17" y="270"/>
                    <a:pt x="17" y="271"/>
                  </a:cubicBezTo>
                  <a:cubicBezTo>
                    <a:pt x="22" y="278"/>
                    <a:pt x="22" y="278"/>
                    <a:pt x="22" y="278"/>
                  </a:cubicBezTo>
                  <a:cubicBezTo>
                    <a:pt x="23" y="283"/>
                    <a:pt x="23" y="283"/>
                    <a:pt x="23" y="283"/>
                  </a:cubicBezTo>
                  <a:cubicBezTo>
                    <a:pt x="24" y="283"/>
                    <a:pt x="24" y="284"/>
                    <a:pt x="24" y="284"/>
                  </a:cubicBezTo>
                  <a:cubicBezTo>
                    <a:pt x="25" y="284"/>
                    <a:pt x="25" y="284"/>
                    <a:pt x="26" y="284"/>
                  </a:cubicBezTo>
                  <a:cubicBezTo>
                    <a:pt x="34" y="284"/>
                    <a:pt x="34" y="284"/>
                    <a:pt x="34" y="284"/>
                  </a:cubicBezTo>
                  <a:cubicBezTo>
                    <a:pt x="34" y="280"/>
                    <a:pt x="34" y="280"/>
                    <a:pt x="34" y="280"/>
                  </a:cubicBezTo>
                  <a:cubicBezTo>
                    <a:pt x="35" y="280"/>
                    <a:pt x="35" y="280"/>
                    <a:pt x="35" y="280"/>
                  </a:cubicBezTo>
                  <a:cubicBezTo>
                    <a:pt x="35" y="280"/>
                    <a:pt x="36" y="281"/>
                    <a:pt x="36" y="281"/>
                  </a:cubicBezTo>
                  <a:cubicBezTo>
                    <a:pt x="35" y="279"/>
                    <a:pt x="35" y="279"/>
                    <a:pt x="35" y="279"/>
                  </a:cubicBezTo>
                  <a:cubicBezTo>
                    <a:pt x="36" y="279"/>
                    <a:pt x="36" y="279"/>
                    <a:pt x="36" y="279"/>
                  </a:cubicBezTo>
                  <a:cubicBezTo>
                    <a:pt x="35" y="279"/>
                    <a:pt x="35" y="279"/>
                    <a:pt x="35" y="279"/>
                  </a:cubicBezTo>
                  <a:cubicBezTo>
                    <a:pt x="34" y="278"/>
                    <a:pt x="34" y="278"/>
                    <a:pt x="34" y="278"/>
                  </a:cubicBezTo>
                  <a:cubicBezTo>
                    <a:pt x="34" y="279"/>
                    <a:pt x="34" y="279"/>
                    <a:pt x="34" y="279"/>
                  </a:cubicBezTo>
                  <a:cubicBezTo>
                    <a:pt x="34" y="279"/>
                    <a:pt x="34" y="279"/>
                    <a:pt x="34" y="279"/>
                  </a:cubicBezTo>
                  <a:cubicBezTo>
                    <a:pt x="33" y="278"/>
                    <a:pt x="32" y="277"/>
                    <a:pt x="32" y="276"/>
                  </a:cubicBezTo>
                  <a:cubicBezTo>
                    <a:pt x="32" y="276"/>
                    <a:pt x="32" y="276"/>
                    <a:pt x="32" y="276"/>
                  </a:cubicBezTo>
                  <a:cubicBezTo>
                    <a:pt x="32" y="275"/>
                    <a:pt x="32" y="275"/>
                    <a:pt x="32" y="275"/>
                  </a:cubicBezTo>
                  <a:cubicBezTo>
                    <a:pt x="32" y="275"/>
                    <a:pt x="32" y="275"/>
                    <a:pt x="32" y="276"/>
                  </a:cubicBezTo>
                  <a:cubicBezTo>
                    <a:pt x="34" y="276"/>
                    <a:pt x="35" y="277"/>
                    <a:pt x="36" y="277"/>
                  </a:cubicBezTo>
                  <a:cubicBezTo>
                    <a:pt x="38" y="279"/>
                    <a:pt x="39" y="280"/>
                    <a:pt x="38" y="282"/>
                  </a:cubicBezTo>
                  <a:cubicBezTo>
                    <a:pt x="38" y="283"/>
                    <a:pt x="38" y="284"/>
                    <a:pt x="37" y="284"/>
                  </a:cubicBezTo>
                  <a:cubicBezTo>
                    <a:pt x="37" y="284"/>
                    <a:pt x="36" y="284"/>
                    <a:pt x="36" y="284"/>
                  </a:cubicBezTo>
                  <a:cubicBezTo>
                    <a:pt x="34" y="284"/>
                    <a:pt x="34" y="284"/>
                    <a:pt x="34" y="284"/>
                  </a:cubicBezTo>
                  <a:cubicBezTo>
                    <a:pt x="26" y="346"/>
                    <a:pt x="26" y="346"/>
                    <a:pt x="26" y="346"/>
                  </a:cubicBezTo>
                  <a:cubicBezTo>
                    <a:pt x="26" y="346"/>
                    <a:pt x="26" y="346"/>
                    <a:pt x="26" y="346"/>
                  </a:cubicBezTo>
                  <a:cubicBezTo>
                    <a:pt x="9" y="442"/>
                    <a:pt x="9" y="442"/>
                    <a:pt x="9" y="442"/>
                  </a:cubicBezTo>
                  <a:cubicBezTo>
                    <a:pt x="9" y="442"/>
                    <a:pt x="9" y="442"/>
                    <a:pt x="9" y="442"/>
                  </a:cubicBezTo>
                  <a:cubicBezTo>
                    <a:pt x="4" y="474"/>
                    <a:pt x="4" y="474"/>
                    <a:pt x="4" y="474"/>
                  </a:cubicBezTo>
                  <a:cubicBezTo>
                    <a:pt x="4" y="475"/>
                    <a:pt x="4" y="475"/>
                    <a:pt x="5" y="476"/>
                  </a:cubicBezTo>
                  <a:cubicBezTo>
                    <a:pt x="5" y="476"/>
                    <a:pt x="5" y="476"/>
                    <a:pt x="5" y="477"/>
                  </a:cubicBezTo>
                  <a:cubicBezTo>
                    <a:pt x="6" y="477"/>
                    <a:pt x="7" y="477"/>
                    <a:pt x="7" y="478"/>
                  </a:cubicBezTo>
                  <a:cubicBezTo>
                    <a:pt x="2" y="483"/>
                    <a:pt x="0" y="489"/>
                    <a:pt x="0" y="496"/>
                  </a:cubicBezTo>
                  <a:cubicBezTo>
                    <a:pt x="0" y="497"/>
                    <a:pt x="0" y="498"/>
                    <a:pt x="1" y="498"/>
                  </a:cubicBezTo>
                  <a:cubicBezTo>
                    <a:pt x="1" y="498"/>
                    <a:pt x="2" y="499"/>
                    <a:pt x="2" y="499"/>
                  </a:cubicBezTo>
                  <a:cubicBezTo>
                    <a:pt x="15" y="502"/>
                    <a:pt x="25" y="501"/>
                    <a:pt x="32" y="495"/>
                  </a:cubicBezTo>
                  <a:cubicBezTo>
                    <a:pt x="32" y="495"/>
                    <a:pt x="32" y="495"/>
                    <a:pt x="32" y="494"/>
                  </a:cubicBezTo>
                  <a:cubicBezTo>
                    <a:pt x="32" y="494"/>
                    <a:pt x="32" y="494"/>
                    <a:pt x="32" y="493"/>
                  </a:cubicBezTo>
                  <a:cubicBezTo>
                    <a:pt x="32" y="491"/>
                    <a:pt x="32" y="491"/>
                    <a:pt x="32" y="491"/>
                  </a:cubicBezTo>
                  <a:cubicBezTo>
                    <a:pt x="35" y="491"/>
                    <a:pt x="35" y="491"/>
                    <a:pt x="35" y="491"/>
                  </a:cubicBezTo>
                  <a:cubicBezTo>
                    <a:pt x="36" y="491"/>
                    <a:pt x="36" y="491"/>
                    <a:pt x="37" y="491"/>
                  </a:cubicBezTo>
                  <a:cubicBezTo>
                    <a:pt x="37" y="490"/>
                    <a:pt x="37" y="490"/>
                    <a:pt x="38" y="490"/>
                  </a:cubicBezTo>
                  <a:cubicBezTo>
                    <a:pt x="38" y="489"/>
                    <a:pt x="38" y="489"/>
                    <a:pt x="38" y="488"/>
                  </a:cubicBezTo>
                  <a:cubicBezTo>
                    <a:pt x="38" y="484"/>
                    <a:pt x="38" y="484"/>
                    <a:pt x="38" y="484"/>
                  </a:cubicBezTo>
                  <a:cubicBezTo>
                    <a:pt x="41" y="483"/>
                    <a:pt x="45" y="482"/>
                    <a:pt x="49" y="481"/>
                  </a:cubicBezTo>
                  <a:cubicBezTo>
                    <a:pt x="49" y="481"/>
                    <a:pt x="49" y="480"/>
                    <a:pt x="50" y="480"/>
                  </a:cubicBezTo>
                  <a:cubicBezTo>
                    <a:pt x="50" y="479"/>
                    <a:pt x="50" y="479"/>
                    <a:pt x="50" y="478"/>
                  </a:cubicBezTo>
                  <a:cubicBezTo>
                    <a:pt x="51" y="464"/>
                    <a:pt x="51" y="464"/>
                    <a:pt x="51" y="464"/>
                  </a:cubicBezTo>
                  <a:cubicBezTo>
                    <a:pt x="51" y="464"/>
                    <a:pt x="51" y="464"/>
                    <a:pt x="51" y="463"/>
                  </a:cubicBezTo>
                  <a:cubicBezTo>
                    <a:pt x="51" y="463"/>
                    <a:pt x="51" y="463"/>
                    <a:pt x="51" y="463"/>
                  </a:cubicBezTo>
                  <a:cubicBezTo>
                    <a:pt x="52" y="425"/>
                    <a:pt x="56" y="389"/>
                    <a:pt x="65" y="354"/>
                  </a:cubicBezTo>
                  <a:cubicBezTo>
                    <a:pt x="65" y="354"/>
                    <a:pt x="65" y="353"/>
                    <a:pt x="65" y="353"/>
                  </a:cubicBezTo>
                  <a:cubicBezTo>
                    <a:pt x="68" y="346"/>
                    <a:pt x="69" y="340"/>
                    <a:pt x="69" y="333"/>
                  </a:cubicBezTo>
                  <a:cubicBezTo>
                    <a:pt x="76" y="312"/>
                    <a:pt x="84" y="293"/>
                    <a:pt x="93" y="275"/>
                  </a:cubicBezTo>
                  <a:cubicBezTo>
                    <a:pt x="97" y="314"/>
                    <a:pt x="97" y="314"/>
                    <a:pt x="97" y="314"/>
                  </a:cubicBezTo>
                  <a:cubicBezTo>
                    <a:pt x="97" y="372"/>
                    <a:pt x="97" y="372"/>
                    <a:pt x="97" y="372"/>
                  </a:cubicBezTo>
                  <a:cubicBezTo>
                    <a:pt x="97" y="372"/>
                    <a:pt x="97" y="373"/>
                    <a:pt x="97" y="373"/>
                  </a:cubicBezTo>
                  <a:cubicBezTo>
                    <a:pt x="99" y="376"/>
                    <a:pt x="99" y="376"/>
                    <a:pt x="99" y="376"/>
                  </a:cubicBezTo>
                  <a:cubicBezTo>
                    <a:pt x="99" y="384"/>
                    <a:pt x="99" y="384"/>
                    <a:pt x="99" y="384"/>
                  </a:cubicBezTo>
                  <a:cubicBezTo>
                    <a:pt x="96" y="413"/>
                    <a:pt x="94" y="441"/>
                    <a:pt x="95" y="470"/>
                  </a:cubicBezTo>
                  <a:cubicBezTo>
                    <a:pt x="95" y="471"/>
                    <a:pt x="96" y="471"/>
                    <a:pt x="96" y="471"/>
                  </a:cubicBezTo>
                  <a:cubicBezTo>
                    <a:pt x="96" y="472"/>
                    <a:pt x="96" y="472"/>
                    <a:pt x="97" y="472"/>
                  </a:cubicBezTo>
                  <a:cubicBezTo>
                    <a:pt x="97" y="473"/>
                    <a:pt x="98" y="473"/>
                    <a:pt x="98" y="473"/>
                  </a:cubicBezTo>
                  <a:cubicBezTo>
                    <a:pt x="98" y="485"/>
                    <a:pt x="98" y="485"/>
                    <a:pt x="98" y="485"/>
                  </a:cubicBezTo>
                  <a:cubicBezTo>
                    <a:pt x="98" y="486"/>
                    <a:pt x="98" y="486"/>
                    <a:pt x="99" y="487"/>
                  </a:cubicBezTo>
                  <a:cubicBezTo>
                    <a:pt x="105" y="494"/>
                    <a:pt x="111" y="496"/>
                    <a:pt x="117" y="495"/>
                  </a:cubicBezTo>
                  <a:cubicBezTo>
                    <a:pt x="124" y="495"/>
                    <a:pt x="127" y="491"/>
                    <a:pt x="129" y="484"/>
                  </a:cubicBezTo>
                  <a:cubicBezTo>
                    <a:pt x="129" y="484"/>
                    <a:pt x="129" y="483"/>
                    <a:pt x="129" y="483"/>
                  </a:cubicBezTo>
                  <a:cubicBezTo>
                    <a:pt x="127" y="476"/>
                    <a:pt x="127" y="476"/>
                    <a:pt x="127" y="476"/>
                  </a:cubicBezTo>
                  <a:cubicBezTo>
                    <a:pt x="128" y="476"/>
                    <a:pt x="129" y="475"/>
                    <a:pt x="130" y="475"/>
                  </a:cubicBezTo>
                  <a:cubicBezTo>
                    <a:pt x="130" y="475"/>
                    <a:pt x="131" y="475"/>
                    <a:pt x="131" y="474"/>
                  </a:cubicBezTo>
                  <a:cubicBezTo>
                    <a:pt x="132" y="474"/>
                    <a:pt x="132" y="473"/>
                    <a:pt x="132" y="473"/>
                  </a:cubicBezTo>
                  <a:cubicBezTo>
                    <a:pt x="136" y="322"/>
                    <a:pt x="136" y="322"/>
                    <a:pt x="136" y="322"/>
                  </a:cubicBezTo>
                  <a:cubicBezTo>
                    <a:pt x="142" y="290"/>
                    <a:pt x="142" y="290"/>
                    <a:pt x="142" y="290"/>
                  </a:cubicBezTo>
                  <a:cubicBezTo>
                    <a:pt x="142" y="290"/>
                    <a:pt x="142" y="290"/>
                    <a:pt x="142" y="290"/>
                  </a:cubicBezTo>
                  <a:cubicBezTo>
                    <a:pt x="143" y="290"/>
                    <a:pt x="143" y="290"/>
                    <a:pt x="144" y="290"/>
                  </a:cubicBezTo>
                  <a:cubicBezTo>
                    <a:pt x="155" y="285"/>
                    <a:pt x="155" y="285"/>
                    <a:pt x="155" y="285"/>
                  </a:cubicBezTo>
                  <a:cubicBezTo>
                    <a:pt x="155" y="284"/>
                    <a:pt x="156" y="284"/>
                    <a:pt x="156" y="284"/>
                  </a:cubicBezTo>
                  <a:cubicBezTo>
                    <a:pt x="156" y="284"/>
                    <a:pt x="156" y="283"/>
                    <a:pt x="157" y="283"/>
                  </a:cubicBezTo>
                  <a:cubicBezTo>
                    <a:pt x="157" y="282"/>
                    <a:pt x="157" y="282"/>
                    <a:pt x="157" y="282"/>
                  </a:cubicBezTo>
                  <a:cubicBezTo>
                    <a:pt x="164" y="271"/>
                    <a:pt x="164" y="271"/>
                    <a:pt x="164" y="271"/>
                  </a:cubicBezTo>
                  <a:cubicBezTo>
                    <a:pt x="164" y="271"/>
                    <a:pt x="164" y="270"/>
                    <a:pt x="164" y="269"/>
                  </a:cubicBezTo>
                  <a:cubicBezTo>
                    <a:pt x="161" y="241"/>
                    <a:pt x="161" y="241"/>
                    <a:pt x="161" y="241"/>
                  </a:cubicBezTo>
                  <a:cubicBezTo>
                    <a:pt x="162" y="241"/>
                    <a:pt x="162" y="240"/>
                    <a:pt x="162" y="240"/>
                  </a:cubicBezTo>
                  <a:cubicBezTo>
                    <a:pt x="163" y="240"/>
                    <a:pt x="163" y="239"/>
                    <a:pt x="163" y="238"/>
                  </a:cubicBezTo>
                  <a:cubicBezTo>
                    <a:pt x="166" y="223"/>
                    <a:pt x="166" y="223"/>
                    <a:pt x="166" y="223"/>
                  </a:cubicBezTo>
                  <a:cubicBezTo>
                    <a:pt x="166" y="223"/>
                    <a:pt x="166" y="223"/>
                    <a:pt x="166" y="222"/>
                  </a:cubicBezTo>
                  <a:cubicBezTo>
                    <a:pt x="165" y="222"/>
                    <a:pt x="165" y="221"/>
                    <a:pt x="165" y="221"/>
                  </a:cubicBezTo>
                  <a:cubicBezTo>
                    <a:pt x="163" y="219"/>
                    <a:pt x="163" y="219"/>
                    <a:pt x="163" y="219"/>
                  </a:cubicBezTo>
                  <a:cubicBezTo>
                    <a:pt x="159" y="174"/>
                    <a:pt x="159" y="174"/>
                    <a:pt x="159" y="174"/>
                  </a:cubicBezTo>
                  <a:cubicBezTo>
                    <a:pt x="158" y="121"/>
                    <a:pt x="151" y="92"/>
                    <a:pt x="136" y="87"/>
                  </a:cubicBezTo>
                  <a:cubicBezTo>
                    <a:pt x="136" y="87"/>
                    <a:pt x="136" y="87"/>
                    <a:pt x="136" y="87"/>
                  </a:cubicBezTo>
                  <a:cubicBezTo>
                    <a:pt x="127" y="83"/>
                    <a:pt x="127" y="83"/>
                    <a:pt x="127" y="83"/>
                  </a:cubicBezTo>
                  <a:cubicBezTo>
                    <a:pt x="127" y="82"/>
                    <a:pt x="127" y="81"/>
                    <a:pt x="128" y="79"/>
                  </a:cubicBezTo>
                  <a:cubicBezTo>
                    <a:pt x="128" y="79"/>
                    <a:pt x="128" y="79"/>
                    <a:pt x="128" y="79"/>
                  </a:cubicBezTo>
                  <a:cubicBezTo>
                    <a:pt x="129" y="69"/>
                    <a:pt x="129" y="56"/>
                    <a:pt x="125" y="41"/>
                  </a:cubicBezTo>
                  <a:cubicBezTo>
                    <a:pt x="125" y="40"/>
                    <a:pt x="125" y="40"/>
                    <a:pt x="125" y="40"/>
                  </a:cubicBezTo>
                  <a:cubicBezTo>
                    <a:pt x="116" y="19"/>
                    <a:pt x="116" y="19"/>
                    <a:pt x="116" y="19"/>
                  </a:cubicBezTo>
                  <a:cubicBezTo>
                    <a:pt x="116" y="19"/>
                    <a:pt x="116" y="19"/>
                    <a:pt x="116" y="19"/>
                  </a:cubicBezTo>
                  <a:cubicBezTo>
                    <a:pt x="115" y="17"/>
                    <a:pt x="115" y="16"/>
                    <a:pt x="114" y="15"/>
                  </a:cubicBezTo>
                  <a:cubicBezTo>
                    <a:pt x="114" y="15"/>
                    <a:pt x="114" y="15"/>
                    <a:pt x="114" y="15"/>
                  </a:cubicBezTo>
                  <a:cubicBezTo>
                    <a:pt x="107" y="4"/>
                    <a:pt x="99" y="0"/>
                    <a:pt x="91" y="2"/>
                  </a:cubicBezTo>
                  <a:cubicBezTo>
                    <a:pt x="83" y="0"/>
                    <a:pt x="74" y="5"/>
                    <a:pt x="67" y="18"/>
                  </a:cubicBezTo>
                  <a:close/>
                  <a:moveTo>
                    <a:pt x="128" y="157"/>
                  </a:moveTo>
                  <a:cubicBezTo>
                    <a:pt x="133" y="183"/>
                    <a:pt x="133" y="183"/>
                    <a:pt x="133" y="183"/>
                  </a:cubicBezTo>
                  <a:cubicBezTo>
                    <a:pt x="134" y="189"/>
                    <a:pt x="134" y="189"/>
                    <a:pt x="134" y="189"/>
                  </a:cubicBezTo>
                  <a:cubicBezTo>
                    <a:pt x="132" y="185"/>
                    <a:pt x="129" y="180"/>
                    <a:pt x="126" y="176"/>
                  </a:cubicBezTo>
                  <a:cubicBezTo>
                    <a:pt x="128" y="157"/>
                    <a:pt x="128" y="157"/>
                    <a:pt x="128" y="157"/>
                  </a:cubicBezTo>
                  <a:close/>
                  <a:moveTo>
                    <a:pt x="27" y="268"/>
                  </a:moveTo>
                  <a:cubicBezTo>
                    <a:pt x="26" y="269"/>
                    <a:pt x="26" y="269"/>
                    <a:pt x="26" y="270"/>
                  </a:cubicBezTo>
                  <a:cubicBezTo>
                    <a:pt x="26" y="275"/>
                    <a:pt x="26" y="275"/>
                    <a:pt x="26" y="275"/>
                  </a:cubicBezTo>
                  <a:cubicBezTo>
                    <a:pt x="22" y="268"/>
                    <a:pt x="22" y="268"/>
                    <a:pt x="22" y="268"/>
                  </a:cubicBezTo>
                  <a:cubicBezTo>
                    <a:pt x="22" y="267"/>
                    <a:pt x="22" y="267"/>
                    <a:pt x="22" y="267"/>
                  </a:cubicBezTo>
                  <a:cubicBezTo>
                    <a:pt x="27" y="268"/>
                    <a:pt x="27" y="268"/>
                    <a:pt x="27" y="268"/>
                  </a:cubicBezTo>
                  <a:close/>
                  <a:moveTo>
                    <a:pt x="145" y="278"/>
                  </a:moveTo>
                  <a:cubicBezTo>
                    <a:pt x="147" y="277"/>
                    <a:pt x="147" y="277"/>
                    <a:pt x="147" y="277"/>
                  </a:cubicBezTo>
                  <a:cubicBezTo>
                    <a:pt x="148" y="278"/>
                    <a:pt x="148" y="278"/>
                    <a:pt x="148" y="278"/>
                  </a:cubicBezTo>
                  <a:cubicBezTo>
                    <a:pt x="148" y="279"/>
                    <a:pt x="148" y="279"/>
                    <a:pt x="148" y="279"/>
                  </a:cubicBezTo>
                  <a:cubicBezTo>
                    <a:pt x="149" y="279"/>
                    <a:pt x="149" y="279"/>
                    <a:pt x="149" y="279"/>
                  </a:cubicBezTo>
                  <a:cubicBezTo>
                    <a:pt x="148" y="278"/>
                    <a:pt x="148" y="278"/>
                    <a:pt x="148" y="278"/>
                  </a:cubicBezTo>
                  <a:cubicBezTo>
                    <a:pt x="149" y="277"/>
                    <a:pt x="149" y="277"/>
                    <a:pt x="149" y="277"/>
                  </a:cubicBezTo>
                  <a:cubicBezTo>
                    <a:pt x="149" y="277"/>
                    <a:pt x="149" y="277"/>
                    <a:pt x="150" y="278"/>
                  </a:cubicBezTo>
                  <a:cubicBezTo>
                    <a:pt x="152" y="279"/>
                    <a:pt x="152" y="279"/>
                    <a:pt x="152" y="279"/>
                  </a:cubicBezTo>
                  <a:cubicBezTo>
                    <a:pt x="148" y="281"/>
                    <a:pt x="148" y="281"/>
                    <a:pt x="148" y="281"/>
                  </a:cubicBezTo>
                  <a:cubicBezTo>
                    <a:pt x="148" y="279"/>
                    <a:pt x="148" y="279"/>
                    <a:pt x="148" y="279"/>
                  </a:cubicBezTo>
                  <a:cubicBezTo>
                    <a:pt x="145" y="278"/>
                    <a:pt x="145" y="278"/>
                    <a:pt x="145" y="278"/>
                  </a:cubicBezTo>
                  <a:close/>
                  <a:moveTo>
                    <a:pt x="144" y="280"/>
                  </a:moveTo>
                  <a:cubicBezTo>
                    <a:pt x="144" y="280"/>
                    <a:pt x="144" y="280"/>
                    <a:pt x="144" y="280"/>
                  </a:cubicBezTo>
                  <a:cubicBezTo>
                    <a:pt x="144" y="282"/>
                    <a:pt x="144" y="282"/>
                    <a:pt x="144" y="282"/>
                  </a:cubicBezTo>
                  <a:cubicBezTo>
                    <a:pt x="143" y="282"/>
                    <a:pt x="143" y="282"/>
                    <a:pt x="143" y="282"/>
                  </a:cubicBezTo>
                  <a:cubicBezTo>
                    <a:pt x="143" y="282"/>
                    <a:pt x="143" y="282"/>
                    <a:pt x="143" y="282"/>
                  </a:cubicBezTo>
                  <a:cubicBezTo>
                    <a:pt x="143" y="282"/>
                    <a:pt x="143" y="282"/>
                    <a:pt x="143" y="282"/>
                  </a:cubicBezTo>
                  <a:cubicBezTo>
                    <a:pt x="142" y="282"/>
                    <a:pt x="142" y="282"/>
                    <a:pt x="142" y="282"/>
                  </a:cubicBezTo>
                  <a:cubicBezTo>
                    <a:pt x="142" y="281"/>
                    <a:pt x="143" y="280"/>
                    <a:pt x="144" y="280"/>
                  </a:cubicBezTo>
                  <a:close/>
                  <a:moveTo>
                    <a:pt x="14" y="443"/>
                  </a:moveTo>
                  <a:cubicBezTo>
                    <a:pt x="14" y="443"/>
                    <a:pt x="14" y="443"/>
                    <a:pt x="14" y="443"/>
                  </a:cubicBezTo>
                  <a:cubicBezTo>
                    <a:pt x="14" y="443"/>
                    <a:pt x="14" y="443"/>
                    <a:pt x="14" y="44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0" name="Freeform 439"/>
            <p:cNvSpPr>
              <a:spLocks/>
            </p:cNvSpPr>
            <p:nvPr/>
          </p:nvSpPr>
          <p:spPr bwMode="auto">
            <a:xfrm>
              <a:off x="5326063" y="3482975"/>
              <a:ext cx="96838" cy="150812"/>
            </a:xfrm>
            <a:custGeom>
              <a:avLst/>
              <a:gdLst>
                <a:gd name="T0" fmla="*/ 18 w 62"/>
                <a:gd name="T1" fmla="*/ 45 h 98"/>
                <a:gd name="T2" fmla="*/ 21 w 62"/>
                <a:gd name="T3" fmla="*/ 39 h 98"/>
                <a:gd name="T4" fmla="*/ 24 w 62"/>
                <a:gd name="T5" fmla="*/ 33 h 98"/>
                <a:gd name="T6" fmla="*/ 31 w 62"/>
                <a:gd name="T7" fmla="*/ 16 h 98"/>
                <a:gd name="T8" fmla="*/ 46 w 62"/>
                <a:gd name="T9" fmla="*/ 16 h 98"/>
                <a:gd name="T10" fmla="*/ 62 w 62"/>
                <a:gd name="T11" fmla="*/ 33 h 98"/>
                <a:gd name="T12" fmla="*/ 60 w 62"/>
                <a:gd name="T13" fmla="*/ 17 h 98"/>
                <a:gd name="T14" fmla="*/ 60 w 62"/>
                <a:gd name="T15" fmla="*/ 14 h 98"/>
                <a:gd name="T16" fmla="*/ 39 w 62"/>
                <a:gd name="T17" fmla="*/ 1 h 98"/>
                <a:gd name="T18" fmla="*/ 17 w 62"/>
                <a:gd name="T19" fmla="*/ 16 h 98"/>
                <a:gd name="T20" fmla="*/ 8 w 62"/>
                <a:gd name="T21" fmla="*/ 46 h 98"/>
                <a:gd name="T22" fmla="*/ 4 w 62"/>
                <a:gd name="T23" fmla="*/ 72 h 98"/>
                <a:gd name="T24" fmla="*/ 0 w 62"/>
                <a:gd name="T25" fmla="*/ 83 h 98"/>
                <a:gd name="T26" fmla="*/ 4 w 62"/>
                <a:gd name="T27" fmla="*/ 98 h 98"/>
                <a:gd name="T28" fmla="*/ 6 w 62"/>
                <a:gd name="T29" fmla="*/ 97 h 98"/>
                <a:gd name="T30" fmla="*/ 22 w 62"/>
                <a:gd name="T31" fmla="*/ 78 h 98"/>
                <a:gd name="T32" fmla="*/ 24 w 62"/>
                <a:gd name="T33" fmla="*/ 57 h 98"/>
                <a:gd name="T34" fmla="*/ 22 w 62"/>
                <a:gd name="T35" fmla="*/ 52 h 98"/>
                <a:gd name="T36" fmla="*/ 18 w 62"/>
                <a:gd name="T3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98">
                  <a:moveTo>
                    <a:pt x="18" y="45"/>
                  </a:moveTo>
                  <a:cubicBezTo>
                    <a:pt x="21" y="39"/>
                    <a:pt x="21" y="39"/>
                    <a:pt x="21" y="39"/>
                  </a:cubicBezTo>
                  <a:cubicBezTo>
                    <a:pt x="24" y="33"/>
                    <a:pt x="24" y="33"/>
                    <a:pt x="24" y="33"/>
                  </a:cubicBezTo>
                  <a:cubicBezTo>
                    <a:pt x="25" y="27"/>
                    <a:pt x="27" y="21"/>
                    <a:pt x="31" y="16"/>
                  </a:cubicBezTo>
                  <a:cubicBezTo>
                    <a:pt x="36" y="18"/>
                    <a:pt x="41" y="18"/>
                    <a:pt x="46" y="16"/>
                  </a:cubicBezTo>
                  <a:cubicBezTo>
                    <a:pt x="62" y="33"/>
                    <a:pt x="62" y="33"/>
                    <a:pt x="62" y="33"/>
                  </a:cubicBezTo>
                  <a:cubicBezTo>
                    <a:pt x="60" y="17"/>
                    <a:pt x="60" y="17"/>
                    <a:pt x="60" y="17"/>
                  </a:cubicBezTo>
                  <a:cubicBezTo>
                    <a:pt x="60" y="14"/>
                    <a:pt x="60" y="14"/>
                    <a:pt x="60" y="14"/>
                  </a:cubicBezTo>
                  <a:cubicBezTo>
                    <a:pt x="53" y="4"/>
                    <a:pt x="47" y="0"/>
                    <a:pt x="39" y="1"/>
                  </a:cubicBezTo>
                  <a:cubicBezTo>
                    <a:pt x="32" y="0"/>
                    <a:pt x="24" y="5"/>
                    <a:pt x="17" y="16"/>
                  </a:cubicBezTo>
                  <a:cubicBezTo>
                    <a:pt x="8" y="46"/>
                    <a:pt x="8" y="46"/>
                    <a:pt x="8" y="46"/>
                  </a:cubicBezTo>
                  <a:cubicBezTo>
                    <a:pt x="1" y="57"/>
                    <a:pt x="0" y="66"/>
                    <a:pt x="4" y="72"/>
                  </a:cubicBezTo>
                  <a:cubicBezTo>
                    <a:pt x="2" y="76"/>
                    <a:pt x="1" y="79"/>
                    <a:pt x="0" y="83"/>
                  </a:cubicBezTo>
                  <a:cubicBezTo>
                    <a:pt x="0" y="89"/>
                    <a:pt x="1" y="93"/>
                    <a:pt x="4" y="98"/>
                  </a:cubicBezTo>
                  <a:cubicBezTo>
                    <a:pt x="6" y="97"/>
                    <a:pt x="6" y="97"/>
                    <a:pt x="6" y="97"/>
                  </a:cubicBezTo>
                  <a:cubicBezTo>
                    <a:pt x="7" y="88"/>
                    <a:pt x="12" y="81"/>
                    <a:pt x="22" y="78"/>
                  </a:cubicBezTo>
                  <a:cubicBezTo>
                    <a:pt x="24" y="57"/>
                    <a:pt x="24" y="57"/>
                    <a:pt x="24" y="57"/>
                  </a:cubicBezTo>
                  <a:cubicBezTo>
                    <a:pt x="23" y="56"/>
                    <a:pt x="23" y="54"/>
                    <a:pt x="22" y="52"/>
                  </a:cubicBezTo>
                  <a:cubicBezTo>
                    <a:pt x="18" y="53"/>
                    <a:pt x="17" y="51"/>
                    <a:pt x="18" y="4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1" name="Freeform 440"/>
            <p:cNvSpPr>
              <a:spLocks/>
            </p:cNvSpPr>
            <p:nvPr/>
          </p:nvSpPr>
          <p:spPr bwMode="auto">
            <a:xfrm>
              <a:off x="5353050" y="3514725"/>
              <a:ext cx="63500" cy="120650"/>
            </a:xfrm>
            <a:custGeom>
              <a:avLst/>
              <a:gdLst>
                <a:gd name="T0" fmla="*/ 4 w 41"/>
                <a:gd name="T1" fmla="*/ 18 h 78"/>
                <a:gd name="T2" fmla="*/ 1 w 41"/>
                <a:gd name="T3" fmla="*/ 24 h 78"/>
                <a:gd name="T4" fmla="*/ 5 w 41"/>
                <a:gd name="T5" fmla="*/ 31 h 78"/>
                <a:gd name="T6" fmla="*/ 7 w 41"/>
                <a:gd name="T7" fmla="*/ 36 h 78"/>
                <a:gd name="T8" fmla="*/ 5 w 41"/>
                <a:gd name="T9" fmla="*/ 57 h 78"/>
                <a:gd name="T10" fmla="*/ 16 w 41"/>
                <a:gd name="T11" fmla="*/ 78 h 78"/>
                <a:gd name="T12" fmla="*/ 25 w 41"/>
                <a:gd name="T13" fmla="*/ 62 h 78"/>
                <a:gd name="T14" fmla="*/ 23 w 41"/>
                <a:gd name="T15" fmla="*/ 47 h 78"/>
                <a:gd name="T16" fmla="*/ 10 w 41"/>
                <a:gd name="T17" fmla="*/ 41 h 78"/>
                <a:gd name="T18" fmla="*/ 37 w 41"/>
                <a:gd name="T19" fmla="*/ 11 h 78"/>
                <a:gd name="T20" fmla="*/ 24 w 41"/>
                <a:gd name="T21" fmla="*/ 0 h 78"/>
                <a:gd name="T22" fmla="*/ 15 w 41"/>
                <a:gd name="T23" fmla="*/ 0 h 78"/>
                <a:gd name="T24" fmla="*/ 10 w 41"/>
                <a:gd name="T25" fmla="*/ 15 h 78"/>
                <a:gd name="T26" fmla="*/ 4 w 41"/>
                <a:gd name="T27" fmla="*/ 1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78">
                  <a:moveTo>
                    <a:pt x="4" y="18"/>
                  </a:moveTo>
                  <a:cubicBezTo>
                    <a:pt x="1" y="24"/>
                    <a:pt x="1" y="24"/>
                    <a:pt x="1" y="24"/>
                  </a:cubicBezTo>
                  <a:cubicBezTo>
                    <a:pt x="0" y="30"/>
                    <a:pt x="1" y="32"/>
                    <a:pt x="5" y="31"/>
                  </a:cubicBezTo>
                  <a:cubicBezTo>
                    <a:pt x="6" y="33"/>
                    <a:pt x="6" y="35"/>
                    <a:pt x="7" y="36"/>
                  </a:cubicBezTo>
                  <a:cubicBezTo>
                    <a:pt x="5" y="57"/>
                    <a:pt x="5" y="57"/>
                    <a:pt x="5" y="57"/>
                  </a:cubicBezTo>
                  <a:cubicBezTo>
                    <a:pt x="11" y="63"/>
                    <a:pt x="15" y="70"/>
                    <a:pt x="16" y="78"/>
                  </a:cubicBezTo>
                  <a:cubicBezTo>
                    <a:pt x="25" y="62"/>
                    <a:pt x="25" y="62"/>
                    <a:pt x="25" y="62"/>
                  </a:cubicBezTo>
                  <a:cubicBezTo>
                    <a:pt x="23" y="47"/>
                    <a:pt x="23" y="47"/>
                    <a:pt x="23" y="47"/>
                  </a:cubicBezTo>
                  <a:cubicBezTo>
                    <a:pt x="17" y="46"/>
                    <a:pt x="13" y="44"/>
                    <a:pt x="10" y="41"/>
                  </a:cubicBezTo>
                  <a:cubicBezTo>
                    <a:pt x="32" y="48"/>
                    <a:pt x="41" y="38"/>
                    <a:pt x="37" y="11"/>
                  </a:cubicBezTo>
                  <a:cubicBezTo>
                    <a:pt x="32" y="9"/>
                    <a:pt x="27" y="5"/>
                    <a:pt x="24" y="0"/>
                  </a:cubicBezTo>
                  <a:cubicBezTo>
                    <a:pt x="15" y="0"/>
                    <a:pt x="15" y="0"/>
                    <a:pt x="15" y="0"/>
                  </a:cubicBezTo>
                  <a:cubicBezTo>
                    <a:pt x="10" y="15"/>
                    <a:pt x="10" y="15"/>
                    <a:pt x="10" y="15"/>
                  </a:cubicBezTo>
                  <a:cubicBezTo>
                    <a:pt x="4" y="18"/>
                    <a:pt x="4" y="18"/>
                    <a:pt x="4" y="18"/>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2" name="Freeform 441"/>
            <p:cNvSpPr>
              <a:spLocks/>
            </p:cNvSpPr>
            <p:nvPr/>
          </p:nvSpPr>
          <p:spPr bwMode="auto">
            <a:xfrm>
              <a:off x="5272088" y="3611563"/>
              <a:ext cx="112713" cy="223837"/>
            </a:xfrm>
            <a:custGeom>
              <a:avLst/>
              <a:gdLst>
                <a:gd name="T0" fmla="*/ 52 w 73"/>
                <a:gd name="T1" fmla="*/ 10 h 145"/>
                <a:gd name="T2" fmla="*/ 41 w 73"/>
                <a:gd name="T3" fmla="*/ 16 h 145"/>
                <a:gd name="T4" fmla="*/ 39 w 73"/>
                <a:gd name="T5" fmla="*/ 15 h 145"/>
                <a:gd name="T6" fmla="*/ 35 w 73"/>
                <a:gd name="T7" fmla="*/ 0 h 145"/>
                <a:gd name="T8" fmla="*/ 24 w 73"/>
                <a:gd name="T9" fmla="*/ 1 h 145"/>
                <a:gd name="T10" fmla="*/ 6 w 73"/>
                <a:gd name="T11" fmla="*/ 70 h 145"/>
                <a:gd name="T12" fmla="*/ 2 w 73"/>
                <a:gd name="T13" fmla="*/ 135 h 145"/>
                <a:gd name="T14" fmla="*/ 0 w 73"/>
                <a:gd name="T15" fmla="*/ 137 h 145"/>
                <a:gd name="T16" fmla="*/ 3 w 73"/>
                <a:gd name="T17" fmla="*/ 145 h 145"/>
                <a:gd name="T18" fmla="*/ 15 w 73"/>
                <a:gd name="T19" fmla="*/ 136 h 145"/>
                <a:gd name="T20" fmla="*/ 14 w 73"/>
                <a:gd name="T21" fmla="*/ 130 h 145"/>
                <a:gd name="T22" fmla="*/ 10 w 73"/>
                <a:gd name="T23" fmla="*/ 131 h 145"/>
                <a:gd name="T24" fmla="*/ 21 w 73"/>
                <a:gd name="T25" fmla="*/ 85 h 145"/>
                <a:gd name="T26" fmla="*/ 26 w 73"/>
                <a:gd name="T27" fmla="*/ 38 h 145"/>
                <a:gd name="T28" fmla="*/ 31 w 73"/>
                <a:gd name="T29" fmla="*/ 64 h 145"/>
                <a:gd name="T30" fmla="*/ 36 w 73"/>
                <a:gd name="T31" fmla="*/ 103 h 145"/>
                <a:gd name="T32" fmla="*/ 29 w 73"/>
                <a:gd name="T33" fmla="*/ 143 h 145"/>
                <a:gd name="T34" fmla="*/ 73 w 73"/>
                <a:gd name="T35" fmla="*/ 141 h 145"/>
                <a:gd name="T36" fmla="*/ 65 w 73"/>
                <a:gd name="T37" fmla="*/ 26 h 145"/>
                <a:gd name="T38" fmla="*/ 52 w 73"/>
                <a:gd name="T39" fmla="*/ 1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 h="145">
                  <a:moveTo>
                    <a:pt x="52" y="10"/>
                  </a:moveTo>
                  <a:cubicBezTo>
                    <a:pt x="41" y="16"/>
                    <a:pt x="41" y="16"/>
                    <a:pt x="41" y="16"/>
                  </a:cubicBezTo>
                  <a:cubicBezTo>
                    <a:pt x="40" y="16"/>
                    <a:pt x="40" y="15"/>
                    <a:pt x="39" y="15"/>
                  </a:cubicBezTo>
                  <a:cubicBezTo>
                    <a:pt x="36" y="10"/>
                    <a:pt x="35" y="6"/>
                    <a:pt x="35" y="0"/>
                  </a:cubicBezTo>
                  <a:cubicBezTo>
                    <a:pt x="24" y="1"/>
                    <a:pt x="24" y="1"/>
                    <a:pt x="24" y="1"/>
                  </a:cubicBezTo>
                  <a:cubicBezTo>
                    <a:pt x="11" y="5"/>
                    <a:pt x="5" y="28"/>
                    <a:pt x="6" y="70"/>
                  </a:cubicBezTo>
                  <a:cubicBezTo>
                    <a:pt x="2" y="135"/>
                    <a:pt x="2" y="135"/>
                    <a:pt x="2" y="135"/>
                  </a:cubicBezTo>
                  <a:cubicBezTo>
                    <a:pt x="1" y="136"/>
                    <a:pt x="1" y="137"/>
                    <a:pt x="0" y="137"/>
                  </a:cubicBezTo>
                  <a:cubicBezTo>
                    <a:pt x="3" y="145"/>
                    <a:pt x="3" y="145"/>
                    <a:pt x="3" y="145"/>
                  </a:cubicBezTo>
                  <a:cubicBezTo>
                    <a:pt x="15" y="136"/>
                    <a:pt x="15" y="136"/>
                    <a:pt x="15" y="136"/>
                  </a:cubicBezTo>
                  <a:cubicBezTo>
                    <a:pt x="14" y="130"/>
                    <a:pt x="14" y="130"/>
                    <a:pt x="14" y="130"/>
                  </a:cubicBezTo>
                  <a:cubicBezTo>
                    <a:pt x="13" y="130"/>
                    <a:pt x="11" y="130"/>
                    <a:pt x="10" y="131"/>
                  </a:cubicBezTo>
                  <a:cubicBezTo>
                    <a:pt x="21" y="85"/>
                    <a:pt x="21" y="85"/>
                    <a:pt x="21" y="85"/>
                  </a:cubicBezTo>
                  <a:cubicBezTo>
                    <a:pt x="26" y="38"/>
                    <a:pt x="26" y="38"/>
                    <a:pt x="26" y="38"/>
                  </a:cubicBezTo>
                  <a:cubicBezTo>
                    <a:pt x="31" y="64"/>
                    <a:pt x="31" y="64"/>
                    <a:pt x="31" y="64"/>
                  </a:cubicBezTo>
                  <a:cubicBezTo>
                    <a:pt x="36" y="103"/>
                    <a:pt x="36" y="103"/>
                    <a:pt x="36" y="103"/>
                  </a:cubicBezTo>
                  <a:cubicBezTo>
                    <a:pt x="29" y="143"/>
                    <a:pt x="29" y="143"/>
                    <a:pt x="29" y="143"/>
                  </a:cubicBezTo>
                  <a:cubicBezTo>
                    <a:pt x="73" y="141"/>
                    <a:pt x="73" y="141"/>
                    <a:pt x="73" y="141"/>
                  </a:cubicBezTo>
                  <a:cubicBezTo>
                    <a:pt x="65" y="26"/>
                    <a:pt x="65" y="26"/>
                    <a:pt x="65" y="26"/>
                  </a:cubicBezTo>
                  <a:cubicBezTo>
                    <a:pt x="52" y="10"/>
                    <a:pt x="52" y="10"/>
                    <a:pt x="52" y="10"/>
                  </a:cubicBezTo>
                  <a:close/>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3" name="Freeform 442"/>
            <p:cNvSpPr>
              <a:spLocks/>
            </p:cNvSpPr>
            <p:nvPr/>
          </p:nvSpPr>
          <p:spPr bwMode="auto">
            <a:xfrm>
              <a:off x="5316538" y="3587750"/>
              <a:ext cx="101600" cy="252412"/>
            </a:xfrm>
            <a:custGeom>
              <a:avLst/>
              <a:gdLst>
                <a:gd name="T0" fmla="*/ 12 w 65"/>
                <a:gd name="T1" fmla="*/ 31 h 163"/>
                <a:gd name="T2" fmla="*/ 23 w 65"/>
                <a:gd name="T3" fmla="*/ 25 h 163"/>
                <a:gd name="T4" fmla="*/ 36 w 65"/>
                <a:gd name="T5" fmla="*/ 41 h 163"/>
                <a:gd name="T6" fmla="*/ 44 w 65"/>
                <a:gd name="T7" fmla="*/ 156 h 163"/>
                <a:gd name="T8" fmla="*/ 0 w 65"/>
                <a:gd name="T9" fmla="*/ 158 h 163"/>
                <a:gd name="T10" fmla="*/ 47 w 65"/>
                <a:gd name="T11" fmla="*/ 162 h 163"/>
                <a:gd name="T12" fmla="*/ 40 w 65"/>
                <a:gd name="T13" fmla="*/ 45 h 163"/>
                <a:gd name="T14" fmla="*/ 61 w 65"/>
                <a:gd name="T15" fmla="*/ 20 h 163"/>
                <a:gd name="T16" fmla="*/ 65 w 65"/>
                <a:gd name="T17" fmla="*/ 26 h 163"/>
                <a:gd name="T18" fmla="*/ 65 w 65"/>
                <a:gd name="T19" fmla="*/ 19 h 163"/>
                <a:gd name="T20" fmla="*/ 65 w 65"/>
                <a:gd name="T21" fmla="*/ 8 h 163"/>
                <a:gd name="T22" fmla="*/ 58 w 65"/>
                <a:gd name="T23" fmla="*/ 0 h 163"/>
                <a:gd name="T24" fmla="*/ 63 w 65"/>
                <a:gd name="T25" fmla="*/ 14 h 163"/>
                <a:gd name="T26" fmla="*/ 40 w 65"/>
                <a:gd name="T27" fmla="*/ 42 h 163"/>
                <a:gd name="T28" fmla="*/ 24 w 65"/>
                <a:gd name="T29" fmla="*/ 22 h 163"/>
                <a:gd name="T30" fmla="*/ 12 w 65"/>
                <a:gd name="T31" fmla="*/ 29 h 163"/>
                <a:gd name="T32" fmla="*/ 12 w 65"/>
                <a:gd name="T33" fmla="*/ 3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163">
                  <a:moveTo>
                    <a:pt x="12" y="31"/>
                  </a:moveTo>
                  <a:cubicBezTo>
                    <a:pt x="23" y="25"/>
                    <a:pt x="23" y="25"/>
                    <a:pt x="23" y="25"/>
                  </a:cubicBezTo>
                  <a:cubicBezTo>
                    <a:pt x="36" y="41"/>
                    <a:pt x="36" y="41"/>
                    <a:pt x="36" y="41"/>
                  </a:cubicBezTo>
                  <a:cubicBezTo>
                    <a:pt x="44" y="156"/>
                    <a:pt x="44" y="156"/>
                    <a:pt x="44" y="156"/>
                  </a:cubicBezTo>
                  <a:cubicBezTo>
                    <a:pt x="0" y="158"/>
                    <a:pt x="0" y="158"/>
                    <a:pt x="0" y="158"/>
                  </a:cubicBezTo>
                  <a:cubicBezTo>
                    <a:pt x="17" y="162"/>
                    <a:pt x="33" y="163"/>
                    <a:pt x="47" y="162"/>
                  </a:cubicBezTo>
                  <a:cubicBezTo>
                    <a:pt x="40" y="45"/>
                    <a:pt x="40" y="45"/>
                    <a:pt x="40" y="45"/>
                  </a:cubicBezTo>
                  <a:cubicBezTo>
                    <a:pt x="44" y="35"/>
                    <a:pt x="51" y="27"/>
                    <a:pt x="61" y="20"/>
                  </a:cubicBezTo>
                  <a:cubicBezTo>
                    <a:pt x="65" y="26"/>
                    <a:pt x="65" y="26"/>
                    <a:pt x="65" y="26"/>
                  </a:cubicBezTo>
                  <a:cubicBezTo>
                    <a:pt x="65" y="23"/>
                    <a:pt x="65" y="21"/>
                    <a:pt x="65" y="19"/>
                  </a:cubicBezTo>
                  <a:cubicBezTo>
                    <a:pt x="64" y="16"/>
                    <a:pt x="65" y="12"/>
                    <a:pt x="65" y="8"/>
                  </a:cubicBezTo>
                  <a:cubicBezTo>
                    <a:pt x="58" y="0"/>
                    <a:pt x="58" y="0"/>
                    <a:pt x="58" y="0"/>
                  </a:cubicBezTo>
                  <a:cubicBezTo>
                    <a:pt x="58" y="8"/>
                    <a:pt x="60" y="12"/>
                    <a:pt x="63" y="14"/>
                  </a:cubicBezTo>
                  <a:cubicBezTo>
                    <a:pt x="52" y="20"/>
                    <a:pt x="44" y="29"/>
                    <a:pt x="40" y="42"/>
                  </a:cubicBezTo>
                  <a:cubicBezTo>
                    <a:pt x="24" y="22"/>
                    <a:pt x="24" y="22"/>
                    <a:pt x="24" y="22"/>
                  </a:cubicBezTo>
                  <a:cubicBezTo>
                    <a:pt x="12" y="29"/>
                    <a:pt x="12" y="29"/>
                    <a:pt x="12" y="29"/>
                  </a:cubicBezTo>
                  <a:cubicBezTo>
                    <a:pt x="12" y="30"/>
                    <a:pt x="12" y="31"/>
                    <a:pt x="12" y="31"/>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4" name="Freeform 443"/>
            <p:cNvSpPr>
              <a:spLocks/>
            </p:cNvSpPr>
            <p:nvPr/>
          </p:nvSpPr>
          <p:spPr bwMode="auto">
            <a:xfrm>
              <a:off x="5332413" y="3632200"/>
              <a:ext cx="3175" cy="3175"/>
            </a:xfrm>
            <a:custGeom>
              <a:avLst/>
              <a:gdLst>
                <a:gd name="T0" fmla="*/ 2 w 2"/>
                <a:gd name="T1" fmla="*/ 2 h 2"/>
                <a:gd name="T2" fmla="*/ 2 w 2"/>
                <a:gd name="T3" fmla="*/ 0 h 2"/>
                <a:gd name="T4" fmla="*/ 0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0"/>
                  </a:cubicBezTo>
                  <a:cubicBezTo>
                    <a:pt x="0" y="1"/>
                    <a:pt x="0" y="1"/>
                    <a:pt x="0" y="1"/>
                  </a:cubicBezTo>
                  <a:cubicBezTo>
                    <a:pt x="1" y="1"/>
                    <a:pt x="1" y="2"/>
                    <a:pt x="2" y="2"/>
                  </a:cubicBezTo>
                  <a:close/>
                </a:path>
              </a:pathLst>
            </a:custGeom>
            <a:solidFill>
              <a:srgbClr val="E2D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5" name="Freeform 444"/>
            <p:cNvSpPr>
              <a:spLocks/>
            </p:cNvSpPr>
            <p:nvPr/>
          </p:nvSpPr>
          <p:spPr bwMode="auto">
            <a:xfrm>
              <a:off x="5335588" y="3603625"/>
              <a:ext cx="42863" cy="49212"/>
            </a:xfrm>
            <a:custGeom>
              <a:avLst/>
              <a:gdLst>
                <a:gd name="T0" fmla="*/ 0 w 28"/>
                <a:gd name="T1" fmla="*/ 19 h 32"/>
                <a:gd name="T2" fmla="*/ 12 w 28"/>
                <a:gd name="T3" fmla="*/ 12 h 32"/>
                <a:gd name="T4" fmla="*/ 28 w 28"/>
                <a:gd name="T5" fmla="*/ 32 h 32"/>
                <a:gd name="T6" fmla="*/ 27 w 28"/>
                <a:gd name="T7" fmla="*/ 21 h 32"/>
                <a:gd name="T8" fmla="*/ 16 w 28"/>
                <a:gd name="T9" fmla="*/ 0 h 32"/>
                <a:gd name="T10" fmla="*/ 0 w 28"/>
                <a:gd name="T11" fmla="*/ 19 h 32"/>
              </a:gdLst>
              <a:ahLst/>
              <a:cxnLst>
                <a:cxn ang="0">
                  <a:pos x="T0" y="T1"/>
                </a:cxn>
                <a:cxn ang="0">
                  <a:pos x="T2" y="T3"/>
                </a:cxn>
                <a:cxn ang="0">
                  <a:pos x="T4" y="T5"/>
                </a:cxn>
                <a:cxn ang="0">
                  <a:pos x="T6" y="T7"/>
                </a:cxn>
                <a:cxn ang="0">
                  <a:pos x="T8" y="T9"/>
                </a:cxn>
                <a:cxn ang="0">
                  <a:pos x="T10" y="T11"/>
                </a:cxn>
              </a:cxnLst>
              <a:rect l="0" t="0" r="r" b="b"/>
              <a:pathLst>
                <a:path w="28" h="32">
                  <a:moveTo>
                    <a:pt x="0" y="19"/>
                  </a:moveTo>
                  <a:cubicBezTo>
                    <a:pt x="12" y="12"/>
                    <a:pt x="12" y="12"/>
                    <a:pt x="12" y="12"/>
                  </a:cubicBezTo>
                  <a:cubicBezTo>
                    <a:pt x="28" y="32"/>
                    <a:pt x="28" y="32"/>
                    <a:pt x="28" y="32"/>
                  </a:cubicBezTo>
                  <a:cubicBezTo>
                    <a:pt x="28" y="28"/>
                    <a:pt x="28" y="24"/>
                    <a:pt x="27" y="21"/>
                  </a:cubicBezTo>
                  <a:cubicBezTo>
                    <a:pt x="26" y="13"/>
                    <a:pt x="22" y="6"/>
                    <a:pt x="16" y="0"/>
                  </a:cubicBezTo>
                  <a:cubicBezTo>
                    <a:pt x="6" y="3"/>
                    <a:pt x="1" y="10"/>
                    <a:pt x="0" y="19"/>
                  </a:cubicBezTo>
                  <a:close/>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6" name="Freeform 445"/>
            <p:cNvSpPr>
              <a:spLocks/>
            </p:cNvSpPr>
            <p:nvPr/>
          </p:nvSpPr>
          <p:spPr bwMode="auto">
            <a:xfrm>
              <a:off x="5419725" y="3505200"/>
              <a:ext cx="3175" cy="3175"/>
            </a:xfrm>
            <a:custGeom>
              <a:avLst/>
              <a:gdLst>
                <a:gd name="T0" fmla="*/ 0 w 2"/>
                <a:gd name="T1" fmla="*/ 3 h 3"/>
                <a:gd name="T2" fmla="*/ 2 w 2"/>
                <a:gd name="T3" fmla="*/ 3 h 3"/>
                <a:gd name="T4" fmla="*/ 0 w 2"/>
                <a:gd name="T5" fmla="*/ 0 h 3"/>
                <a:gd name="T6" fmla="*/ 0 w 2"/>
                <a:gd name="T7" fmla="*/ 3 h 3"/>
              </a:gdLst>
              <a:ahLst/>
              <a:cxnLst>
                <a:cxn ang="0">
                  <a:pos x="T0" y="T1"/>
                </a:cxn>
                <a:cxn ang="0">
                  <a:pos x="T2" y="T3"/>
                </a:cxn>
                <a:cxn ang="0">
                  <a:pos x="T4" y="T5"/>
                </a:cxn>
                <a:cxn ang="0">
                  <a:pos x="T6" y="T7"/>
                </a:cxn>
              </a:cxnLst>
              <a:rect l="0" t="0" r="r" b="b"/>
              <a:pathLst>
                <a:path w="2" h="3">
                  <a:moveTo>
                    <a:pt x="0" y="3"/>
                  </a:moveTo>
                  <a:cubicBezTo>
                    <a:pt x="2" y="3"/>
                    <a:pt x="2" y="3"/>
                    <a:pt x="2" y="3"/>
                  </a:cubicBezTo>
                  <a:cubicBezTo>
                    <a:pt x="1" y="2"/>
                    <a:pt x="0" y="1"/>
                    <a:pt x="0" y="0"/>
                  </a:cubicBezTo>
                  <a:cubicBezTo>
                    <a:pt x="0" y="3"/>
                    <a:pt x="0" y="3"/>
                    <a:pt x="0" y="3"/>
                  </a:cubicBezTo>
                  <a:close/>
                </a:path>
              </a:pathLst>
            </a:custGeom>
            <a:solidFill>
              <a:srgbClr val="CAB9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7" name="Freeform 446"/>
            <p:cNvSpPr>
              <a:spLocks/>
            </p:cNvSpPr>
            <p:nvPr/>
          </p:nvSpPr>
          <p:spPr bwMode="auto">
            <a:xfrm>
              <a:off x="5397500" y="3506788"/>
              <a:ext cx="44450" cy="149225"/>
            </a:xfrm>
            <a:custGeom>
              <a:avLst/>
              <a:gdLst>
                <a:gd name="T0" fmla="*/ 16 w 29"/>
                <a:gd name="T1" fmla="*/ 1 h 96"/>
                <a:gd name="T2" fmla="*/ 14 w 29"/>
                <a:gd name="T3" fmla="*/ 1 h 96"/>
                <a:gd name="T4" fmla="*/ 16 w 29"/>
                <a:gd name="T5" fmla="*/ 17 h 96"/>
                <a:gd name="T6" fmla="*/ 0 w 29"/>
                <a:gd name="T7" fmla="*/ 0 h 96"/>
                <a:gd name="T8" fmla="*/ 11 w 29"/>
                <a:gd name="T9" fmla="*/ 17 h 96"/>
                <a:gd name="T10" fmla="*/ 10 w 29"/>
                <a:gd name="T11" fmla="*/ 43 h 96"/>
                <a:gd name="T12" fmla="*/ 6 w 29"/>
                <a:gd name="T13" fmla="*/ 47 h 96"/>
                <a:gd name="T14" fmla="*/ 6 w 29"/>
                <a:gd name="T15" fmla="*/ 52 h 96"/>
                <a:gd name="T16" fmla="*/ 13 w 29"/>
                <a:gd name="T17" fmla="*/ 60 h 96"/>
                <a:gd name="T18" fmla="*/ 13 w 29"/>
                <a:gd name="T19" fmla="*/ 71 h 96"/>
                <a:gd name="T20" fmla="*/ 13 w 29"/>
                <a:gd name="T21" fmla="*/ 78 h 96"/>
                <a:gd name="T22" fmla="*/ 27 w 29"/>
                <a:gd name="T23" fmla="*/ 96 h 96"/>
                <a:gd name="T24" fmla="*/ 24 w 29"/>
                <a:gd name="T25" fmla="*/ 76 h 96"/>
                <a:gd name="T26" fmla="*/ 25 w 29"/>
                <a:gd name="T27" fmla="*/ 66 h 96"/>
                <a:gd name="T28" fmla="*/ 27 w 29"/>
                <a:gd name="T29" fmla="*/ 59 h 96"/>
                <a:gd name="T30" fmla="*/ 24 w 29"/>
                <a:gd name="T31" fmla="*/ 22 h 96"/>
                <a:gd name="T32" fmla="*/ 16 w 29"/>
                <a:gd name="T3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96">
                  <a:moveTo>
                    <a:pt x="16" y="1"/>
                  </a:moveTo>
                  <a:cubicBezTo>
                    <a:pt x="14" y="1"/>
                    <a:pt x="14" y="1"/>
                    <a:pt x="14" y="1"/>
                  </a:cubicBezTo>
                  <a:cubicBezTo>
                    <a:pt x="16" y="17"/>
                    <a:pt x="16" y="17"/>
                    <a:pt x="16" y="17"/>
                  </a:cubicBezTo>
                  <a:cubicBezTo>
                    <a:pt x="0" y="0"/>
                    <a:pt x="0" y="0"/>
                    <a:pt x="0" y="0"/>
                  </a:cubicBezTo>
                  <a:cubicBezTo>
                    <a:pt x="11" y="17"/>
                    <a:pt x="11" y="17"/>
                    <a:pt x="11" y="17"/>
                  </a:cubicBezTo>
                  <a:cubicBezTo>
                    <a:pt x="14" y="26"/>
                    <a:pt x="14" y="34"/>
                    <a:pt x="10" y="43"/>
                  </a:cubicBezTo>
                  <a:cubicBezTo>
                    <a:pt x="8" y="45"/>
                    <a:pt x="7" y="46"/>
                    <a:pt x="6" y="47"/>
                  </a:cubicBezTo>
                  <a:cubicBezTo>
                    <a:pt x="6" y="49"/>
                    <a:pt x="6" y="51"/>
                    <a:pt x="6" y="52"/>
                  </a:cubicBezTo>
                  <a:cubicBezTo>
                    <a:pt x="13" y="60"/>
                    <a:pt x="13" y="60"/>
                    <a:pt x="13" y="60"/>
                  </a:cubicBezTo>
                  <a:cubicBezTo>
                    <a:pt x="13" y="64"/>
                    <a:pt x="12" y="68"/>
                    <a:pt x="13" y="71"/>
                  </a:cubicBezTo>
                  <a:cubicBezTo>
                    <a:pt x="13" y="73"/>
                    <a:pt x="13" y="75"/>
                    <a:pt x="13" y="78"/>
                  </a:cubicBezTo>
                  <a:cubicBezTo>
                    <a:pt x="15" y="88"/>
                    <a:pt x="19" y="94"/>
                    <a:pt x="27" y="96"/>
                  </a:cubicBezTo>
                  <a:cubicBezTo>
                    <a:pt x="25" y="89"/>
                    <a:pt x="24" y="82"/>
                    <a:pt x="24" y="76"/>
                  </a:cubicBezTo>
                  <a:cubicBezTo>
                    <a:pt x="24" y="73"/>
                    <a:pt x="25" y="69"/>
                    <a:pt x="25" y="66"/>
                  </a:cubicBezTo>
                  <a:cubicBezTo>
                    <a:pt x="26" y="64"/>
                    <a:pt x="26" y="61"/>
                    <a:pt x="27" y="59"/>
                  </a:cubicBezTo>
                  <a:cubicBezTo>
                    <a:pt x="29" y="50"/>
                    <a:pt x="28" y="37"/>
                    <a:pt x="24" y="22"/>
                  </a:cubicBezTo>
                  <a:cubicBezTo>
                    <a:pt x="16" y="1"/>
                    <a:pt x="16" y="1"/>
                    <a:pt x="16"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8" name="Freeform 447"/>
            <p:cNvSpPr>
              <a:spLocks/>
            </p:cNvSpPr>
            <p:nvPr/>
          </p:nvSpPr>
          <p:spPr bwMode="auto">
            <a:xfrm>
              <a:off x="5359400" y="3506788"/>
              <a:ext cx="60325" cy="146050"/>
            </a:xfrm>
            <a:custGeom>
              <a:avLst/>
              <a:gdLst>
                <a:gd name="T0" fmla="*/ 11 w 39"/>
                <a:gd name="T1" fmla="*/ 5 h 94"/>
                <a:gd name="T2" fmla="*/ 20 w 39"/>
                <a:gd name="T3" fmla="*/ 5 h 94"/>
                <a:gd name="T4" fmla="*/ 33 w 39"/>
                <a:gd name="T5" fmla="*/ 16 h 94"/>
                <a:gd name="T6" fmla="*/ 6 w 39"/>
                <a:gd name="T7" fmla="*/ 46 h 94"/>
                <a:gd name="T8" fmla="*/ 19 w 39"/>
                <a:gd name="T9" fmla="*/ 52 h 94"/>
                <a:gd name="T10" fmla="*/ 21 w 39"/>
                <a:gd name="T11" fmla="*/ 67 h 94"/>
                <a:gd name="T12" fmla="*/ 12 w 39"/>
                <a:gd name="T13" fmla="*/ 83 h 94"/>
                <a:gd name="T14" fmla="*/ 13 w 39"/>
                <a:gd name="T15" fmla="*/ 94 h 94"/>
                <a:gd name="T16" fmla="*/ 36 w 39"/>
                <a:gd name="T17" fmla="*/ 66 h 94"/>
                <a:gd name="T18" fmla="*/ 31 w 39"/>
                <a:gd name="T19" fmla="*/ 52 h 94"/>
                <a:gd name="T20" fmla="*/ 31 w 39"/>
                <a:gd name="T21" fmla="*/ 47 h 94"/>
                <a:gd name="T22" fmla="*/ 35 w 39"/>
                <a:gd name="T23" fmla="*/ 43 h 94"/>
                <a:gd name="T24" fmla="*/ 36 w 39"/>
                <a:gd name="T25" fmla="*/ 17 h 94"/>
                <a:gd name="T26" fmla="*/ 25 w 39"/>
                <a:gd name="T27" fmla="*/ 0 h 94"/>
                <a:gd name="T28" fmla="*/ 10 w 39"/>
                <a:gd name="T29" fmla="*/ 0 h 94"/>
                <a:gd name="T30" fmla="*/ 3 w 39"/>
                <a:gd name="T31" fmla="*/ 17 h 94"/>
                <a:gd name="T32" fmla="*/ 0 w 39"/>
                <a:gd name="T33" fmla="*/ 23 h 94"/>
                <a:gd name="T34" fmla="*/ 6 w 39"/>
                <a:gd name="T35" fmla="*/ 20 h 94"/>
                <a:gd name="T36" fmla="*/ 11 w 39"/>
                <a:gd name="T37" fmla="*/ 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 h="94">
                  <a:moveTo>
                    <a:pt x="11" y="5"/>
                  </a:moveTo>
                  <a:cubicBezTo>
                    <a:pt x="20" y="5"/>
                    <a:pt x="20" y="5"/>
                    <a:pt x="20" y="5"/>
                  </a:cubicBezTo>
                  <a:cubicBezTo>
                    <a:pt x="23" y="10"/>
                    <a:pt x="28" y="14"/>
                    <a:pt x="33" y="16"/>
                  </a:cubicBezTo>
                  <a:cubicBezTo>
                    <a:pt x="37" y="43"/>
                    <a:pt x="28" y="53"/>
                    <a:pt x="6" y="46"/>
                  </a:cubicBezTo>
                  <a:cubicBezTo>
                    <a:pt x="9" y="49"/>
                    <a:pt x="13" y="51"/>
                    <a:pt x="19" y="52"/>
                  </a:cubicBezTo>
                  <a:cubicBezTo>
                    <a:pt x="21" y="67"/>
                    <a:pt x="21" y="67"/>
                    <a:pt x="21" y="67"/>
                  </a:cubicBezTo>
                  <a:cubicBezTo>
                    <a:pt x="12" y="83"/>
                    <a:pt x="12" y="83"/>
                    <a:pt x="12" y="83"/>
                  </a:cubicBezTo>
                  <a:cubicBezTo>
                    <a:pt x="13" y="86"/>
                    <a:pt x="13" y="90"/>
                    <a:pt x="13" y="94"/>
                  </a:cubicBezTo>
                  <a:cubicBezTo>
                    <a:pt x="17" y="81"/>
                    <a:pt x="25" y="72"/>
                    <a:pt x="36" y="66"/>
                  </a:cubicBezTo>
                  <a:cubicBezTo>
                    <a:pt x="33" y="64"/>
                    <a:pt x="31" y="60"/>
                    <a:pt x="31" y="52"/>
                  </a:cubicBezTo>
                  <a:cubicBezTo>
                    <a:pt x="31" y="51"/>
                    <a:pt x="31" y="49"/>
                    <a:pt x="31" y="47"/>
                  </a:cubicBezTo>
                  <a:cubicBezTo>
                    <a:pt x="32" y="46"/>
                    <a:pt x="33" y="45"/>
                    <a:pt x="35" y="43"/>
                  </a:cubicBezTo>
                  <a:cubicBezTo>
                    <a:pt x="39" y="34"/>
                    <a:pt x="39" y="26"/>
                    <a:pt x="36" y="17"/>
                  </a:cubicBezTo>
                  <a:cubicBezTo>
                    <a:pt x="25" y="0"/>
                    <a:pt x="25" y="0"/>
                    <a:pt x="25" y="0"/>
                  </a:cubicBezTo>
                  <a:cubicBezTo>
                    <a:pt x="20" y="2"/>
                    <a:pt x="15" y="2"/>
                    <a:pt x="10" y="0"/>
                  </a:cubicBezTo>
                  <a:cubicBezTo>
                    <a:pt x="6" y="5"/>
                    <a:pt x="4" y="11"/>
                    <a:pt x="3" y="17"/>
                  </a:cubicBezTo>
                  <a:cubicBezTo>
                    <a:pt x="0" y="23"/>
                    <a:pt x="0" y="23"/>
                    <a:pt x="0" y="23"/>
                  </a:cubicBezTo>
                  <a:cubicBezTo>
                    <a:pt x="6" y="20"/>
                    <a:pt x="6" y="20"/>
                    <a:pt x="6" y="20"/>
                  </a:cubicBezTo>
                  <a:cubicBezTo>
                    <a:pt x="11" y="5"/>
                    <a:pt x="11" y="5"/>
                    <a:pt x="11"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49" name="Freeform 448"/>
            <p:cNvSpPr>
              <a:spLocks/>
            </p:cNvSpPr>
            <p:nvPr/>
          </p:nvSpPr>
          <p:spPr bwMode="auto">
            <a:xfrm>
              <a:off x="5434013" y="3609975"/>
              <a:ext cx="63500" cy="236537"/>
            </a:xfrm>
            <a:custGeom>
              <a:avLst/>
              <a:gdLst>
                <a:gd name="T0" fmla="*/ 1 w 41"/>
                <a:gd name="T1" fmla="*/ 0 h 153"/>
                <a:gd name="T2" fmla="*/ 0 w 41"/>
                <a:gd name="T3" fmla="*/ 10 h 153"/>
                <a:gd name="T4" fmla="*/ 20 w 41"/>
                <a:gd name="T5" fmla="*/ 51 h 153"/>
                <a:gd name="T6" fmla="*/ 30 w 41"/>
                <a:gd name="T7" fmla="*/ 122 h 153"/>
                <a:gd name="T8" fmla="*/ 28 w 41"/>
                <a:gd name="T9" fmla="*/ 130 h 153"/>
                <a:gd name="T10" fmla="*/ 30 w 41"/>
                <a:gd name="T11" fmla="*/ 131 h 153"/>
                <a:gd name="T12" fmla="*/ 33 w 41"/>
                <a:gd name="T13" fmla="*/ 142 h 153"/>
                <a:gd name="T14" fmla="*/ 20 w 41"/>
                <a:gd name="T15" fmla="*/ 141 h 153"/>
                <a:gd name="T16" fmla="*/ 24 w 41"/>
                <a:gd name="T17" fmla="*/ 143 h 153"/>
                <a:gd name="T18" fmla="*/ 30 w 41"/>
                <a:gd name="T19" fmla="*/ 147 h 153"/>
                <a:gd name="T20" fmla="*/ 36 w 41"/>
                <a:gd name="T21" fmla="*/ 151 h 153"/>
                <a:gd name="T22" fmla="*/ 39 w 41"/>
                <a:gd name="T23" fmla="*/ 153 h 153"/>
                <a:gd name="T24" fmla="*/ 41 w 41"/>
                <a:gd name="T25" fmla="*/ 138 h 153"/>
                <a:gd name="T26" fmla="*/ 38 w 41"/>
                <a:gd name="T27" fmla="*/ 135 h 153"/>
                <a:gd name="T28" fmla="*/ 34 w 41"/>
                <a:gd name="T29" fmla="*/ 89 h 153"/>
                <a:gd name="T30" fmla="*/ 13 w 41"/>
                <a:gd name="T31" fmla="*/ 5 h 153"/>
                <a:gd name="T32" fmla="*/ 1 w 41"/>
                <a:gd name="T33"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153">
                  <a:moveTo>
                    <a:pt x="1" y="0"/>
                  </a:moveTo>
                  <a:cubicBezTo>
                    <a:pt x="1" y="3"/>
                    <a:pt x="0" y="7"/>
                    <a:pt x="0" y="10"/>
                  </a:cubicBezTo>
                  <a:cubicBezTo>
                    <a:pt x="16" y="18"/>
                    <a:pt x="23" y="32"/>
                    <a:pt x="20" y="51"/>
                  </a:cubicBezTo>
                  <a:cubicBezTo>
                    <a:pt x="30" y="122"/>
                    <a:pt x="30" y="122"/>
                    <a:pt x="30" y="122"/>
                  </a:cubicBezTo>
                  <a:cubicBezTo>
                    <a:pt x="28" y="130"/>
                    <a:pt x="28" y="130"/>
                    <a:pt x="28" y="130"/>
                  </a:cubicBezTo>
                  <a:cubicBezTo>
                    <a:pt x="30" y="131"/>
                    <a:pt x="30" y="131"/>
                    <a:pt x="30" y="131"/>
                  </a:cubicBezTo>
                  <a:cubicBezTo>
                    <a:pt x="33" y="142"/>
                    <a:pt x="33" y="142"/>
                    <a:pt x="33" y="142"/>
                  </a:cubicBezTo>
                  <a:cubicBezTo>
                    <a:pt x="20" y="141"/>
                    <a:pt x="20" y="141"/>
                    <a:pt x="20" y="141"/>
                  </a:cubicBezTo>
                  <a:cubicBezTo>
                    <a:pt x="24" y="143"/>
                    <a:pt x="24" y="143"/>
                    <a:pt x="24" y="143"/>
                  </a:cubicBezTo>
                  <a:cubicBezTo>
                    <a:pt x="30" y="147"/>
                    <a:pt x="30" y="147"/>
                    <a:pt x="30" y="147"/>
                  </a:cubicBezTo>
                  <a:cubicBezTo>
                    <a:pt x="36" y="151"/>
                    <a:pt x="36" y="151"/>
                    <a:pt x="36" y="151"/>
                  </a:cubicBezTo>
                  <a:cubicBezTo>
                    <a:pt x="39" y="153"/>
                    <a:pt x="39" y="153"/>
                    <a:pt x="39" y="153"/>
                  </a:cubicBezTo>
                  <a:cubicBezTo>
                    <a:pt x="41" y="138"/>
                    <a:pt x="41" y="138"/>
                    <a:pt x="41" y="138"/>
                  </a:cubicBezTo>
                  <a:cubicBezTo>
                    <a:pt x="38" y="135"/>
                    <a:pt x="38" y="135"/>
                    <a:pt x="38" y="135"/>
                  </a:cubicBezTo>
                  <a:cubicBezTo>
                    <a:pt x="34" y="89"/>
                    <a:pt x="34" y="89"/>
                    <a:pt x="34" y="89"/>
                  </a:cubicBezTo>
                  <a:cubicBezTo>
                    <a:pt x="33" y="38"/>
                    <a:pt x="27" y="10"/>
                    <a:pt x="13" y="5"/>
                  </a:cubicBezTo>
                  <a:cubicBezTo>
                    <a:pt x="1" y="0"/>
                    <a:pt x="1" y="0"/>
                    <a:pt x="1"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0" name="Freeform 449"/>
            <p:cNvSpPr>
              <a:spLocks/>
            </p:cNvSpPr>
            <p:nvPr/>
          </p:nvSpPr>
          <p:spPr bwMode="auto">
            <a:xfrm>
              <a:off x="5378450" y="3619500"/>
              <a:ext cx="107950" cy="219075"/>
            </a:xfrm>
            <a:custGeom>
              <a:avLst/>
              <a:gdLst>
                <a:gd name="T0" fmla="*/ 39 w 69"/>
                <a:gd name="T1" fmla="*/ 24 h 142"/>
                <a:gd name="T2" fmla="*/ 25 w 69"/>
                <a:gd name="T3" fmla="*/ 6 h 142"/>
                <a:gd name="T4" fmla="*/ 21 w 69"/>
                <a:gd name="T5" fmla="*/ 0 h 142"/>
                <a:gd name="T6" fmla="*/ 0 w 69"/>
                <a:gd name="T7" fmla="*/ 25 h 142"/>
                <a:gd name="T8" fmla="*/ 7 w 69"/>
                <a:gd name="T9" fmla="*/ 142 h 142"/>
                <a:gd name="T10" fmla="*/ 21 w 69"/>
                <a:gd name="T11" fmla="*/ 140 h 142"/>
                <a:gd name="T12" fmla="*/ 43 w 69"/>
                <a:gd name="T13" fmla="*/ 115 h 142"/>
                <a:gd name="T14" fmla="*/ 29 w 69"/>
                <a:gd name="T15" fmla="*/ 82 h 142"/>
                <a:gd name="T16" fmla="*/ 34 w 69"/>
                <a:gd name="T17" fmla="*/ 56 h 142"/>
                <a:gd name="T18" fmla="*/ 46 w 69"/>
                <a:gd name="T19" fmla="*/ 27 h 142"/>
                <a:gd name="T20" fmla="*/ 43 w 69"/>
                <a:gd name="T21" fmla="*/ 55 h 142"/>
                <a:gd name="T22" fmla="*/ 50 w 69"/>
                <a:gd name="T23" fmla="*/ 92 h 142"/>
                <a:gd name="T24" fmla="*/ 51 w 69"/>
                <a:gd name="T25" fmla="*/ 113 h 142"/>
                <a:gd name="T26" fmla="*/ 54 w 69"/>
                <a:gd name="T27" fmla="*/ 119 h 142"/>
                <a:gd name="T28" fmla="*/ 56 w 69"/>
                <a:gd name="T29" fmla="*/ 126 h 142"/>
                <a:gd name="T30" fmla="*/ 56 w 69"/>
                <a:gd name="T31" fmla="*/ 135 h 142"/>
                <a:gd name="T32" fmla="*/ 69 w 69"/>
                <a:gd name="T33" fmla="*/ 136 h 142"/>
                <a:gd name="T34" fmla="*/ 66 w 69"/>
                <a:gd name="T35" fmla="*/ 125 h 142"/>
                <a:gd name="T36" fmla="*/ 64 w 69"/>
                <a:gd name="T37" fmla="*/ 124 h 142"/>
                <a:gd name="T38" fmla="*/ 66 w 69"/>
                <a:gd name="T39" fmla="*/ 116 h 142"/>
                <a:gd name="T40" fmla="*/ 56 w 69"/>
                <a:gd name="T41" fmla="*/ 45 h 142"/>
                <a:gd name="T42" fmla="*/ 36 w 69"/>
                <a:gd name="T43" fmla="*/ 4 h 142"/>
                <a:gd name="T44" fmla="*/ 39 w 69"/>
                <a:gd name="T45" fmla="*/ 2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 h="142">
                  <a:moveTo>
                    <a:pt x="39" y="24"/>
                  </a:moveTo>
                  <a:cubicBezTo>
                    <a:pt x="31" y="22"/>
                    <a:pt x="27" y="16"/>
                    <a:pt x="25" y="6"/>
                  </a:cubicBezTo>
                  <a:cubicBezTo>
                    <a:pt x="21" y="0"/>
                    <a:pt x="21" y="0"/>
                    <a:pt x="21" y="0"/>
                  </a:cubicBezTo>
                  <a:cubicBezTo>
                    <a:pt x="11" y="7"/>
                    <a:pt x="4" y="15"/>
                    <a:pt x="0" y="25"/>
                  </a:cubicBezTo>
                  <a:cubicBezTo>
                    <a:pt x="7" y="142"/>
                    <a:pt x="7" y="142"/>
                    <a:pt x="7" y="142"/>
                  </a:cubicBezTo>
                  <a:cubicBezTo>
                    <a:pt x="12" y="142"/>
                    <a:pt x="17" y="141"/>
                    <a:pt x="21" y="140"/>
                  </a:cubicBezTo>
                  <a:cubicBezTo>
                    <a:pt x="43" y="115"/>
                    <a:pt x="43" y="115"/>
                    <a:pt x="43" y="115"/>
                  </a:cubicBezTo>
                  <a:cubicBezTo>
                    <a:pt x="29" y="82"/>
                    <a:pt x="29" y="82"/>
                    <a:pt x="29" y="82"/>
                  </a:cubicBezTo>
                  <a:cubicBezTo>
                    <a:pt x="34" y="56"/>
                    <a:pt x="34" y="56"/>
                    <a:pt x="34" y="56"/>
                  </a:cubicBezTo>
                  <a:cubicBezTo>
                    <a:pt x="46" y="27"/>
                    <a:pt x="46" y="27"/>
                    <a:pt x="46" y="27"/>
                  </a:cubicBezTo>
                  <a:cubicBezTo>
                    <a:pt x="47" y="37"/>
                    <a:pt x="46" y="46"/>
                    <a:pt x="43" y="55"/>
                  </a:cubicBezTo>
                  <a:cubicBezTo>
                    <a:pt x="50" y="92"/>
                    <a:pt x="50" y="92"/>
                    <a:pt x="50" y="92"/>
                  </a:cubicBezTo>
                  <a:cubicBezTo>
                    <a:pt x="51" y="113"/>
                    <a:pt x="51" y="113"/>
                    <a:pt x="51" y="113"/>
                  </a:cubicBezTo>
                  <a:cubicBezTo>
                    <a:pt x="52" y="115"/>
                    <a:pt x="53" y="117"/>
                    <a:pt x="54" y="119"/>
                  </a:cubicBezTo>
                  <a:cubicBezTo>
                    <a:pt x="54" y="121"/>
                    <a:pt x="55" y="124"/>
                    <a:pt x="56" y="126"/>
                  </a:cubicBezTo>
                  <a:cubicBezTo>
                    <a:pt x="56" y="135"/>
                    <a:pt x="56" y="135"/>
                    <a:pt x="56" y="135"/>
                  </a:cubicBezTo>
                  <a:cubicBezTo>
                    <a:pt x="69" y="136"/>
                    <a:pt x="69" y="136"/>
                    <a:pt x="69" y="136"/>
                  </a:cubicBezTo>
                  <a:cubicBezTo>
                    <a:pt x="66" y="125"/>
                    <a:pt x="66" y="125"/>
                    <a:pt x="66" y="125"/>
                  </a:cubicBezTo>
                  <a:cubicBezTo>
                    <a:pt x="64" y="124"/>
                    <a:pt x="64" y="124"/>
                    <a:pt x="64" y="124"/>
                  </a:cubicBezTo>
                  <a:cubicBezTo>
                    <a:pt x="66" y="116"/>
                    <a:pt x="66" y="116"/>
                    <a:pt x="66" y="116"/>
                  </a:cubicBezTo>
                  <a:cubicBezTo>
                    <a:pt x="56" y="45"/>
                    <a:pt x="56" y="45"/>
                    <a:pt x="56" y="45"/>
                  </a:cubicBezTo>
                  <a:cubicBezTo>
                    <a:pt x="59" y="26"/>
                    <a:pt x="52" y="12"/>
                    <a:pt x="36" y="4"/>
                  </a:cubicBezTo>
                  <a:cubicBezTo>
                    <a:pt x="36" y="10"/>
                    <a:pt x="37" y="17"/>
                    <a:pt x="39" y="24"/>
                  </a:cubicBezTo>
                  <a:close/>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1" name="Freeform 450"/>
            <p:cNvSpPr>
              <a:spLocks/>
            </p:cNvSpPr>
            <p:nvPr/>
          </p:nvSpPr>
          <p:spPr bwMode="auto">
            <a:xfrm>
              <a:off x="5411788" y="3660775"/>
              <a:ext cx="53975" cy="174625"/>
            </a:xfrm>
            <a:custGeom>
              <a:avLst/>
              <a:gdLst>
                <a:gd name="T0" fmla="*/ 13 w 35"/>
                <a:gd name="T1" fmla="*/ 29 h 113"/>
                <a:gd name="T2" fmla="*/ 8 w 35"/>
                <a:gd name="T3" fmla="*/ 55 h 113"/>
                <a:gd name="T4" fmla="*/ 22 w 35"/>
                <a:gd name="T5" fmla="*/ 88 h 113"/>
                <a:gd name="T6" fmla="*/ 0 w 35"/>
                <a:gd name="T7" fmla="*/ 113 h 113"/>
                <a:gd name="T8" fmla="*/ 9 w 35"/>
                <a:gd name="T9" fmla="*/ 111 h 113"/>
                <a:gd name="T10" fmla="*/ 35 w 35"/>
                <a:gd name="T11" fmla="*/ 99 h 113"/>
                <a:gd name="T12" fmla="*/ 33 w 35"/>
                <a:gd name="T13" fmla="*/ 92 h 113"/>
                <a:gd name="T14" fmla="*/ 30 w 35"/>
                <a:gd name="T15" fmla="*/ 86 h 113"/>
                <a:gd name="T16" fmla="*/ 16 w 35"/>
                <a:gd name="T17" fmla="*/ 58 h 113"/>
                <a:gd name="T18" fmla="*/ 19 w 35"/>
                <a:gd name="T19" fmla="*/ 35 h 113"/>
                <a:gd name="T20" fmla="*/ 22 w 35"/>
                <a:gd name="T21" fmla="*/ 28 h 113"/>
                <a:gd name="T22" fmla="*/ 25 w 35"/>
                <a:gd name="T23" fmla="*/ 0 h 113"/>
                <a:gd name="T24" fmla="*/ 13 w 35"/>
                <a:gd name="T25" fmla="*/ 2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13">
                  <a:moveTo>
                    <a:pt x="13" y="29"/>
                  </a:moveTo>
                  <a:cubicBezTo>
                    <a:pt x="8" y="55"/>
                    <a:pt x="8" y="55"/>
                    <a:pt x="8" y="55"/>
                  </a:cubicBezTo>
                  <a:cubicBezTo>
                    <a:pt x="22" y="88"/>
                    <a:pt x="22" y="88"/>
                    <a:pt x="22" y="88"/>
                  </a:cubicBezTo>
                  <a:cubicBezTo>
                    <a:pt x="0" y="113"/>
                    <a:pt x="0" y="113"/>
                    <a:pt x="0" y="113"/>
                  </a:cubicBezTo>
                  <a:cubicBezTo>
                    <a:pt x="3" y="113"/>
                    <a:pt x="6" y="112"/>
                    <a:pt x="9" y="111"/>
                  </a:cubicBezTo>
                  <a:cubicBezTo>
                    <a:pt x="18" y="108"/>
                    <a:pt x="27" y="104"/>
                    <a:pt x="35" y="99"/>
                  </a:cubicBezTo>
                  <a:cubicBezTo>
                    <a:pt x="34" y="97"/>
                    <a:pt x="33" y="94"/>
                    <a:pt x="33" y="92"/>
                  </a:cubicBezTo>
                  <a:cubicBezTo>
                    <a:pt x="32" y="90"/>
                    <a:pt x="31" y="88"/>
                    <a:pt x="30" y="86"/>
                  </a:cubicBezTo>
                  <a:cubicBezTo>
                    <a:pt x="27" y="77"/>
                    <a:pt x="22" y="67"/>
                    <a:pt x="16" y="58"/>
                  </a:cubicBezTo>
                  <a:cubicBezTo>
                    <a:pt x="19" y="35"/>
                    <a:pt x="19" y="35"/>
                    <a:pt x="19" y="35"/>
                  </a:cubicBezTo>
                  <a:cubicBezTo>
                    <a:pt x="20" y="32"/>
                    <a:pt x="21" y="30"/>
                    <a:pt x="22" y="28"/>
                  </a:cubicBezTo>
                  <a:cubicBezTo>
                    <a:pt x="25" y="19"/>
                    <a:pt x="26" y="10"/>
                    <a:pt x="25" y="0"/>
                  </a:cubicBezTo>
                  <a:cubicBezTo>
                    <a:pt x="13" y="29"/>
                    <a:pt x="13" y="29"/>
                    <a:pt x="13" y="29"/>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2" name="Freeform 451"/>
            <p:cNvSpPr>
              <a:spLocks/>
            </p:cNvSpPr>
            <p:nvPr/>
          </p:nvSpPr>
          <p:spPr bwMode="auto">
            <a:xfrm>
              <a:off x="5256213" y="3832225"/>
              <a:ext cx="169863" cy="390525"/>
            </a:xfrm>
            <a:custGeom>
              <a:avLst/>
              <a:gdLst>
                <a:gd name="T0" fmla="*/ 100 w 109"/>
                <a:gd name="T1" fmla="*/ 2 h 252"/>
                <a:gd name="T2" fmla="*/ 86 w 109"/>
                <a:gd name="T3" fmla="*/ 4 h 252"/>
                <a:gd name="T4" fmla="*/ 39 w 109"/>
                <a:gd name="T5" fmla="*/ 0 h 252"/>
                <a:gd name="T6" fmla="*/ 32 w 109"/>
                <a:gd name="T7" fmla="*/ 37 h 252"/>
                <a:gd name="T8" fmla="*/ 33 w 109"/>
                <a:gd name="T9" fmla="*/ 49 h 252"/>
                <a:gd name="T10" fmla="*/ 31 w 109"/>
                <a:gd name="T11" fmla="*/ 49 h 252"/>
                <a:gd name="T12" fmla="*/ 30 w 109"/>
                <a:gd name="T13" fmla="*/ 49 h 252"/>
                <a:gd name="T14" fmla="*/ 21 w 109"/>
                <a:gd name="T15" fmla="*/ 117 h 252"/>
                <a:gd name="T16" fmla="*/ 4 w 109"/>
                <a:gd name="T17" fmla="*/ 213 h 252"/>
                <a:gd name="T18" fmla="*/ 0 w 109"/>
                <a:gd name="T19" fmla="*/ 246 h 252"/>
                <a:gd name="T20" fmla="*/ 4 w 109"/>
                <a:gd name="T21" fmla="*/ 248 h 252"/>
                <a:gd name="T22" fmla="*/ 18 w 109"/>
                <a:gd name="T23" fmla="*/ 252 h 252"/>
                <a:gd name="T24" fmla="*/ 35 w 109"/>
                <a:gd name="T25" fmla="*/ 108 h 252"/>
                <a:gd name="T26" fmla="*/ 88 w 109"/>
                <a:gd name="T27" fmla="*/ 36 h 252"/>
                <a:gd name="T28" fmla="*/ 92 w 109"/>
                <a:gd name="T29" fmla="*/ 85 h 252"/>
                <a:gd name="T30" fmla="*/ 92 w 109"/>
                <a:gd name="T31" fmla="*/ 143 h 252"/>
                <a:gd name="T32" fmla="*/ 95 w 109"/>
                <a:gd name="T33" fmla="*/ 146 h 252"/>
                <a:gd name="T34" fmla="*/ 95 w 109"/>
                <a:gd name="T35" fmla="*/ 155 h 252"/>
                <a:gd name="T36" fmla="*/ 91 w 109"/>
                <a:gd name="T37" fmla="*/ 241 h 252"/>
                <a:gd name="T38" fmla="*/ 94 w 109"/>
                <a:gd name="T39" fmla="*/ 242 h 252"/>
                <a:gd name="T40" fmla="*/ 105 w 109"/>
                <a:gd name="T41" fmla="*/ 245 h 252"/>
                <a:gd name="T42" fmla="*/ 106 w 109"/>
                <a:gd name="T43" fmla="*/ 245 h 252"/>
                <a:gd name="T44" fmla="*/ 107 w 109"/>
                <a:gd name="T45" fmla="*/ 245 h 252"/>
                <a:gd name="T46" fmla="*/ 107 w 109"/>
                <a:gd name="T47" fmla="*/ 244 h 252"/>
                <a:gd name="T48" fmla="*/ 109 w 109"/>
                <a:gd name="T49" fmla="*/ 0 h 252"/>
                <a:gd name="T50" fmla="*/ 100 w 109"/>
                <a:gd name="T51" fmla="*/ 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252">
                  <a:moveTo>
                    <a:pt x="100" y="2"/>
                  </a:moveTo>
                  <a:cubicBezTo>
                    <a:pt x="96" y="3"/>
                    <a:pt x="91" y="4"/>
                    <a:pt x="86" y="4"/>
                  </a:cubicBezTo>
                  <a:cubicBezTo>
                    <a:pt x="72" y="5"/>
                    <a:pt x="56" y="4"/>
                    <a:pt x="39" y="0"/>
                  </a:cubicBezTo>
                  <a:cubicBezTo>
                    <a:pt x="32" y="37"/>
                    <a:pt x="32" y="37"/>
                    <a:pt x="32" y="37"/>
                  </a:cubicBezTo>
                  <a:cubicBezTo>
                    <a:pt x="33" y="49"/>
                    <a:pt x="33" y="49"/>
                    <a:pt x="33" y="49"/>
                  </a:cubicBezTo>
                  <a:cubicBezTo>
                    <a:pt x="33" y="49"/>
                    <a:pt x="32" y="49"/>
                    <a:pt x="31" y="49"/>
                  </a:cubicBezTo>
                  <a:cubicBezTo>
                    <a:pt x="31" y="49"/>
                    <a:pt x="31" y="49"/>
                    <a:pt x="30" y="49"/>
                  </a:cubicBezTo>
                  <a:cubicBezTo>
                    <a:pt x="21" y="117"/>
                    <a:pt x="21" y="117"/>
                    <a:pt x="21" y="117"/>
                  </a:cubicBezTo>
                  <a:cubicBezTo>
                    <a:pt x="4" y="213"/>
                    <a:pt x="4" y="213"/>
                    <a:pt x="4" y="213"/>
                  </a:cubicBezTo>
                  <a:cubicBezTo>
                    <a:pt x="0" y="246"/>
                    <a:pt x="0" y="246"/>
                    <a:pt x="0" y="246"/>
                  </a:cubicBezTo>
                  <a:cubicBezTo>
                    <a:pt x="1" y="246"/>
                    <a:pt x="3" y="247"/>
                    <a:pt x="4" y="248"/>
                  </a:cubicBezTo>
                  <a:cubicBezTo>
                    <a:pt x="8" y="251"/>
                    <a:pt x="13" y="252"/>
                    <a:pt x="18" y="252"/>
                  </a:cubicBezTo>
                  <a:cubicBezTo>
                    <a:pt x="35" y="108"/>
                    <a:pt x="35" y="108"/>
                    <a:pt x="35" y="108"/>
                  </a:cubicBezTo>
                  <a:cubicBezTo>
                    <a:pt x="88" y="36"/>
                    <a:pt x="88" y="36"/>
                    <a:pt x="88" y="36"/>
                  </a:cubicBezTo>
                  <a:cubicBezTo>
                    <a:pt x="92" y="85"/>
                    <a:pt x="92" y="85"/>
                    <a:pt x="92" y="85"/>
                  </a:cubicBezTo>
                  <a:cubicBezTo>
                    <a:pt x="92" y="143"/>
                    <a:pt x="92" y="143"/>
                    <a:pt x="92" y="143"/>
                  </a:cubicBezTo>
                  <a:cubicBezTo>
                    <a:pt x="95" y="146"/>
                    <a:pt x="95" y="146"/>
                    <a:pt x="95" y="146"/>
                  </a:cubicBezTo>
                  <a:cubicBezTo>
                    <a:pt x="95" y="155"/>
                    <a:pt x="95" y="155"/>
                    <a:pt x="95" y="155"/>
                  </a:cubicBezTo>
                  <a:cubicBezTo>
                    <a:pt x="91" y="184"/>
                    <a:pt x="90" y="212"/>
                    <a:pt x="91" y="241"/>
                  </a:cubicBezTo>
                  <a:cubicBezTo>
                    <a:pt x="92" y="241"/>
                    <a:pt x="93" y="242"/>
                    <a:pt x="94" y="242"/>
                  </a:cubicBezTo>
                  <a:cubicBezTo>
                    <a:pt x="97" y="243"/>
                    <a:pt x="101" y="244"/>
                    <a:pt x="105" y="245"/>
                  </a:cubicBezTo>
                  <a:cubicBezTo>
                    <a:pt x="105" y="245"/>
                    <a:pt x="105" y="245"/>
                    <a:pt x="106" y="245"/>
                  </a:cubicBezTo>
                  <a:cubicBezTo>
                    <a:pt x="106" y="245"/>
                    <a:pt x="106" y="245"/>
                    <a:pt x="107" y="245"/>
                  </a:cubicBezTo>
                  <a:cubicBezTo>
                    <a:pt x="107" y="244"/>
                    <a:pt x="107" y="244"/>
                    <a:pt x="107" y="244"/>
                  </a:cubicBezTo>
                  <a:cubicBezTo>
                    <a:pt x="109" y="0"/>
                    <a:pt x="109" y="0"/>
                    <a:pt x="109" y="0"/>
                  </a:cubicBezTo>
                  <a:cubicBezTo>
                    <a:pt x="106" y="1"/>
                    <a:pt x="103" y="2"/>
                    <a:pt x="100" y="2"/>
                  </a:cubicBezTo>
                  <a:close/>
                </a:path>
              </a:pathLst>
            </a:custGeom>
            <a:solidFill>
              <a:srgbClr val="B3BF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3" name="Freeform 452"/>
            <p:cNvSpPr>
              <a:spLocks/>
            </p:cNvSpPr>
            <p:nvPr/>
          </p:nvSpPr>
          <p:spPr bwMode="auto">
            <a:xfrm>
              <a:off x="5422900" y="3813175"/>
              <a:ext cx="50800" cy="396875"/>
            </a:xfrm>
            <a:custGeom>
              <a:avLst/>
              <a:gdLst>
                <a:gd name="T0" fmla="*/ 32 w 33"/>
                <a:gd name="T1" fmla="*/ 11 h 256"/>
                <a:gd name="T2" fmla="*/ 28 w 33"/>
                <a:gd name="T3" fmla="*/ 9 h 256"/>
                <a:gd name="T4" fmla="*/ 28 w 33"/>
                <a:gd name="T5" fmla="*/ 0 h 256"/>
                <a:gd name="T6" fmla="*/ 2 w 33"/>
                <a:gd name="T7" fmla="*/ 12 h 256"/>
                <a:gd name="T8" fmla="*/ 0 w 33"/>
                <a:gd name="T9" fmla="*/ 256 h 256"/>
                <a:gd name="T10" fmla="*/ 15 w 33"/>
                <a:gd name="T11" fmla="*/ 255 h 256"/>
                <a:gd name="T12" fmla="*/ 20 w 33"/>
                <a:gd name="T13" fmla="*/ 105 h 256"/>
                <a:gd name="T14" fmla="*/ 27 w 33"/>
                <a:gd name="T15" fmla="*/ 64 h 256"/>
                <a:gd name="T16" fmla="*/ 29 w 33"/>
                <a:gd name="T17" fmla="*/ 42 h 256"/>
                <a:gd name="T18" fmla="*/ 33 w 33"/>
                <a:gd name="T19" fmla="*/ 31 h 256"/>
                <a:gd name="T20" fmla="*/ 32 w 33"/>
                <a:gd name="T21" fmla="*/ 1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56">
                  <a:moveTo>
                    <a:pt x="32" y="11"/>
                  </a:moveTo>
                  <a:cubicBezTo>
                    <a:pt x="28" y="9"/>
                    <a:pt x="28" y="9"/>
                    <a:pt x="28" y="9"/>
                  </a:cubicBezTo>
                  <a:cubicBezTo>
                    <a:pt x="28" y="0"/>
                    <a:pt x="28" y="0"/>
                    <a:pt x="28" y="0"/>
                  </a:cubicBezTo>
                  <a:cubicBezTo>
                    <a:pt x="20" y="5"/>
                    <a:pt x="11" y="9"/>
                    <a:pt x="2" y="12"/>
                  </a:cubicBezTo>
                  <a:cubicBezTo>
                    <a:pt x="0" y="256"/>
                    <a:pt x="0" y="256"/>
                    <a:pt x="0" y="256"/>
                  </a:cubicBezTo>
                  <a:cubicBezTo>
                    <a:pt x="15" y="255"/>
                    <a:pt x="15" y="255"/>
                    <a:pt x="15" y="255"/>
                  </a:cubicBezTo>
                  <a:cubicBezTo>
                    <a:pt x="20" y="105"/>
                    <a:pt x="20" y="105"/>
                    <a:pt x="20" y="105"/>
                  </a:cubicBezTo>
                  <a:cubicBezTo>
                    <a:pt x="27" y="64"/>
                    <a:pt x="27" y="64"/>
                    <a:pt x="27" y="64"/>
                  </a:cubicBezTo>
                  <a:cubicBezTo>
                    <a:pt x="29" y="42"/>
                    <a:pt x="29" y="42"/>
                    <a:pt x="29" y="42"/>
                  </a:cubicBezTo>
                  <a:cubicBezTo>
                    <a:pt x="33" y="31"/>
                    <a:pt x="33" y="31"/>
                    <a:pt x="33" y="31"/>
                  </a:cubicBezTo>
                  <a:cubicBezTo>
                    <a:pt x="32" y="11"/>
                    <a:pt x="32" y="11"/>
                    <a:pt x="32" y="11"/>
                  </a:cubicBezTo>
                  <a:close/>
                </a:path>
              </a:pathLst>
            </a:custGeom>
            <a:solidFill>
              <a:srgbClr val="8296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4" name="Freeform 453"/>
            <p:cNvSpPr>
              <a:spLocks/>
            </p:cNvSpPr>
            <p:nvPr/>
          </p:nvSpPr>
          <p:spPr bwMode="auto">
            <a:xfrm>
              <a:off x="5464175" y="3830638"/>
              <a:ext cx="25400" cy="90487"/>
            </a:xfrm>
            <a:custGeom>
              <a:avLst/>
              <a:gdLst>
                <a:gd name="T0" fmla="*/ 6 w 17"/>
                <a:gd name="T1" fmla="*/ 20 h 58"/>
                <a:gd name="T2" fmla="*/ 2 w 17"/>
                <a:gd name="T3" fmla="*/ 31 h 58"/>
                <a:gd name="T4" fmla="*/ 0 w 17"/>
                <a:gd name="T5" fmla="*/ 53 h 58"/>
                <a:gd name="T6" fmla="*/ 6 w 17"/>
                <a:gd name="T7" fmla="*/ 39 h 58"/>
                <a:gd name="T8" fmla="*/ 6 w 17"/>
                <a:gd name="T9" fmla="*/ 40 h 58"/>
                <a:gd name="T10" fmla="*/ 9 w 17"/>
                <a:gd name="T11" fmla="*/ 45 h 58"/>
                <a:gd name="T12" fmla="*/ 9 w 17"/>
                <a:gd name="T13" fmla="*/ 47 h 58"/>
                <a:gd name="T14" fmla="*/ 9 w 17"/>
                <a:gd name="T15" fmla="*/ 49 h 58"/>
                <a:gd name="T16" fmla="*/ 9 w 17"/>
                <a:gd name="T17" fmla="*/ 53 h 58"/>
                <a:gd name="T18" fmla="*/ 4 w 17"/>
                <a:gd name="T19" fmla="*/ 50 h 58"/>
                <a:gd name="T20" fmla="*/ 4 w 17"/>
                <a:gd name="T21" fmla="*/ 51 h 58"/>
                <a:gd name="T22" fmla="*/ 7 w 17"/>
                <a:gd name="T23" fmla="*/ 53 h 58"/>
                <a:gd name="T24" fmla="*/ 4 w 17"/>
                <a:gd name="T25" fmla="*/ 54 h 58"/>
                <a:gd name="T26" fmla="*/ 2 w 17"/>
                <a:gd name="T27" fmla="*/ 58 h 58"/>
                <a:gd name="T28" fmla="*/ 12 w 17"/>
                <a:gd name="T29" fmla="*/ 53 h 58"/>
                <a:gd name="T30" fmla="*/ 12 w 17"/>
                <a:gd name="T31" fmla="*/ 50 h 58"/>
                <a:gd name="T32" fmla="*/ 16 w 17"/>
                <a:gd name="T33" fmla="*/ 45 h 58"/>
                <a:gd name="T34" fmla="*/ 17 w 17"/>
                <a:gd name="T35" fmla="*/ 42 h 58"/>
                <a:gd name="T36" fmla="*/ 13 w 17"/>
                <a:gd name="T37" fmla="*/ 23 h 58"/>
                <a:gd name="T38" fmla="*/ 11 w 17"/>
                <a:gd name="T39" fmla="*/ 4 h 58"/>
                <a:gd name="T40" fmla="*/ 5 w 17"/>
                <a:gd name="T41" fmla="*/ 0 h 58"/>
                <a:gd name="T42" fmla="*/ 6 w 17"/>
                <a:gd name="T4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58">
                  <a:moveTo>
                    <a:pt x="6" y="20"/>
                  </a:moveTo>
                  <a:cubicBezTo>
                    <a:pt x="2" y="31"/>
                    <a:pt x="2" y="31"/>
                    <a:pt x="2" y="31"/>
                  </a:cubicBezTo>
                  <a:cubicBezTo>
                    <a:pt x="0" y="53"/>
                    <a:pt x="0" y="53"/>
                    <a:pt x="0" y="53"/>
                  </a:cubicBezTo>
                  <a:cubicBezTo>
                    <a:pt x="6" y="39"/>
                    <a:pt x="6" y="39"/>
                    <a:pt x="6" y="39"/>
                  </a:cubicBezTo>
                  <a:cubicBezTo>
                    <a:pt x="6" y="39"/>
                    <a:pt x="6" y="40"/>
                    <a:pt x="6" y="40"/>
                  </a:cubicBezTo>
                  <a:cubicBezTo>
                    <a:pt x="9" y="45"/>
                    <a:pt x="9" y="45"/>
                    <a:pt x="9" y="45"/>
                  </a:cubicBezTo>
                  <a:cubicBezTo>
                    <a:pt x="9" y="47"/>
                    <a:pt x="9" y="47"/>
                    <a:pt x="9" y="47"/>
                  </a:cubicBezTo>
                  <a:cubicBezTo>
                    <a:pt x="9" y="49"/>
                    <a:pt x="9" y="49"/>
                    <a:pt x="9" y="49"/>
                  </a:cubicBezTo>
                  <a:cubicBezTo>
                    <a:pt x="9" y="53"/>
                    <a:pt x="9" y="53"/>
                    <a:pt x="9" y="53"/>
                  </a:cubicBezTo>
                  <a:cubicBezTo>
                    <a:pt x="4" y="50"/>
                    <a:pt x="4" y="50"/>
                    <a:pt x="4" y="50"/>
                  </a:cubicBezTo>
                  <a:cubicBezTo>
                    <a:pt x="4" y="50"/>
                    <a:pt x="4" y="50"/>
                    <a:pt x="4" y="51"/>
                  </a:cubicBezTo>
                  <a:cubicBezTo>
                    <a:pt x="7" y="53"/>
                    <a:pt x="7" y="53"/>
                    <a:pt x="7" y="53"/>
                  </a:cubicBezTo>
                  <a:cubicBezTo>
                    <a:pt x="6" y="54"/>
                    <a:pt x="5" y="54"/>
                    <a:pt x="4" y="54"/>
                  </a:cubicBezTo>
                  <a:cubicBezTo>
                    <a:pt x="3" y="55"/>
                    <a:pt x="2" y="56"/>
                    <a:pt x="2" y="58"/>
                  </a:cubicBezTo>
                  <a:cubicBezTo>
                    <a:pt x="12" y="53"/>
                    <a:pt x="12" y="53"/>
                    <a:pt x="12" y="53"/>
                  </a:cubicBezTo>
                  <a:cubicBezTo>
                    <a:pt x="12" y="50"/>
                    <a:pt x="12" y="50"/>
                    <a:pt x="12" y="50"/>
                  </a:cubicBezTo>
                  <a:cubicBezTo>
                    <a:pt x="16" y="45"/>
                    <a:pt x="16" y="45"/>
                    <a:pt x="16" y="45"/>
                  </a:cubicBezTo>
                  <a:cubicBezTo>
                    <a:pt x="17" y="42"/>
                    <a:pt x="17" y="42"/>
                    <a:pt x="17" y="42"/>
                  </a:cubicBezTo>
                  <a:cubicBezTo>
                    <a:pt x="13" y="23"/>
                    <a:pt x="13" y="23"/>
                    <a:pt x="13" y="23"/>
                  </a:cubicBezTo>
                  <a:cubicBezTo>
                    <a:pt x="11" y="4"/>
                    <a:pt x="11" y="4"/>
                    <a:pt x="11" y="4"/>
                  </a:cubicBezTo>
                  <a:cubicBezTo>
                    <a:pt x="5" y="0"/>
                    <a:pt x="5" y="0"/>
                    <a:pt x="5" y="0"/>
                  </a:cubicBezTo>
                  <a:cubicBezTo>
                    <a:pt x="6" y="20"/>
                    <a:pt x="6" y="20"/>
                    <a:pt x="6" y="2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5" name="Freeform 454"/>
            <p:cNvSpPr>
              <a:spLocks/>
            </p:cNvSpPr>
            <p:nvPr/>
          </p:nvSpPr>
          <p:spPr bwMode="auto">
            <a:xfrm>
              <a:off x="5467350" y="3836988"/>
              <a:ext cx="26988" cy="85725"/>
            </a:xfrm>
            <a:custGeom>
              <a:avLst/>
              <a:gdLst>
                <a:gd name="T0" fmla="*/ 9 w 18"/>
                <a:gd name="T1" fmla="*/ 0 h 55"/>
                <a:gd name="T2" fmla="*/ 11 w 18"/>
                <a:gd name="T3" fmla="*/ 19 h 55"/>
                <a:gd name="T4" fmla="*/ 15 w 18"/>
                <a:gd name="T5" fmla="*/ 38 h 55"/>
                <a:gd name="T6" fmla="*/ 14 w 18"/>
                <a:gd name="T7" fmla="*/ 41 h 55"/>
                <a:gd name="T8" fmla="*/ 10 w 18"/>
                <a:gd name="T9" fmla="*/ 46 h 55"/>
                <a:gd name="T10" fmla="*/ 10 w 18"/>
                <a:gd name="T11" fmla="*/ 49 h 55"/>
                <a:gd name="T12" fmla="*/ 0 w 18"/>
                <a:gd name="T13" fmla="*/ 54 h 55"/>
                <a:gd name="T14" fmla="*/ 0 w 18"/>
                <a:gd name="T15" fmla="*/ 55 h 55"/>
                <a:gd name="T16" fmla="*/ 11 w 18"/>
                <a:gd name="T17" fmla="*/ 50 h 55"/>
                <a:gd name="T18" fmla="*/ 11 w 18"/>
                <a:gd name="T19" fmla="*/ 49 h 55"/>
                <a:gd name="T20" fmla="*/ 18 w 18"/>
                <a:gd name="T21" fmla="*/ 38 h 55"/>
                <a:gd name="T22" fmla="*/ 15 w 18"/>
                <a:gd name="T23" fmla="*/ 4 h 55"/>
                <a:gd name="T24" fmla="*/ 9 w 18"/>
                <a:gd name="T2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55">
                  <a:moveTo>
                    <a:pt x="9" y="0"/>
                  </a:moveTo>
                  <a:cubicBezTo>
                    <a:pt x="11" y="19"/>
                    <a:pt x="11" y="19"/>
                    <a:pt x="11" y="19"/>
                  </a:cubicBezTo>
                  <a:cubicBezTo>
                    <a:pt x="15" y="38"/>
                    <a:pt x="15" y="38"/>
                    <a:pt x="15" y="38"/>
                  </a:cubicBezTo>
                  <a:cubicBezTo>
                    <a:pt x="14" y="41"/>
                    <a:pt x="14" y="41"/>
                    <a:pt x="14" y="41"/>
                  </a:cubicBezTo>
                  <a:cubicBezTo>
                    <a:pt x="10" y="46"/>
                    <a:pt x="10" y="46"/>
                    <a:pt x="10" y="46"/>
                  </a:cubicBezTo>
                  <a:cubicBezTo>
                    <a:pt x="10" y="49"/>
                    <a:pt x="10" y="49"/>
                    <a:pt x="10" y="49"/>
                  </a:cubicBezTo>
                  <a:cubicBezTo>
                    <a:pt x="0" y="54"/>
                    <a:pt x="0" y="54"/>
                    <a:pt x="0" y="54"/>
                  </a:cubicBezTo>
                  <a:cubicBezTo>
                    <a:pt x="0" y="54"/>
                    <a:pt x="0" y="54"/>
                    <a:pt x="0" y="55"/>
                  </a:cubicBezTo>
                  <a:cubicBezTo>
                    <a:pt x="11" y="50"/>
                    <a:pt x="11" y="50"/>
                    <a:pt x="11" y="50"/>
                  </a:cubicBezTo>
                  <a:cubicBezTo>
                    <a:pt x="11" y="49"/>
                    <a:pt x="11" y="49"/>
                    <a:pt x="11" y="49"/>
                  </a:cubicBezTo>
                  <a:cubicBezTo>
                    <a:pt x="18" y="38"/>
                    <a:pt x="18" y="38"/>
                    <a:pt x="18" y="38"/>
                  </a:cubicBezTo>
                  <a:cubicBezTo>
                    <a:pt x="15" y="4"/>
                    <a:pt x="15" y="4"/>
                    <a:pt x="15" y="4"/>
                  </a:cubicBezTo>
                  <a:cubicBezTo>
                    <a:pt x="9" y="0"/>
                    <a:pt x="9" y="0"/>
                    <a:pt x="9"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6" name="Freeform 455"/>
            <p:cNvSpPr>
              <a:spLocks/>
            </p:cNvSpPr>
            <p:nvPr/>
          </p:nvSpPr>
          <p:spPr bwMode="auto">
            <a:xfrm>
              <a:off x="5276850" y="3670300"/>
              <a:ext cx="42863" cy="169862"/>
            </a:xfrm>
            <a:custGeom>
              <a:avLst/>
              <a:gdLst>
                <a:gd name="T0" fmla="*/ 28 w 28"/>
                <a:gd name="T1" fmla="*/ 46 h 110"/>
                <a:gd name="T2" fmla="*/ 28 w 28"/>
                <a:gd name="T3" fmla="*/ 26 h 110"/>
                <a:gd name="T4" fmla="*/ 23 w 28"/>
                <a:gd name="T5" fmla="*/ 0 h 110"/>
                <a:gd name="T6" fmla="*/ 18 w 28"/>
                <a:gd name="T7" fmla="*/ 47 h 110"/>
                <a:gd name="T8" fmla="*/ 7 w 28"/>
                <a:gd name="T9" fmla="*/ 93 h 110"/>
                <a:gd name="T10" fmla="*/ 11 w 28"/>
                <a:gd name="T11" fmla="*/ 92 h 110"/>
                <a:gd name="T12" fmla="*/ 12 w 28"/>
                <a:gd name="T13" fmla="*/ 98 h 110"/>
                <a:gd name="T14" fmla="*/ 0 w 28"/>
                <a:gd name="T15" fmla="*/ 107 h 110"/>
                <a:gd name="T16" fmla="*/ 1 w 28"/>
                <a:gd name="T17" fmla="*/ 110 h 110"/>
                <a:gd name="T18" fmla="*/ 2 w 28"/>
                <a:gd name="T19" fmla="*/ 107 h 110"/>
                <a:gd name="T20" fmla="*/ 8 w 28"/>
                <a:gd name="T21" fmla="*/ 107 h 110"/>
                <a:gd name="T22" fmla="*/ 15 w 28"/>
                <a:gd name="T23" fmla="*/ 107 h 110"/>
                <a:gd name="T24" fmla="*/ 20 w 28"/>
                <a:gd name="T25" fmla="*/ 93 h 110"/>
                <a:gd name="T26" fmla="*/ 18 w 28"/>
                <a:gd name="T27" fmla="*/ 92 h 110"/>
                <a:gd name="T28" fmla="*/ 28 w 28"/>
                <a:gd name="T29" fmla="*/ 4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10">
                  <a:moveTo>
                    <a:pt x="28" y="46"/>
                  </a:moveTo>
                  <a:cubicBezTo>
                    <a:pt x="28" y="26"/>
                    <a:pt x="28" y="26"/>
                    <a:pt x="28" y="26"/>
                  </a:cubicBezTo>
                  <a:cubicBezTo>
                    <a:pt x="23" y="0"/>
                    <a:pt x="23" y="0"/>
                    <a:pt x="23" y="0"/>
                  </a:cubicBezTo>
                  <a:cubicBezTo>
                    <a:pt x="18" y="47"/>
                    <a:pt x="18" y="47"/>
                    <a:pt x="18" y="47"/>
                  </a:cubicBezTo>
                  <a:cubicBezTo>
                    <a:pt x="7" y="93"/>
                    <a:pt x="7" y="93"/>
                    <a:pt x="7" y="93"/>
                  </a:cubicBezTo>
                  <a:cubicBezTo>
                    <a:pt x="8" y="92"/>
                    <a:pt x="10" y="92"/>
                    <a:pt x="11" y="92"/>
                  </a:cubicBezTo>
                  <a:cubicBezTo>
                    <a:pt x="12" y="98"/>
                    <a:pt x="12" y="98"/>
                    <a:pt x="12" y="98"/>
                  </a:cubicBezTo>
                  <a:cubicBezTo>
                    <a:pt x="0" y="107"/>
                    <a:pt x="0" y="107"/>
                    <a:pt x="0" y="107"/>
                  </a:cubicBezTo>
                  <a:cubicBezTo>
                    <a:pt x="1" y="110"/>
                    <a:pt x="1" y="110"/>
                    <a:pt x="1" y="110"/>
                  </a:cubicBezTo>
                  <a:cubicBezTo>
                    <a:pt x="2" y="107"/>
                    <a:pt x="2" y="107"/>
                    <a:pt x="2" y="107"/>
                  </a:cubicBezTo>
                  <a:cubicBezTo>
                    <a:pt x="8" y="107"/>
                    <a:pt x="8" y="107"/>
                    <a:pt x="8" y="107"/>
                  </a:cubicBezTo>
                  <a:cubicBezTo>
                    <a:pt x="15" y="107"/>
                    <a:pt x="15" y="107"/>
                    <a:pt x="15" y="107"/>
                  </a:cubicBezTo>
                  <a:cubicBezTo>
                    <a:pt x="20" y="93"/>
                    <a:pt x="20" y="93"/>
                    <a:pt x="20" y="93"/>
                  </a:cubicBezTo>
                  <a:cubicBezTo>
                    <a:pt x="18" y="92"/>
                    <a:pt x="18" y="92"/>
                    <a:pt x="18" y="92"/>
                  </a:cubicBezTo>
                  <a:cubicBezTo>
                    <a:pt x="28" y="46"/>
                    <a:pt x="28" y="46"/>
                    <a:pt x="28" y="46"/>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7" name="Freeform 456"/>
            <p:cNvSpPr>
              <a:spLocks/>
            </p:cNvSpPr>
            <p:nvPr/>
          </p:nvSpPr>
          <p:spPr bwMode="auto">
            <a:xfrm>
              <a:off x="5275263" y="3835400"/>
              <a:ext cx="28575" cy="79375"/>
            </a:xfrm>
            <a:custGeom>
              <a:avLst/>
              <a:gdLst>
                <a:gd name="T0" fmla="*/ 3 w 19"/>
                <a:gd name="T1" fmla="*/ 0 h 51"/>
                <a:gd name="T2" fmla="*/ 2 w 19"/>
                <a:gd name="T3" fmla="*/ 3 h 51"/>
                <a:gd name="T4" fmla="*/ 4 w 19"/>
                <a:gd name="T5" fmla="*/ 16 h 51"/>
                <a:gd name="T6" fmla="*/ 0 w 19"/>
                <a:gd name="T7" fmla="*/ 38 h 51"/>
                <a:gd name="T8" fmla="*/ 2 w 19"/>
                <a:gd name="T9" fmla="*/ 41 h 51"/>
                <a:gd name="T10" fmla="*/ 3 w 19"/>
                <a:gd name="T11" fmla="*/ 38 h 51"/>
                <a:gd name="T12" fmla="*/ 5 w 19"/>
                <a:gd name="T13" fmla="*/ 46 h 51"/>
                <a:gd name="T14" fmla="*/ 7 w 19"/>
                <a:gd name="T15" fmla="*/ 51 h 51"/>
                <a:gd name="T16" fmla="*/ 10 w 19"/>
                <a:gd name="T17" fmla="*/ 51 h 51"/>
                <a:gd name="T18" fmla="*/ 7 w 19"/>
                <a:gd name="T19" fmla="*/ 48 h 51"/>
                <a:gd name="T20" fmla="*/ 6 w 19"/>
                <a:gd name="T21" fmla="*/ 37 h 51"/>
                <a:gd name="T22" fmla="*/ 14 w 19"/>
                <a:gd name="T23" fmla="*/ 34 h 51"/>
                <a:gd name="T24" fmla="*/ 18 w 19"/>
                <a:gd name="T25" fmla="*/ 47 h 51"/>
                <a:gd name="T26" fmla="*/ 19 w 19"/>
                <a:gd name="T27" fmla="*/ 47 h 51"/>
                <a:gd name="T28" fmla="*/ 15 w 19"/>
                <a:gd name="T29" fmla="*/ 27 h 51"/>
                <a:gd name="T30" fmla="*/ 9 w 19"/>
                <a:gd name="T31" fmla="*/ 14 h 51"/>
                <a:gd name="T32" fmla="*/ 9 w 19"/>
                <a:gd name="T33" fmla="*/ 0 h 51"/>
                <a:gd name="T34" fmla="*/ 3 w 19"/>
                <a:gd name="T35"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51">
                  <a:moveTo>
                    <a:pt x="3" y="0"/>
                  </a:moveTo>
                  <a:cubicBezTo>
                    <a:pt x="2" y="3"/>
                    <a:pt x="2" y="3"/>
                    <a:pt x="2" y="3"/>
                  </a:cubicBezTo>
                  <a:cubicBezTo>
                    <a:pt x="4" y="16"/>
                    <a:pt x="4" y="16"/>
                    <a:pt x="4" y="16"/>
                  </a:cubicBezTo>
                  <a:cubicBezTo>
                    <a:pt x="0" y="38"/>
                    <a:pt x="0" y="38"/>
                    <a:pt x="0" y="38"/>
                  </a:cubicBezTo>
                  <a:cubicBezTo>
                    <a:pt x="2" y="41"/>
                    <a:pt x="2" y="41"/>
                    <a:pt x="2" y="41"/>
                  </a:cubicBezTo>
                  <a:cubicBezTo>
                    <a:pt x="3" y="38"/>
                    <a:pt x="3" y="38"/>
                    <a:pt x="3" y="38"/>
                  </a:cubicBezTo>
                  <a:cubicBezTo>
                    <a:pt x="5" y="46"/>
                    <a:pt x="5" y="46"/>
                    <a:pt x="5" y="46"/>
                  </a:cubicBezTo>
                  <a:cubicBezTo>
                    <a:pt x="7" y="51"/>
                    <a:pt x="7" y="51"/>
                    <a:pt x="7" y="51"/>
                  </a:cubicBezTo>
                  <a:cubicBezTo>
                    <a:pt x="10" y="51"/>
                    <a:pt x="10" y="51"/>
                    <a:pt x="10" y="51"/>
                  </a:cubicBezTo>
                  <a:cubicBezTo>
                    <a:pt x="7" y="48"/>
                    <a:pt x="7" y="48"/>
                    <a:pt x="7" y="48"/>
                  </a:cubicBezTo>
                  <a:cubicBezTo>
                    <a:pt x="6" y="37"/>
                    <a:pt x="6" y="37"/>
                    <a:pt x="6" y="37"/>
                  </a:cubicBezTo>
                  <a:cubicBezTo>
                    <a:pt x="14" y="34"/>
                    <a:pt x="14" y="34"/>
                    <a:pt x="14" y="34"/>
                  </a:cubicBezTo>
                  <a:cubicBezTo>
                    <a:pt x="14" y="42"/>
                    <a:pt x="16" y="46"/>
                    <a:pt x="18" y="47"/>
                  </a:cubicBezTo>
                  <a:cubicBezTo>
                    <a:pt x="19" y="47"/>
                    <a:pt x="19" y="47"/>
                    <a:pt x="19" y="47"/>
                  </a:cubicBezTo>
                  <a:cubicBezTo>
                    <a:pt x="15" y="27"/>
                    <a:pt x="15" y="27"/>
                    <a:pt x="15" y="27"/>
                  </a:cubicBezTo>
                  <a:cubicBezTo>
                    <a:pt x="9" y="14"/>
                    <a:pt x="9" y="14"/>
                    <a:pt x="9" y="14"/>
                  </a:cubicBezTo>
                  <a:cubicBezTo>
                    <a:pt x="9" y="0"/>
                    <a:pt x="9" y="0"/>
                    <a:pt x="9" y="0"/>
                  </a:cubicBezTo>
                  <a:cubicBezTo>
                    <a:pt x="3" y="0"/>
                    <a:pt x="3" y="0"/>
                    <a:pt x="3"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8" name="Freeform 457"/>
            <p:cNvSpPr>
              <a:spLocks/>
            </p:cNvSpPr>
            <p:nvPr/>
          </p:nvSpPr>
          <p:spPr bwMode="auto">
            <a:xfrm>
              <a:off x="5289550" y="3835400"/>
              <a:ext cx="17463" cy="73025"/>
            </a:xfrm>
            <a:custGeom>
              <a:avLst/>
              <a:gdLst>
                <a:gd name="T0" fmla="*/ 0 w 12"/>
                <a:gd name="T1" fmla="*/ 0 h 47"/>
                <a:gd name="T2" fmla="*/ 0 w 12"/>
                <a:gd name="T3" fmla="*/ 14 h 47"/>
                <a:gd name="T4" fmla="*/ 6 w 12"/>
                <a:gd name="T5" fmla="*/ 27 h 47"/>
                <a:gd name="T6" fmla="*/ 10 w 12"/>
                <a:gd name="T7" fmla="*/ 47 h 47"/>
                <a:gd name="T8" fmla="*/ 12 w 12"/>
                <a:gd name="T9" fmla="*/ 47 h 47"/>
                <a:gd name="T10" fmla="*/ 11 w 12"/>
                <a:gd name="T11" fmla="*/ 35 h 47"/>
                <a:gd name="T12" fmla="*/ 10 w 12"/>
                <a:gd name="T13" fmla="*/ 24 h 47"/>
                <a:gd name="T14" fmla="*/ 7 w 12"/>
                <a:gd name="T15" fmla="*/ 15 h 47"/>
                <a:gd name="T16" fmla="*/ 7 w 12"/>
                <a:gd name="T17" fmla="*/ 0 h 47"/>
                <a:gd name="T18" fmla="*/ 0 w 12"/>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47">
                  <a:moveTo>
                    <a:pt x="0" y="0"/>
                  </a:moveTo>
                  <a:cubicBezTo>
                    <a:pt x="0" y="14"/>
                    <a:pt x="0" y="14"/>
                    <a:pt x="0" y="14"/>
                  </a:cubicBezTo>
                  <a:cubicBezTo>
                    <a:pt x="6" y="27"/>
                    <a:pt x="6" y="27"/>
                    <a:pt x="6" y="27"/>
                  </a:cubicBezTo>
                  <a:cubicBezTo>
                    <a:pt x="10" y="47"/>
                    <a:pt x="10" y="47"/>
                    <a:pt x="10" y="47"/>
                  </a:cubicBezTo>
                  <a:cubicBezTo>
                    <a:pt x="11" y="47"/>
                    <a:pt x="12" y="47"/>
                    <a:pt x="12" y="47"/>
                  </a:cubicBezTo>
                  <a:cubicBezTo>
                    <a:pt x="11" y="35"/>
                    <a:pt x="11" y="35"/>
                    <a:pt x="11" y="35"/>
                  </a:cubicBezTo>
                  <a:cubicBezTo>
                    <a:pt x="10" y="24"/>
                    <a:pt x="10" y="24"/>
                    <a:pt x="10" y="24"/>
                  </a:cubicBezTo>
                  <a:cubicBezTo>
                    <a:pt x="7" y="15"/>
                    <a:pt x="7" y="15"/>
                    <a:pt x="7" y="15"/>
                  </a:cubicBezTo>
                  <a:cubicBezTo>
                    <a:pt x="7" y="0"/>
                    <a:pt x="7" y="0"/>
                    <a:pt x="7" y="0"/>
                  </a:cubicBezTo>
                  <a:cubicBezTo>
                    <a:pt x="0" y="0"/>
                    <a:pt x="0" y="0"/>
                    <a:pt x="0"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59" name="Freeform 458"/>
            <p:cNvSpPr>
              <a:spLocks/>
            </p:cNvSpPr>
            <p:nvPr/>
          </p:nvSpPr>
          <p:spPr bwMode="auto">
            <a:xfrm>
              <a:off x="5284788" y="3887788"/>
              <a:ext cx="17463" cy="26987"/>
            </a:xfrm>
            <a:custGeom>
              <a:avLst/>
              <a:gdLst>
                <a:gd name="T0" fmla="*/ 4 w 11"/>
                <a:gd name="T1" fmla="*/ 13 h 17"/>
                <a:gd name="T2" fmla="*/ 4 w 11"/>
                <a:gd name="T3" fmla="*/ 5 h 17"/>
                <a:gd name="T4" fmla="*/ 8 w 11"/>
                <a:gd name="T5" fmla="*/ 0 h 17"/>
                <a:gd name="T6" fmla="*/ 0 w 11"/>
                <a:gd name="T7" fmla="*/ 3 h 17"/>
                <a:gd name="T8" fmla="*/ 1 w 11"/>
                <a:gd name="T9" fmla="*/ 14 h 17"/>
                <a:gd name="T10" fmla="*/ 4 w 11"/>
                <a:gd name="T11" fmla="*/ 17 h 17"/>
                <a:gd name="T12" fmla="*/ 11 w 11"/>
                <a:gd name="T13" fmla="*/ 17 h 17"/>
                <a:gd name="T14" fmla="*/ 4 w 11"/>
                <a:gd name="T15" fmla="*/ 1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4" y="13"/>
                  </a:moveTo>
                  <a:cubicBezTo>
                    <a:pt x="4" y="5"/>
                    <a:pt x="4" y="5"/>
                    <a:pt x="4" y="5"/>
                  </a:cubicBezTo>
                  <a:cubicBezTo>
                    <a:pt x="8" y="0"/>
                    <a:pt x="8" y="0"/>
                    <a:pt x="8" y="0"/>
                  </a:cubicBezTo>
                  <a:cubicBezTo>
                    <a:pt x="0" y="3"/>
                    <a:pt x="0" y="3"/>
                    <a:pt x="0" y="3"/>
                  </a:cubicBezTo>
                  <a:cubicBezTo>
                    <a:pt x="1" y="14"/>
                    <a:pt x="1" y="14"/>
                    <a:pt x="1" y="14"/>
                  </a:cubicBezTo>
                  <a:cubicBezTo>
                    <a:pt x="4" y="17"/>
                    <a:pt x="4" y="17"/>
                    <a:pt x="4" y="17"/>
                  </a:cubicBezTo>
                  <a:cubicBezTo>
                    <a:pt x="11" y="17"/>
                    <a:pt x="11" y="17"/>
                    <a:pt x="11" y="17"/>
                  </a:cubicBezTo>
                  <a:cubicBezTo>
                    <a:pt x="11" y="15"/>
                    <a:pt x="9" y="14"/>
                    <a:pt x="4" y="1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0" name="Freeform 459"/>
            <p:cNvSpPr>
              <a:spLocks/>
            </p:cNvSpPr>
            <p:nvPr/>
          </p:nvSpPr>
          <p:spPr bwMode="auto">
            <a:xfrm>
              <a:off x="5278438" y="3894138"/>
              <a:ext cx="4763" cy="12700"/>
            </a:xfrm>
            <a:custGeom>
              <a:avLst/>
              <a:gdLst>
                <a:gd name="T0" fmla="*/ 0 w 3"/>
                <a:gd name="T1" fmla="*/ 3 h 8"/>
                <a:gd name="T2" fmla="*/ 3 w 3"/>
                <a:gd name="T3" fmla="*/ 8 h 8"/>
                <a:gd name="T4" fmla="*/ 1 w 3"/>
                <a:gd name="T5" fmla="*/ 0 h 8"/>
                <a:gd name="T6" fmla="*/ 0 w 3"/>
                <a:gd name="T7" fmla="*/ 3 h 8"/>
                <a:gd name="T8" fmla="*/ 0 w 3"/>
                <a:gd name="T9" fmla="*/ 3 h 8"/>
              </a:gdLst>
              <a:ahLst/>
              <a:cxnLst>
                <a:cxn ang="0">
                  <a:pos x="T0" y="T1"/>
                </a:cxn>
                <a:cxn ang="0">
                  <a:pos x="T2" y="T3"/>
                </a:cxn>
                <a:cxn ang="0">
                  <a:pos x="T4" y="T5"/>
                </a:cxn>
                <a:cxn ang="0">
                  <a:pos x="T6" y="T7"/>
                </a:cxn>
                <a:cxn ang="0">
                  <a:pos x="T8" y="T9"/>
                </a:cxn>
              </a:cxnLst>
              <a:rect l="0" t="0" r="r" b="b"/>
              <a:pathLst>
                <a:path w="3" h="8">
                  <a:moveTo>
                    <a:pt x="0" y="3"/>
                  </a:moveTo>
                  <a:lnTo>
                    <a:pt x="3" y="8"/>
                  </a:lnTo>
                  <a:lnTo>
                    <a:pt x="1" y="0"/>
                  </a:lnTo>
                  <a:lnTo>
                    <a:pt x="0" y="3"/>
                  </a:lnTo>
                  <a:lnTo>
                    <a:pt x="0" y="3"/>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1" name="Freeform 460"/>
            <p:cNvSpPr>
              <a:spLocks/>
            </p:cNvSpPr>
            <p:nvPr/>
          </p:nvSpPr>
          <p:spPr bwMode="auto">
            <a:xfrm>
              <a:off x="5284788" y="3887788"/>
              <a:ext cx="107950" cy="334962"/>
            </a:xfrm>
            <a:custGeom>
              <a:avLst/>
              <a:gdLst>
                <a:gd name="T0" fmla="*/ 37 w 70"/>
                <a:gd name="T1" fmla="*/ 88 h 216"/>
                <a:gd name="T2" fmla="*/ 37 w 70"/>
                <a:gd name="T3" fmla="*/ 87 h 216"/>
                <a:gd name="T4" fmla="*/ 41 w 70"/>
                <a:gd name="T5" fmla="*/ 68 h 216"/>
                <a:gd name="T6" fmla="*/ 70 w 70"/>
                <a:gd name="T7" fmla="*/ 0 h 216"/>
                <a:gd name="T8" fmla="*/ 17 w 70"/>
                <a:gd name="T9" fmla="*/ 72 h 216"/>
                <a:gd name="T10" fmla="*/ 0 w 70"/>
                <a:gd name="T11" fmla="*/ 216 h 216"/>
                <a:gd name="T12" fmla="*/ 11 w 70"/>
                <a:gd name="T13" fmla="*/ 216 h 216"/>
                <a:gd name="T14" fmla="*/ 23 w 70"/>
                <a:gd name="T15" fmla="*/ 213 h 216"/>
                <a:gd name="T16" fmla="*/ 24 w 70"/>
                <a:gd name="T17" fmla="*/ 198 h 216"/>
                <a:gd name="T18" fmla="*/ 24 w 70"/>
                <a:gd name="T19" fmla="*/ 198 h 216"/>
                <a:gd name="T20" fmla="*/ 37 w 70"/>
                <a:gd name="T21" fmla="*/ 8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16">
                  <a:moveTo>
                    <a:pt x="37" y="88"/>
                  </a:moveTo>
                  <a:cubicBezTo>
                    <a:pt x="37" y="88"/>
                    <a:pt x="37" y="87"/>
                    <a:pt x="37" y="87"/>
                  </a:cubicBezTo>
                  <a:cubicBezTo>
                    <a:pt x="40" y="81"/>
                    <a:pt x="42" y="74"/>
                    <a:pt x="41" y="68"/>
                  </a:cubicBezTo>
                  <a:cubicBezTo>
                    <a:pt x="49" y="44"/>
                    <a:pt x="59" y="21"/>
                    <a:pt x="70" y="0"/>
                  </a:cubicBezTo>
                  <a:cubicBezTo>
                    <a:pt x="17" y="72"/>
                    <a:pt x="17" y="72"/>
                    <a:pt x="17" y="72"/>
                  </a:cubicBezTo>
                  <a:cubicBezTo>
                    <a:pt x="0" y="216"/>
                    <a:pt x="0" y="216"/>
                    <a:pt x="0" y="216"/>
                  </a:cubicBezTo>
                  <a:cubicBezTo>
                    <a:pt x="11" y="216"/>
                    <a:pt x="11" y="216"/>
                    <a:pt x="11" y="216"/>
                  </a:cubicBezTo>
                  <a:cubicBezTo>
                    <a:pt x="15" y="215"/>
                    <a:pt x="19" y="214"/>
                    <a:pt x="23" y="213"/>
                  </a:cubicBezTo>
                  <a:cubicBezTo>
                    <a:pt x="24" y="198"/>
                    <a:pt x="24" y="198"/>
                    <a:pt x="24" y="198"/>
                  </a:cubicBezTo>
                  <a:cubicBezTo>
                    <a:pt x="24" y="198"/>
                    <a:pt x="24" y="198"/>
                    <a:pt x="24" y="198"/>
                  </a:cubicBezTo>
                  <a:cubicBezTo>
                    <a:pt x="24" y="160"/>
                    <a:pt x="29" y="123"/>
                    <a:pt x="37" y="88"/>
                  </a:cubicBezTo>
                  <a:close/>
                </a:path>
              </a:pathLst>
            </a:custGeom>
            <a:solidFill>
              <a:srgbClr val="8296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2" name="Freeform 461"/>
            <p:cNvSpPr>
              <a:spLocks/>
            </p:cNvSpPr>
            <p:nvPr/>
          </p:nvSpPr>
          <p:spPr bwMode="auto">
            <a:xfrm>
              <a:off x="5464175" y="3890963"/>
              <a:ext cx="14288" cy="23812"/>
            </a:xfrm>
            <a:custGeom>
              <a:avLst/>
              <a:gdLst>
                <a:gd name="T0" fmla="*/ 6 w 9"/>
                <a:gd name="T1" fmla="*/ 1 h 15"/>
                <a:gd name="T2" fmla="*/ 6 w 9"/>
                <a:gd name="T3" fmla="*/ 0 h 15"/>
                <a:gd name="T4" fmla="*/ 0 w 9"/>
                <a:gd name="T5" fmla="*/ 14 h 15"/>
                <a:gd name="T6" fmla="*/ 3 w 9"/>
                <a:gd name="T7" fmla="*/ 13 h 15"/>
                <a:gd name="T8" fmla="*/ 4 w 9"/>
                <a:gd name="T9" fmla="*/ 15 h 15"/>
                <a:gd name="T10" fmla="*/ 7 w 9"/>
                <a:gd name="T11" fmla="*/ 14 h 15"/>
                <a:gd name="T12" fmla="*/ 4 w 9"/>
                <a:gd name="T13" fmla="*/ 12 h 15"/>
                <a:gd name="T14" fmla="*/ 4 w 9"/>
                <a:gd name="T15" fmla="*/ 11 h 15"/>
                <a:gd name="T16" fmla="*/ 5 w 9"/>
                <a:gd name="T17" fmla="*/ 8 h 15"/>
                <a:gd name="T18" fmla="*/ 9 w 9"/>
                <a:gd name="T19" fmla="*/ 10 h 15"/>
                <a:gd name="T20" fmla="*/ 9 w 9"/>
                <a:gd name="T21" fmla="*/ 8 h 15"/>
                <a:gd name="T22" fmla="*/ 5 w 9"/>
                <a:gd name="T23" fmla="*/ 8 h 15"/>
                <a:gd name="T24" fmla="*/ 6 w 9"/>
                <a:gd name="T25" fmla="*/ 5 h 15"/>
                <a:gd name="T26" fmla="*/ 6 w 9"/>
                <a:gd name="T2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5">
                  <a:moveTo>
                    <a:pt x="6" y="1"/>
                  </a:moveTo>
                  <a:cubicBezTo>
                    <a:pt x="6" y="1"/>
                    <a:pt x="6" y="0"/>
                    <a:pt x="6" y="0"/>
                  </a:cubicBezTo>
                  <a:cubicBezTo>
                    <a:pt x="0" y="14"/>
                    <a:pt x="0" y="14"/>
                    <a:pt x="0" y="14"/>
                  </a:cubicBezTo>
                  <a:cubicBezTo>
                    <a:pt x="1" y="14"/>
                    <a:pt x="2" y="14"/>
                    <a:pt x="3" y="13"/>
                  </a:cubicBezTo>
                  <a:cubicBezTo>
                    <a:pt x="4" y="15"/>
                    <a:pt x="4" y="15"/>
                    <a:pt x="4" y="15"/>
                  </a:cubicBezTo>
                  <a:cubicBezTo>
                    <a:pt x="5" y="15"/>
                    <a:pt x="6" y="15"/>
                    <a:pt x="7" y="14"/>
                  </a:cubicBezTo>
                  <a:cubicBezTo>
                    <a:pt x="4" y="12"/>
                    <a:pt x="4" y="12"/>
                    <a:pt x="4" y="12"/>
                  </a:cubicBezTo>
                  <a:cubicBezTo>
                    <a:pt x="4" y="11"/>
                    <a:pt x="4" y="11"/>
                    <a:pt x="4" y="11"/>
                  </a:cubicBezTo>
                  <a:cubicBezTo>
                    <a:pt x="5" y="10"/>
                    <a:pt x="5" y="9"/>
                    <a:pt x="5" y="8"/>
                  </a:cubicBezTo>
                  <a:cubicBezTo>
                    <a:pt x="9" y="10"/>
                    <a:pt x="9" y="10"/>
                    <a:pt x="9" y="10"/>
                  </a:cubicBezTo>
                  <a:cubicBezTo>
                    <a:pt x="9" y="8"/>
                    <a:pt x="9" y="8"/>
                    <a:pt x="9" y="8"/>
                  </a:cubicBezTo>
                  <a:cubicBezTo>
                    <a:pt x="5" y="8"/>
                    <a:pt x="5" y="8"/>
                    <a:pt x="5" y="8"/>
                  </a:cubicBezTo>
                  <a:cubicBezTo>
                    <a:pt x="6" y="7"/>
                    <a:pt x="6" y="6"/>
                    <a:pt x="6" y="5"/>
                  </a:cubicBezTo>
                  <a:cubicBezTo>
                    <a:pt x="6" y="4"/>
                    <a:pt x="6" y="3"/>
                    <a:pt x="6"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3" name="Freeform 462"/>
            <p:cNvSpPr>
              <a:spLocks/>
            </p:cNvSpPr>
            <p:nvPr/>
          </p:nvSpPr>
          <p:spPr bwMode="auto">
            <a:xfrm>
              <a:off x="5472113" y="3898900"/>
              <a:ext cx="6350" cy="4762"/>
            </a:xfrm>
            <a:custGeom>
              <a:avLst/>
              <a:gdLst>
                <a:gd name="T0" fmla="*/ 1 w 4"/>
                <a:gd name="T1" fmla="*/ 0 h 3"/>
                <a:gd name="T2" fmla="*/ 0 w 4"/>
                <a:gd name="T3" fmla="*/ 3 h 3"/>
                <a:gd name="T4" fmla="*/ 4 w 4"/>
                <a:gd name="T5" fmla="*/ 3 h 3"/>
                <a:gd name="T6" fmla="*/ 1 w 4"/>
                <a:gd name="T7" fmla="*/ 0 h 3"/>
              </a:gdLst>
              <a:ahLst/>
              <a:cxnLst>
                <a:cxn ang="0">
                  <a:pos x="T0" y="T1"/>
                </a:cxn>
                <a:cxn ang="0">
                  <a:pos x="T2" y="T3"/>
                </a:cxn>
                <a:cxn ang="0">
                  <a:pos x="T4" y="T5"/>
                </a:cxn>
                <a:cxn ang="0">
                  <a:pos x="T6" y="T7"/>
                </a:cxn>
              </a:cxnLst>
              <a:rect l="0" t="0" r="r" b="b"/>
              <a:pathLst>
                <a:path w="4" h="3">
                  <a:moveTo>
                    <a:pt x="1" y="0"/>
                  </a:moveTo>
                  <a:cubicBezTo>
                    <a:pt x="1" y="1"/>
                    <a:pt x="1" y="2"/>
                    <a:pt x="0" y="3"/>
                  </a:cubicBezTo>
                  <a:cubicBezTo>
                    <a:pt x="4" y="3"/>
                    <a:pt x="4" y="3"/>
                    <a:pt x="4" y="3"/>
                  </a:cubicBezTo>
                  <a:cubicBezTo>
                    <a:pt x="1" y="0"/>
                    <a:pt x="1" y="0"/>
                    <a:pt x="1"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4" name="Freeform 463"/>
            <p:cNvSpPr>
              <a:spLocks/>
            </p:cNvSpPr>
            <p:nvPr/>
          </p:nvSpPr>
          <p:spPr bwMode="auto">
            <a:xfrm>
              <a:off x="5402263" y="4206875"/>
              <a:ext cx="42863" cy="34925"/>
            </a:xfrm>
            <a:custGeom>
              <a:avLst/>
              <a:gdLst>
                <a:gd name="T0" fmla="*/ 13 w 28"/>
                <a:gd name="T1" fmla="*/ 3 h 23"/>
                <a:gd name="T2" fmla="*/ 12 w 28"/>
                <a:gd name="T3" fmla="*/ 3 h 23"/>
                <a:gd name="T4" fmla="*/ 11 w 28"/>
                <a:gd name="T5" fmla="*/ 3 h 23"/>
                <a:gd name="T6" fmla="*/ 0 w 28"/>
                <a:gd name="T7" fmla="*/ 0 h 23"/>
                <a:gd name="T8" fmla="*/ 0 w 28"/>
                <a:gd name="T9" fmla="*/ 14 h 23"/>
                <a:gd name="T10" fmla="*/ 16 w 28"/>
                <a:gd name="T11" fmla="*/ 21 h 23"/>
                <a:gd name="T12" fmla="*/ 25 w 28"/>
                <a:gd name="T13" fmla="*/ 13 h 23"/>
                <a:gd name="T14" fmla="*/ 23 w 28"/>
                <a:gd name="T15" fmla="*/ 2 h 23"/>
                <a:gd name="T16" fmla="*/ 28 w 28"/>
                <a:gd name="T17" fmla="*/ 2 h 23"/>
                <a:gd name="T18" fmla="*/ 28 w 28"/>
                <a:gd name="T19" fmla="*/ 1 h 23"/>
                <a:gd name="T20" fmla="*/ 13 w 28"/>
                <a:gd name="T21" fmla="*/ 2 h 23"/>
                <a:gd name="T22" fmla="*/ 13 w 28"/>
                <a:gd name="T23"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3">
                  <a:moveTo>
                    <a:pt x="13" y="3"/>
                  </a:moveTo>
                  <a:cubicBezTo>
                    <a:pt x="12" y="3"/>
                    <a:pt x="12" y="3"/>
                    <a:pt x="12" y="3"/>
                  </a:cubicBezTo>
                  <a:cubicBezTo>
                    <a:pt x="11" y="3"/>
                    <a:pt x="11" y="3"/>
                    <a:pt x="11" y="3"/>
                  </a:cubicBezTo>
                  <a:cubicBezTo>
                    <a:pt x="7" y="2"/>
                    <a:pt x="3" y="1"/>
                    <a:pt x="0" y="0"/>
                  </a:cubicBezTo>
                  <a:cubicBezTo>
                    <a:pt x="0" y="14"/>
                    <a:pt x="0" y="14"/>
                    <a:pt x="0" y="14"/>
                  </a:cubicBezTo>
                  <a:cubicBezTo>
                    <a:pt x="5" y="20"/>
                    <a:pt x="10" y="23"/>
                    <a:pt x="16" y="21"/>
                  </a:cubicBezTo>
                  <a:cubicBezTo>
                    <a:pt x="21" y="21"/>
                    <a:pt x="24" y="18"/>
                    <a:pt x="25" y="13"/>
                  </a:cubicBezTo>
                  <a:cubicBezTo>
                    <a:pt x="23" y="2"/>
                    <a:pt x="23" y="2"/>
                    <a:pt x="23" y="2"/>
                  </a:cubicBezTo>
                  <a:cubicBezTo>
                    <a:pt x="25" y="2"/>
                    <a:pt x="26" y="2"/>
                    <a:pt x="28" y="2"/>
                  </a:cubicBezTo>
                  <a:cubicBezTo>
                    <a:pt x="28" y="1"/>
                    <a:pt x="28" y="1"/>
                    <a:pt x="28" y="1"/>
                  </a:cubicBezTo>
                  <a:cubicBezTo>
                    <a:pt x="13" y="2"/>
                    <a:pt x="13" y="2"/>
                    <a:pt x="13" y="2"/>
                  </a:cubicBezTo>
                  <a:cubicBezTo>
                    <a:pt x="13" y="3"/>
                    <a:pt x="13" y="3"/>
                    <a:pt x="13" y="3"/>
                  </a:cubicBezTo>
                  <a:close/>
                </a:path>
              </a:pathLst>
            </a:custGeom>
            <a:solidFill>
              <a:srgbClr val="28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5" name="Freeform 464"/>
            <p:cNvSpPr>
              <a:spLocks/>
            </p:cNvSpPr>
            <p:nvPr/>
          </p:nvSpPr>
          <p:spPr bwMode="auto">
            <a:xfrm>
              <a:off x="5248275" y="4216400"/>
              <a:ext cx="53975" cy="33337"/>
            </a:xfrm>
            <a:custGeom>
              <a:avLst/>
              <a:gdLst>
                <a:gd name="T0" fmla="*/ 9 w 34"/>
                <a:gd name="T1" fmla="*/ 0 h 22"/>
                <a:gd name="T2" fmla="*/ 1 w 34"/>
                <a:gd name="T3" fmla="*/ 19 h 22"/>
                <a:gd name="T4" fmla="*/ 28 w 34"/>
                <a:gd name="T5" fmla="*/ 16 h 22"/>
                <a:gd name="T6" fmla="*/ 28 w 34"/>
                <a:gd name="T7" fmla="*/ 11 h 22"/>
                <a:gd name="T8" fmla="*/ 33 w 34"/>
                <a:gd name="T9" fmla="*/ 11 h 22"/>
                <a:gd name="T10" fmla="*/ 33 w 34"/>
                <a:gd name="T11" fmla="*/ 4 h 22"/>
                <a:gd name="T12" fmla="*/ 34 w 34"/>
                <a:gd name="T13" fmla="*/ 4 h 22"/>
                <a:gd name="T14" fmla="*/ 23 w 34"/>
                <a:gd name="T15" fmla="*/ 4 h 22"/>
                <a:gd name="T16" fmla="*/ 9 w 34"/>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2">
                  <a:moveTo>
                    <a:pt x="9" y="0"/>
                  </a:moveTo>
                  <a:cubicBezTo>
                    <a:pt x="3" y="5"/>
                    <a:pt x="0" y="12"/>
                    <a:pt x="1" y="19"/>
                  </a:cubicBezTo>
                  <a:cubicBezTo>
                    <a:pt x="13" y="22"/>
                    <a:pt x="22" y="21"/>
                    <a:pt x="28" y="16"/>
                  </a:cubicBezTo>
                  <a:cubicBezTo>
                    <a:pt x="28" y="11"/>
                    <a:pt x="28" y="11"/>
                    <a:pt x="28" y="11"/>
                  </a:cubicBezTo>
                  <a:cubicBezTo>
                    <a:pt x="33" y="11"/>
                    <a:pt x="33" y="11"/>
                    <a:pt x="33" y="11"/>
                  </a:cubicBezTo>
                  <a:cubicBezTo>
                    <a:pt x="33" y="4"/>
                    <a:pt x="33" y="4"/>
                    <a:pt x="33" y="4"/>
                  </a:cubicBezTo>
                  <a:cubicBezTo>
                    <a:pt x="33" y="4"/>
                    <a:pt x="34" y="4"/>
                    <a:pt x="34" y="4"/>
                  </a:cubicBezTo>
                  <a:cubicBezTo>
                    <a:pt x="23" y="4"/>
                    <a:pt x="23" y="4"/>
                    <a:pt x="23" y="4"/>
                  </a:cubicBezTo>
                  <a:cubicBezTo>
                    <a:pt x="18" y="4"/>
                    <a:pt x="13" y="3"/>
                    <a:pt x="9" y="0"/>
                  </a:cubicBezTo>
                  <a:close/>
                </a:path>
              </a:pathLst>
            </a:custGeom>
            <a:solidFill>
              <a:srgbClr val="28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6" name="Freeform 465"/>
            <p:cNvSpPr>
              <a:spLocks noEditPoints="1"/>
            </p:cNvSpPr>
            <p:nvPr/>
          </p:nvSpPr>
          <p:spPr bwMode="auto">
            <a:xfrm>
              <a:off x="5480050" y="3532188"/>
              <a:ext cx="196850" cy="796925"/>
            </a:xfrm>
            <a:custGeom>
              <a:avLst/>
              <a:gdLst>
                <a:gd name="T0" fmla="*/ 46 w 128"/>
                <a:gd name="T1" fmla="*/ 52 h 515"/>
                <a:gd name="T2" fmla="*/ 48 w 128"/>
                <a:gd name="T3" fmla="*/ 82 h 515"/>
                <a:gd name="T4" fmla="*/ 9 w 128"/>
                <a:gd name="T5" fmla="*/ 133 h 515"/>
                <a:gd name="T6" fmla="*/ 5 w 128"/>
                <a:gd name="T7" fmla="*/ 134 h 515"/>
                <a:gd name="T8" fmla="*/ 3 w 128"/>
                <a:gd name="T9" fmla="*/ 139 h 515"/>
                <a:gd name="T10" fmla="*/ 1 w 128"/>
                <a:gd name="T11" fmla="*/ 142 h 515"/>
                <a:gd name="T12" fmla="*/ 1 w 128"/>
                <a:gd name="T13" fmla="*/ 160 h 515"/>
                <a:gd name="T14" fmla="*/ 2 w 128"/>
                <a:gd name="T15" fmla="*/ 161 h 515"/>
                <a:gd name="T16" fmla="*/ 16 w 128"/>
                <a:gd name="T17" fmla="*/ 179 h 515"/>
                <a:gd name="T18" fmla="*/ 19 w 128"/>
                <a:gd name="T19" fmla="*/ 180 h 515"/>
                <a:gd name="T20" fmla="*/ 7 w 128"/>
                <a:gd name="T21" fmla="*/ 214 h 515"/>
                <a:gd name="T22" fmla="*/ 11 w 128"/>
                <a:gd name="T23" fmla="*/ 217 h 515"/>
                <a:gd name="T24" fmla="*/ 11 w 128"/>
                <a:gd name="T25" fmla="*/ 221 h 515"/>
                <a:gd name="T26" fmla="*/ 15 w 128"/>
                <a:gd name="T27" fmla="*/ 271 h 515"/>
                <a:gd name="T28" fmla="*/ 20 w 128"/>
                <a:gd name="T29" fmla="*/ 345 h 515"/>
                <a:gd name="T30" fmla="*/ 37 w 128"/>
                <a:gd name="T31" fmla="*/ 346 h 515"/>
                <a:gd name="T32" fmla="*/ 54 w 128"/>
                <a:gd name="T33" fmla="*/ 431 h 515"/>
                <a:gd name="T34" fmla="*/ 38 w 128"/>
                <a:gd name="T35" fmla="*/ 488 h 515"/>
                <a:gd name="T36" fmla="*/ 40 w 128"/>
                <a:gd name="T37" fmla="*/ 490 h 515"/>
                <a:gd name="T38" fmla="*/ 68 w 128"/>
                <a:gd name="T39" fmla="*/ 480 h 515"/>
                <a:gd name="T40" fmla="*/ 72 w 128"/>
                <a:gd name="T41" fmla="*/ 475 h 515"/>
                <a:gd name="T42" fmla="*/ 67 w 128"/>
                <a:gd name="T43" fmla="*/ 495 h 515"/>
                <a:gd name="T44" fmla="*/ 65 w 128"/>
                <a:gd name="T45" fmla="*/ 513 h 515"/>
                <a:gd name="T46" fmla="*/ 93 w 128"/>
                <a:gd name="T47" fmla="*/ 506 h 515"/>
                <a:gd name="T48" fmla="*/ 94 w 128"/>
                <a:gd name="T49" fmla="*/ 504 h 515"/>
                <a:gd name="T50" fmla="*/ 99 w 128"/>
                <a:gd name="T51" fmla="*/ 474 h 515"/>
                <a:gd name="T52" fmla="*/ 99 w 128"/>
                <a:gd name="T53" fmla="*/ 443 h 515"/>
                <a:gd name="T54" fmla="*/ 99 w 128"/>
                <a:gd name="T55" fmla="*/ 318 h 515"/>
                <a:gd name="T56" fmla="*/ 106 w 128"/>
                <a:gd name="T57" fmla="*/ 222 h 515"/>
                <a:gd name="T58" fmla="*/ 108 w 128"/>
                <a:gd name="T59" fmla="*/ 220 h 515"/>
                <a:gd name="T60" fmla="*/ 99 w 128"/>
                <a:gd name="T61" fmla="*/ 182 h 515"/>
                <a:gd name="T62" fmla="*/ 100 w 128"/>
                <a:gd name="T63" fmla="*/ 169 h 515"/>
                <a:gd name="T64" fmla="*/ 102 w 128"/>
                <a:gd name="T65" fmla="*/ 167 h 515"/>
                <a:gd name="T66" fmla="*/ 105 w 128"/>
                <a:gd name="T67" fmla="*/ 162 h 515"/>
                <a:gd name="T68" fmla="*/ 105 w 128"/>
                <a:gd name="T69" fmla="*/ 157 h 515"/>
                <a:gd name="T70" fmla="*/ 103 w 128"/>
                <a:gd name="T71" fmla="*/ 156 h 515"/>
                <a:gd name="T72" fmla="*/ 122 w 128"/>
                <a:gd name="T73" fmla="*/ 130 h 515"/>
                <a:gd name="T74" fmla="*/ 126 w 128"/>
                <a:gd name="T75" fmla="*/ 112 h 515"/>
                <a:gd name="T76" fmla="*/ 117 w 128"/>
                <a:gd name="T77" fmla="*/ 88 h 515"/>
                <a:gd name="T78" fmla="*/ 116 w 128"/>
                <a:gd name="T79" fmla="*/ 88 h 515"/>
                <a:gd name="T80" fmla="*/ 110 w 128"/>
                <a:gd name="T81" fmla="*/ 86 h 515"/>
                <a:gd name="T82" fmla="*/ 107 w 128"/>
                <a:gd name="T83" fmla="*/ 57 h 515"/>
                <a:gd name="T84" fmla="*/ 96 w 128"/>
                <a:gd name="T85" fmla="*/ 14 h 515"/>
                <a:gd name="T86" fmla="*/ 93 w 128"/>
                <a:gd name="T87" fmla="*/ 11 h 515"/>
                <a:gd name="T88" fmla="*/ 48 w 128"/>
                <a:gd name="T89" fmla="*/ 39 h 515"/>
                <a:gd name="T90" fmla="*/ 46 w 128"/>
                <a:gd name="T91" fmla="*/ 52 h 515"/>
                <a:gd name="T92" fmla="*/ 79 w 128"/>
                <a:gd name="T93" fmla="*/ 432 h 515"/>
                <a:gd name="T94" fmla="*/ 79 w 128"/>
                <a:gd name="T95" fmla="*/ 441 h 515"/>
                <a:gd name="T96" fmla="*/ 80 w 128"/>
                <a:gd name="T97" fmla="*/ 438 h 515"/>
                <a:gd name="T98" fmla="*/ 76 w 128"/>
                <a:gd name="T99" fmla="*/ 432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8" h="515">
                  <a:moveTo>
                    <a:pt x="46" y="52"/>
                  </a:moveTo>
                  <a:cubicBezTo>
                    <a:pt x="46" y="52"/>
                    <a:pt x="46" y="52"/>
                    <a:pt x="46" y="52"/>
                  </a:cubicBezTo>
                  <a:cubicBezTo>
                    <a:pt x="46" y="60"/>
                    <a:pt x="46" y="67"/>
                    <a:pt x="47" y="73"/>
                  </a:cubicBezTo>
                  <a:cubicBezTo>
                    <a:pt x="47" y="76"/>
                    <a:pt x="48" y="79"/>
                    <a:pt x="48" y="82"/>
                  </a:cubicBezTo>
                  <a:cubicBezTo>
                    <a:pt x="33" y="81"/>
                    <a:pt x="25" y="87"/>
                    <a:pt x="22" y="100"/>
                  </a:cubicBezTo>
                  <a:cubicBezTo>
                    <a:pt x="9" y="133"/>
                    <a:pt x="9" y="133"/>
                    <a:pt x="9" y="133"/>
                  </a:cubicBezTo>
                  <a:cubicBezTo>
                    <a:pt x="6" y="133"/>
                    <a:pt x="6" y="133"/>
                    <a:pt x="6" y="133"/>
                  </a:cubicBezTo>
                  <a:cubicBezTo>
                    <a:pt x="6" y="133"/>
                    <a:pt x="5" y="134"/>
                    <a:pt x="5" y="134"/>
                  </a:cubicBezTo>
                  <a:cubicBezTo>
                    <a:pt x="3" y="135"/>
                    <a:pt x="3" y="136"/>
                    <a:pt x="3" y="138"/>
                  </a:cubicBezTo>
                  <a:cubicBezTo>
                    <a:pt x="3" y="138"/>
                    <a:pt x="3" y="139"/>
                    <a:pt x="3" y="139"/>
                  </a:cubicBezTo>
                  <a:cubicBezTo>
                    <a:pt x="1" y="141"/>
                    <a:pt x="1" y="141"/>
                    <a:pt x="1" y="141"/>
                  </a:cubicBezTo>
                  <a:cubicBezTo>
                    <a:pt x="1" y="142"/>
                    <a:pt x="1" y="142"/>
                    <a:pt x="1" y="142"/>
                  </a:cubicBezTo>
                  <a:cubicBezTo>
                    <a:pt x="0" y="145"/>
                    <a:pt x="0" y="148"/>
                    <a:pt x="1" y="151"/>
                  </a:cubicBezTo>
                  <a:cubicBezTo>
                    <a:pt x="0" y="154"/>
                    <a:pt x="0" y="157"/>
                    <a:pt x="1" y="160"/>
                  </a:cubicBezTo>
                  <a:cubicBezTo>
                    <a:pt x="1" y="160"/>
                    <a:pt x="1" y="161"/>
                    <a:pt x="2" y="161"/>
                  </a:cubicBezTo>
                  <a:cubicBezTo>
                    <a:pt x="2" y="161"/>
                    <a:pt x="2" y="161"/>
                    <a:pt x="2" y="161"/>
                  </a:cubicBezTo>
                  <a:cubicBezTo>
                    <a:pt x="2" y="164"/>
                    <a:pt x="2" y="166"/>
                    <a:pt x="2" y="167"/>
                  </a:cubicBezTo>
                  <a:cubicBezTo>
                    <a:pt x="3" y="173"/>
                    <a:pt x="8" y="177"/>
                    <a:pt x="16" y="179"/>
                  </a:cubicBezTo>
                  <a:cubicBezTo>
                    <a:pt x="16" y="179"/>
                    <a:pt x="16" y="179"/>
                    <a:pt x="17" y="179"/>
                  </a:cubicBezTo>
                  <a:cubicBezTo>
                    <a:pt x="17" y="179"/>
                    <a:pt x="18" y="179"/>
                    <a:pt x="19" y="180"/>
                  </a:cubicBezTo>
                  <a:cubicBezTo>
                    <a:pt x="7" y="212"/>
                    <a:pt x="7" y="212"/>
                    <a:pt x="7" y="212"/>
                  </a:cubicBezTo>
                  <a:cubicBezTo>
                    <a:pt x="7" y="213"/>
                    <a:pt x="7" y="213"/>
                    <a:pt x="7" y="214"/>
                  </a:cubicBezTo>
                  <a:cubicBezTo>
                    <a:pt x="7" y="214"/>
                    <a:pt x="8" y="215"/>
                    <a:pt x="8" y="215"/>
                  </a:cubicBezTo>
                  <a:cubicBezTo>
                    <a:pt x="9" y="216"/>
                    <a:pt x="10" y="216"/>
                    <a:pt x="11" y="217"/>
                  </a:cubicBezTo>
                  <a:cubicBezTo>
                    <a:pt x="11" y="218"/>
                    <a:pt x="11" y="219"/>
                    <a:pt x="11" y="221"/>
                  </a:cubicBezTo>
                  <a:cubicBezTo>
                    <a:pt x="11" y="221"/>
                    <a:pt x="11" y="221"/>
                    <a:pt x="11" y="221"/>
                  </a:cubicBezTo>
                  <a:cubicBezTo>
                    <a:pt x="10" y="236"/>
                    <a:pt x="11" y="253"/>
                    <a:pt x="15" y="271"/>
                  </a:cubicBezTo>
                  <a:cubicBezTo>
                    <a:pt x="15" y="271"/>
                    <a:pt x="15" y="271"/>
                    <a:pt x="15" y="271"/>
                  </a:cubicBezTo>
                  <a:cubicBezTo>
                    <a:pt x="19" y="343"/>
                    <a:pt x="19" y="343"/>
                    <a:pt x="19" y="343"/>
                  </a:cubicBezTo>
                  <a:cubicBezTo>
                    <a:pt x="20" y="344"/>
                    <a:pt x="20" y="344"/>
                    <a:pt x="20" y="345"/>
                  </a:cubicBezTo>
                  <a:cubicBezTo>
                    <a:pt x="21" y="345"/>
                    <a:pt x="21" y="345"/>
                    <a:pt x="22" y="345"/>
                  </a:cubicBezTo>
                  <a:cubicBezTo>
                    <a:pt x="27" y="345"/>
                    <a:pt x="32" y="345"/>
                    <a:pt x="37" y="346"/>
                  </a:cubicBezTo>
                  <a:cubicBezTo>
                    <a:pt x="40" y="355"/>
                    <a:pt x="40" y="355"/>
                    <a:pt x="40" y="355"/>
                  </a:cubicBezTo>
                  <a:cubicBezTo>
                    <a:pt x="42" y="381"/>
                    <a:pt x="46" y="407"/>
                    <a:pt x="54" y="431"/>
                  </a:cubicBezTo>
                  <a:cubicBezTo>
                    <a:pt x="56" y="450"/>
                    <a:pt x="54" y="463"/>
                    <a:pt x="46" y="471"/>
                  </a:cubicBezTo>
                  <a:cubicBezTo>
                    <a:pt x="38" y="475"/>
                    <a:pt x="35" y="481"/>
                    <a:pt x="38" y="488"/>
                  </a:cubicBezTo>
                  <a:cubicBezTo>
                    <a:pt x="38" y="489"/>
                    <a:pt x="38" y="489"/>
                    <a:pt x="39" y="490"/>
                  </a:cubicBezTo>
                  <a:cubicBezTo>
                    <a:pt x="39" y="490"/>
                    <a:pt x="40" y="490"/>
                    <a:pt x="40" y="490"/>
                  </a:cubicBezTo>
                  <a:cubicBezTo>
                    <a:pt x="51" y="491"/>
                    <a:pt x="60" y="488"/>
                    <a:pt x="67" y="482"/>
                  </a:cubicBezTo>
                  <a:cubicBezTo>
                    <a:pt x="67" y="481"/>
                    <a:pt x="68" y="481"/>
                    <a:pt x="68" y="480"/>
                  </a:cubicBezTo>
                  <a:cubicBezTo>
                    <a:pt x="69" y="476"/>
                    <a:pt x="70" y="473"/>
                    <a:pt x="72" y="469"/>
                  </a:cubicBezTo>
                  <a:cubicBezTo>
                    <a:pt x="72" y="475"/>
                    <a:pt x="72" y="475"/>
                    <a:pt x="72" y="475"/>
                  </a:cubicBezTo>
                  <a:cubicBezTo>
                    <a:pt x="72" y="476"/>
                    <a:pt x="72" y="477"/>
                    <a:pt x="73" y="477"/>
                  </a:cubicBezTo>
                  <a:cubicBezTo>
                    <a:pt x="67" y="495"/>
                    <a:pt x="67" y="495"/>
                    <a:pt x="67" y="495"/>
                  </a:cubicBezTo>
                  <a:cubicBezTo>
                    <a:pt x="64" y="499"/>
                    <a:pt x="63" y="505"/>
                    <a:pt x="64" y="511"/>
                  </a:cubicBezTo>
                  <a:cubicBezTo>
                    <a:pt x="65" y="512"/>
                    <a:pt x="65" y="512"/>
                    <a:pt x="65" y="513"/>
                  </a:cubicBezTo>
                  <a:cubicBezTo>
                    <a:pt x="66" y="513"/>
                    <a:pt x="66" y="513"/>
                    <a:pt x="66" y="513"/>
                  </a:cubicBezTo>
                  <a:cubicBezTo>
                    <a:pt x="76" y="515"/>
                    <a:pt x="85" y="513"/>
                    <a:pt x="93" y="506"/>
                  </a:cubicBezTo>
                  <a:cubicBezTo>
                    <a:pt x="93" y="506"/>
                    <a:pt x="93" y="506"/>
                    <a:pt x="93" y="505"/>
                  </a:cubicBezTo>
                  <a:cubicBezTo>
                    <a:pt x="93" y="505"/>
                    <a:pt x="94" y="504"/>
                    <a:pt x="94" y="504"/>
                  </a:cubicBezTo>
                  <a:cubicBezTo>
                    <a:pt x="94" y="496"/>
                    <a:pt x="94" y="496"/>
                    <a:pt x="94" y="496"/>
                  </a:cubicBezTo>
                  <a:cubicBezTo>
                    <a:pt x="99" y="474"/>
                    <a:pt x="99" y="474"/>
                    <a:pt x="99" y="474"/>
                  </a:cubicBezTo>
                  <a:cubicBezTo>
                    <a:pt x="99" y="474"/>
                    <a:pt x="99" y="474"/>
                    <a:pt x="99" y="474"/>
                  </a:cubicBezTo>
                  <a:cubicBezTo>
                    <a:pt x="99" y="443"/>
                    <a:pt x="99" y="443"/>
                    <a:pt x="99" y="443"/>
                  </a:cubicBezTo>
                  <a:cubicBezTo>
                    <a:pt x="105" y="408"/>
                    <a:pt x="105" y="377"/>
                    <a:pt x="99" y="353"/>
                  </a:cubicBezTo>
                  <a:cubicBezTo>
                    <a:pt x="99" y="318"/>
                    <a:pt x="99" y="318"/>
                    <a:pt x="99" y="318"/>
                  </a:cubicBezTo>
                  <a:cubicBezTo>
                    <a:pt x="103" y="280"/>
                    <a:pt x="104" y="249"/>
                    <a:pt x="100" y="223"/>
                  </a:cubicBezTo>
                  <a:cubicBezTo>
                    <a:pt x="106" y="222"/>
                    <a:pt x="106" y="222"/>
                    <a:pt x="106" y="222"/>
                  </a:cubicBezTo>
                  <a:cubicBezTo>
                    <a:pt x="107" y="222"/>
                    <a:pt x="107" y="222"/>
                    <a:pt x="108" y="222"/>
                  </a:cubicBezTo>
                  <a:cubicBezTo>
                    <a:pt x="108" y="221"/>
                    <a:pt x="108" y="221"/>
                    <a:pt x="108" y="220"/>
                  </a:cubicBezTo>
                  <a:cubicBezTo>
                    <a:pt x="108" y="220"/>
                    <a:pt x="109" y="219"/>
                    <a:pt x="108" y="219"/>
                  </a:cubicBezTo>
                  <a:cubicBezTo>
                    <a:pt x="99" y="182"/>
                    <a:pt x="99" y="182"/>
                    <a:pt x="99" y="182"/>
                  </a:cubicBezTo>
                  <a:cubicBezTo>
                    <a:pt x="99" y="170"/>
                    <a:pt x="99" y="170"/>
                    <a:pt x="99" y="170"/>
                  </a:cubicBezTo>
                  <a:cubicBezTo>
                    <a:pt x="100" y="170"/>
                    <a:pt x="100" y="169"/>
                    <a:pt x="100" y="169"/>
                  </a:cubicBezTo>
                  <a:cubicBezTo>
                    <a:pt x="100" y="169"/>
                    <a:pt x="100" y="169"/>
                    <a:pt x="100" y="169"/>
                  </a:cubicBezTo>
                  <a:cubicBezTo>
                    <a:pt x="101" y="168"/>
                    <a:pt x="102" y="167"/>
                    <a:pt x="102" y="167"/>
                  </a:cubicBezTo>
                  <a:cubicBezTo>
                    <a:pt x="105" y="164"/>
                    <a:pt x="105" y="164"/>
                    <a:pt x="105" y="164"/>
                  </a:cubicBezTo>
                  <a:cubicBezTo>
                    <a:pt x="105" y="163"/>
                    <a:pt x="105" y="163"/>
                    <a:pt x="105" y="162"/>
                  </a:cubicBezTo>
                  <a:cubicBezTo>
                    <a:pt x="105" y="159"/>
                    <a:pt x="105" y="159"/>
                    <a:pt x="105" y="159"/>
                  </a:cubicBezTo>
                  <a:cubicBezTo>
                    <a:pt x="105" y="158"/>
                    <a:pt x="105" y="158"/>
                    <a:pt x="105" y="157"/>
                  </a:cubicBezTo>
                  <a:cubicBezTo>
                    <a:pt x="105" y="157"/>
                    <a:pt x="104" y="157"/>
                    <a:pt x="104" y="157"/>
                  </a:cubicBezTo>
                  <a:cubicBezTo>
                    <a:pt x="103" y="156"/>
                    <a:pt x="103" y="156"/>
                    <a:pt x="103" y="156"/>
                  </a:cubicBezTo>
                  <a:cubicBezTo>
                    <a:pt x="110" y="148"/>
                    <a:pt x="116" y="140"/>
                    <a:pt x="122" y="131"/>
                  </a:cubicBezTo>
                  <a:cubicBezTo>
                    <a:pt x="122" y="130"/>
                    <a:pt x="122" y="130"/>
                    <a:pt x="122" y="130"/>
                  </a:cubicBezTo>
                  <a:cubicBezTo>
                    <a:pt x="126" y="111"/>
                    <a:pt x="126" y="111"/>
                    <a:pt x="126" y="111"/>
                  </a:cubicBezTo>
                  <a:cubicBezTo>
                    <a:pt x="126" y="112"/>
                    <a:pt x="126" y="112"/>
                    <a:pt x="126" y="112"/>
                  </a:cubicBezTo>
                  <a:cubicBezTo>
                    <a:pt x="127" y="105"/>
                    <a:pt x="128" y="100"/>
                    <a:pt x="126" y="96"/>
                  </a:cubicBezTo>
                  <a:cubicBezTo>
                    <a:pt x="125" y="92"/>
                    <a:pt x="121" y="89"/>
                    <a:pt x="117" y="88"/>
                  </a:cubicBezTo>
                  <a:cubicBezTo>
                    <a:pt x="116" y="88"/>
                    <a:pt x="116" y="88"/>
                    <a:pt x="116" y="88"/>
                  </a:cubicBezTo>
                  <a:cubicBezTo>
                    <a:pt x="116" y="88"/>
                    <a:pt x="116" y="88"/>
                    <a:pt x="116" y="88"/>
                  </a:cubicBezTo>
                  <a:cubicBezTo>
                    <a:pt x="110" y="86"/>
                    <a:pt x="110" y="86"/>
                    <a:pt x="110" y="86"/>
                  </a:cubicBezTo>
                  <a:cubicBezTo>
                    <a:pt x="110" y="86"/>
                    <a:pt x="110" y="86"/>
                    <a:pt x="110" y="86"/>
                  </a:cubicBezTo>
                  <a:cubicBezTo>
                    <a:pt x="110" y="85"/>
                    <a:pt x="110" y="85"/>
                    <a:pt x="110" y="85"/>
                  </a:cubicBezTo>
                  <a:cubicBezTo>
                    <a:pt x="108" y="77"/>
                    <a:pt x="107" y="68"/>
                    <a:pt x="107" y="57"/>
                  </a:cubicBezTo>
                  <a:cubicBezTo>
                    <a:pt x="107" y="57"/>
                    <a:pt x="107" y="57"/>
                    <a:pt x="107" y="56"/>
                  </a:cubicBezTo>
                  <a:cubicBezTo>
                    <a:pt x="107" y="39"/>
                    <a:pt x="104" y="25"/>
                    <a:pt x="96" y="14"/>
                  </a:cubicBezTo>
                  <a:cubicBezTo>
                    <a:pt x="95" y="14"/>
                    <a:pt x="94" y="13"/>
                    <a:pt x="94" y="12"/>
                  </a:cubicBezTo>
                  <a:cubicBezTo>
                    <a:pt x="94" y="12"/>
                    <a:pt x="93" y="12"/>
                    <a:pt x="93" y="11"/>
                  </a:cubicBezTo>
                  <a:cubicBezTo>
                    <a:pt x="81" y="2"/>
                    <a:pt x="72" y="0"/>
                    <a:pt x="65" y="6"/>
                  </a:cubicBezTo>
                  <a:cubicBezTo>
                    <a:pt x="56" y="12"/>
                    <a:pt x="50" y="23"/>
                    <a:pt x="48" y="39"/>
                  </a:cubicBezTo>
                  <a:cubicBezTo>
                    <a:pt x="48" y="39"/>
                    <a:pt x="48" y="39"/>
                    <a:pt x="48" y="39"/>
                  </a:cubicBezTo>
                  <a:cubicBezTo>
                    <a:pt x="46" y="52"/>
                    <a:pt x="46" y="52"/>
                    <a:pt x="46" y="52"/>
                  </a:cubicBezTo>
                  <a:close/>
                  <a:moveTo>
                    <a:pt x="76" y="421"/>
                  </a:moveTo>
                  <a:cubicBezTo>
                    <a:pt x="77" y="425"/>
                    <a:pt x="78" y="428"/>
                    <a:pt x="79" y="432"/>
                  </a:cubicBezTo>
                  <a:cubicBezTo>
                    <a:pt x="80" y="435"/>
                    <a:pt x="80" y="438"/>
                    <a:pt x="80" y="442"/>
                  </a:cubicBezTo>
                  <a:cubicBezTo>
                    <a:pt x="80" y="441"/>
                    <a:pt x="79" y="441"/>
                    <a:pt x="79" y="441"/>
                  </a:cubicBezTo>
                  <a:cubicBezTo>
                    <a:pt x="80" y="439"/>
                    <a:pt x="80" y="439"/>
                    <a:pt x="80" y="439"/>
                  </a:cubicBezTo>
                  <a:cubicBezTo>
                    <a:pt x="80" y="439"/>
                    <a:pt x="80" y="438"/>
                    <a:pt x="80" y="438"/>
                  </a:cubicBezTo>
                  <a:cubicBezTo>
                    <a:pt x="80" y="437"/>
                    <a:pt x="80" y="437"/>
                    <a:pt x="79" y="437"/>
                  </a:cubicBezTo>
                  <a:cubicBezTo>
                    <a:pt x="76" y="432"/>
                    <a:pt x="76" y="432"/>
                    <a:pt x="76" y="432"/>
                  </a:cubicBezTo>
                  <a:cubicBezTo>
                    <a:pt x="76" y="421"/>
                    <a:pt x="76" y="421"/>
                    <a:pt x="76" y="4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7" name="Freeform 466"/>
            <p:cNvSpPr>
              <a:spLocks/>
            </p:cNvSpPr>
            <p:nvPr/>
          </p:nvSpPr>
          <p:spPr bwMode="auto">
            <a:xfrm>
              <a:off x="5553075" y="3536950"/>
              <a:ext cx="84138" cy="107950"/>
            </a:xfrm>
            <a:custGeom>
              <a:avLst/>
              <a:gdLst>
                <a:gd name="T0" fmla="*/ 44 w 54"/>
                <a:gd name="T1" fmla="*/ 11 h 70"/>
                <a:gd name="T2" fmla="*/ 19 w 54"/>
                <a:gd name="T3" fmla="*/ 5 h 70"/>
                <a:gd name="T4" fmla="*/ 3 w 54"/>
                <a:gd name="T5" fmla="*/ 36 h 70"/>
                <a:gd name="T6" fmla="*/ 1 w 54"/>
                <a:gd name="T7" fmla="*/ 49 h 70"/>
                <a:gd name="T8" fmla="*/ 1 w 54"/>
                <a:gd name="T9" fmla="*/ 70 h 70"/>
                <a:gd name="T10" fmla="*/ 8 w 54"/>
                <a:gd name="T11" fmla="*/ 47 h 70"/>
                <a:gd name="T12" fmla="*/ 7 w 54"/>
                <a:gd name="T13" fmla="*/ 36 h 70"/>
                <a:gd name="T14" fmla="*/ 17 w 54"/>
                <a:gd name="T15" fmla="*/ 14 h 70"/>
                <a:gd name="T16" fmla="*/ 22 w 54"/>
                <a:gd name="T17" fmla="*/ 9 h 70"/>
                <a:gd name="T18" fmla="*/ 35 w 54"/>
                <a:gd name="T19" fmla="*/ 18 h 70"/>
                <a:gd name="T20" fmla="*/ 46 w 54"/>
                <a:gd name="T21" fmla="*/ 40 h 70"/>
                <a:gd name="T22" fmla="*/ 50 w 54"/>
                <a:gd name="T23" fmla="*/ 54 h 70"/>
                <a:gd name="T24" fmla="*/ 45 w 54"/>
                <a:gd name="T25" fmla="*/ 13 h 70"/>
                <a:gd name="T26" fmla="*/ 44 w 54"/>
                <a:gd name="T27" fmla="*/ 1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70">
                  <a:moveTo>
                    <a:pt x="44" y="11"/>
                  </a:moveTo>
                  <a:cubicBezTo>
                    <a:pt x="33" y="2"/>
                    <a:pt x="24" y="0"/>
                    <a:pt x="19" y="5"/>
                  </a:cubicBezTo>
                  <a:cubicBezTo>
                    <a:pt x="10" y="11"/>
                    <a:pt x="5" y="21"/>
                    <a:pt x="3" y="36"/>
                  </a:cubicBezTo>
                  <a:cubicBezTo>
                    <a:pt x="1" y="49"/>
                    <a:pt x="1" y="49"/>
                    <a:pt x="1" y="49"/>
                  </a:cubicBezTo>
                  <a:cubicBezTo>
                    <a:pt x="0" y="57"/>
                    <a:pt x="0" y="64"/>
                    <a:pt x="1" y="70"/>
                  </a:cubicBezTo>
                  <a:cubicBezTo>
                    <a:pt x="6" y="69"/>
                    <a:pt x="8" y="62"/>
                    <a:pt x="8" y="47"/>
                  </a:cubicBezTo>
                  <a:cubicBezTo>
                    <a:pt x="7" y="44"/>
                    <a:pt x="7" y="40"/>
                    <a:pt x="7" y="36"/>
                  </a:cubicBezTo>
                  <a:cubicBezTo>
                    <a:pt x="9" y="28"/>
                    <a:pt x="12" y="20"/>
                    <a:pt x="17" y="14"/>
                  </a:cubicBezTo>
                  <a:cubicBezTo>
                    <a:pt x="19" y="12"/>
                    <a:pt x="20" y="10"/>
                    <a:pt x="22" y="9"/>
                  </a:cubicBezTo>
                  <a:cubicBezTo>
                    <a:pt x="27" y="10"/>
                    <a:pt x="31" y="14"/>
                    <a:pt x="35" y="18"/>
                  </a:cubicBezTo>
                  <a:cubicBezTo>
                    <a:pt x="38" y="27"/>
                    <a:pt x="41" y="34"/>
                    <a:pt x="46" y="40"/>
                  </a:cubicBezTo>
                  <a:cubicBezTo>
                    <a:pt x="50" y="54"/>
                    <a:pt x="50" y="54"/>
                    <a:pt x="50" y="54"/>
                  </a:cubicBezTo>
                  <a:cubicBezTo>
                    <a:pt x="54" y="41"/>
                    <a:pt x="53" y="27"/>
                    <a:pt x="45" y="13"/>
                  </a:cubicBezTo>
                  <a:cubicBezTo>
                    <a:pt x="45" y="12"/>
                    <a:pt x="44" y="11"/>
                    <a:pt x="44" y="11"/>
                  </a:cubicBezTo>
                  <a:close/>
                </a:path>
              </a:pathLst>
            </a:custGeom>
            <a:solidFill>
              <a:srgbClr val="EFE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8" name="Freeform 467"/>
            <p:cNvSpPr>
              <a:spLocks/>
            </p:cNvSpPr>
            <p:nvPr/>
          </p:nvSpPr>
          <p:spPr bwMode="auto">
            <a:xfrm>
              <a:off x="5567363" y="3551238"/>
              <a:ext cx="57150" cy="180975"/>
            </a:xfrm>
            <a:custGeom>
              <a:avLst/>
              <a:gdLst>
                <a:gd name="T0" fmla="*/ 26 w 37"/>
                <a:gd name="T1" fmla="*/ 9 h 117"/>
                <a:gd name="T2" fmla="*/ 13 w 37"/>
                <a:gd name="T3" fmla="*/ 0 h 117"/>
                <a:gd name="T4" fmla="*/ 8 w 37"/>
                <a:gd name="T5" fmla="*/ 5 h 117"/>
                <a:gd name="T6" fmla="*/ 23 w 37"/>
                <a:gd name="T7" fmla="*/ 15 h 117"/>
                <a:gd name="T8" fmla="*/ 32 w 37"/>
                <a:gd name="T9" fmla="*/ 33 h 117"/>
                <a:gd name="T10" fmla="*/ 5 w 37"/>
                <a:gd name="T11" fmla="*/ 51 h 117"/>
                <a:gd name="T12" fmla="*/ 24 w 37"/>
                <a:gd name="T13" fmla="*/ 53 h 117"/>
                <a:gd name="T14" fmla="*/ 24 w 37"/>
                <a:gd name="T15" fmla="*/ 67 h 117"/>
                <a:gd name="T16" fmla="*/ 24 w 37"/>
                <a:gd name="T17" fmla="*/ 69 h 117"/>
                <a:gd name="T18" fmla="*/ 1 w 37"/>
                <a:gd name="T19" fmla="*/ 100 h 117"/>
                <a:gd name="T20" fmla="*/ 0 w 37"/>
                <a:gd name="T21" fmla="*/ 117 h 117"/>
                <a:gd name="T22" fmla="*/ 13 w 37"/>
                <a:gd name="T23" fmla="*/ 96 h 117"/>
                <a:gd name="T24" fmla="*/ 18 w 37"/>
                <a:gd name="T25" fmla="*/ 90 h 117"/>
                <a:gd name="T26" fmla="*/ 32 w 37"/>
                <a:gd name="T27" fmla="*/ 68 h 117"/>
                <a:gd name="T28" fmla="*/ 32 w 37"/>
                <a:gd name="T29" fmla="*/ 44 h 117"/>
                <a:gd name="T30" fmla="*/ 37 w 37"/>
                <a:gd name="T31" fmla="*/ 31 h 117"/>
                <a:gd name="T32" fmla="*/ 26 w 37"/>
                <a:gd name="T33" fmla="*/ 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117">
                  <a:moveTo>
                    <a:pt x="26" y="9"/>
                  </a:moveTo>
                  <a:cubicBezTo>
                    <a:pt x="22" y="5"/>
                    <a:pt x="18" y="1"/>
                    <a:pt x="13" y="0"/>
                  </a:cubicBezTo>
                  <a:cubicBezTo>
                    <a:pt x="11" y="1"/>
                    <a:pt x="10" y="3"/>
                    <a:pt x="8" y="5"/>
                  </a:cubicBezTo>
                  <a:cubicBezTo>
                    <a:pt x="15" y="5"/>
                    <a:pt x="20" y="8"/>
                    <a:pt x="23" y="15"/>
                  </a:cubicBezTo>
                  <a:cubicBezTo>
                    <a:pt x="26" y="23"/>
                    <a:pt x="29" y="29"/>
                    <a:pt x="32" y="33"/>
                  </a:cubicBezTo>
                  <a:cubicBezTo>
                    <a:pt x="29" y="47"/>
                    <a:pt x="20" y="53"/>
                    <a:pt x="5" y="51"/>
                  </a:cubicBezTo>
                  <a:cubicBezTo>
                    <a:pt x="10" y="56"/>
                    <a:pt x="17" y="57"/>
                    <a:pt x="24" y="53"/>
                  </a:cubicBezTo>
                  <a:cubicBezTo>
                    <a:pt x="24" y="67"/>
                    <a:pt x="24" y="67"/>
                    <a:pt x="24" y="67"/>
                  </a:cubicBezTo>
                  <a:cubicBezTo>
                    <a:pt x="24" y="68"/>
                    <a:pt x="24" y="68"/>
                    <a:pt x="24" y="69"/>
                  </a:cubicBezTo>
                  <a:cubicBezTo>
                    <a:pt x="18" y="82"/>
                    <a:pt x="11" y="92"/>
                    <a:pt x="1" y="100"/>
                  </a:cubicBezTo>
                  <a:cubicBezTo>
                    <a:pt x="0" y="117"/>
                    <a:pt x="0" y="117"/>
                    <a:pt x="0" y="117"/>
                  </a:cubicBezTo>
                  <a:cubicBezTo>
                    <a:pt x="13" y="96"/>
                    <a:pt x="13" y="96"/>
                    <a:pt x="13" y="96"/>
                  </a:cubicBezTo>
                  <a:cubicBezTo>
                    <a:pt x="15" y="94"/>
                    <a:pt x="16" y="92"/>
                    <a:pt x="18" y="90"/>
                  </a:cubicBezTo>
                  <a:cubicBezTo>
                    <a:pt x="24" y="84"/>
                    <a:pt x="28" y="77"/>
                    <a:pt x="32" y="68"/>
                  </a:cubicBezTo>
                  <a:cubicBezTo>
                    <a:pt x="32" y="44"/>
                    <a:pt x="32" y="44"/>
                    <a:pt x="32" y="44"/>
                  </a:cubicBezTo>
                  <a:cubicBezTo>
                    <a:pt x="34" y="40"/>
                    <a:pt x="36" y="36"/>
                    <a:pt x="37" y="31"/>
                  </a:cubicBezTo>
                  <a:cubicBezTo>
                    <a:pt x="32" y="25"/>
                    <a:pt x="29" y="18"/>
                    <a:pt x="26"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69" name="Freeform 468"/>
            <p:cNvSpPr>
              <a:spLocks/>
            </p:cNvSpPr>
            <p:nvPr/>
          </p:nvSpPr>
          <p:spPr bwMode="auto">
            <a:xfrm>
              <a:off x="5564188" y="3559175"/>
              <a:ext cx="52388" cy="73025"/>
            </a:xfrm>
            <a:custGeom>
              <a:avLst/>
              <a:gdLst>
                <a:gd name="T0" fmla="*/ 0 w 34"/>
                <a:gd name="T1" fmla="*/ 22 h 48"/>
                <a:gd name="T2" fmla="*/ 1 w 34"/>
                <a:gd name="T3" fmla="*/ 33 h 48"/>
                <a:gd name="T4" fmla="*/ 6 w 34"/>
                <a:gd name="T5" fmla="*/ 44 h 48"/>
                <a:gd name="T6" fmla="*/ 7 w 34"/>
                <a:gd name="T7" fmla="*/ 46 h 48"/>
                <a:gd name="T8" fmla="*/ 34 w 34"/>
                <a:gd name="T9" fmla="*/ 28 h 48"/>
                <a:gd name="T10" fmla="*/ 25 w 34"/>
                <a:gd name="T11" fmla="*/ 10 h 48"/>
                <a:gd name="T12" fmla="*/ 10 w 34"/>
                <a:gd name="T13" fmla="*/ 0 h 48"/>
                <a:gd name="T14" fmla="*/ 0 w 34"/>
                <a:gd name="T15" fmla="*/ 22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48">
                  <a:moveTo>
                    <a:pt x="0" y="22"/>
                  </a:moveTo>
                  <a:cubicBezTo>
                    <a:pt x="0" y="26"/>
                    <a:pt x="0" y="30"/>
                    <a:pt x="1" y="33"/>
                  </a:cubicBezTo>
                  <a:cubicBezTo>
                    <a:pt x="2" y="37"/>
                    <a:pt x="3" y="41"/>
                    <a:pt x="6" y="44"/>
                  </a:cubicBezTo>
                  <a:cubicBezTo>
                    <a:pt x="6" y="45"/>
                    <a:pt x="6" y="45"/>
                    <a:pt x="7" y="46"/>
                  </a:cubicBezTo>
                  <a:cubicBezTo>
                    <a:pt x="22" y="48"/>
                    <a:pt x="31" y="42"/>
                    <a:pt x="34" y="28"/>
                  </a:cubicBezTo>
                  <a:cubicBezTo>
                    <a:pt x="31" y="24"/>
                    <a:pt x="28" y="18"/>
                    <a:pt x="25" y="10"/>
                  </a:cubicBezTo>
                  <a:cubicBezTo>
                    <a:pt x="22" y="3"/>
                    <a:pt x="17" y="0"/>
                    <a:pt x="10" y="0"/>
                  </a:cubicBezTo>
                  <a:cubicBezTo>
                    <a:pt x="5" y="6"/>
                    <a:pt x="2" y="14"/>
                    <a:pt x="0" y="22"/>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0" name="Freeform 469"/>
            <p:cNvSpPr>
              <a:spLocks/>
            </p:cNvSpPr>
            <p:nvPr/>
          </p:nvSpPr>
          <p:spPr bwMode="auto">
            <a:xfrm>
              <a:off x="5554663" y="3609975"/>
              <a:ext cx="20638" cy="53975"/>
            </a:xfrm>
            <a:custGeom>
              <a:avLst/>
              <a:gdLst>
                <a:gd name="T0" fmla="*/ 12 w 13"/>
                <a:gd name="T1" fmla="*/ 11 h 35"/>
                <a:gd name="T2" fmla="*/ 7 w 13"/>
                <a:gd name="T3" fmla="*/ 0 h 35"/>
                <a:gd name="T4" fmla="*/ 0 w 13"/>
                <a:gd name="T5" fmla="*/ 23 h 35"/>
                <a:gd name="T6" fmla="*/ 3 w 13"/>
                <a:gd name="T7" fmla="*/ 35 h 35"/>
                <a:gd name="T8" fmla="*/ 13 w 13"/>
                <a:gd name="T9" fmla="*/ 28 h 35"/>
                <a:gd name="T10" fmla="*/ 13 w 13"/>
                <a:gd name="T11" fmla="*/ 13 h 35"/>
                <a:gd name="T12" fmla="*/ 12 w 13"/>
                <a:gd name="T13" fmla="*/ 11 h 35"/>
              </a:gdLst>
              <a:ahLst/>
              <a:cxnLst>
                <a:cxn ang="0">
                  <a:pos x="T0" y="T1"/>
                </a:cxn>
                <a:cxn ang="0">
                  <a:pos x="T2" y="T3"/>
                </a:cxn>
                <a:cxn ang="0">
                  <a:pos x="T4" y="T5"/>
                </a:cxn>
                <a:cxn ang="0">
                  <a:pos x="T6" y="T7"/>
                </a:cxn>
                <a:cxn ang="0">
                  <a:pos x="T8" y="T9"/>
                </a:cxn>
                <a:cxn ang="0">
                  <a:pos x="T10" y="T11"/>
                </a:cxn>
                <a:cxn ang="0">
                  <a:pos x="T12" y="T13"/>
                </a:cxn>
              </a:cxnLst>
              <a:rect l="0" t="0" r="r" b="b"/>
              <a:pathLst>
                <a:path w="13" h="35">
                  <a:moveTo>
                    <a:pt x="12" y="11"/>
                  </a:moveTo>
                  <a:cubicBezTo>
                    <a:pt x="9" y="8"/>
                    <a:pt x="8" y="4"/>
                    <a:pt x="7" y="0"/>
                  </a:cubicBezTo>
                  <a:cubicBezTo>
                    <a:pt x="7" y="15"/>
                    <a:pt x="5" y="22"/>
                    <a:pt x="0" y="23"/>
                  </a:cubicBezTo>
                  <a:cubicBezTo>
                    <a:pt x="1" y="27"/>
                    <a:pt x="2" y="31"/>
                    <a:pt x="3" y="35"/>
                  </a:cubicBezTo>
                  <a:cubicBezTo>
                    <a:pt x="13" y="28"/>
                    <a:pt x="13" y="28"/>
                    <a:pt x="13" y="28"/>
                  </a:cubicBezTo>
                  <a:cubicBezTo>
                    <a:pt x="13" y="13"/>
                    <a:pt x="13" y="13"/>
                    <a:pt x="13" y="13"/>
                  </a:cubicBezTo>
                  <a:cubicBezTo>
                    <a:pt x="12" y="12"/>
                    <a:pt x="12" y="12"/>
                    <a:pt x="12" y="11"/>
                  </a:cubicBezTo>
                  <a:close/>
                </a:path>
              </a:pathLst>
            </a:custGeom>
            <a:solidFill>
              <a:srgbClr val="D7C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1" name="Freeform 470"/>
            <p:cNvSpPr>
              <a:spLocks/>
            </p:cNvSpPr>
            <p:nvPr/>
          </p:nvSpPr>
          <p:spPr bwMode="auto">
            <a:xfrm>
              <a:off x="5568950" y="3629025"/>
              <a:ext cx="36513" cy="76200"/>
            </a:xfrm>
            <a:custGeom>
              <a:avLst/>
              <a:gdLst>
                <a:gd name="T0" fmla="*/ 23 w 23"/>
                <a:gd name="T1" fmla="*/ 2 h 49"/>
                <a:gd name="T2" fmla="*/ 4 w 23"/>
                <a:gd name="T3" fmla="*/ 0 h 49"/>
                <a:gd name="T4" fmla="*/ 4 w 23"/>
                <a:gd name="T5" fmla="*/ 15 h 49"/>
                <a:gd name="T6" fmla="*/ 4 w 23"/>
                <a:gd name="T7" fmla="*/ 20 h 49"/>
                <a:gd name="T8" fmla="*/ 0 w 23"/>
                <a:gd name="T9" fmla="*/ 45 h 49"/>
                <a:gd name="T10" fmla="*/ 0 w 23"/>
                <a:gd name="T11" fmla="*/ 49 h 49"/>
                <a:gd name="T12" fmla="*/ 23 w 23"/>
                <a:gd name="T13" fmla="*/ 18 h 49"/>
                <a:gd name="T14" fmla="*/ 23 w 23"/>
                <a:gd name="T15" fmla="*/ 16 h 49"/>
                <a:gd name="T16" fmla="*/ 23 w 23"/>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9">
                  <a:moveTo>
                    <a:pt x="23" y="2"/>
                  </a:moveTo>
                  <a:cubicBezTo>
                    <a:pt x="16" y="6"/>
                    <a:pt x="9" y="5"/>
                    <a:pt x="4" y="0"/>
                  </a:cubicBezTo>
                  <a:cubicBezTo>
                    <a:pt x="4" y="15"/>
                    <a:pt x="4" y="15"/>
                    <a:pt x="4" y="15"/>
                  </a:cubicBezTo>
                  <a:cubicBezTo>
                    <a:pt x="4" y="20"/>
                    <a:pt x="4" y="20"/>
                    <a:pt x="4" y="20"/>
                  </a:cubicBezTo>
                  <a:cubicBezTo>
                    <a:pt x="1" y="27"/>
                    <a:pt x="0" y="36"/>
                    <a:pt x="0" y="45"/>
                  </a:cubicBezTo>
                  <a:cubicBezTo>
                    <a:pt x="0" y="49"/>
                    <a:pt x="0" y="49"/>
                    <a:pt x="0" y="49"/>
                  </a:cubicBezTo>
                  <a:cubicBezTo>
                    <a:pt x="10" y="41"/>
                    <a:pt x="17" y="31"/>
                    <a:pt x="23" y="18"/>
                  </a:cubicBezTo>
                  <a:cubicBezTo>
                    <a:pt x="23" y="17"/>
                    <a:pt x="23" y="17"/>
                    <a:pt x="23" y="16"/>
                  </a:cubicBezTo>
                  <a:cubicBezTo>
                    <a:pt x="23" y="2"/>
                    <a:pt x="23" y="2"/>
                    <a:pt x="23" y="2"/>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2" name="Freeform 471"/>
            <p:cNvSpPr>
              <a:spLocks/>
            </p:cNvSpPr>
            <p:nvPr/>
          </p:nvSpPr>
          <p:spPr bwMode="auto">
            <a:xfrm>
              <a:off x="5495925" y="3662363"/>
              <a:ext cx="60325" cy="87312"/>
            </a:xfrm>
            <a:custGeom>
              <a:avLst/>
              <a:gdLst>
                <a:gd name="T0" fmla="*/ 14 w 39"/>
                <a:gd name="T1" fmla="*/ 27 h 57"/>
                <a:gd name="T2" fmla="*/ 18 w 39"/>
                <a:gd name="T3" fmla="*/ 19 h 57"/>
                <a:gd name="T4" fmla="*/ 15 w 39"/>
                <a:gd name="T5" fmla="*/ 57 h 57"/>
                <a:gd name="T6" fmla="*/ 39 w 39"/>
                <a:gd name="T7" fmla="*/ 53 h 57"/>
                <a:gd name="T8" fmla="*/ 29 w 39"/>
                <a:gd name="T9" fmla="*/ 14 h 57"/>
                <a:gd name="T10" fmla="*/ 36 w 39"/>
                <a:gd name="T11" fmla="*/ 7 h 57"/>
                <a:gd name="T12" fmla="*/ 32 w 39"/>
                <a:gd name="T13" fmla="*/ 7 h 57"/>
                <a:gd name="T14" fmla="*/ 38 w 39"/>
                <a:gd name="T15" fmla="*/ 1 h 57"/>
                <a:gd name="T16" fmla="*/ 14 w 39"/>
                <a:gd name="T17" fmla="*/ 16 h 57"/>
                <a:gd name="T18" fmla="*/ 0 w 39"/>
                <a:gd name="T19" fmla="*/ 52 h 57"/>
                <a:gd name="T20" fmla="*/ 5 w 39"/>
                <a:gd name="T21" fmla="*/ 52 h 57"/>
                <a:gd name="T22" fmla="*/ 7 w 39"/>
                <a:gd name="T23" fmla="*/ 54 h 57"/>
                <a:gd name="T24" fmla="*/ 11 w 39"/>
                <a:gd name="T25" fmla="*/ 56 h 57"/>
                <a:gd name="T26" fmla="*/ 14 w 39"/>
                <a:gd name="T27"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57">
                  <a:moveTo>
                    <a:pt x="14" y="27"/>
                  </a:moveTo>
                  <a:cubicBezTo>
                    <a:pt x="18" y="19"/>
                    <a:pt x="18" y="19"/>
                    <a:pt x="18" y="19"/>
                  </a:cubicBezTo>
                  <a:cubicBezTo>
                    <a:pt x="15" y="57"/>
                    <a:pt x="15" y="57"/>
                    <a:pt x="15" y="57"/>
                  </a:cubicBezTo>
                  <a:cubicBezTo>
                    <a:pt x="39" y="53"/>
                    <a:pt x="39" y="53"/>
                    <a:pt x="39" y="53"/>
                  </a:cubicBezTo>
                  <a:cubicBezTo>
                    <a:pt x="29" y="14"/>
                    <a:pt x="29" y="14"/>
                    <a:pt x="29" y="14"/>
                  </a:cubicBezTo>
                  <a:cubicBezTo>
                    <a:pt x="36" y="7"/>
                    <a:pt x="36" y="7"/>
                    <a:pt x="36" y="7"/>
                  </a:cubicBezTo>
                  <a:cubicBezTo>
                    <a:pt x="32" y="7"/>
                    <a:pt x="32" y="7"/>
                    <a:pt x="32" y="7"/>
                  </a:cubicBezTo>
                  <a:cubicBezTo>
                    <a:pt x="38" y="1"/>
                    <a:pt x="38" y="1"/>
                    <a:pt x="38" y="1"/>
                  </a:cubicBezTo>
                  <a:cubicBezTo>
                    <a:pt x="24" y="0"/>
                    <a:pt x="16" y="5"/>
                    <a:pt x="14" y="16"/>
                  </a:cubicBezTo>
                  <a:cubicBezTo>
                    <a:pt x="0" y="52"/>
                    <a:pt x="0" y="52"/>
                    <a:pt x="0" y="52"/>
                  </a:cubicBezTo>
                  <a:cubicBezTo>
                    <a:pt x="5" y="52"/>
                    <a:pt x="5" y="52"/>
                    <a:pt x="5" y="52"/>
                  </a:cubicBezTo>
                  <a:cubicBezTo>
                    <a:pt x="7" y="54"/>
                    <a:pt x="7" y="54"/>
                    <a:pt x="7" y="54"/>
                  </a:cubicBezTo>
                  <a:cubicBezTo>
                    <a:pt x="11" y="56"/>
                    <a:pt x="11" y="56"/>
                    <a:pt x="11" y="56"/>
                  </a:cubicBezTo>
                  <a:cubicBezTo>
                    <a:pt x="14" y="27"/>
                    <a:pt x="14" y="27"/>
                    <a:pt x="14" y="27"/>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3" name="Freeform 472"/>
            <p:cNvSpPr>
              <a:spLocks/>
            </p:cNvSpPr>
            <p:nvPr/>
          </p:nvSpPr>
          <p:spPr bwMode="auto">
            <a:xfrm>
              <a:off x="5513388" y="3690938"/>
              <a:ext cx="11113" cy="58737"/>
            </a:xfrm>
            <a:custGeom>
              <a:avLst/>
              <a:gdLst>
                <a:gd name="T0" fmla="*/ 7 w 7"/>
                <a:gd name="T1" fmla="*/ 0 h 37"/>
                <a:gd name="T2" fmla="*/ 3 w 7"/>
                <a:gd name="T3" fmla="*/ 8 h 37"/>
                <a:gd name="T4" fmla="*/ 0 w 7"/>
                <a:gd name="T5" fmla="*/ 37 h 37"/>
                <a:gd name="T6" fmla="*/ 4 w 7"/>
                <a:gd name="T7" fmla="*/ 37 h 37"/>
                <a:gd name="T8" fmla="*/ 7 w 7"/>
                <a:gd name="T9" fmla="*/ 0 h 37"/>
                <a:gd name="T10" fmla="*/ 7 w 7"/>
                <a:gd name="T11" fmla="*/ 0 h 37"/>
              </a:gdLst>
              <a:ahLst/>
              <a:cxnLst>
                <a:cxn ang="0">
                  <a:pos x="T0" y="T1"/>
                </a:cxn>
                <a:cxn ang="0">
                  <a:pos x="T2" y="T3"/>
                </a:cxn>
                <a:cxn ang="0">
                  <a:pos x="T4" y="T5"/>
                </a:cxn>
                <a:cxn ang="0">
                  <a:pos x="T6" y="T7"/>
                </a:cxn>
                <a:cxn ang="0">
                  <a:pos x="T8" y="T9"/>
                </a:cxn>
                <a:cxn ang="0">
                  <a:pos x="T10" y="T11"/>
                </a:cxn>
              </a:cxnLst>
              <a:rect l="0" t="0" r="r" b="b"/>
              <a:pathLst>
                <a:path w="7" h="37">
                  <a:moveTo>
                    <a:pt x="7" y="0"/>
                  </a:moveTo>
                  <a:lnTo>
                    <a:pt x="3" y="8"/>
                  </a:lnTo>
                  <a:lnTo>
                    <a:pt x="0" y="37"/>
                  </a:lnTo>
                  <a:lnTo>
                    <a:pt x="4" y="37"/>
                  </a:lnTo>
                  <a:lnTo>
                    <a:pt x="7" y="0"/>
                  </a:lnTo>
                  <a:lnTo>
                    <a:pt x="7" y="0"/>
                  </a:ln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4" name="Freeform 473"/>
            <p:cNvSpPr>
              <a:spLocks/>
            </p:cNvSpPr>
            <p:nvPr/>
          </p:nvSpPr>
          <p:spPr bwMode="auto">
            <a:xfrm>
              <a:off x="5548313" y="3652838"/>
              <a:ext cx="47625" cy="96837"/>
            </a:xfrm>
            <a:custGeom>
              <a:avLst/>
              <a:gdLst>
                <a:gd name="T0" fmla="*/ 18 w 31"/>
                <a:gd name="T1" fmla="*/ 5 h 63"/>
                <a:gd name="T2" fmla="*/ 18 w 31"/>
                <a:gd name="T3" fmla="*/ 0 h 63"/>
                <a:gd name="T4" fmla="*/ 8 w 31"/>
                <a:gd name="T5" fmla="*/ 7 h 63"/>
                <a:gd name="T6" fmla="*/ 3 w 31"/>
                <a:gd name="T7" fmla="*/ 13 h 63"/>
                <a:gd name="T8" fmla="*/ 8 w 31"/>
                <a:gd name="T9" fmla="*/ 13 h 63"/>
                <a:gd name="T10" fmla="*/ 0 w 31"/>
                <a:gd name="T11" fmla="*/ 20 h 63"/>
                <a:gd name="T12" fmla="*/ 10 w 31"/>
                <a:gd name="T13" fmla="*/ 63 h 63"/>
                <a:gd name="T14" fmla="*/ 26 w 31"/>
                <a:gd name="T15" fmla="*/ 45 h 63"/>
                <a:gd name="T16" fmla="*/ 28 w 31"/>
                <a:gd name="T17" fmla="*/ 43 h 63"/>
                <a:gd name="T18" fmla="*/ 31 w 31"/>
                <a:gd name="T19" fmla="*/ 24 h 63"/>
                <a:gd name="T20" fmla="*/ 26 w 31"/>
                <a:gd name="T21" fmla="*/ 30 h 63"/>
                <a:gd name="T22" fmla="*/ 13 w 31"/>
                <a:gd name="T23" fmla="*/ 51 h 63"/>
                <a:gd name="T24" fmla="*/ 14 w 31"/>
                <a:gd name="T25" fmla="*/ 34 h 63"/>
                <a:gd name="T26" fmla="*/ 14 w 31"/>
                <a:gd name="T27" fmla="*/ 30 h 63"/>
                <a:gd name="T28" fmla="*/ 18 w 31"/>
                <a:gd name="T29"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63">
                  <a:moveTo>
                    <a:pt x="18" y="5"/>
                  </a:moveTo>
                  <a:cubicBezTo>
                    <a:pt x="18" y="0"/>
                    <a:pt x="18" y="0"/>
                    <a:pt x="18" y="0"/>
                  </a:cubicBezTo>
                  <a:cubicBezTo>
                    <a:pt x="8" y="7"/>
                    <a:pt x="8" y="7"/>
                    <a:pt x="8" y="7"/>
                  </a:cubicBezTo>
                  <a:cubicBezTo>
                    <a:pt x="3" y="13"/>
                    <a:pt x="3" y="13"/>
                    <a:pt x="3" y="13"/>
                  </a:cubicBezTo>
                  <a:cubicBezTo>
                    <a:pt x="8" y="13"/>
                    <a:pt x="8" y="13"/>
                    <a:pt x="8" y="13"/>
                  </a:cubicBezTo>
                  <a:cubicBezTo>
                    <a:pt x="0" y="20"/>
                    <a:pt x="0" y="20"/>
                    <a:pt x="0" y="20"/>
                  </a:cubicBezTo>
                  <a:cubicBezTo>
                    <a:pt x="10" y="63"/>
                    <a:pt x="10" y="63"/>
                    <a:pt x="10" y="63"/>
                  </a:cubicBezTo>
                  <a:cubicBezTo>
                    <a:pt x="26" y="45"/>
                    <a:pt x="26" y="45"/>
                    <a:pt x="26" y="45"/>
                  </a:cubicBezTo>
                  <a:cubicBezTo>
                    <a:pt x="28" y="43"/>
                    <a:pt x="28" y="43"/>
                    <a:pt x="28" y="43"/>
                  </a:cubicBezTo>
                  <a:cubicBezTo>
                    <a:pt x="28" y="38"/>
                    <a:pt x="29" y="32"/>
                    <a:pt x="31" y="24"/>
                  </a:cubicBezTo>
                  <a:cubicBezTo>
                    <a:pt x="29" y="26"/>
                    <a:pt x="28" y="28"/>
                    <a:pt x="26" y="30"/>
                  </a:cubicBezTo>
                  <a:cubicBezTo>
                    <a:pt x="13" y="51"/>
                    <a:pt x="13" y="51"/>
                    <a:pt x="13" y="51"/>
                  </a:cubicBezTo>
                  <a:cubicBezTo>
                    <a:pt x="14" y="34"/>
                    <a:pt x="14" y="34"/>
                    <a:pt x="14" y="34"/>
                  </a:cubicBezTo>
                  <a:cubicBezTo>
                    <a:pt x="14" y="30"/>
                    <a:pt x="14" y="30"/>
                    <a:pt x="14" y="30"/>
                  </a:cubicBezTo>
                  <a:cubicBezTo>
                    <a:pt x="14" y="21"/>
                    <a:pt x="15" y="12"/>
                    <a:pt x="18" y="5"/>
                  </a:cubicBezTo>
                  <a:close/>
                </a:path>
              </a:pathLst>
            </a:custGeom>
            <a:solidFill>
              <a:srgbClr val="494E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5" name="Freeform 474"/>
            <p:cNvSpPr>
              <a:spLocks/>
            </p:cNvSpPr>
            <p:nvPr/>
          </p:nvSpPr>
          <p:spPr bwMode="auto">
            <a:xfrm>
              <a:off x="5519738" y="3673475"/>
              <a:ext cx="42863" cy="76200"/>
            </a:xfrm>
            <a:custGeom>
              <a:avLst/>
              <a:gdLst>
                <a:gd name="T0" fmla="*/ 18 w 27"/>
                <a:gd name="T1" fmla="*/ 7 h 48"/>
                <a:gd name="T2" fmla="*/ 25 w 27"/>
                <a:gd name="T3" fmla="*/ 0 h 48"/>
                <a:gd name="T4" fmla="*/ 20 w 27"/>
                <a:gd name="T5" fmla="*/ 0 h 48"/>
                <a:gd name="T6" fmla="*/ 14 w 27"/>
                <a:gd name="T7" fmla="*/ 7 h 48"/>
                <a:gd name="T8" fmla="*/ 23 w 27"/>
                <a:gd name="T9" fmla="*/ 45 h 48"/>
                <a:gd name="T10" fmla="*/ 0 w 27"/>
                <a:gd name="T11" fmla="*/ 48 h 48"/>
                <a:gd name="T12" fmla="*/ 27 w 27"/>
                <a:gd name="T13" fmla="*/ 48 h 48"/>
                <a:gd name="T14" fmla="*/ 18 w 27"/>
                <a:gd name="T15" fmla="*/ 7 h 48"/>
                <a:gd name="T16" fmla="*/ 18 w 27"/>
                <a:gd name="T17" fmla="*/ 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8">
                  <a:moveTo>
                    <a:pt x="18" y="7"/>
                  </a:moveTo>
                  <a:lnTo>
                    <a:pt x="25" y="0"/>
                  </a:lnTo>
                  <a:lnTo>
                    <a:pt x="20" y="0"/>
                  </a:lnTo>
                  <a:lnTo>
                    <a:pt x="14" y="7"/>
                  </a:lnTo>
                  <a:lnTo>
                    <a:pt x="23" y="45"/>
                  </a:lnTo>
                  <a:lnTo>
                    <a:pt x="0" y="48"/>
                  </a:lnTo>
                  <a:lnTo>
                    <a:pt x="27" y="48"/>
                  </a:lnTo>
                  <a:lnTo>
                    <a:pt x="18" y="7"/>
                  </a:lnTo>
                  <a:lnTo>
                    <a:pt x="18" y="7"/>
                  </a:ln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6" name="Freeform 475"/>
            <p:cNvSpPr>
              <a:spLocks/>
            </p:cNvSpPr>
            <p:nvPr/>
          </p:nvSpPr>
          <p:spPr bwMode="auto">
            <a:xfrm>
              <a:off x="5546725" y="3663950"/>
              <a:ext cx="12700" cy="9525"/>
            </a:xfrm>
            <a:custGeom>
              <a:avLst/>
              <a:gdLst>
                <a:gd name="T0" fmla="*/ 4 w 9"/>
                <a:gd name="T1" fmla="*/ 6 h 6"/>
                <a:gd name="T2" fmla="*/ 9 w 9"/>
                <a:gd name="T3" fmla="*/ 0 h 6"/>
                <a:gd name="T4" fmla="*/ 6 w 9"/>
                <a:gd name="T5" fmla="*/ 0 h 6"/>
                <a:gd name="T6" fmla="*/ 0 w 9"/>
                <a:gd name="T7" fmla="*/ 6 h 6"/>
                <a:gd name="T8" fmla="*/ 4 w 9"/>
                <a:gd name="T9" fmla="*/ 6 h 6"/>
              </a:gdLst>
              <a:ahLst/>
              <a:cxnLst>
                <a:cxn ang="0">
                  <a:pos x="T0" y="T1"/>
                </a:cxn>
                <a:cxn ang="0">
                  <a:pos x="T2" y="T3"/>
                </a:cxn>
                <a:cxn ang="0">
                  <a:pos x="T4" y="T5"/>
                </a:cxn>
                <a:cxn ang="0">
                  <a:pos x="T6" y="T7"/>
                </a:cxn>
                <a:cxn ang="0">
                  <a:pos x="T8" y="T9"/>
                </a:cxn>
              </a:cxnLst>
              <a:rect l="0" t="0" r="r" b="b"/>
              <a:pathLst>
                <a:path w="9" h="6">
                  <a:moveTo>
                    <a:pt x="4" y="6"/>
                  </a:moveTo>
                  <a:cubicBezTo>
                    <a:pt x="9" y="0"/>
                    <a:pt x="9" y="0"/>
                    <a:pt x="9" y="0"/>
                  </a:cubicBezTo>
                  <a:cubicBezTo>
                    <a:pt x="8" y="0"/>
                    <a:pt x="7" y="0"/>
                    <a:pt x="6" y="0"/>
                  </a:cubicBezTo>
                  <a:cubicBezTo>
                    <a:pt x="0" y="6"/>
                    <a:pt x="0" y="6"/>
                    <a:pt x="0" y="6"/>
                  </a:cubicBezTo>
                  <a:cubicBezTo>
                    <a:pt x="4" y="6"/>
                    <a:pt x="4" y="6"/>
                    <a:pt x="4" y="6"/>
                  </a:cubicBez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7" name="Freeform 476"/>
            <p:cNvSpPr>
              <a:spLocks/>
            </p:cNvSpPr>
            <p:nvPr/>
          </p:nvSpPr>
          <p:spPr bwMode="auto">
            <a:xfrm>
              <a:off x="5562600" y="3670300"/>
              <a:ext cx="80963" cy="79375"/>
            </a:xfrm>
            <a:custGeom>
              <a:avLst/>
              <a:gdLst>
                <a:gd name="T0" fmla="*/ 18 w 52"/>
                <a:gd name="T1" fmla="*/ 32 h 52"/>
                <a:gd name="T2" fmla="*/ 16 w 52"/>
                <a:gd name="T3" fmla="*/ 34 h 52"/>
                <a:gd name="T4" fmla="*/ 21 w 52"/>
                <a:gd name="T5" fmla="*/ 47 h 52"/>
                <a:gd name="T6" fmla="*/ 0 w 52"/>
                <a:gd name="T7" fmla="*/ 52 h 52"/>
                <a:gd name="T8" fmla="*/ 21 w 52"/>
                <a:gd name="T9" fmla="*/ 52 h 52"/>
                <a:gd name="T10" fmla="*/ 48 w 52"/>
                <a:gd name="T11" fmla="*/ 15 h 52"/>
                <a:gd name="T12" fmla="*/ 52 w 52"/>
                <a:gd name="T13" fmla="*/ 0 h 52"/>
                <a:gd name="T14" fmla="*/ 39 w 52"/>
                <a:gd name="T15" fmla="*/ 24 h 52"/>
                <a:gd name="T16" fmla="*/ 23 w 52"/>
                <a:gd name="T17" fmla="*/ 41 h 52"/>
                <a:gd name="T18" fmla="*/ 18 w 52"/>
                <a:gd name="T19"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18" y="32"/>
                  </a:moveTo>
                  <a:cubicBezTo>
                    <a:pt x="16" y="34"/>
                    <a:pt x="16" y="34"/>
                    <a:pt x="16" y="34"/>
                  </a:cubicBezTo>
                  <a:cubicBezTo>
                    <a:pt x="21" y="47"/>
                    <a:pt x="21" y="47"/>
                    <a:pt x="21" y="47"/>
                  </a:cubicBezTo>
                  <a:cubicBezTo>
                    <a:pt x="0" y="52"/>
                    <a:pt x="0" y="52"/>
                    <a:pt x="0" y="52"/>
                  </a:cubicBezTo>
                  <a:cubicBezTo>
                    <a:pt x="21" y="52"/>
                    <a:pt x="21" y="52"/>
                    <a:pt x="21" y="52"/>
                  </a:cubicBezTo>
                  <a:cubicBezTo>
                    <a:pt x="48" y="15"/>
                    <a:pt x="48" y="15"/>
                    <a:pt x="48" y="15"/>
                  </a:cubicBezTo>
                  <a:cubicBezTo>
                    <a:pt x="52" y="0"/>
                    <a:pt x="52" y="0"/>
                    <a:pt x="52" y="0"/>
                  </a:cubicBezTo>
                  <a:cubicBezTo>
                    <a:pt x="50" y="8"/>
                    <a:pt x="46" y="16"/>
                    <a:pt x="39" y="24"/>
                  </a:cubicBezTo>
                  <a:cubicBezTo>
                    <a:pt x="35" y="26"/>
                    <a:pt x="29" y="32"/>
                    <a:pt x="23" y="41"/>
                  </a:cubicBezTo>
                  <a:cubicBezTo>
                    <a:pt x="20" y="39"/>
                    <a:pt x="19" y="36"/>
                    <a:pt x="18" y="32"/>
                  </a:cubicBez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8" name="Freeform 477"/>
            <p:cNvSpPr>
              <a:spLocks/>
            </p:cNvSpPr>
            <p:nvPr/>
          </p:nvSpPr>
          <p:spPr bwMode="auto">
            <a:xfrm>
              <a:off x="5591175" y="3557588"/>
              <a:ext cx="53975" cy="176212"/>
            </a:xfrm>
            <a:custGeom>
              <a:avLst/>
              <a:gdLst>
                <a:gd name="T0" fmla="*/ 0 w 35"/>
                <a:gd name="T1" fmla="*/ 105 h 114"/>
                <a:gd name="T2" fmla="*/ 5 w 35"/>
                <a:gd name="T3" fmla="*/ 114 h 114"/>
                <a:gd name="T4" fmla="*/ 21 w 35"/>
                <a:gd name="T5" fmla="*/ 97 h 114"/>
                <a:gd name="T6" fmla="*/ 34 w 35"/>
                <a:gd name="T7" fmla="*/ 73 h 114"/>
                <a:gd name="T8" fmla="*/ 34 w 35"/>
                <a:gd name="T9" fmla="*/ 72 h 114"/>
                <a:gd name="T10" fmla="*/ 35 w 35"/>
                <a:gd name="T11" fmla="*/ 72 h 114"/>
                <a:gd name="T12" fmla="*/ 35 w 35"/>
                <a:gd name="T13" fmla="*/ 69 h 114"/>
                <a:gd name="T14" fmla="*/ 32 w 35"/>
                <a:gd name="T15" fmla="*/ 41 h 114"/>
                <a:gd name="T16" fmla="*/ 21 w 35"/>
                <a:gd name="T17" fmla="*/ 0 h 114"/>
                <a:gd name="T18" fmla="*/ 26 w 35"/>
                <a:gd name="T19" fmla="*/ 41 h 114"/>
                <a:gd name="T20" fmla="*/ 22 w 35"/>
                <a:gd name="T21" fmla="*/ 27 h 114"/>
                <a:gd name="T22" fmla="*/ 17 w 35"/>
                <a:gd name="T23" fmla="*/ 40 h 114"/>
                <a:gd name="T24" fmla="*/ 17 w 35"/>
                <a:gd name="T25" fmla="*/ 64 h 114"/>
                <a:gd name="T26" fmla="*/ 3 w 35"/>
                <a:gd name="T27" fmla="*/ 86 h 114"/>
                <a:gd name="T28" fmla="*/ 0 w 35"/>
                <a:gd name="T29" fmla="*/ 10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14">
                  <a:moveTo>
                    <a:pt x="0" y="105"/>
                  </a:moveTo>
                  <a:cubicBezTo>
                    <a:pt x="1" y="109"/>
                    <a:pt x="2" y="112"/>
                    <a:pt x="5" y="114"/>
                  </a:cubicBezTo>
                  <a:cubicBezTo>
                    <a:pt x="11" y="105"/>
                    <a:pt x="17" y="99"/>
                    <a:pt x="21" y="97"/>
                  </a:cubicBezTo>
                  <a:cubicBezTo>
                    <a:pt x="28" y="89"/>
                    <a:pt x="32" y="81"/>
                    <a:pt x="34" y="73"/>
                  </a:cubicBezTo>
                  <a:cubicBezTo>
                    <a:pt x="34" y="73"/>
                    <a:pt x="34" y="73"/>
                    <a:pt x="34" y="72"/>
                  </a:cubicBezTo>
                  <a:cubicBezTo>
                    <a:pt x="35" y="72"/>
                    <a:pt x="35" y="72"/>
                    <a:pt x="35" y="72"/>
                  </a:cubicBezTo>
                  <a:cubicBezTo>
                    <a:pt x="35" y="71"/>
                    <a:pt x="35" y="70"/>
                    <a:pt x="35" y="69"/>
                  </a:cubicBezTo>
                  <a:cubicBezTo>
                    <a:pt x="34" y="62"/>
                    <a:pt x="32" y="52"/>
                    <a:pt x="32" y="41"/>
                  </a:cubicBezTo>
                  <a:cubicBezTo>
                    <a:pt x="33" y="24"/>
                    <a:pt x="29" y="11"/>
                    <a:pt x="21" y="0"/>
                  </a:cubicBezTo>
                  <a:cubicBezTo>
                    <a:pt x="29" y="14"/>
                    <a:pt x="30" y="28"/>
                    <a:pt x="26" y="41"/>
                  </a:cubicBezTo>
                  <a:cubicBezTo>
                    <a:pt x="22" y="27"/>
                    <a:pt x="22" y="27"/>
                    <a:pt x="22" y="27"/>
                  </a:cubicBezTo>
                  <a:cubicBezTo>
                    <a:pt x="21" y="32"/>
                    <a:pt x="19" y="36"/>
                    <a:pt x="17" y="40"/>
                  </a:cubicBezTo>
                  <a:cubicBezTo>
                    <a:pt x="17" y="64"/>
                    <a:pt x="17" y="64"/>
                    <a:pt x="17" y="64"/>
                  </a:cubicBezTo>
                  <a:cubicBezTo>
                    <a:pt x="13" y="73"/>
                    <a:pt x="9" y="80"/>
                    <a:pt x="3" y="86"/>
                  </a:cubicBezTo>
                  <a:cubicBezTo>
                    <a:pt x="1" y="94"/>
                    <a:pt x="0" y="100"/>
                    <a:pt x="0" y="105"/>
                  </a:cubicBezTo>
                  <a:close/>
                </a:path>
              </a:pathLst>
            </a:custGeom>
            <a:solidFill>
              <a:srgbClr val="D7C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79" name="Freeform 478"/>
            <p:cNvSpPr>
              <a:spLocks/>
            </p:cNvSpPr>
            <p:nvPr/>
          </p:nvSpPr>
          <p:spPr bwMode="auto">
            <a:xfrm>
              <a:off x="5511800" y="3668713"/>
              <a:ext cx="147638" cy="112712"/>
            </a:xfrm>
            <a:custGeom>
              <a:avLst/>
              <a:gdLst>
                <a:gd name="T0" fmla="*/ 95 w 95"/>
                <a:gd name="T1" fmla="*/ 3 h 73"/>
                <a:gd name="T2" fmla="*/ 86 w 95"/>
                <a:gd name="T3" fmla="*/ 0 h 73"/>
                <a:gd name="T4" fmla="*/ 85 w 95"/>
                <a:gd name="T5" fmla="*/ 0 h 73"/>
                <a:gd name="T6" fmla="*/ 85 w 95"/>
                <a:gd name="T7" fmla="*/ 1 h 73"/>
                <a:gd name="T8" fmla="*/ 81 w 95"/>
                <a:gd name="T9" fmla="*/ 16 h 73"/>
                <a:gd name="T10" fmla="*/ 54 w 95"/>
                <a:gd name="T11" fmla="*/ 53 h 73"/>
                <a:gd name="T12" fmla="*/ 33 w 95"/>
                <a:gd name="T13" fmla="*/ 53 h 73"/>
                <a:gd name="T14" fmla="*/ 5 w 95"/>
                <a:gd name="T15" fmla="*/ 53 h 73"/>
                <a:gd name="T16" fmla="*/ 0 w 95"/>
                <a:gd name="T17" fmla="*/ 66 h 73"/>
                <a:gd name="T18" fmla="*/ 61 w 95"/>
                <a:gd name="T19" fmla="*/ 73 h 73"/>
                <a:gd name="T20" fmla="*/ 84 w 95"/>
                <a:gd name="T21" fmla="*/ 41 h 73"/>
                <a:gd name="T22" fmla="*/ 95 w 95"/>
                <a:gd name="T23" fmla="*/ 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73">
                  <a:moveTo>
                    <a:pt x="95" y="3"/>
                  </a:moveTo>
                  <a:cubicBezTo>
                    <a:pt x="86" y="0"/>
                    <a:pt x="86" y="0"/>
                    <a:pt x="86" y="0"/>
                  </a:cubicBezTo>
                  <a:cubicBezTo>
                    <a:pt x="86" y="0"/>
                    <a:pt x="86" y="0"/>
                    <a:pt x="85" y="0"/>
                  </a:cubicBezTo>
                  <a:cubicBezTo>
                    <a:pt x="85" y="1"/>
                    <a:pt x="85" y="1"/>
                    <a:pt x="85" y="1"/>
                  </a:cubicBezTo>
                  <a:cubicBezTo>
                    <a:pt x="81" y="16"/>
                    <a:pt x="81" y="16"/>
                    <a:pt x="81" y="16"/>
                  </a:cubicBezTo>
                  <a:cubicBezTo>
                    <a:pt x="54" y="53"/>
                    <a:pt x="54" y="53"/>
                    <a:pt x="54" y="53"/>
                  </a:cubicBezTo>
                  <a:cubicBezTo>
                    <a:pt x="33" y="53"/>
                    <a:pt x="33" y="53"/>
                    <a:pt x="33" y="53"/>
                  </a:cubicBezTo>
                  <a:cubicBezTo>
                    <a:pt x="5" y="53"/>
                    <a:pt x="5" y="53"/>
                    <a:pt x="5" y="53"/>
                  </a:cubicBezTo>
                  <a:cubicBezTo>
                    <a:pt x="2" y="57"/>
                    <a:pt x="1" y="61"/>
                    <a:pt x="0" y="66"/>
                  </a:cubicBezTo>
                  <a:cubicBezTo>
                    <a:pt x="61" y="73"/>
                    <a:pt x="61" y="73"/>
                    <a:pt x="61" y="73"/>
                  </a:cubicBezTo>
                  <a:cubicBezTo>
                    <a:pt x="84" y="41"/>
                    <a:pt x="84" y="41"/>
                    <a:pt x="84" y="41"/>
                  </a:cubicBezTo>
                  <a:cubicBezTo>
                    <a:pt x="92" y="31"/>
                    <a:pt x="95" y="19"/>
                    <a:pt x="95" y="3"/>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0" name="Freeform 479"/>
            <p:cNvSpPr>
              <a:spLocks/>
            </p:cNvSpPr>
            <p:nvPr/>
          </p:nvSpPr>
          <p:spPr bwMode="auto">
            <a:xfrm>
              <a:off x="5510213" y="3673475"/>
              <a:ext cx="165100" cy="125412"/>
            </a:xfrm>
            <a:custGeom>
              <a:avLst/>
              <a:gdLst>
                <a:gd name="T0" fmla="*/ 96 w 106"/>
                <a:gd name="T1" fmla="*/ 0 h 81"/>
                <a:gd name="T2" fmla="*/ 85 w 106"/>
                <a:gd name="T3" fmla="*/ 38 h 81"/>
                <a:gd name="T4" fmla="*/ 62 w 106"/>
                <a:gd name="T5" fmla="*/ 70 h 81"/>
                <a:gd name="T6" fmla="*/ 1 w 106"/>
                <a:gd name="T7" fmla="*/ 63 h 81"/>
                <a:gd name="T8" fmla="*/ 1 w 106"/>
                <a:gd name="T9" fmla="*/ 75 h 81"/>
                <a:gd name="T10" fmla="*/ 36 w 106"/>
                <a:gd name="T11" fmla="*/ 79 h 81"/>
                <a:gd name="T12" fmla="*/ 66 w 106"/>
                <a:gd name="T13" fmla="*/ 79 h 81"/>
                <a:gd name="T14" fmla="*/ 69 w 106"/>
                <a:gd name="T15" fmla="*/ 76 h 81"/>
                <a:gd name="T16" fmla="*/ 76 w 106"/>
                <a:gd name="T17" fmla="*/ 69 h 81"/>
                <a:gd name="T18" fmla="*/ 78 w 106"/>
                <a:gd name="T19" fmla="*/ 68 h 81"/>
                <a:gd name="T20" fmla="*/ 79 w 106"/>
                <a:gd name="T21" fmla="*/ 66 h 81"/>
                <a:gd name="T22" fmla="*/ 99 w 106"/>
                <a:gd name="T23" fmla="*/ 38 h 81"/>
                <a:gd name="T24" fmla="*/ 103 w 106"/>
                <a:gd name="T25" fmla="*/ 20 h 81"/>
                <a:gd name="T26" fmla="*/ 96 w 106"/>
                <a:gd name="T2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81">
                  <a:moveTo>
                    <a:pt x="96" y="0"/>
                  </a:moveTo>
                  <a:cubicBezTo>
                    <a:pt x="96" y="16"/>
                    <a:pt x="93" y="28"/>
                    <a:pt x="85" y="38"/>
                  </a:cubicBezTo>
                  <a:cubicBezTo>
                    <a:pt x="62" y="70"/>
                    <a:pt x="62" y="70"/>
                    <a:pt x="62" y="70"/>
                  </a:cubicBezTo>
                  <a:cubicBezTo>
                    <a:pt x="1" y="63"/>
                    <a:pt x="1" y="63"/>
                    <a:pt x="1" y="63"/>
                  </a:cubicBezTo>
                  <a:cubicBezTo>
                    <a:pt x="0" y="67"/>
                    <a:pt x="0" y="70"/>
                    <a:pt x="1" y="75"/>
                  </a:cubicBezTo>
                  <a:cubicBezTo>
                    <a:pt x="36" y="79"/>
                    <a:pt x="36" y="79"/>
                    <a:pt x="36" y="79"/>
                  </a:cubicBezTo>
                  <a:cubicBezTo>
                    <a:pt x="47" y="81"/>
                    <a:pt x="57" y="81"/>
                    <a:pt x="66" y="79"/>
                  </a:cubicBezTo>
                  <a:cubicBezTo>
                    <a:pt x="67" y="78"/>
                    <a:pt x="68" y="77"/>
                    <a:pt x="69" y="76"/>
                  </a:cubicBezTo>
                  <a:cubicBezTo>
                    <a:pt x="72" y="74"/>
                    <a:pt x="74" y="72"/>
                    <a:pt x="76" y="69"/>
                  </a:cubicBezTo>
                  <a:cubicBezTo>
                    <a:pt x="77" y="69"/>
                    <a:pt x="77" y="68"/>
                    <a:pt x="78" y="68"/>
                  </a:cubicBezTo>
                  <a:cubicBezTo>
                    <a:pt x="78" y="67"/>
                    <a:pt x="79" y="66"/>
                    <a:pt x="79" y="66"/>
                  </a:cubicBezTo>
                  <a:cubicBezTo>
                    <a:pt x="87" y="57"/>
                    <a:pt x="94" y="48"/>
                    <a:pt x="99" y="38"/>
                  </a:cubicBezTo>
                  <a:cubicBezTo>
                    <a:pt x="103" y="20"/>
                    <a:pt x="103" y="20"/>
                    <a:pt x="103" y="20"/>
                  </a:cubicBezTo>
                  <a:cubicBezTo>
                    <a:pt x="106" y="8"/>
                    <a:pt x="104" y="1"/>
                    <a:pt x="96" y="0"/>
                  </a:cubicBez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1" name="Freeform 480"/>
            <p:cNvSpPr>
              <a:spLocks/>
            </p:cNvSpPr>
            <p:nvPr/>
          </p:nvSpPr>
          <p:spPr bwMode="auto">
            <a:xfrm>
              <a:off x="5630863" y="3775075"/>
              <a:ext cx="6350" cy="7937"/>
            </a:xfrm>
            <a:custGeom>
              <a:avLst/>
              <a:gdLst>
                <a:gd name="T0" fmla="*/ 1 w 4"/>
                <a:gd name="T1" fmla="*/ 0 h 5"/>
                <a:gd name="T2" fmla="*/ 0 w 4"/>
                <a:gd name="T3" fmla="*/ 2 h 5"/>
                <a:gd name="T4" fmla="*/ 4 w 4"/>
                <a:gd name="T5" fmla="*/ 5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1" y="0"/>
                    <a:pt x="0" y="1"/>
                    <a:pt x="0" y="2"/>
                  </a:cubicBezTo>
                  <a:cubicBezTo>
                    <a:pt x="4" y="5"/>
                    <a:pt x="4" y="5"/>
                    <a:pt x="4" y="5"/>
                  </a:cubicBezTo>
                  <a:cubicBezTo>
                    <a:pt x="4" y="2"/>
                    <a:pt x="4" y="2"/>
                    <a:pt x="4" y="2"/>
                  </a:cubicBezTo>
                  <a:cubicBezTo>
                    <a:pt x="1" y="0"/>
                    <a:pt x="1" y="0"/>
                    <a:pt x="1"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2" name="Freeform 481"/>
            <p:cNvSpPr>
              <a:spLocks/>
            </p:cNvSpPr>
            <p:nvPr/>
          </p:nvSpPr>
          <p:spPr bwMode="auto">
            <a:xfrm>
              <a:off x="5616575" y="3779838"/>
              <a:ext cx="20638" cy="11112"/>
            </a:xfrm>
            <a:custGeom>
              <a:avLst/>
              <a:gdLst>
                <a:gd name="T0" fmla="*/ 9 w 13"/>
                <a:gd name="T1" fmla="*/ 7 h 7"/>
                <a:gd name="T2" fmla="*/ 11 w 13"/>
                <a:gd name="T3" fmla="*/ 5 h 7"/>
                <a:gd name="T4" fmla="*/ 5 w 13"/>
                <a:gd name="T5" fmla="*/ 5 h 7"/>
                <a:gd name="T6" fmla="*/ 13 w 13"/>
                <a:gd name="T7" fmla="*/ 2 h 7"/>
                <a:gd name="T8" fmla="*/ 7 w 13"/>
                <a:gd name="T9" fmla="*/ 0 h 7"/>
                <a:gd name="T10" fmla="*/ 0 w 13"/>
                <a:gd name="T11" fmla="*/ 7 h 7"/>
                <a:gd name="T12" fmla="*/ 9 w 13"/>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9" y="7"/>
                  </a:moveTo>
                  <a:cubicBezTo>
                    <a:pt x="10" y="6"/>
                    <a:pt x="10" y="6"/>
                    <a:pt x="11" y="5"/>
                  </a:cubicBezTo>
                  <a:cubicBezTo>
                    <a:pt x="5" y="5"/>
                    <a:pt x="5" y="5"/>
                    <a:pt x="5" y="5"/>
                  </a:cubicBezTo>
                  <a:cubicBezTo>
                    <a:pt x="13" y="2"/>
                    <a:pt x="13" y="2"/>
                    <a:pt x="13" y="2"/>
                  </a:cubicBezTo>
                  <a:cubicBezTo>
                    <a:pt x="7" y="0"/>
                    <a:pt x="7" y="0"/>
                    <a:pt x="7" y="0"/>
                  </a:cubicBezTo>
                  <a:cubicBezTo>
                    <a:pt x="5" y="3"/>
                    <a:pt x="3" y="5"/>
                    <a:pt x="0" y="7"/>
                  </a:cubicBezTo>
                  <a:cubicBezTo>
                    <a:pt x="9" y="7"/>
                    <a:pt x="9" y="7"/>
                    <a:pt x="9"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3" name="Freeform 482"/>
            <p:cNvSpPr>
              <a:spLocks/>
            </p:cNvSpPr>
            <p:nvPr/>
          </p:nvSpPr>
          <p:spPr bwMode="auto">
            <a:xfrm>
              <a:off x="5624513" y="3783013"/>
              <a:ext cx="12700" cy="4762"/>
            </a:xfrm>
            <a:custGeom>
              <a:avLst/>
              <a:gdLst>
                <a:gd name="T0" fmla="*/ 0 w 8"/>
                <a:gd name="T1" fmla="*/ 3 h 3"/>
                <a:gd name="T2" fmla="*/ 6 w 8"/>
                <a:gd name="T3" fmla="*/ 3 h 3"/>
                <a:gd name="T4" fmla="*/ 8 w 8"/>
                <a:gd name="T5" fmla="*/ 0 h 3"/>
                <a:gd name="T6" fmla="*/ 0 w 8"/>
                <a:gd name="T7" fmla="*/ 3 h 3"/>
                <a:gd name="T8" fmla="*/ 0 w 8"/>
                <a:gd name="T9" fmla="*/ 3 h 3"/>
              </a:gdLst>
              <a:ahLst/>
              <a:cxnLst>
                <a:cxn ang="0">
                  <a:pos x="T0" y="T1"/>
                </a:cxn>
                <a:cxn ang="0">
                  <a:pos x="T2" y="T3"/>
                </a:cxn>
                <a:cxn ang="0">
                  <a:pos x="T4" y="T5"/>
                </a:cxn>
                <a:cxn ang="0">
                  <a:pos x="T6" y="T7"/>
                </a:cxn>
                <a:cxn ang="0">
                  <a:pos x="T8" y="T9"/>
                </a:cxn>
              </a:cxnLst>
              <a:rect l="0" t="0" r="r" b="b"/>
              <a:pathLst>
                <a:path w="8" h="3">
                  <a:moveTo>
                    <a:pt x="0" y="3"/>
                  </a:moveTo>
                  <a:lnTo>
                    <a:pt x="6" y="3"/>
                  </a:lnTo>
                  <a:lnTo>
                    <a:pt x="8" y="0"/>
                  </a:lnTo>
                  <a:lnTo>
                    <a:pt x="0" y="3"/>
                  </a:lnTo>
                  <a:lnTo>
                    <a:pt x="0" y="3"/>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4" name="Freeform 483"/>
            <p:cNvSpPr>
              <a:spLocks/>
            </p:cNvSpPr>
            <p:nvPr/>
          </p:nvSpPr>
          <p:spPr bwMode="auto">
            <a:xfrm>
              <a:off x="5627688" y="3778250"/>
              <a:ext cx="9525" cy="4762"/>
            </a:xfrm>
            <a:custGeom>
              <a:avLst/>
              <a:gdLst>
                <a:gd name="T0" fmla="*/ 0 w 6"/>
                <a:gd name="T1" fmla="*/ 1 h 3"/>
                <a:gd name="T2" fmla="*/ 6 w 6"/>
                <a:gd name="T3" fmla="*/ 3 h 3"/>
                <a:gd name="T4" fmla="*/ 2 w 6"/>
                <a:gd name="T5" fmla="*/ 0 h 3"/>
                <a:gd name="T6" fmla="*/ 0 w 6"/>
                <a:gd name="T7" fmla="*/ 1 h 3"/>
              </a:gdLst>
              <a:ahLst/>
              <a:cxnLst>
                <a:cxn ang="0">
                  <a:pos x="T0" y="T1"/>
                </a:cxn>
                <a:cxn ang="0">
                  <a:pos x="T2" y="T3"/>
                </a:cxn>
                <a:cxn ang="0">
                  <a:pos x="T4" y="T5"/>
                </a:cxn>
                <a:cxn ang="0">
                  <a:pos x="T6" y="T7"/>
                </a:cxn>
              </a:cxnLst>
              <a:rect l="0" t="0" r="r" b="b"/>
              <a:pathLst>
                <a:path w="6" h="3">
                  <a:moveTo>
                    <a:pt x="0" y="1"/>
                  </a:moveTo>
                  <a:cubicBezTo>
                    <a:pt x="6" y="3"/>
                    <a:pt x="6" y="3"/>
                    <a:pt x="6" y="3"/>
                  </a:cubicBezTo>
                  <a:cubicBezTo>
                    <a:pt x="2" y="0"/>
                    <a:pt x="2" y="0"/>
                    <a:pt x="2" y="0"/>
                  </a:cubicBezTo>
                  <a:cubicBezTo>
                    <a:pt x="1" y="0"/>
                    <a:pt x="1" y="1"/>
                    <a:pt x="0"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5" name="Freeform 484"/>
            <p:cNvSpPr>
              <a:spLocks/>
            </p:cNvSpPr>
            <p:nvPr/>
          </p:nvSpPr>
          <p:spPr bwMode="auto">
            <a:xfrm>
              <a:off x="5487988" y="3790950"/>
              <a:ext cx="155575" cy="85725"/>
            </a:xfrm>
            <a:custGeom>
              <a:avLst/>
              <a:gdLst>
                <a:gd name="T0" fmla="*/ 91 w 101"/>
                <a:gd name="T1" fmla="*/ 16 h 56"/>
                <a:gd name="T2" fmla="*/ 91 w 101"/>
                <a:gd name="T3" fmla="*/ 2 h 56"/>
                <a:gd name="T4" fmla="*/ 81 w 101"/>
                <a:gd name="T5" fmla="*/ 3 h 56"/>
                <a:gd name="T6" fmla="*/ 79 w 101"/>
                <a:gd name="T7" fmla="*/ 6 h 56"/>
                <a:gd name="T8" fmla="*/ 27 w 101"/>
                <a:gd name="T9" fmla="*/ 6 h 56"/>
                <a:gd name="T10" fmla="*/ 0 w 101"/>
                <a:gd name="T11" fmla="*/ 0 h 56"/>
                <a:gd name="T12" fmla="*/ 12 w 101"/>
                <a:gd name="T13" fmla="*/ 9 h 56"/>
                <a:gd name="T14" fmla="*/ 18 w 101"/>
                <a:gd name="T15" fmla="*/ 10 h 56"/>
                <a:gd name="T16" fmla="*/ 33 w 101"/>
                <a:gd name="T17" fmla="*/ 12 h 56"/>
                <a:gd name="T18" fmla="*/ 20 w 101"/>
                <a:gd name="T19" fmla="*/ 38 h 56"/>
                <a:gd name="T20" fmla="*/ 7 w 101"/>
                <a:gd name="T21" fmla="*/ 41 h 56"/>
                <a:gd name="T22" fmla="*/ 5 w 101"/>
                <a:gd name="T23" fmla="*/ 46 h 56"/>
                <a:gd name="T24" fmla="*/ 8 w 101"/>
                <a:gd name="T25" fmla="*/ 49 h 56"/>
                <a:gd name="T26" fmla="*/ 28 w 101"/>
                <a:gd name="T27" fmla="*/ 41 h 56"/>
                <a:gd name="T28" fmla="*/ 29 w 101"/>
                <a:gd name="T29" fmla="*/ 39 h 56"/>
                <a:gd name="T30" fmla="*/ 40 w 101"/>
                <a:gd name="T31" fmla="*/ 12 h 56"/>
                <a:gd name="T32" fmla="*/ 44 w 101"/>
                <a:gd name="T33" fmla="*/ 12 h 56"/>
                <a:gd name="T34" fmla="*/ 77 w 101"/>
                <a:gd name="T35" fmla="*/ 9 h 56"/>
                <a:gd name="T36" fmla="*/ 90 w 101"/>
                <a:gd name="T37" fmla="*/ 43 h 56"/>
                <a:gd name="T38" fmla="*/ 49 w 101"/>
                <a:gd name="T39" fmla="*/ 46 h 56"/>
                <a:gd name="T40" fmla="*/ 67 w 101"/>
                <a:gd name="T41" fmla="*/ 55 h 56"/>
                <a:gd name="T42" fmla="*/ 92 w 101"/>
                <a:gd name="T43" fmla="*/ 53 h 56"/>
                <a:gd name="T44" fmla="*/ 101 w 101"/>
                <a:gd name="T45" fmla="*/ 52 h 56"/>
                <a:gd name="T46" fmla="*/ 91 w 101"/>
                <a:gd name="T47"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1" h="56">
                  <a:moveTo>
                    <a:pt x="91" y="16"/>
                  </a:moveTo>
                  <a:cubicBezTo>
                    <a:pt x="91" y="2"/>
                    <a:pt x="91" y="2"/>
                    <a:pt x="91" y="2"/>
                  </a:cubicBezTo>
                  <a:cubicBezTo>
                    <a:pt x="89" y="3"/>
                    <a:pt x="86" y="4"/>
                    <a:pt x="81" y="3"/>
                  </a:cubicBezTo>
                  <a:cubicBezTo>
                    <a:pt x="79" y="6"/>
                    <a:pt x="79" y="6"/>
                    <a:pt x="79" y="6"/>
                  </a:cubicBezTo>
                  <a:cubicBezTo>
                    <a:pt x="61" y="9"/>
                    <a:pt x="44" y="9"/>
                    <a:pt x="27" y="6"/>
                  </a:cubicBezTo>
                  <a:cubicBezTo>
                    <a:pt x="18" y="6"/>
                    <a:pt x="9" y="4"/>
                    <a:pt x="0" y="0"/>
                  </a:cubicBezTo>
                  <a:cubicBezTo>
                    <a:pt x="1" y="5"/>
                    <a:pt x="5" y="8"/>
                    <a:pt x="12" y="9"/>
                  </a:cubicBezTo>
                  <a:cubicBezTo>
                    <a:pt x="14" y="10"/>
                    <a:pt x="16" y="10"/>
                    <a:pt x="18" y="10"/>
                  </a:cubicBezTo>
                  <a:cubicBezTo>
                    <a:pt x="23" y="11"/>
                    <a:pt x="28" y="11"/>
                    <a:pt x="33" y="12"/>
                  </a:cubicBezTo>
                  <a:cubicBezTo>
                    <a:pt x="20" y="38"/>
                    <a:pt x="20" y="38"/>
                    <a:pt x="20" y="38"/>
                  </a:cubicBezTo>
                  <a:cubicBezTo>
                    <a:pt x="15" y="41"/>
                    <a:pt x="11" y="42"/>
                    <a:pt x="7" y="41"/>
                  </a:cubicBezTo>
                  <a:cubicBezTo>
                    <a:pt x="5" y="46"/>
                    <a:pt x="5" y="46"/>
                    <a:pt x="5" y="46"/>
                  </a:cubicBezTo>
                  <a:cubicBezTo>
                    <a:pt x="6" y="47"/>
                    <a:pt x="7" y="48"/>
                    <a:pt x="8" y="49"/>
                  </a:cubicBezTo>
                  <a:cubicBezTo>
                    <a:pt x="16" y="54"/>
                    <a:pt x="23" y="51"/>
                    <a:pt x="28" y="41"/>
                  </a:cubicBezTo>
                  <a:cubicBezTo>
                    <a:pt x="28" y="41"/>
                    <a:pt x="28" y="40"/>
                    <a:pt x="29" y="39"/>
                  </a:cubicBezTo>
                  <a:cubicBezTo>
                    <a:pt x="40" y="12"/>
                    <a:pt x="40" y="12"/>
                    <a:pt x="40" y="12"/>
                  </a:cubicBezTo>
                  <a:cubicBezTo>
                    <a:pt x="41" y="12"/>
                    <a:pt x="43" y="12"/>
                    <a:pt x="44" y="12"/>
                  </a:cubicBezTo>
                  <a:cubicBezTo>
                    <a:pt x="55" y="12"/>
                    <a:pt x="66" y="11"/>
                    <a:pt x="77" y="9"/>
                  </a:cubicBezTo>
                  <a:cubicBezTo>
                    <a:pt x="90" y="43"/>
                    <a:pt x="90" y="43"/>
                    <a:pt x="90" y="43"/>
                  </a:cubicBezTo>
                  <a:cubicBezTo>
                    <a:pt x="77" y="47"/>
                    <a:pt x="64" y="49"/>
                    <a:pt x="49" y="46"/>
                  </a:cubicBezTo>
                  <a:cubicBezTo>
                    <a:pt x="52" y="53"/>
                    <a:pt x="58" y="56"/>
                    <a:pt x="67" y="55"/>
                  </a:cubicBezTo>
                  <a:cubicBezTo>
                    <a:pt x="92" y="53"/>
                    <a:pt x="92" y="53"/>
                    <a:pt x="92" y="53"/>
                  </a:cubicBezTo>
                  <a:cubicBezTo>
                    <a:pt x="101" y="52"/>
                    <a:pt x="101" y="52"/>
                    <a:pt x="101" y="52"/>
                  </a:cubicBezTo>
                  <a:cubicBezTo>
                    <a:pt x="91" y="16"/>
                    <a:pt x="91" y="16"/>
                    <a:pt x="91" y="16"/>
                  </a:cubicBez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6" name="Freeform 485"/>
            <p:cNvSpPr>
              <a:spLocks/>
            </p:cNvSpPr>
            <p:nvPr/>
          </p:nvSpPr>
          <p:spPr bwMode="auto">
            <a:xfrm>
              <a:off x="5613400" y="3790950"/>
              <a:ext cx="17463" cy="6350"/>
            </a:xfrm>
            <a:custGeom>
              <a:avLst/>
              <a:gdLst>
                <a:gd name="T0" fmla="*/ 10 w 12"/>
                <a:gd name="T1" fmla="*/ 2 h 4"/>
                <a:gd name="T2" fmla="*/ 12 w 12"/>
                <a:gd name="T3" fmla="*/ 0 h 4"/>
                <a:gd name="T4" fmla="*/ 3 w 12"/>
                <a:gd name="T5" fmla="*/ 0 h 4"/>
                <a:gd name="T6" fmla="*/ 0 w 12"/>
                <a:gd name="T7" fmla="*/ 3 h 4"/>
                <a:gd name="T8" fmla="*/ 10 w 12"/>
                <a:gd name="T9" fmla="*/ 2 h 4"/>
              </a:gdLst>
              <a:ahLst/>
              <a:cxnLst>
                <a:cxn ang="0">
                  <a:pos x="T0" y="T1"/>
                </a:cxn>
                <a:cxn ang="0">
                  <a:pos x="T2" y="T3"/>
                </a:cxn>
                <a:cxn ang="0">
                  <a:pos x="T4" y="T5"/>
                </a:cxn>
                <a:cxn ang="0">
                  <a:pos x="T6" y="T7"/>
                </a:cxn>
                <a:cxn ang="0">
                  <a:pos x="T8" y="T9"/>
                </a:cxn>
              </a:cxnLst>
              <a:rect l="0" t="0" r="r" b="b"/>
              <a:pathLst>
                <a:path w="12" h="4">
                  <a:moveTo>
                    <a:pt x="10" y="2"/>
                  </a:moveTo>
                  <a:cubicBezTo>
                    <a:pt x="11" y="1"/>
                    <a:pt x="12" y="1"/>
                    <a:pt x="12" y="0"/>
                  </a:cubicBezTo>
                  <a:cubicBezTo>
                    <a:pt x="3" y="0"/>
                    <a:pt x="3" y="0"/>
                    <a:pt x="3" y="0"/>
                  </a:cubicBezTo>
                  <a:cubicBezTo>
                    <a:pt x="2" y="1"/>
                    <a:pt x="1" y="2"/>
                    <a:pt x="0" y="3"/>
                  </a:cubicBezTo>
                  <a:cubicBezTo>
                    <a:pt x="5" y="4"/>
                    <a:pt x="8" y="3"/>
                    <a:pt x="10" y="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7" name="Freeform 486"/>
            <p:cNvSpPr>
              <a:spLocks/>
            </p:cNvSpPr>
            <p:nvPr/>
          </p:nvSpPr>
          <p:spPr bwMode="auto">
            <a:xfrm>
              <a:off x="5562600" y="3722688"/>
              <a:ext cx="33338" cy="26987"/>
            </a:xfrm>
            <a:custGeom>
              <a:avLst/>
              <a:gdLst>
                <a:gd name="T0" fmla="*/ 0 w 21"/>
                <a:gd name="T1" fmla="*/ 17 h 17"/>
                <a:gd name="T2" fmla="*/ 21 w 21"/>
                <a:gd name="T3" fmla="*/ 13 h 17"/>
                <a:gd name="T4" fmla="*/ 16 w 21"/>
                <a:gd name="T5" fmla="*/ 0 h 17"/>
                <a:gd name="T6" fmla="*/ 0 w 21"/>
                <a:gd name="T7" fmla="*/ 17 h 17"/>
                <a:gd name="T8" fmla="*/ 0 w 21"/>
                <a:gd name="T9" fmla="*/ 17 h 17"/>
              </a:gdLst>
              <a:ahLst/>
              <a:cxnLst>
                <a:cxn ang="0">
                  <a:pos x="T0" y="T1"/>
                </a:cxn>
                <a:cxn ang="0">
                  <a:pos x="T2" y="T3"/>
                </a:cxn>
                <a:cxn ang="0">
                  <a:pos x="T4" y="T5"/>
                </a:cxn>
                <a:cxn ang="0">
                  <a:pos x="T6" y="T7"/>
                </a:cxn>
                <a:cxn ang="0">
                  <a:pos x="T8" y="T9"/>
                </a:cxn>
              </a:cxnLst>
              <a:rect l="0" t="0" r="r" b="b"/>
              <a:pathLst>
                <a:path w="21" h="17">
                  <a:moveTo>
                    <a:pt x="0" y="17"/>
                  </a:moveTo>
                  <a:lnTo>
                    <a:pt x="21" y="13"/>
                  </a:lnTo>
                  <a:lnTo>
                    <a:pt x="16" y="0"/>
                  </a:lnTo>
                  <a:lnTo>
                    <a:pt x="0" y="17"/>
                  </a:lnTo>
                  <a:lnTo>
                    <a:pt x="0" y="17"/>
                  </a:ln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8" name="Freeform 487"/>
            <p:cNvSpPr>
              <a:spLocks/>
            </p:cNvSpPr>
            <p:nvPr/>
          </p:nvSpPr>
          <p:spPr bwMode="auto">
            <a:xfrm>
              <a:off x="5486400" y="3770313"/>
              <a:ext cx="127000" cy="34925"/>
            </a:xfrm>
            <a:custGeom>
              <a:avLst/>
              <a:gdLst>
                <a:gd name="T0" fmla="*/ 82 w 82"/>
                <a:gd name="T1" fmla="*/ 16 h 22"/>
                <a:gd name="T2" fmla="*/ 52 w 82"/>
                <a:gd name="T3" fmla="*/ 16 h 22"/>
                <a:gd name="T4" fmla="*/ 17 w 82"/>
                <a:gd name="T5" fmla="*/ 12 h 22"/>
                <a:gd name="T6" fmla="*/ 17 w 82"/>
                <a:gd name="T7" fmla="*/ 0 h 22"/>
                <a:gd name="T8" fmla="*/ 2 w 82"/>
                <a:gd name="T9" fmla="*/ 5 h 22"/>
                <a:gd name="T10" fmla="*/ 1 w 82"/>
                <a:gd name="T11" fmla="*/ 13 h 22"/>
                <a:gd name="T12" fmla="*/ 28 w 82"/>
                <a:gd name="T13" fmla="*/ 19 h 22"/>
                <a:gd name="T14" fmla="*/ 80 w 82"/>
                <a:gd name="T15" fmla="*/ 19 h 22"/>
                <a:gd name="T16" fmla="*/ 82 w 82"/>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22">
                  <a:moveTo>
                    <a:pt x="82" y="16"/>
                  </a:moveTo>
                  <a:cubicBezTo>
                    <a:pt x="73" y="18"/>
                    <a:pt x="63" y="18"/>
                    <a:pt x="52" y="16"/>
                  </a:cubicBezTo>
                  <a:cubicBezTo>
                    <a:pt x="17" y="12"/>
                    <a:pt x="17" y="12"/>
                    <a:pt x="17" y="12"/>
                  </a:cubicBezTo>
                  <a:cubicBezTo>
                    <a:pt x="16" y="7"/>
                    <a:pt x="16" y="4"/>
                    <a:pt x="17" y="0"/>
                  </a:cubicBezTo>
                  <a:cubicBezTo>
                    <a:pt x="12" y="3"/>
                    <a:pt x="7" y="5"/>
                    <a:pt x="2" y="5"/>
                  </a:cubicBezTo>
                  <a:cubicBezTo>
                    <a:pt x="1" y="8"/>
                    <a:pt x="0" y="11"/>
                    <a:pt x="1" y="13"/>
                  </a:cubicBezTo>
                  <a:cubicBezTo>
                    <a:pt x="10" y="17"/>
                    <a:pt x="19" y="19"/>
                    <a:pt x="28" y="19"/>
                  </a:cubicBezTo>
                  <a:cubicBezTo>
                    <a:pt x="45" y="22"/>
                    <a:pt x="62" y="22"/>
                    <a:pt x="80" y="19"/>
                  </a:cubicBezTo>
                  <a:cubicBezTo>
                    <a:pt x="82" y="16"/>
                    <a:pt x="82" y="16"/>
                    <a:pt x="82" y="16"/>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89" name="Freeform 488"/>
            <p:cNvSpPr>
              <a:spLocks/>
            </p:cNvSpPr>
            <p:nvPr/>
          </p:nvSpPr>
          <p:spPr bwMode="auto">
            <a:xfrm>
              <a:off x="5554663" y="3805238"/>
              <a:ext cx="71438" cy="61912"/>
            </a:xfrm>
            <a:custGeom>
              <a:avLst/>
              <a:gdLst>
                <a:gd name="T0" fmla="*/ 33 w 46"/>
                <a:gd name="T1" fmla="*/ 0 h 40"/>
                <a:gd name="T2" fmla="*/ 0 w 46"/>
                <a:gd name="T3" fmla="*/ 3 h 40"/>
                <a:gd name="T4" fmla="*/ 3 w 46"/>
                <a:gd name="T5" fmla="*/ 31 h 40"/>
                <a:gd name="T6" fmla="*/ 4 w 46"/>
                <a:gd name="T7" fmla="*/ 34 h 40"/>
                <a:gd name="T8" fmla="*/ 5 w 46"/>
                <a:gd name="T9" fmla="*/ 37 h 40"/>
                <a:gd name="T10" fmla="*/ 46 w 46"/>
                <a:gd name="T11" fmla="*/ 34 h 40"/>
                <a:gd name="T12" fmla="*/ 33 w 46"/>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6" h="40">
                  <a:moveTo>
                    <a:pt x="33" y="0"/>
                  </a:moveTo>
                  <a:cubicBezTo>
                    <a:pt x="22" y="2"/>
                    <a:pt x="11" y="3"/>
                    <a:pt x="0" y="3"/>
                  </a:cubicBezTo>
                  <a:cubicBezTo>
                    <a:pt x="3" y="31"/>
                    <a:pt x="3" y="31"/>
                    <a:pt x="3" y="31"/>
                  </a:cubicBezTo>
                  <a:cubicBezTo>
                    <a:pt x="3" y="32"/>
                    <a:pt x="4" y="33"/>
                    <a:pt x="4" y="34"/>
                  </a:cubicBezTo>
                  <a:cubicBezTo>
                    <a:pt x="4" y="35"/>
                    <a:pt x="5" y="36"/>
                    <a:pt x="5" y="37"/>
                  </a:cubicBezTo>
                  <a:cubicBezTo>
                    <a:pt x="20" y="40"/>
                    <a:pt x="33" y="38"/>
                    <a:pt x="46" y="34"/>
                  </a:cubicBezTo>
                  <a:cubicBezTo>
                    <a:pt x="33" y="0"/>
                    <a:pt x="33" y="0"/>
                    <a:pt x="33" y="0"/>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0" name="Freeform 489"/>
            <p:cNvSpPr>
              <a:spLocks/>
            </p:cNvSpPr>
            <p:nvPr/>
          </p:nvSpPr>
          <p:spPr bwMode="auto">
            <a:xfrm>
              <a:off x="5530850" y="3810000"/>
              <a:ext cx="30163" cy="47625"/>
            </a:xfrm>
            <a:custGeom>
              <a:avLst/>
              <a:gdLst>
                <a:gd name="T0" fmla="*/ 16 w 20"/>
                <a:gd name="T1" fmla="*/ 0 h 31"/>
                <a:gd name="T2" fmla="*/ 12 w 20"/>
                <a:gd name="T3" fmla="*/ 0 h 31"/>
                <a:gd name="T4" fmla="*/ 1 w 20"/>
                <a:gd name="T5" fmla="*/ 27 h 31"/>
                <a:gd name="T6" fmla="*/ 0 w 20"/>
                <a:gd name="T7" fmla="*/ 29 h 31"/>
                <a:gd name="T8" fmla="*/ 20 w 20"/>
                <a:gd name="T9" fmla="*/ 31 h 31"/>
                <a:gd name="T10" fmla="*/ 19 w 20"/>
                <a:gd name="T11" fmla="*/ 28 h 31"/>
                <a:gd name="T12" fmla="*/ 16 w 20"/>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0" h="31">
                  <a:moveTo>
                    <a:pt x="16" y="0"/>
                  </a:moveTo>
                  <a:cubicBezTo>
                    <a:pt x="15" y="0"/>
                    <a:pt x="13" y="0"/>
                    <a:pt x="12" y="0"/>
                  </a:cubicBezTo>
                  <a:cubicBezTo>
                    <a:pt x="1" y="27"/>
                    <a:pt x="1" y="27"/>
                    <a:pt x="1" y="27"/>
                  </a:cubicBezTo>
                  <a:cubicBezTo>
                    <a:pt x="0" y="28"/>
                    <a:pt x="0" y="29"/>
                    <a:pt x="0" y="29"/>
                  </a:cubicBezTo>
                  <a:cubicBezTo>
                    <a:pt x="20" y="31"/>
                    <a:pt x="20" y="31"/>
                    <a:pt x="20" y="31"/>
                  </a:cubicBezTo>
                  <a:cubicBezTo>
                    <a:pt x="20" y="30"/>
                    <a:pt x="19" y="29"/>
                    <a:pt x="19" y="28"/>
                  </a:cubicBezTo>
                  <a:cubicBezTo>
                    <a:pt x="16" y="0"/>
                    <a:pt x="16" y="0"/>
                    <a:pt x="16" y="0"/>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1" name="Freeform 490"/>
            <p:cNvSpPr>
              <a:spLocks/>
            </p:cNvSpPr>
            <p:nvPr/>
          </p:nvSpPr>
          <p:spPr bwMode="auto">
            <a:xfrm>
              <a:off x="5484813" y="3749675"/>
              <a:ext cx="34925" cy="28575"/>
            </a:xfrm>
            <a:custGeom>
              <a:avLst/>
              <a:gdLst>
                <a:gd name="T0" fmla="*/ 23 w 23"/>
                <a:gd name="T1" fmla="*/ 1 h 19"/>
                <a:gd name="T2" fmla="*/ 19 w 23"/>
                <a:gd name="T3" fmla="*/ 0 h 19"/>
                <a:gd name="T4" fmla="*/ 14 w 23"/>
                <a:gd name="T5" fmla="*/ 9 h 19"/>
                <a:gd name="T6" fmla="*/ 0 w 23"/>
                <a:gd name="T7" fmla="*/ 11 h 19"/>
                <a:gd name="T8" fmla="*/ 0 w 23"/>
                <a:gd name="T9" fmla="*/ 19 h 19"/>
                <a:gd name="T10" fmla="*/ 3 w 23"/>
                <a:gd name="T11" fmla="*/ 19 h 19"/>
                <a:gd name="T12" fmla="*/ 18 w 23"/>
                <a:gd name="T13" fmla="*/ 14 h 19"/>
                <a:gd name="T14" fmla="*/ 23 w 23"/>
                <a:gd name="T15" fmla="*/ 1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
                  <a:moveTo>
                    <a:pt x="23" y="1"/>
                  </a:moveTo>
                  <a:cubicBezTo>
                    <a:pt x="19" y="0"/>
                    <a:pt x="19" y="0"/>
                    <a:pt x="19" y="0"/>
                  </a:cubicBezTo>
                  <a:cubicBezTo>
                    <a:pt x="14" y="9"/>
                    <a:pt x="14" y="9"/>
                    <a:pt x="14" y="9"/>
                  </a:cubicBezTo>
                  <a:cubicBezTo>
                    <a:pt x="10" y="11"/>
                    <a:pt x="6" y="12"/>
                    <a:pt x="0" y="11"/>
                  </a:cubicBezTo>
                  <a:cubicBezTo>
                    <a:pt x="0" y="14"/>
                    <a:pt x="0" y="16"/>
                    <a:pt x="0" y="19"/>
                  </a:cubicBezTo>
                  <a:cubicBezTo>
                    <a:pt x="1" y="19"/>
                    <a:pt x="2" y="19"/>
                    <a:pt x="3" y="19"/>
                  </a:cubicBezTo>
                  <a:cubicBezTo>
                    <a:pt x="8" y="19"/>
                    <a:pt x="13" y="17"/>
                    <a:pt x="18" y="14"/>
                  </a:cubicBezTo>
                  <a:cubicBezTo>
                    <a:pt x="19" y="9"/>
                    <a:pt x="20" y="5"/>
                    <a:pt x="23"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2" name="Freeform 491"/>
            <p:cNvSpPr>
              <a:spLocks/>
            </p:cNvSpPr>
            <p:nvPr/>
          </p:nvSpPr>
          <p:spPr bwMode="auto">
            <a:xfrm>
              <a:off x="5483225" y="3743325"/>
              <a:ext cx="30163" cy="23812"/>
            </a:xfrm>
            <a:custGeom>
              <a:avLst/>
              <a:gdLst>
                <a:gd name="T0" fmla="*/ 15 w 20"/>
                <a:gd name="T1" fmla="*/ 13 h 16"/>
                <a:gd name="T2" fmla="*/ 20 w 20"/>
                <a:gd name="T3" fmla="*/ 4 h 16"/>
                <a:gd name="T4" fmla="*/ 16 w 20"/>
                <a:gd name="T5" fmla="*/ 2 h 16"/>
                <a:gd name="T6" fmla="*/ 14 w 20"/>
                <a:gd name="T7" fmla="*/ 0 h 16"/>
                <a:gd name="T8" fmla="*/ 9 w 20"/>
                <a:gd name="T9" fmla="*/ 0 h 16"/>
                <a:gd name="T10" fmla="*/ 4 w 20"/>
                <a:gd name="T11" fmla="*/ 0 h 16"/>
                <a:gd name="T12" fmla="*/ 4 w 20"/>
                <a:gd name="T13" fmla="*/ 4 h 16"/>
                <a:gd name="T14" fmla="*/ 1 w 20"/>
                <a:gd name="T15" fmla="*/ 7 h 16"/>
                <a:gd name="T16" fmla="*/ 1 w 20"/>
                <a:gd name="T17" fmla="*/ 15 h 16"/>
                <a:gd name="T18" fmla="*/ 15 w 20"/>
                <a:gd name="T19"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6">
                  <a:moveTo>
                    <a:pt x="15" y="13"/>
                  </a:moveTo>
                  <a:cubicBezTo>
                    <a:pt x="20" y="4"/>
                    <a:pt x="20" y="4"/>
                    <a:pt x="20" y="4"/>
                  </a:cubicBezTo>
                  <a:cubicBezTo>
                    <a:pt x="16" y="2"/>
                    <a:pt x="16" y="2"/>
                    <a:pt x="16" y="2"/>
                  </a:cubicBezTo>
                  <a:cubicBezTo>
                    <a:pt x="14" y="0"/>
                    <a:pt x="14" y="0"/>
                    <a:pt x="14" y="0"/>
                  </a:cubicBezTo>
                  <a:cubicBezTo>
                    <a:pt x="9" y="0"/>
                    <a:pt x="9" y="0"/>
                    <a:pt x="9" y="0"/>
                  </a:cubicBezTo>
                  <a:cubicBezTo>
                    <a:pt x="4" y="0"/>
                    <a:pt x="4" y="0"/>
                    <a:pt x="4" y="0"/>
                  </a:cubicBezTo>
                  <a:cubicBezTo>
                    <a:pt x="3" y="1"/>
                    <a:pt x="3" y="2"/>
                    <a:pt x="4" y="4"/>
                  </a:cubicBezTo>
                  <a:cubicBezTo>
                    <a:pt x="1" y="7"/>
                    <a:pt x="1" y="7"/>
                    <a:pt x="1" y="7"/>
                  </a:cubicBezTo>
                  <a:cubicBezTo>
                    <a:pt x="0" y="10"/>
                    <a:pt x="0" y="12"/>
                    <a:pt x="1" y="15"/>
                  </a:cubicBezTo>
                  <a:cubicBezTo>
                    <a:pt x="7" y="16"/>
                    <a:pt x="11" y="15"/>
                    <a:pt x="15" y="13"/>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3" name="Freeform 492"/>
            <p:cNvSpPr>
              <a:spLocks/>
            </p:cNvSpPr>
            <p:nvPr/>
          </p:nvSpPr>
          <p:spPr bwMode="auto">
            <a:xfrm>
              <a:off x="5497513" y="3806825"/>
              <a:ext cx="41275" cy="49212"/>
            </a:xfrm>
            <a:custGeom>
              <a:avLst/>
              <a:gdLst>
                <a:gd name="T0" fmla="*/ 26 w 26"/>
                <a:gd name="T1" fmla="*/ 2 h 32"/>
                <a:gd name="T2" fmla="*/ 11 w 26"/>
                <a:gd name="T3" fmla="*/ 0 h 32"/>
                <a:gd name="T4" fmla="*/ 0 w 26"/>
                <a:gd name="T5" fmla="*/ 31 h 32"/>
                <a:gd name="T6" fmla="*/ 13 w 26"/>
                <a:gd name="T7" fmla="*/ 28 h 32"/>
                <a:gd name="T8" fmla="*/ 26 w 26"/>
                <a:gd name="T9" fmla="*/ 2 h 32"/>
              </a:gdLst>
              <a:ahLst/>
              <a:cxnLst>
                <a:cxn ang="0">
                  <a:pos x="T0" y="T1"/>
                </a:cxn>
                <a:cxn ang="0">
                  <a:pos x="T2" y="T3"/>
                </a:cxn>
                <a:cxn ang="0">
                  <a:pos x="T4" y="T5"/>
                </a:cxn>
                <a:cxn ang="0">
                  <a:pos x="T6" y="T7"/>
                </a:cxn>
                <a:cxn ang="0">
                  <a:pos x="T8" y="T9"/>
                </a:cxn>
              </a:cxnLst>
              <a:rect l="0" t="0" r="r" b="b"/>
              <a:pathLst>
                <a:path w="26" h="32">
                  <a:moveTo>
                    <a:pt x="26" y="2"/>
                  </a:moveTo>
                  <a:cubicBezTo>
                    <a:pt x="21" y="1"/>
                    <a:pt x="16" y="1"/>
                    <a:pt x="11" y="0"/>
                  </a:cubicBezTo>
                  <a:cubicBezTo>
                    <a:pt x="0" y="31"/>
                    <a:pt x="0" y="31"/>
                    <a:pt x="0" y="31"/>
                  </a:cubicBezTo>
                  <a:cubicBezTo>
                    <a:pt x="4" y="32"/>
                    <a:pt x="8" y="31"/>
                    <a:pt x="13" y="28"/>
                  </a:cubicBezTo>
                  <a:cubicBezTo>
                    <a:pt x="26" y="2"/>
                    <a:pt x="26" y="2"/>
                    <a:pt x="26" y="2"/>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4" name="Freeform 493"/>
            <p:cNvSpPr>
              <a:spLocks/>
            </p:cNvSpPr>
            <p:nvPr/>
          </p:nvSpPr>
          <p:spPr bwMode="auto">
            <a:xfrm>
              <a:off x="5499100" y="3854450"/>
              <a:ext cx="136525" cy="225425"/>
            </a:xfrm>
            <a:custGeom>
              <a:avLst/>
              <a:gdLst>
                <a:gd name="T0" fmla="*/ 20 w 88"/>
                <a:gd name="T1" fmla="*/ 0 h 146"/>
                <a:gd name="T2" fmla="*/ 0 w 88"/>
                <a:gd name="T3" fmla="*/ 8 h 146"/>
                <a:gd name="T4" fmla="*/ 0 w 88"/>
                <a:gd name="T5" fmla="*/ 13 h 146"/>
                <a:gd name="T6" fmla="*/ 31 w 88"/>
                <a:gd name="T7" fmla="*/ 13 h 146"/>
                <a:gd name="T8" fmla="*/ 67 w 88"/>
                <a:gd name="T9" fmla="*/ 27 h 146"/>
                <a:gd name="T10" fmla="*/ 59 w 88"/>
                <a:gd name="T11" fmla="*/ 122 h 146"/>
                <a:gd name="T12" fmla="*/ 9 w 88"/>
                <a:gd name="T13" fmla="*/ 135 h 146"/>
                <a:gd name="T14" fmla="*/ 26 w 88"/>
                <a:gd name="T15" fmla="*/ 136 h 146"/>
                <a:gd name="T16" fmla="*/ 48 w 88"/>
                <a:gd name="T17" fmla="*/ 140 h 146"/>
                <a:gd name="T18" fmla="*/ 53 w 88"/>
                <a:gd name="T19" fmla="*/ 142 h 146"/>
                <a:gd name="T20" fmla="*/ 83 w 88"/>
                <a:gd name="T21" fmla="*/ 145 h 146"/>
                <a:gd name="T22" fmla="*/ 83 w 88"/>
                <a:gd name="T23" fmla="*/ 109 h 146"/>
                <a:gd name="T24" fmla="*/ 84 w 88"/>
                <a:gd name="T25" fmla="*/ 12 h 146"/>
                <a:gd name="T26" fmla="*/ 59 w 88"/>
                <a:gd name="T27" fmla="*/ 14 h 146"/>
                <a:gd name="T28" fmla="*/ 41 w 88"/>
                <a:gd name="T29" fmla="*/ 5 h 146"/>
                <a:gd name="T30" fmla="*/ 40 w 88"/>
                <a:gd name="T31" fmla="*/ 2 h 146"/>
                <a:gd name="T32" fmla="*/ 20 w 88"/>
                <a:gd name="T3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146">
                  <a:moveTo>
                    <a:pt x="20" y="0"/>
                  </a:moveTo>
                  <a:cubicBezTo>
                    <a:pt x="15" y="10"/>
                    <a:pt x="8" y="13"/>
                    <a:pt x="0" y="8"/>
                  </a:cubicBezTo>
                  <a:cubicBezTo>
                    <a:pt x="0" y="9"/>
                    <a:pt x="0" y="11"/>
                    <a:pt x="0" y="13"/>
                  </a:cubicBezTo>
                  <a:cubicBezTo>
                    <a:pt x="10" y="18"/>
                    <a:pt x="21" y="18"/>
                    <a:pt x="31" y="13"/>
                  </a:cubicBezTo>
                  <a:cubicBezTo>
                    <a:pt x="42" y="23"/>
                    <a:pt x="54" y="27"/>
                    <a:pt x="67" y="27"/>
                  </a:cubicBezTo>
                  <a:cubicBezTo>
                    <a:pt x="70" y="61"/>
                    <a:pt x="67" y="92"/>
                    <a:pt x="59" y="122"/>
                  </a:cubicBezTo>
                  <a:cubicBezTo>
                    <a:pt x="9" y="135"/>
                    <a:pt x="9" y="135"/>
                    <a:pt x="9" y="135"/>
                  </a:cubicBezTo>
                  <a:cubicBezTo>
                    <a:pt x="14" y="135"/>
                    <a:pt x="20" y="135"/>
                    <a:pt x="26" y="136"/>
                  </a:cubicBezTo>
                  <a:cubicBezTo>
                    <a:pt x="33" y="137"/>
                    <a:pt x="40" y="138"/>
                    <a:pt x="48" y="140"/>
                  </a:cubicBezTo>
                  <a:cubicBezTo>
                    <a:pt x="50" y="141"/>
                    <a:pt x="52" y="142"/>
                    <a:pt x="53" y="142"/>
                  </a:cubicBezTo>
                  <a:cubicBezTo>
                    <a:pt x="64" y="145"/>
                    <a:pt x="74" y="146"/>
                    <a:pt x="83" y="145"/>
                  </a:cubicBezTo>
                  <a:cubicBezTo>
                    <a:pt x="83" y="109"/>
                    <a:pt x="83" y="109"/>
                    <a:pt x="83" y="109"/>
                  </a:cubicBezTo>
                  <a:cubicBezTo>
                    <a:pt x="88" y="71"/>
                    <a:pt x="88" y="38"/>
                    <a:pt x="84" y="12"/>
                  </a:cubicBezTo>
                  <a:cubicBezTo>
                    <a:pt x="59" y="14"/>
                    <a:pt x="59" y="14"/>
                    <a:pt x="59" y="14"/>
                  </a:cubicBezTo>
                  <a:cubicBezTo>
                    <a:pt x="50" y="15"/>
                    <a:pt x="44" y="12"/>
                    <a:pt x="41" y="5"/>
                  </a:cubicBezTo>
                  <a:cubicBezTo>
                    <a:pt x="41" y="4"/>
                    <a:pt x="40" y="3"/>
                    <a:pt x="40" y="2"/>
                  </a:cubicBezTo>
                  <a:cubicBezTo>
                    <a:pt x="20" y="0"/>
                    <a:pt x="20" y="0"/>
                    <a:pt x="2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5" name="Freeform 494"/>
            <p:cNvSpPr>
              <a:spLocks/>
            </p:cNvSpPr>
            <p:nvPr/>
          </p:nvSpPr>
          <p:spPr bwMode="auto">
            <a:xfrm>
              <a:off x="5499100" y="3873500"/>
              <a:ext cx="109538" cy="188912"/>
            </a:xfrm>
            <a:custGeom>
              <a:avLst/>
              <a:gdLst>
                <a:gd name="T0" fmla="*/ 67 w 70"/>
                <a:gd name="T1" fmla="*/ 14 h 122"/>
                <a:gd name="T2" fmla="*/ 31 w 70"/>
                <a:gd name="T3" fmla="*/ 0 h 122"/>
                <a:gd name="T4" fmla="*/ 0 w 70"/>
                <a:gd name="T5" fmla="*/ 0 h 122"/>
                <a:gd name="T6" fmla="*/ 4 w 70"/>
                <a:gd name="T7" fmla="*/ 50 h 122"/>
                <a:gd name="T8" fmla="*/ 9 w 70"/>
                <a:gd name="T9" fmla="*/ 122 h 122"/>
                <a:gd name="T10" fmla="*/ 59 w 70"/>
                <a:gd name="T11" fmla="*/ 109 h 122"/>
                <a:gd name="T12" fmla="*/ 67 w 70"/>
                <a:gd name="T13" fmla="*/ 14 h 122"/>
              </a:gdLst>
              <a:ahLst/>
              <a:cxnLst>
                <a:cxn ang="0">
                  <a:pos x="T0" y="T1"/>
                </a:cxn>
                <a:cxn ang="0">
                  <a:pos x="T2" y="T3"/>
                </a:cxn>
                <a:cxn ang="0">
                  <a:pos x="T4" y="T5"/>
                </a:cxn>
                <a:cxn ang="0">
                  <a:pos x="T6" y="T7"/>
                </a:cxn>
                <a:cxn ang="0">
                  <a:pos x="T8" y="T9"/>
                </a:cxn>
                <a:cxn ang="0">
                  <a:pos x="T10" y="T11"/>
                </a:cxn>
                <a:cxn ang="0">
                  <a:pos x="T12" y="T13"/>
                </a:cxn>
              </a:cxnLst>
              <a:rect l="0" t="0" r="r" b="b"/>
              <a:pathLst>
                <a:path w="70" h="122">
                  <a:moveTo>
                    <a:pt x="67" y="14"/>
                  </a:moveTo>
                  <a:cubicBezTo>
                    <a:pt x="54" y="14"/>
                    <a:pt x="42" y="10"/>
                    <a:pt x="31" y="0"/>
                  </a:cubicBezTo>
                  <a:cubicBezTo>
                    <a:pt x="21" y="5"/>
                    <a:pt x="10" y="5"/>
                    <a:pt x="0" y="0"/>
                  </a:cubicBezTo>
                  <a:cubicBezTo>
                    <a:pt x="0" y="15"/>
                    <a:pt x="1" y="31"/>
                    <a:pt x="4" y="50"/>
                  </a:cubicBezTo>
                  <a:cubicBezTo>
                    <a:pt x="9" y="122"/>
                    <a:pt x="9" y="122"/>
                    <a:pt x="9" y="122"/>
                  </a:cubicBezTo>
                  <a:cubicBezTo>
                    <a:pt x="59" y="109"/>
                    <a:pt x="59" y="109"/>
                    <a:pt x="59" y="109"/>
                  </a:cubicBezTo>
                  <a:cubicBezTo>
                    <a:pt x="67" y="79"/>
                    <a:pt x="70" y="48"/>
                    <a:pt x="67" y="1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6" name="Freeform 495"/>
            <p:cNvSpPr>
              <a:spLocks/>
            </p:cNvSpPr>
            <p:nvPr/>
          </p:nvSpPr>
          <p:spPr bwMode="auto">
            <a:xfrm>
              <a:off x="5540375" y="4064000"/>
              <a:ext cx="58738" cy="204787"/>
            </a:xfrm>
            <a:custGeom>
              <a:avLst/>
              <a:gdLst>
                <a:gd name="T0" fmla="*/ 0 w 38"/>
                <a:gd name="T1" fmla="*/ 0 h 132"/>
                <a:gd name="T2" fmla="*/ 21 w 38"/>
                <a:gd name="T3" fmla="*/ 13 h 132"/>
                <a:gd name="T4" fmla="*/ 29 w 38"/>
                <a:gd name="T5" fmla="*/ 94 h 132"/>
                <a:gd name="T6" fmla="*/ 16 w 38"/>
                <a:gd name="T7" fmla="*/ 130 h 132"/>
                <a:gd name="T8" fmla="*/ 23 w 38"/>
                <a:gd name="T9" fmla="*/ 132 h 132"/>
                <a:gd name="T10" fmla="*/ 33 w 38"/>
                <a:gd name="T11" fmla="*/ 112 h 132"/>
                <a:gd name="T12" fmla="*/ 37 w 38"/>
                <a:gd name="T13" fmla="*/ 98 h 132"/>
                <a:gd name="T14" fmla="*/ 38 w 38"/>
                <a:gd name="T15" fmla="*/ 94 h 132"/>
                <a:gd name="T16" fmla="*/ 34 w 38"/>
                <a:gd name="T17" fmla="*/ 89 h 132"/>
                <a:gd name="T18" fmla="*/ 34 w 38"/>
                <a:gd name="T19" fmla="*/ 52 h 132"/>
                <a:gd name="T20" fmla="*/ 32 w 38"/>
                <a:gd name="T21" fmla="*/ 28 h 132"/>
                <a:gd name="T22" fmla="*/ 27 w 38"/>
                <a:gd name="T23" fmla="*/ 6 h 132"/>
                <a:gd name="T24" fmla="*/ 22 w 38"/>
                <a:gd name="T25" fmla="*/ 4 h 132"/>
                <a:gd name="T26" fmla="*/ 0 w 38"/>
                <a:gd name="T2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132">
                  <a:moveTo>
                    <a:pt x="0" y="0"/>
                  </a:moveTo>
                  <a:cubicBezTo>
                    <a:pt x="21" y="13"/>
                    <a:pt x="21" y="13"/>
                    <a:pt x="21" y="13"/>
                  </a:cubicBezTo>
                  <a:cubicBezTo>
                    <a:pt x="29" y="94"/>
                    <a:pt x="29" y="94"/>
                    <a:pt x="29" y="94"/>
                  </a:cubicBezTo>
                  <a:cubicBezTo>
                    <a:pt x="28" y="108"/>
                    <a:pt x="24" y="120"/>
                    <a:pt x="16" y="130"/>
                  </a:cubicBezTo>
                  <a:cubicBezTo>
                    <a:pt x="23" y="132"/>
                    <a:pt x="23" y="132"/>
                    <a:pt x="23" y="132"/>
                  </a:cubicBezTo>
                  <a:cubicBezTo>
                    <a:pt x="33" y="112"/>
                    <a:pt x="33" y="112"/>
                    <a:pt x="33" y="112"/>
                  </a:cubicBezTo>
                  <a:cubicBezTo>
                    <a:pt x="37" y="98"/>
                    <a:pt x="37" y="98"/>
                    <a:pt x="37" y="98"/>
                  </a:cubicBezTo>
                  <a:cubicBezTo>
                    <a:pt x="38" y="94"/>
                    <a:pt x="38" y="94"/>
                    <a:pt x="38" y="94"/>
                  </a:cubicBezTo>
                  <a:cubicBezTo>
                    <a:pt x="34" y="89"/>
                    <a:pt x="34" y="89"/>
                    <a:pt x="34" y="89"/>
                  </a:cubicBezTo>
                  <a:cubicBezTo>
                    <a:pt x="34" y="52"/>
                    <a:pt x="34" y="52"/>
                    <a:pt x="34" y="52"/>
                  </a:cubicBezTo>
                  <a:cubicBezTo>
                    <a:pt x="33" y="44"/>
                    <a:pt x="32" y="36"/>
                    <a:pt x="32" y="28"/>
                  </a:cubicBezTo>
                  <a:cubicBezTo>
                    <a:pt x="29" y="21"/>
                    <a:pt x="27" y="13"/>
                    <a:pt x="27" y="6"/>
                  </a:cubicBezTo>
                  <a:cubicBezTo>
                    <a:pt x="26" y="6"/>
                    <a:pt x="24" y="5"/>
                    <a:pt x="22" y="4"/>
                  </a:cubicBezTo>
                  <a:cubicBezTo>
                    <a:pt x="14" y="2"/>
                    <a:pt x="7" y="1"/>
                    <a:pt x="0"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7" name="Freeform 496"/>
            <p:cNvSpPr>
              <a:spLocks noEditPoints="1"/>
            </p:cNvSpPr>
            <p:nvPr/>
          </p:nvSpPr>
          <p:spPr bwMode="auto">
            <a:xfrm>
              <a:off x="5540375" y="4064000"/>
              <a:ext cx="44450" cy="201612"/>
            </a:xfrm>
            <a:custGeom>
              <a:avLst/>
              <a:gdLst>
                <a:gd name="T0" fmla="*/ 21 w 29"/>
                <a:gd name="T1" fmla="*/ 13 h 130"/>
                <a:gd name="T2" fmla="*/ 0 w 29"/>
                <a:gd name="T3" fmla="*/ 0 h 130"/>
                <a:gd name="T4" fmla="*/ 4 w 29"/>
                <a:gd name="T5" fmla="*/ 10 h 130"/>
                <a:gd name="T6" fmla="*/ 17 w 29"/>
                <a:gd name="T7" fmla="*/ 87 h 130"/>
                <a:gd name="T8" fmla="*/ 9 w 29"/>
                <a:gd name="T9" fmla="*/ 129 h 130"/>
                <a:gd name="T10" fmla="*/ 16 w 29"/>
                <a:gd name="T11" fmla="*/ 130 h 130"/>
                <a:gd name="T12" fmla="*/ 29 w 29"/>
                <a:gd name="T13" fmla="*/ 94 h 130"/>
                <a:gd name="T14" fmla="*/ 21 w 29"/>
                <a:gd name="T15" fmla="*/ 13 h 130"/>
                <a:gd name="T16" fmla="*/ 6 w 29"/>
                <a:gd name="T17" fmla="*/ 10 h 130"/>
                <a:gd name="T18" fmla="*/ 4 w 29"/>
                <a:gd name="T19" fmla="*/ 5 h 130"/>
                <a:gd name="T20" fmla="*/ 8 w 29"/>
                <a:gd name="T21" fmla="*/ 7 h 130"/>
                <a:gd name="T22" fmla="*/ 17 w 29"/>
                <a:gd name="T23" fmla="*/ 72 h 130"/>
                <a:gd name="T24" fmla="*/ 23 w 29"/>
                <a:gd name="T25" fmla="*/ 98 h 130"/>
                <a:gd name="T26" fmla="*/ 19 w 29"/>
                <a:gd name="T27" fmla="*/ 122 h 130"/>
                <a:gd name="T28" fmla="*/ 15 w 29"/>
                <a:gd name="T29" fmla="*/ 128 h 130"/>
                <a:gd name="T30" fmla="*/ 13 w 29"/>
                <a:gd name="T31" fmla="*/ 128 h 130"/>
                <a:gd name="T32" fmla="*/ 19 w 29"/>
                <a:gd name="T33" fmla="*/ 87 h 130"/>
                <a:gd name="T34" fmla="*/ 19 w 29"/>
                <a:gd name="T35" fmla="*/ 86 h 130"/>
                <a:gd name="T36" fmla="*/ 6 w 29"/>
                <a:gd name="T37" fmla="*/ 10 h 130"/>
                <a:gd name="T38" fmla="*/ 6 w 29"/>
                <a:gd name="T39" fmla="*/ 1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130">
                  <a:moveTo>
                    <a:pt x="21" y="13"/>
                  </a:moveTo>
                  <a:cubicBezTo>
                    <a:pt x="0" y="0"/>
                    <a:pt x="0" y="0"/>
                    <a:pt x="0" y="0"/>
                  </a:cubicBezTo>
                  <a:cubicBezTo>
                    <a:pt x="4" y="10"/>
                    <a:pt x="4" y="10"/>
                    <a:pt x="4" y="10"/>
                  </a:cubicBezTo>
                  <a:cubicBezTo>
                    <a:pt x="5" y="37"/>
                    <a:pt x="10" y="62"/>
                    <a:pt x="17" y="87"/>
                  </a:cubicBezTo>
                  <a:cubicBezTo>
                    <a:pt x="20" y="107"/>
                    <a:pt x="17" y="121"/>
                    <a:pt x="9" y="129"/>
                  </a:cubicBezTo>
                  <a:cubicBezTo>
                    <a:pt x="16" y="130"/>
                    <a:pt x="16" y="130"/>
                    <a:pt x="16" y="130"/>
                  </a:cubicBezTo>
                  <a:cubicBezTo>
                    <a:pt x="24" y="120"/>
                    <a:pt x="28" y="108"/>
                    <a:pt x="29" y="94"/>
                  </a:cubicBezTo>
                  <a:cubicBezTo>
                    <a:pt x="21" y="13"/>
                    <a:pt x="21" y="13"/>
                    <a:pt x="21" y="13"/>
                  </a:cubicBezTo>
                  <a:close/>
                  <a:moveTo>
                    <a:pt x="6" y="10"/>
                  </a:moveTo>
                  <a:cubicBezTo>
                    <a:pt x="4" y="5"/>
                    <a:pt x="4" y="5"/>
                    <a:pt x="4" y="5"/>
                  </a:cubicBezTo>
                  <a:cubicBezTo>
                    <a:pt x="8" y="7"/>
                    <a:pt x="8" y="7"/>
                    <a:pt x="8" y="7"/>
                  </a:cubicBezTo>
                  <a:cubicBezTo>
                    <a:pt x="17" y="72"/>
                    <a:pt x="17" y="72"/>
                    <a:pt x="17" y="72"/>
                  </a:cubicBezTo>
                  <a:cubicBezTo>
                    <a:pt x="22" y="81"/>
                    <a:pt x="23" y="90"/>
                    <a:pt x="23" y="98"/>
                  </a:cubicBezTo>
                  <a:cubicBezTo>
                    <a:pt x="23" y="107"/>
                    <a:pt x="22" y="115"/>
                    <a:pt x="19" y="122"/>
                  </a:cubicBezTo>
                  <a:cubicBezTo>
                    <a:pt x="18" y="124"/>
                    <a:pt x="17" y="126"/>
                    <a:pt x="15" y="128"/>
                  </a:cubicBezTo>
                  <a:cubicBezTo>
                    <a:pt x="13" y="128"/>
                    <a:pt x="13" y="128"/>
                    <a:pt x="13" y="128"/>
                  </a:cubicBezTo>
                  <a:cubicBezTo>
                    <a:pt x="20" y="119"/>
                    <a:pt x="22" y="105"/>
                    <a:pt x="19" y="87"/>
                  </a:cubicBezTo>
                  <a:cubicBezTo>
                    <a:pt x="19" y="86"/>
                    <a:pt x="19" y="86"/>
                    <a:pt x="19" y="86"/>
                  </a:cubicBezTo>
                  <a:cubicBezTo>
                    <a:pt x="12" y="62"/>
                    <a:pt x="7" y="36"/>
                    <a:pt x="6" y="10"/>
                  </a:cubicBezTo>
                  <a:cubicBezTo>
                    <a:pt x="6" y="10"/>
                    <a:pt x="6" y="10"/>
                    <a:pt x="6" y="1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8" name="Freeform 497"/>
            <p:cNvSpPr>
              <a:spLocks/>
            </p:cNvSpPr>
            <p:nvPr/>
          </p:nvSpPr>
          <p:spPr bwMode="auto">
            <a:xfrm>
              <a:off x="5546725" y="4071938"/>
              <a:ext cx="28575" cy="190500"/>
            </a:xfrm>
            <a:custGeom>
              <a:avLst/>
              <a:gdLst>
                <a:gd name="T0" fmla="*/ 0 w 19"/>
                <a:gd name="T1" fmla="*/ 0 h 123"/>
                <a:gd name="T2" fmla="*/ 2 w 19"/>
                <a:gd name="T3" fmla="*/ 5 h 123"/>
                <a:gd name="T4" fmla="*/ 2 w 19"/>
                <a:gd name="T5" fmla="*/ 5 h 123"/>
                <a:gd name="T6" fmla="*/ 15 w 19"/>
                <a:gd name="T7" fmla="*/ 81 h 123"/>
                <a:gd name="T8" fmla="*/ 15 w 19"/>
                <a:gd name="T9" fmla="*/ 82 h 123"/>
                <a:gd name="T10" fmla="*/ 9 w 19"/>
                <a:gd name="T11" fmla="*/ 123 h 123"/>
                <a:gd name="T12" fmla="*/ 11 w 19"/>
                <a:gd name="T13" fmla="*/ 123 h 123"/>
                <a:gd name="T14" fmla="*/ 15 w 19"/>
                <a:gd name="T15" fmla="*/ 117 h 123"/>
                <a:gd name="T16" fmla="*/ 19 w 19"/>
                <a:gd name="T17" fmla="*/ 93 h 123"/>
                <a:gd name="T18" fmla="*/ 13 w 19"/>
                <a:gd name="T19" fmla="*/ 67 h 123"/>
                <a:gd name="T20" fmla="*/ 4 w 19"/>
                <a:gd name="T21" fmla="*/ 2 h 123"/>
                <a:gd name="T22" fmla="*/ 0 w 19"/>
                <a:gd name="T23"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23">
                  <a:moveTo>
                    <a:pt x="0" y="0"/>
                  </a:moveTo>
                  <a:cubicBezTo>
                    <a:pt x="2" y="5"/>
                    <a:pt x="2" y="5"/>
                    <a:pt x="2" y="5"/>
                  </a:cubicBezTo>
                  <a:cubicBezTo>
                    <a:pt x="2" y="5"/>
                    <a:pt x="2" y="5"/>
                    <a:pt x="2" y="5"/>
                  </a:cubicBezTo>
                  <a:cubicBezTo>
                    <a:pt x="3" y="31"/>
                    <a:pt x="8" y="57"/>
                    <a:pt x="15" y="81"/>
                  </a:cubicBezTo>
                  <a:cubicBezTo>
                    <a:pt x="15" y="81"/>
                    <a:pt x="15" y="81"/>
                    <a:pt x="15" y="82"/>
                  </a:cubicBezTo>
                  <a:cubicBezTo>
                    <a:pt x="18" y="100"/>
                    <a:pt x="16" y="114"/>
                    <a:pt x="9" y="123"/>
                  </a:cubicBezTo>
                  <a:cubicBezTo>
                    <a:pt x="11" y="123"/>
                    <a:pt x="11" y="123"/>
                    <a:pt x="11" y="123"/>
                  </a:cubicBezTo>
                  <a:cubicBezTo>
                    <a:pt x="13" y="121"/>
                    <a:pt x="14" y="119"/>
                    <a:pt x="15" y="117"/>
                  </a:cubicBezTo>
                  <a:cubicBezTo>
                    <a:pt x="18" y="110"/>
                    <a:pt x="19" y="102"/>
                    <a:pt x="19" y="93"/>
                  </a:cubicBezTo>
                  <a:cubicBezTo>
                    <a:pt x="19" y="85"/>
                    <a:pt x="18" y="76"/>
                    <a:pt x="13" y="67"/>
                  </a:cubicBezTo>
                  <a:cubicBezTo>
                    <a:pt x="4" y="2"/>
                    <a:pt x="4" y="2"/>
                    <a:pt x="4" y="2"/>
                  </a:cubicBezTo>
                  <a:cubicBezTo>
                    <a:pt x="0" y="0"/>
                    <a:pt x="0" y="0"/>
                    <a:pt x="0" y="0"/>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299" name="Freeform 498"/>
            <p:cNvSpPr>
              <a:spLocks noEditPoints="1"/>
            </p:cNvSpPr>
            <p:nvPr/>
          </p:nvSpPr>
          <p:spPr bwMode="auto">
            <a:xfrm>
              <a:off x="5581650" y="4073525"/>
              <a:ext cx="42863" cy="225425"/>
            </a:xfrm>
            <a:custGeom>
              <a:avLst/>
              <a:gdLst>
                <a:gd name="T0" fmla="*/ 5 w 28"/>
                <a:gd name="T1" fmla="*/ 22 h 146"/>
                <a:gd name="T2" fmla="*/ 7 w 28"/>
                <a:gd name="T3" fmla="*/ 46 h 146"/>
                <a:gd name="T4" fmla="*/ 16 w 28"/>
                <a:gd name="T5" fmla="*/ 81 h 146"/>
                <a:gd name="T6" fmla="*/ 16 w 28"/>
                <a:gd name="T7" fmla="*/ 104 h 146"/>
                <a:gd name="T8" fmla="*/ 12 w 28"/>
                <a:gd name="T9" fmla="*/ 118 h 146"/>
                <a:gd name="T10" fmla="*/ 10 w 28"/>
                <a:gd name="T11" fmla="*/ 125 h 146"/>
                <a:gd name="T12" fmla="*/ 3 w 28"/>
                <a:gd name="T13" fmla="*/ 146 h 146"/>
                <a:gd name="T14" fmla="*/ 12 w 28"/>
                <a:gd name="T15" fmla="*/ 146 h 146"/>
                <a:gd name="T16" fmla="*/ 25 w 28"/>
                <a:gd name="T17" fmla="*/ 96 h 146"/>
                <a:gd name="T18" fmla="*/ 25 w 28"/>
                <a:gd name="T19" fmla="*/ 18 h 146"/>
                <a:gd name="T20" fmla="*/ 0 w 28"/>
                <a:gd name="T21" fmla="*/ 0 h 146"/>
                <a:gd name="T22" fmla="*/ 5 w 28"/>
                <a:gd name="T23" fmla="*/ 22 h 146"/>
                <a:gd name="T24" fmla="*/ 3 w 28"/>
                <a:gd name="T25" fmla="*/ 4 h 146"/>
                <a:gd name="T26" fmla="*/ 6 w 28"/>
                <a:gd name="T27" fmla="*/ 6 h 146"/>
                <a:gd name="T28" fmla="*/ 11 w 28"/>
                <a:gd name="T29" fmla="*/ 23 h 146"/>
                <a:gd name="T30" fmla="*/ 15 w 28"/>
                <a:gd name="T31" fmla="*/ 61 h 146"/>
                <a:gd name="T32" fmla="*/ 21 w 28"/>
                <a:gd name="T33" fmla="*/ 83 h 146"/>
                <a:gd name="T34" fmla="*/ 18 w 28"/>
                <a:gd name="T35" fmla="*/ 113 h 146"/>
                <a:gd name="T36" fmla="*/ 8 w 28"/>
                <a:gd name="T37" fmla="*/ 144 h 146"/>
                <a:gd name="T38" fmla="*/ 6 w 28"/>
                <a:gd name="T39" fmla="*/ 144 h 146"/>
                <a:gd name="T40" fmla="*/ 14 w 28"/>
                <a:gd name="T41" fmla="*/ 119 h 146"/>
                <a:gd name="T42" fmla="*/ 14 w 28"/>
                <a:gd name="T43" fmla="*/ 119 h 146"/>
                <a:gd name="T44" fmla="*/ 18 w 28"/>
                <a:gd name="T45" fmla="*/ 104 h 146"/>
                <a:gd name="T46" fmla="*/ 18 w 28"/>
                <a:gd name="T47" fmla="*/ 80 h 146"/>
                <a:gd name="T48" fmla="*/ 18 w 28"/>
                <a:gd name="T49" fmla="*/ 80 h 146"/>
                <a:gd name="T50" fmla="*/ 9 w 28"/>
                <a:gd name="T51" fmla="*/ 46 h 146"/>
                <a:gd name="T52" fmla="*/ 7 w 28"/>
                <a:gd name="T53" fmla="*/ 22 h 146"/>
                <a:gd name="T54" fmla="*/ 7 w 28"/>
                <a:gd name="T55" fmla="*/ 21 h 146"/>
                <a:gd name="T56" fmla="*/ 3 w 28"/>
                <a:gd name="T57" fmla="*/ 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 h="146">
                  <a:moveTo>
                    <a:pt x="5" y="22"/>
                  </a:moveTo>
                  <a:cubicBezTo>
                    <a:pt x="5" y="30"/>
                    <a:pt x="6" y="38"/>
                    <a:pt x="7" y="46"/>
                  </a:cubicBezTo>
                  <a:cubicBezTo>
                    <a:pt x="9" y="58"/>
                    <a:pt x="12" y="70"/>
                    <a:pt x="16" y="81"/>
                  </a:cubicBezTo>
                  <a:cubicBezTo>
                    <a:pt x="17" y="89"/>
                    <a:pt x="17" y="96"/>
                    <a:pt x="16" y="104"/>
                  </a:cubicBezTo>
                  <a:cubicBezTo>
                    <a:pt x="15" y="109"/>
                    <a:pt x="14" y="113"/>
                    <a:pt x="12" y="118"/>
                  </a:cubicBezTo>
                  <a:cubicBezTo>
                    <a:pt x="10" y="125"/>
                    <a:pt x="10" y="125"/>
                    <a:pt x="10" y="125"/>
                  </a:cubicBezTo>
                  <a:cubicBezTo>
                    <a:pt x="3" y="146"/>
                    <a:pt x="3" y="146"/>
                    <a:pt x="3" y="146"/>
                  </a:cubicBezTo>
                  <a:cubicBezTo>
                    <a:pt x="12" y="146"/>
                    <a:pt x="12" y="146"/>
                    <a:pt x="12" y="146"/>
                  </a:cubicBezTo>
                  <a:cubicBezTo>
                    <a:pt x="19" y="132"/>
                    <a:pt x="23" y="115"/>
                    <a:pt x="25" y="96"/>
                  </a:cubicBezTo>
                  <a:cubicBezTo>
                    <a:pt x="28" y="67"/>
                    <a:pt x="28" y="40"/>
                    <a:pt x="25" y="18"/>
                  </a:cubicBezTo>
                  <a:cubicBezTo>
                    <a:pt x="0" y="0"/>
                    <a:pt x="0" y="0"/>
                    <a:pt x="0" y="0"/>
                  </a:cubicBezTo>
                  <a:cubicBezTo>
                    <a:pt x="0" y="7"/>
                    <a:pt x="2" y="15"/>
                    <a:pt x="5" y="22"/>
                  </a:cubicBezTo>
                  <a:close/>
                  <a:moveTo>
                    <a:pt x="3" y="4"/>
                  </a:moveTo>
                  <a:cubicBezTo>
                    <a:pt x="6" y="6"/>
                    <a:pt x="6" y="6"/>
                    <a:pt x="6" y="6"/>
                  </a:cubicBezTo>
                  <a:cubicBezTo>
                    <a:pt x="11" y="23"/>
                    <a:pt x="11" y="23"/>
                    <a:pt x="11" y="23"/>
                  </a:cubicBezTo>
                  <a:cubicBezTo>
                    <a:pt x="10" y="36"/>
                    <a:pt x="11" y="49"/>
                    <a:pt x="15" y="61"/>
                  </a:cubicBezTo>
                  <a:cubicBezTo>
                    <a:pt x="18" y="69"/>
                    <a:pt x="20" y="77"/>
                    <a:pt x="21" y="83"/>
                  </a:cubicBezTo>
                  <a:cubicBezTo>
                    <a:pt x="22" y="94"/>
                    <a:pt x="21" y="104"/>
                    <a:pt x="18" y="113"/>
                  </a:cubicBezTo>
                  <a:cubicBezTo>
                    <a:pt x="8" y="144"/>
                    <a:pt x="8" y="144"/>
                    <a:pt x="8" y="144"/>
                  </a:cubicBezTo>
                  <a:cubicBezTo>
                    <a:pt x="6" y="144"/>
                    <a:pt x="6" y="144"/>
                    <a:pt x="6" y="144"/>
                  </a:cubicBezTo>
                  <a:cubicBezTo>
                    <a:pt x="14" y="119"/>
                    <a:pt x="14" y="119"/>
                    <a:pt x="14" y="119"/>
                  </a:cubicBezTo>
                  <a:cubicBezTo>
                    <a:pt x="14" y="119"/>
                    <a:pt x="14" y="119"/>
                    <a:pt x="14" y="119"/>
                  </a:cubicBezTo>
                  <a:cubicBezTo>
                    <a:pt x="16" y="114"/>
                    <a:pt x="17" y="109"/>
                    <a:pt x="18" y="104"/>
                  </a:cubicBezTo>
                  <a:cubicBezTo>
                    <a:pt x="19" y="96"/>
                    <a:pt x="19" y="89"/>
                    <a:pt x="18" y="80"/>
                  </a:cubicBezTo>
                  <a:cubicBezTo>
                    <a:pt x="18" y="80"/>
                    <a:pt x="18" y="80"/>
                    <a:pt x="18" y="80"/>
                  </a:cubicBezTo>
                  <a:cubicBezTo>
                    <a:pt x="14" y="69"/>
                    <a:pt x="11" y="58"/>
                    <a:pt x="9" y="46"/>
                  </a:cubicBezTo>
                  <a:cubicBezTo>
                    <a:pt x="8" y="38"/>
                    <a:pt x="7" y="30"/>
                    <a:pt x="7" y="22"/>
                  </a:cubicBezTo>
                  <a:cubicBezTo>
                    <a:pt x="7" y="22"/>
                    <a:pt x="7" y="21"/>
                    <a:pt x="7" y="21"/>
                  </a:cubicBezTo>
                  <a:cubicBezTo>
                    <a:pt x="4" y="16"/>
                    <a:pt x="3" y="10"/>
                    <a:pt x="3"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300" name="Freeform 499"/>
            <p:cNvSpPr>
              <a:spLocks/>
            </p:cNvSpPr>
            <p:nvPr/>
          </p:nvSpPr>
          <p:spPr bwMode="auto">
            <a:xfrm>
              <a:off x="5586413" y="4079875"/>
              <a:ext cx="28575" cy="217487"/>
            </a:xfrm>
            <a:custGeom>
              <a:avLst/>
              <a:gdLst>
                <a:gd name="T0" fmla="*/ 3 w 19"/>
                <a:gd name="T1" fmla="*/ 2 h 140"/>
                <a:gd name="T2" fmla="*/ 0 w 19"/>
                <a:gd name="T3" fmla="*/ 0 h 140"/>
                <a:gd name="T4" fmla="*/ 4 w 19"/>
                <a:gd name="T5" fmla="*/ 17 h 140"/>
                <a:gd name="T6" fmla="*/ 4 w 19"/>
                <a:gd name="T7" fmla="*/ 18 h 140"/>
                <a:gd name="T8" fmla="*/ 6 w 19"/>
                <a:gd name="T9" fmla="*/ 42 h 140"/>
                <a:gd name="T10" fmla="*/ 15 w 19"/>
                <a:gd name="T11" fmla="*/ 76 h 140"/>
                <a:gd name="T12" fmla="*/ 15 w 19"/>
                <a:gd name="T13" fmla="*/ 76 h 140"/>
                <a:gd name="T14" fmla="*/ 15 w 19"/>
                <a:gd name="T15" fmla="*/ 100 h 140"/>
                <a:gd name="T16" fmla="*/ 11 w 19"/>
                <a:gd name="T17" fmla="*/ 115 h 140"/>
                <a:gd name="T18" fmla="*/ 11 w 19"/>
                <a:gd name="T19" fmla="*/ 115 h 140"/>
                <a:gd name="T20" fmla="*/ 3 w 19"/>
                <a:gd name="T21" fmla="*/ 140 h 140"/>
                <a:gd name="T22" fmla="*/ 5 w 19"/>
                <a:gd name="T23" fmla="*/ 140 h 140"/>
                <a:gd name="T24" fmla="*/ 15 w 19"/>
                <a:gd name="T25" fmla="*/ 109 h 140"/>
                <a:gd name="T26" fmla="*/ 18 w 19"/>
                <a:gd name="T27" fmla="*/ 79 h 140"/>
                <a:gd name="T28" fmla="*/ 12 w 19"/>
                <a:gd name="T29" fmla="*/ 57 h 140"/>
                <a:gd name="T30" fmla="*/ 8 w 19"/>
                <a:gd name="T31" fmla="*/ 19 h 140"/>
                <a:gd name="T32" fmla="*/ 3 w 19"/>
                <a:gd name="T33" fmla="*/ 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40">
                  <a:moveTo>
                    <a:pt x="3" y="2"/>
                  </a:moveTo>
                  <a:cubicBezTo>
                    <a:pt x="0" y="0"/>
                    <a:pt x="0" y="0"/>
                    <a:pt x="0" y="0"/>
                  </a:cubicBezTo>
                  <a:cubicBezTo>
                    <a:pt x="0" y="6"/>
                    <a:pt x="1" y="12"/>
                    <a:pt x="4" y="17"/>
                  </a:cubicBezTo>
                  <a:cubicBezTo>
                    <a:pt x="4" y="17"/>
                    <a:pt x="4" y="18"/>
                    <a:pt x="4" y="18"/>
                  </a:cubicBezTo>
                  <a:cubicBezTo>
                    <a:pt x="4" y="26"/>
                    <a:pt x="5" y="34"/>
                    <a:pt x="6" y="42"/>
                  </a:cubicBezTo>
                  <a:cubicBezTo>
                    <a:pt x="8" y="54"/>
                    <a:pt x="11" y="65"/>
                    <a:pt x="15" y="76"/>
                  </a:cubicBezTo>
                  <a:cubicBezTo>
                    <a:pt x="15" y="76"/>
                    <a:pt x="15" y="76"/>
                    <a:pt x="15" y="76"/>
                  </a:cubicBezTo>
                  <a:cubicBezTo>
                    <a:pt x="16" y="85"/>
                    <a:pt x="16" y="92"/>
                    <a:pt x="15" y="100"/>
                  </a:cubicBezTo>
                  <a:cubicBezTo>
                    <a:pt x="14" y="105"/>
                    <a:pt x="13" y="110"/>
                    <a:pt x="11" y="115"/>
                  </a:cubicBezTo>
                  <a:cubicBezTo>
                    <a:pt x="11" y="115"/>
                    <a:pt x="11" y="115"/>
                    <a:pt x="11" y="115"/>
                  </a:cubicBezTo>
                  <a:cubicBezTo>
                    <a:pt x="3" y="140"/>
                    <a:pt x="3" y="140"/>
                    <a:pt x="3" y="140"/>
                  </a:cubicBezTo>
                  <a:cubicBezTo>
                    <a:pt x="5" y="140"/>
                    <a:pt x="5" y="140"/>
                    <a:pt x="5" y="140"/>
                  </a:cubicBezTo>
                  <a:cubicBezTo>
                    <a:pt x="15" y="109"/>
                    <a:pt x="15" y="109"/>
                    <a:pt x="15" y="109"/>
                  </a:cubicBezTo>
                  <a:cubicBezTo>
                    <a:pt x="18" y="100"/>
                    <a:pt x="19" y="90"/>
                    <a:pt x="18" y="79"/>
                  </a:cubicBezTo>
                  <a:cubicBezTo>
                    <a:pt x="17" y="73"/>
                    <a:pt x="15" y="65"/>
                    <a:pt x="12" y="57"/>
                  </a:cubicBezTo>
                  <a:cubicBezTo>
                    <a:pt x="8" y="45"/>
                    <a:pt x="7" y="32"/>
                    <a:pt x="8" y="19"/>
                  </a:cubicBezTo>
                  <a:cubicBezTo>
                    <a:pt x="3" y="2"/>
                    <a:pt x="3" y="2"/>
                    <a:pt x="3" y="2"/>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301" name="Freeform 500"/>
            <p:cNvSpPr>
              <a:spLocks/>
            </p:cNvSpPr>
            <p:nvPr/>
          </p:nvSpPr>
          <p:spPr bwMode="auto">
            <a:xfrm>
              <a:off x="5581650" y="4073525"/>
              <a:ext cx="55563" cy="225425"/>
            </a:xfrm>
            <a:custGeom>
              <a:avLst/>
              <a:gdLst>
                <a:gd name="T0" fmla="*/ 0 w 36"/>
                <a:gd name="T1" fmla="*/ 0 h 146"/>
                <a:gd name="T2" fmla="*/ 25 w 36"/>
                <a:gd name="T3" fmla="*/ 18 h 146"/>
                <a:gd name="T4" fmla="*/ 25 w 36"/>
                <a:gd name="T5" fmla="*/ 96 h 146"/>
                <a:gd name="T6" fmla="*/ 12 w 36"/>
                <a:gd name="T7" fmla="*/ 146 h 146"/>
                <a:gd name="T8" fmla="*/ 22 w 36"/>
                <a:gd name="T9" fmla="*/ 146 h 146"/>
                <a:gd name="T10" fmla="*/ 30 w 36"/>
                <a:gd name="T11" fmla="*/ 117 h 146"/>
                <a:gd name="T12" fmla="*/ 30 w 36"/>
                <a:gd name="T13" fmla="*/ 93 h 146"/>
                <a:gd name="T14" fmla="*/ 30 w 36"/>
                <a:gd name="T15" fmla="*/ 3 h 146"/>
                <a:gd name="T16" fmla="*/ 0 w 36"/>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46">
                  <a:moveTo>
                    <a:pt x="0" y="0"/>
                  </a:moveTo>
                  <a:cubicBezTo>
                    <a:pt x="25" y="18"/>
                    <a:pt x="25" y="18"/>
                    <a:pt x="25" y="18"/>
                  </a:cubicBezTo>
                  <a:cubicBezTo>
                    <a:pt x="28" y="40"/>
                    <a:pt x="28" y="67"/>
                    <a:pt x="25" y="96"/>
                  </a:cubicBezTo>
                  <a:cubicBezTo>
                    <a:pt x="23" y="115"/>
                    <a:pt x="19" y="132"/>
                    <a:pt x="12" y="146"/>
                  </a:cubicBezTo>
                  <a:cubicBezTo>
                    <a:pt x="22" y="146"/>
                    <a:pt x="22" y="146"/>
                    <a:pt x="22" y="146"/>
                  </a:cubicBezTo>
                  <a:cubicBezTo>
                    <a:pt x="25" y="139"/>
                    <a:pt x="28" y="129"/>
                    <a:pt x="30" y="117"/>
                  </a:cubicBezTo>
                  <a:cubicBezTo>
                    <a:pt x="30" y="93"/>
                    <a:pt x="30" y="93"/>
                    <a:pt x="30" y="93"/>
                  </a:cubicBezTo>
                  <a:cubicBezTo>
                    <a:pt x="36" y="58"/>
                    <a:pt x="36" y="28"/>
                    <a:pt x="30" y="3"/>
                  </a:cubicBezTo>
                  <a:cubicBezTo>
                    <a:pt x="21" y="4"/>
                    <a:pt x="11" y="3"/>
                    <a:pt x="0"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302" name="Freeform 501"/>
            <p:cNvSpPr>
              <a:spLocks/>
            </p:cNvSpPr>
            <p:nvPr/>
          </p:nvSpPr>
          <p:spPr bwMode="auto">
            <a:xfrm>
              <a:off x="5581650" y="4254500"/>
              <a:ext cx="46038" cy="71437"/>
            </a:xfrm>
            <a:custGeom>
              <a:avLst/>
              <a:gdLst>
                <a:gd name="T0" fmla="*/ 30 w 30"/>
                <a:gd name="T1" fmla="*/ 7 h 46"/>
                <a:gd name="T2" fmla="*/ 30 w 30"/>
                <a:gd name="T3" fmla="*/ 0 h 46"/>
                <a:gd name="T4" fmla="*/ 22 w 30"/>
                <a:gd name="T5" fmla="*/ 29 h 46"/>
                <a:gd name="T6" fmla="*/ 12 w 30"/>
                <a:gd name="T7" fmla="*/ 29 h 46"/>
                <a:gd name="T8" fmla="*/ 3 w 30"/>
                <a:gd name="T9" fmla="*/ 29 h 46"/>
                <a:gd name="T10" fmla="*/ 1 w 30"/>
                <a:gd name="T11" fmla="*/ 44 h 46"/>
                <a:gd name="T12" fmla="*/ 25 w 30"/>
                <a:gd name="T13" fmla="*/ 37 h 46"/>
                <a:gd name="T14" fmla="*/ 25 w 30"/>
                <a:gd name="T15" fmla="*/ 29 h 46"/>
                <a:gd name="T16" fmla="*/ 30 w 30"/>
                <a:gd name="T17" fmla="*/ 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6">
                  <a:moveTo>
                    <a:pt x="30" y="7"/>
                  </a:moveTo>
                  <a:cubicBezTo>
                    <a:pt x="30" y="0"/>
                    <a:pt x="30" y="0"/>
                    <a:pt x="30" y="0"/>
                  </a:cubicBezTo>
                  <a:cubicBezTo>
                    <a:pt x="28" y="12"/>
                    <a:pt x="25" y="22"/>
                    <a:pt x="22" y="29"/>
                  </a:cubicBezTo>
                  <a:cubicBezTo>
                    <a:pt x="12" y="29"/>
                    <a:pt x="12" y="29"/>
                    <a:pt x="12" y="29"/>
                  </a:cubicBezTo>
                  <a:cubicBezTo>
                    <a:pt x="3" y="29"/>
                    <a:pt x="3" y="29"/>
                    <a:pt x="3" y="29"/>
                  </a:cubicBezTo>
                  <a:cubicBezTo>
                    <a:pt x="0" y="33"/>
                    <a:pt x="0" y="38"/>
                    <a:pt x="1" y="44"/>
                  </a:cubicBezTo>
                  <a:cubicBezTo>
                    <a:pt x="10" y="46"/>
                    <a:pt x="18" y="43"/>
                    <a:pt x="25" y="37"/>
                  </a:cubicBezTo>
                  <a:cubicBezTo>
                    <a:pt x="25" y="29"/>
                    <a:pt x="25" y="29"/>
                    <a:pt x="25" y="29"/>
                  </a:cubicBezTo>
                  <a:cubicBezTo>
                    <a:pt x="30" y="7"/>
                    <a:pt x="30" y="7"/>
                    <a:pt x="30"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sp>
          <p:nvSpPr>
            <p:cNvPr id="303" name="Freeform 502"/>
            <p:cNvSpPr>
              <a:spLocks/>
            </p:cNvSpPr>
            <p:nvPr/>
          </p:nvSpPr>
          <p:spPr bwMode="auto">
            <a:xfrm>
              <a:off x="5538788" y="4216400"/>
              <a:ext cx="68263" cy="71437"/>
            </a:xfrm>
            <a:custGeom>
              <a:avLst/>
              <a:gdLst>
                <a:gd name="T0" fmla="*/ 44 w 44"/>
                <a:gd name="T1" fmla="*/ 12 h 46"/>
                <a:gd name="T2" fmla="*/ 38 w 44"/>
                <a:gd name="T3" fmla="*/ 0 h 46"/>
                <a:gd name="T4" fmla="*/ 34 w 44"/>
                <a:gd name="T5" fmla="*/ 14 h 46"/>
                <a:gd name="T6" fmla="*/ 24 w 44"/>
                <a:gd name="T7" fmla="*/ 34 h 46"/>
                <a:gd name="T8" fmla="*/ 17 w 44"/>
                <a:gd name="T9" fmla="*/ 32 h 46"/>
                <a:gd name="T10" fmla="*/ 10 w 44"/>
                <a:gd name="T11" fmla="*/ 31 h 46"/>
                <a:gd name="T12" fmla="*/ 2 w 44"/>
                <a:gd name="T13" fmla="*/ 45 h 46"/>
                <a:gd name="T14" fmla="*/ 27 w 44"/>
                <a:gd name="T15" fmla="*/ 38 h 46"/>
                <a:gd name="T16" fmla="*/ 36 w 44"/>
                <a:gd name="T17" fmla="*/ 18 h 46"/>
                <a:gd name="T18" fmla="*/ 36 w 44"/>
                <a:gd name="T19" fmla="*/ 33 h 46"/>
                <a:gd name="T20" fmla="*/ 38 w 44"/>
                <a:gd name="T21" fmla="*/ 33 h 46"/>
                <a:gd name="T22" fmla="*/ 40 w 44"/>
                <a:gd name="T23" fmla="*/ 18 h 46"/>
                <a:gd name="T24" fmla="*/ 44 w 44"/>
                <a:gd name="T25"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46">
                  <a:moveTo>
                    <a:pt x="44" y="12"/>
                  </a:moveTo>
                  <a:cubicBezTo>
                    <a:pt x="43" y="6"/>
                    <a:pt x="42" y="2"/>
                    <a:pt x="38" y="0"/>
                  </a:cubicBezTo>
                  <a:cubicBezTo>
                    <a:pt x="34" y="14"/>
                    <a:pt x="34" y="14"/>
                    <a:pt x="34" y="14"/>
                  </a:cubicBezTo>
                  <a:cubicBezTo>
                    <a:pt x="24" y="34"/>
                    <a:pt x="24" y="34"/>
                    <a:pt x="24" y="34"/>
                  </a:cubicBezTo>
                  <a:cubicBezTo>
                    <a:pt x="17" y="32"/>
                    <a:pt x="17" y="32"/>
                    <a:pt x="17" y="32"/>
                  </a:cubicBezTo>
                  <a:cubicBezTo>
                    <a:pt x="10" y="31"/>
                    <a:pt x="10" y="31"/>
                    <a:pt x="10" y="31"/>
                  </a:cubicBezTo>
                  <a:cubicBezTo>
                    <a:pt x="3" y="35"/>
                    <a:pt x="0" y="39"/>
                    <a:pt x="2" y="45"/>
                  </a:cubicBezTo>
                  <a:cubicBezTo>
                    <a:pt x="12" y="46"/>
                    <a:pt x="21" y="43"/>
                    <a:pt x="27" y="38"/>
                  </a:cubicBezTo>
                  <a:cubicBezTo>
                    <a:pt x="29" y="30"/>
                    <a:pt x="32" y="24"/>
                    <a:pt x="36" y="18"/>
                  </a:cubicBezTo>
                  <a:cubicBezTo>
                    <a:pt x="36" y="33"/>
                    <a:pt x="36" y="33"/>
                    <a:pt x="36" y="33"/>
                  </a:cubicBezTo>
                  <a:cubicBezTo>
                    <a:pt x="38" y="33"/>
                    <a:pt x="38" y="33"/>
                    <a:pt x="38" y="33"/>
                  </a:cubicBezTo>
                  <a:cubicBezTo>
                    <a:pt x="40" y="18"/>
                    <a:pt x="40" y="18"/>
                    <a:pt x="40" y="18"/>
                  </a:cubicBezTo>
                  <a:cubicBezTo>
                    <a:pt x="44" y="12"/>
                    <a:pt x="44" y="12"/>
                    <a:pt x="44"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latin typeface="微软雅黑" pitchFamily="34" charset="-122"/>
                <a:ea typeface="微软雅黑" pitchFamily="34" charset="-122"/>
                <a:cs typeface="+mn-ea"/>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组合 97"/>
          <p:cNvGrpSpPr/>
          <p:nvPr/>
        </p:nvGrpSpPr>
        <p:grpSpPr>
          <a:xfrm>
            <a:off x="2619163" y="1292796"/>
            <a:ext cx="658812" cy="658811"/>
            <a:chOff x="2752293" y="752043"/>
            <a:chExt cx="597872" cy="597871"/>
          </a:xfrm>
        </p:grpSpPr>
        <p:cxnSp>
          <p:nvCxnSpPr>
            <p:cNvPr id="99" name="直接连接符 98"/>
            <p:cNvCxnSpPr>
              <a:stCxn id="102" idx="5"/>
            </p:cNvCxnSpPr>
            <p:nvPr/>
          </p:nvCxnSpPr>
          <p:spPr>
            <a:xfrm>
              <a:off x="2955006" y="954755"/>
              <a:ext cx="395159" cy="395159"/>
            </a:xfrm>
            <a:prstGeom prst="line">
              <a:avLst/>
            </a:prstGeom>
            <a:noFill/>
            <a:ln w="50800" cap="flat" cmpd="sng" algn="ctr">
              <a:solidFill>
                <a:sysClr val="window" lastClr="FFFFFF">
                  <a:lumMod val="85000"/>
                </a:sysClr>
              </a:solidFill>
              <a:prstDash val="solid"/>
            </a:ln>
            <a:effectLst/>
          </p:spPr>
        </p:cxnSp>
        <p:grpSp>
          <p:nvGrpSpPr>
            <p:cNvPr id="100" name="组合 99"/>
            <p:cNvGrpSpPr/>
            <p:nvPr/>
          </p:nvGrpSpPr>
          <p:grpSpPr>
            <a:xfrm>
              <a:off x="2752293" y="752043"/>
              <a:ext cx="258040" cy="258040"/>
              <a:chOff x="3845536" y="1830658"/>
              <a:chExt cx="1990017" cy="1990017"/>
            </a:xfrm>
          </p:grpSpPr>
          <p:sp>
            <p:nvSpPr>
              <p:cNvPr id="101" name="圆角矩形 23"/>
              <p:cNvSpPr/>
              <p:nvPr/>
            </p:nvSpPr>
            <p:spPr>
              <a:xfrm>
                <a:off x="3845536" y="1830658"/>
                <a:ext cx="1990017" cy="1990017"/>
              </a:xfrm>
              <a:prstGeom prst="ellipse">
                <a:avLst/>
              </a:prstGeom>
              <a:gradFill flip="none" rotWithShape="1">
                <a:gsLst>
                  <a:gs pos="50000">
                    <a:srgbClr val="F2F2F2"/>
                  </a:gs>
                  <a:gs pos="50000">
                    <a:sysClr val="window" lastClr="FFFFFF"/>
                  </a:gs>
                </a:gsLst>
                <a:lin ang="13500000" scaled="1"/>
                <a:tileRect/>
              </a:gradFill>
              <a:ln w="25400" cap="flat" cmpd="sng" algn="ctr">
                <a:noFill/>
                <a:prstDash val="solid"/>
              </a:ln>
              <a:effectLst>
                <a:outerShdw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 name="圆角矩形 24"/>
              <p:cNvSpPr/>
              <p:nvPr/>
            </p:nvSpPr>
            <p:spPr>
              <a:xfrm>
                <a:off x="4036823" y="2021945"/>
                <a:ext cx="1607443" cy="1607443"/>
              </a:xfrm>
              <a:prstGeom prst="ellipse">
                <a:avLst/>
              </a:prstGeom>
              <a:gradFill flip="none" rotWithShape="1">
                <a:gsLst>
                  <a:gs pos="50000">
                    <a:srgbClr val="F2F2F2"/>
                  </a:gs>
                  <a:gs pos="50000">
                    <a:sysClr val="window" lastClr="FFFFFF"/>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圆角矩形 25"/>
              <p:cNvSpPr/>
              <p:nvPr/>
            </p:nvSpPr>
            <p:spPr>
              <a:xfrm>
                <a:off x="4331496" y="2316618"/>
                <a:ext cx="1018097" cy="1018097"/>
              </a:xfrm>
              <a:prstGeom prst="ellipse">
                <a:avLst/>
              </a:prstGeom>
              <a:solidFill>
                <a:srgbClr val="2683C6"/>
              </a:solidFill>
              <a:ln w="25400" cap="flat" cmpd="sng" algn="ctr">
                <a:noFill/>
                <a:prstDash val="solid"/>
              </a:ln>
              <a:effectLst>
                <a:innerShdw dist="381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04" name="组合 103"/>
          <p:cNvGrpSpPr/>
          <p:nvPr/>
        </p:nvGrpSpPr>
        <p:grpSpPr>
          <a:xfrm>
            <a:off x="5970061" y="1292796"/>
            <a:ext cx="659477" cy="658811"/>
            <a:chOff x="5793233" y="752043"/>
            <a:chExt cx="598475" cy="597871"/>
          </a:xfrm>
        </p:grpSpPr>
        <p:cxnSp>
          <p:nvCxnSpPr>
            <p:cNvPr id="105" name="直接连接符 104"/>
            <p:cNvCxnSpPr/>
            <p:nvPr/>
          </p:nvCxnSpPr>
          <p:spPr>
            <a:xfrm flipH="1">
              <a:off x="5793233" y="954755"/>
              <a:ext cx="395159" cy="395159"/>
            </a:xfrm>
            <a:prstGeom prst="line">
              <a:avLst/>
            </a:prstGeom>
            <a:noFill/>
            <a:ln w="50800" cap="flat" cmpd="sng" algn="ctr">
              <a:solidFill>
                <a:sysClr val="window" lastClr="FFFFFF">
                  <a:lumMod val="85000"/>
                </a:sysClr>
              </a:solidFill>
              <a:prstDash val="solid"/>
            </a:ln>
            <a:effectLst/>
          </p:spPr>
        </p:cxnSp>
        <p:grpSp>
          <p:nvGrpSpPr>
            <p:cNvPr id="106" name="组合 105"/>
            <p:cNvGrpSpPr/>
            <p:nvPr/>
          </p:nvGrpSpPr>
          <p:grpSpPr>
            <a:xfrm>
              <a:off x="6133668" y="752043"/>
              <a:ext cx="258040" cy="258040"/>
              <a:chOff x="3845536" y="1830658"/>
              <a:chExt cx="1990017" cy="1990017"/>
            </a:xfrm>
          </p:grpSpPr>
          <p:sp>
            <p:nvSpPr>
              <p:cNvPr id="107" name="圆角矩形 23"/>
              <p:cNvSpPr/>
              <p:nvPr/>
            </p:nvSpPr>
            <p:spPr>
              <a:xfrm>
                <a:off x="3845536" y="1830658"/>
                <a:ext cx="1990017" cy="1990017"/>
              </a:xfrm>
              <a:prstGeom prst="ellipse">
                <a:avLst/>
              </a:prstGeom>
              <a:gradFill flip="none" rotWithShape="1">
                <a:gsLst>
                  <a:gs pos="50000">
                    <a:srgbClr val="F2F2F2"/>
                  </a:gs>
                  <a:gs pos="50000">
                    <a:sysClr val="window" lastClr="FFFFFF"/>
                  </a:gs>
                </a:gsLst>
                <a:lin ang="13500000" scaled="1"/>
                <a:tileRect/>
              </a:gradFill>
              <a:ln w="25400" cap="flat" cmpd="sng" algn="ctr">
                <a:noFill/>
                <a:prstDash val="solid"/>
              </a:ln>
              <a:effectLst>
                <a:outerShdw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 name="圆角矩形 24"/>
              <p:cNvSpPr/>
              <p:nvPr/>
            </p:nvSpPr>
            <p:spPr>
              <a:xfrm>
                <a:off x="4036823" y="2021945"/>
                <a:ext cx="1607443" cy="1607443"/>
              </a:xfrm>
              <a:prstGeom prst="ellipse">
                <a:avLst/>
              </a:prstGeom>
              <a:gradFill flip="none" rotWithShape="1">
                <a:gsLst>
                  <a:gs pos="50000">
                    <a:srgbClr val="F2F2F2"/>
                  </a:gs>
                  <a:gs pos="50000">
                    <a:sysClr val="window" lastClr="FFFFFF"/>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圆角矩形 25"/>
              <p:cNvSpPr/>
              <p:nvPr/>
            </p:nvSpPr>
            <p:spPr>
              <a:xfrm>
                <a:off x="4331496" y="2316618"/>
                <a:ext cx="1018097" cy="1018097"/>
              </a:xfrm>
              <a:prstGeom prst="ellipse">
                <a:avLst/>
              </a:prstGeom>
              <a:solidFill>
                <a:srgbClr val="2683C6"/>
              </a:solidFill>
              <a:ln w="25400" cap="flat" cmpd="sng" algn="ctr">
                <a:noFill/>
                <a:prstDash val="solid"/>
              </a:ln>
              <a:effectLst>
                <a:innerShdw dist="381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10" name="组合 109"/>
          <p:cNvGrpSpPr/>
          <p:nvPr/>
        </p:nvGrpSpPr>
        <p:grpSpPr>
          <a:xfrm>
            <a:off x="2619163" y="4641899"/>
            <a:ext cx="658812" cy="661269"/>
            <a:chOff x="2752293" y="3791356"/>
            <a:chExt cx="597872" cy="600102"/>
          </a:xfrm>
        </p:grpSpPr>
        <p:cxnSp>
          <p:nvCxnSpPr>
            <p:cNvPr id="111" name="直接连接符 110"/>
            <p:cNvCxnSpPr/>
            <p:nvPr/>
          </p:nvCxnSpPr>
          <p:spPr>
            <a:xfrm flipV="1">
              <a:off x="2955006" y="3791356"/>
              <a:ext cx="395159" cy="395159"/>
            </a:xfrm>
            <a:prstGeom prst="line">
              <a:avLst/>
            </a:prstGeom>
            <a:noFill/>
            <a:ln w="50800" cap="flat" cmpd="sng" algn="ctr">
              <a:solidFill>
                <a:sysClr val="window" lastClr="FFFFFF">
                  <a:lumMod val="85000"/>
                </a:sysClr>
              </a:solidFill>
              <a:prstDash val="solid"/>
            </a:ln>
            <a:effectLst/>
          </p:spPr>
        </p:cxnSp>
        <p:grpSp>
          <p:nvGrpSpPr>
            <p:cNvPr id="112" name="组合 111"/>
            <p:cNvGrpSpPr/>
            <p:nvPr/>
          </p:nvGrpSpPr>
          <p:grpSpPr>
            <a:xfrm>
              <a:off x="2752293" y="4133418"/>
              <a:ext cx="258040" cy="258040"/>
              <a:chOff x="3845536" y="1830658"/>
              <a:chExt cx="1990017" cy="1990017"/>
            </a:xfrm>
          </p:grpSpPr>
          <p:sp>
            <p:nvSpPr>
              <p:cNvPr id="113" name="圆角矩形 23"/>
              <p:cNvSpPr/>
              <p:nvPr/>
            </p:nvSpPr>
            <p:spPr>
              <a:xfrm>
                <a:off x="3845536" y="1830658"/>
                <a:ext cx="1990017" cy="1990017"/>
              </a:xfrm>
              <a:prstGeom prst="ellipse">
                <a:avLst/>
              </a:prstGeom>
              <a:gradFill flip="none" rotWithShape="1">
                <a:gsLst>
                  <a:gs pos="50000">
                    <a:srgbClr val="F2F2F2"/>
                  </a:gs>
                  <a:gs pos="50000">
                    <a:sysClr val="window" lastClr="FFFFFF"/>
                  </a:gs>
                </a:gsLst>
                <a:lin ang="13500000" scaled="1"/>
                <a:tileRect/>
              </a:gradFill>
              <a:ln w="25400" cap="flat" cmpd="sng" algn="ctr">
                <a:noFill/>
                <a:prstDash val="solid"/>
              </a:ln>
              <a:effectLst>
                <a:outerShdw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4" name="圆角矩形 24"/>
              <p:cNvSpPr/>
              <p:nvPr/>
            </p:nvSpPr>
            <p:spPr>
              <a:xfrm>
                <a:off x="4036823" y="2021945"/>
                <a:ext cx="1607443" cy="1607443"/>
              </a:xfrm>
              <a:prstGeom prst="ellipse">
                <a:avLst/>
              </a:prstGeom>
              <a:gradFill flip="none" rotWithShape="1">
                <a:gsLst>
                  <a:gs pos="50000">
                    <a:srgbClr val="F2F2F2"/>
                  </a:gs>
                  <a:gs pos="50000">
                    <a:sysClr val="window" lastClr="FFFFFF"/>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圆角矩形 25"/>
              <p:cNvSpPr/>
              <p:nvPr/>
            </p:nvSpPr>
            <p:spPr>
              <a:xfrm>
                <a:off x="4331496" y="2316618"/>
                <a:ext cx="1018097" cy="1018097"/>
              </a:xfrm>
              <a:prstGeom prst="ellipse">
                <a:avLst/>
              </a:prstGeom>
              <a:solidFill>
                <a:srgbClr val="2683C6"/>
              </a:solidFill>
              <a:ln w="25400" cap="flat" cmpd="sng" algn="ctr">
                <a:noFill/>
                <a:prstDash val="solid"/>
              </a:ln>
              <a:effectLst>
                <a:innerShdw dist="381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16" name="组合 115"/>
          <p:cNvGrpSpPr/>
          <p:nvPr/>
        </p:nvGrpSpPr>
        <p:grpSpPr>
          <a:xfrm>
            <a:off x="5970061" y="4641899"/>
            <a:ext cx="659477" cy="661269"/>
            <a:chOff x="5793233" y="3791356"/>
            <a:chExt cx="598475" cy="600102"/>
          </a:xfrm>
        </p:grpSpPr>
        <p:cxnSp>
          <p:nvCxnSpPr>
            <p:cNvPr id="117" name="直接连接符 116"/>
            <p:cNvCxnSpPr/>
            <p:nvPr/>
          </p:nvCxnSpPr>
          <p:spPr>
            <a:xfrm flipH="1" flipV="1">
              <a:off x="5793233" y="3791356"/>
              <a:ext cx="395159" cy="395159"/>
            </a:xfrm>
            <a:prstGeom prst="line">
              <a:avLst/>
            </a:prstGeom>
            <a:noFill/>
            <a:ln w="50800" cap="flat" cmpd="sng" algn="ctr">
              <a:solidFill>
                <a:sysClr val="window" lastClr="FFFFFF">
                  <a:lumMod val="85000"/>
                </a:sysClr>
              </a:solidFill>
              <a:prstDash val="solid"/>
            </a:ln>
            <a:effectLst/>
          </p:spPr>
        </p:cxnSp>
        <p:grpSp>
          <p:nvGrpSpPr>
            <p:cNvPr id="118" name="组合 117"/>
            <p:cNvGrpSpPr/>
            <p:nvPr/>
          </p:nvGrpSpPr>
          <p:grpSpPr>
            <a:xfrm>
              <a:off x="6133668" y="4133418"/>
              <a:ext cx="258040" cy="258040"/>
              <a:chOff x="3845536" y="1830658"/>
              <a:chExt cx="1990017" cy="1990017"/>
            </a:xfrm>
          </p:grpSpPr>
          <p:sp>
            <p:nvSpPr>
              <p:cNvPr id="119" name="圆角矩形 23"/>
              <p:cNvSpPr/>
              <p:nvPr/>
            </p:nvSpPr>
            <p:spPr>
              <a:xfrm>
                <a:off x="3845536" y="1830658"/>
                <a:ext cx="1990017" cy="1990017"/>
              </a:xfrm>
              <a:prstGeom prst="ellipse">
                <a:avLst/>
              </a:prstGeom>
              <a:gradFill flip="none" rotWithShape="1">
                <a:gsLst>
                  <a:gs pos="50000">
                    <a:srgbClr val="F2F2F2"/>
                  </a:gs>
                  <a:gs pos="50000">
                    <a:sysClr val="window" lastClr="FFFFFF"/>
                  </a:gs>
                </a:gsLst>
                <a:lin ang="13500000" scaled="1"/>
                <a:tileRect/>
              </a:gradFill>
              <a:ln w="25400" cap="flat" cmpd="sng" algn="ctr">
                <a:noFill/>
                <a:prstDash val="solid"/>
              </a:ln>
              <a:effectLst>
                <a:outerShdw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0" name="圆角矩形 24"/>
              <p:cNvSpPr/>
              <p:nvPr/>
            </p:nvSpPr>
            <p:spPr>
              <a:xfrm>
                <a:off x="4036823" y="2021945"/>
                <a:ext cx="1607443" cy="1607443"/>
              </a:xfrm>
              <a:prstGeom prst="ellipse">
                <a:avLst/>
              </a:prstGeom>
              <a:gradFill flip="none" rotWithShape="1">
                <a:gsLst>
                  <a:gs pos="50000">
                    <a:srgbClr val="F2F2F2"/>
                  </a:gs>
                  <a:gs pos="50000">
                    <a:sysClr val="window" lastClr="FFFFFF"/>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 name="圆角矩形 25"/>
              <p:cNvSpPr/>
              <p:nvPr/>
            </p:nvSpPr>
            <p:spPr>
              <a:xfrm>
                <a:off x="4331496" y="2316618"/>
                <a:ext cx="1018097" cy="1018097"/>
              </a:xfrm>
              <a:prstGeom prst="ellipse">
                <a:avLst/>
              </a:prstGeom>
              <a:solidFill>
                <a:srgbClr val="2683C6"/>
              </a:solidFill>
              <a:ln w="25400" cap="flat" cmpd="sng" algn="ctr">
                <a:noFill/>
                <a:prstDash val="solid"/>
              </a:ln>
              <a:effectLst>
                <a:innerShdw dist="381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22" name="组合 121"/>
          <p:cNvGrpSpPr/>
          <p:nvPr/>
        </p:nvGrpSpPr>
        <p:grpSpPr>
          <a:xfrm>
            <a:off x="609387" y="1196752"/>
            <a:ext cx="1988725" cy="954882"/>
            <a:chOff x="2665566" y="1142711"/>
            <a:chExt cx="2406357" cy="1155408"/>
          </a:xfrm>
        </p:grpSpPr>
        <p:sp>
          <p:nvSpPr>
            <p:cNvPr id="123" name="文本框 56"/>
            <p:cNvSpPr txBox="1"/>
            <p:nvPr/>
          </p:nvSpPr>
          <p:spPr bwMode="auto">
            <a:xfrm>
              <a:off x="2665566" y="1541196"/>
              <a:ext cx="2406357" cy="756923"/>
            </a:xfrm>
            <a:prstGeom prst="rect">
              <a:avLst/>
            </a:prstGeom>
            <a:noFill/>
          </p:spPr>
          <p:txBody>
            <a:bodyPr wrap="square">
              <a:spAutoFit/>
            </a:bodyPr>
            <a:lstStyle/>
            <a:p>
              <a:pPr marL="0" marR="0" lvl="0" indent="0" algn="r" defTabSz="914400" eaLnBrk="1" fontAlgn="auto" latinLnBrk="0" hangingPunct="1">
                <a:lnSpc>
                  <a:spcPct val="11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24" name="文本框 57"/>
            <p:cNvSpPr txBox="1"/>
            <p:nvPr/>
          </p:nvSpPr>
          <p:spPr bwMode="auto">
            <a:xfrm>
              <a:off x="2716685" y="1221163"/>
              <a:ext cx="1922797" cy="409651"/>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25" name="文本框 58"/>
            <p:cNvSpPr txBox="1"/>
            <p:nvPr/>
          </p:nvSpPr>
          <p:spPr>
            <a:xfrm>
              <a:off x="4477367" y="1142711"/>
              <a:ext cx="579636" cy="48413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2683C6"/>
                  </a:solidFill>
                  <a:effectLst/>
                  <a:uLnTx/>
                  <a:uFillTx/>
                  <a:latin typeface="Impact" panose="020B0806030902050204" pitchFamily="34" charset="0"/>
                </a:rPr>
                <a:t>01</a:t>
              </a:r>
              <a:endParaRPr kumimoji="0" lang="zh-CN" altLang="en-US" sz="2000" b="0" i="0" u="none" strike="noStrike" kern="0" cap="none" spc="0" normalizeH="0" baseline="0" noProof="0" dirty="0">
                <a:ln>
                  <a:noFill/>
                </a:ln>
                <a:solidFill>
                  <a:srgbClr val="2683C6"/>
                </a:solidFill>
                <a:effectLst/>
                <a:uLnTx/>
                <a:uFillTx/>
                <a:latin typeface="Impact" panose="020B0806030902050204" pitchFamily="34" charset="0"/>
              </a:endParaRPr>
            </a:p>
          </p:txBody>
        </p:sp>
      </p:grpSp>
      <p:grpSp>
        <p:nvGrpSpPr>
          <p:cNvPr id="126" name="组合 125"/>
          <p:cNvGrpSpPr/>
          <p:nvPr/>
        </p:nvGrpSpPr>
        <p:grpSpPr>
          <a:xfrm>
            <a:off x="609387" y="4956089"/>
            <a:ext cx="2046919" cy="954882"/>
            <a:chOff x="2665566" y="1142711"/>
            <a:chExt cx="2476772" cy="1155408"/>
          </a:xfrm>
        </p:grpSpPr>
        <p:sp>
          <p:nvSpPr>
            <p:cNvPr id="127" name="文本框 60"/>
            <p:cNvSpPr txBox="1"/>
            <p:nvPr/>
          </p:nvSpPr>
          <p:spPr bwMode="auto">
            <a:xfrm>
              <a:off x="2665566" y="1541196"/>
              <a:ext cx="2406357" cy="756923"/>
            </a:xfrm>
            <a:prstGeom prst="rect">
              <a:avLst/>
            </a:prstGeom>
            <a:noFill/>
          </p:spPr>
          <p:txBody>
            <a:bodyPr wrap="square">
              <a:spAutoFit/>
            </a:bodyPr>
            <a:lstStyle/>
            <a:p>
              <a:pPr marL="0" marR="0" lvl="0" indent="0" algn="r" defTabSz="914400" eaLnBrk="1" fontAlgn="auto" latinLnBrk="0" hangingPunct="1">
                <a:lnSpc>
                  <a:spcPct val="11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28" name="文本框 61"/>
            <p:cNvSpPr txBox="1"/>
            <p:nvPr/>
          </p:nvSpPr>
          <p:spPr bwMode="auto">
            <a:xfrm>
              <a:off x="2716685" y="1221163"/>
              <a:ext cx="1922796" cy="409651"/>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29" name="文本框 62"/>
            <p:cNvSpPr txBox="1"/>
            <p:nvPr/>
          </p:nvSpPr>
          <p:spPr>
            <a:xfrm>
              <a:off x="4477367" y="1142711"/>
              <a:ext cx="664971" cy="48413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2683C6"/>
                  </a:solidFill>
                  <a:effectLst/>
                  <a:uLnTx/>
                  <a:uFillTx/>
                  <a:latin typeface="Impact" panose="020B0806030902050204" pitchFamily="34" charset="0"/>
                </a:rPr>
                <a:t>03</a:t>
              </a:r>
              <a:endParaRPr kumimoji="0" lang="zh-CN" altLang="en-US" sz="2000" b="0" i="0" u="none" strike="noStrike" kern="0" cap="none" spc="0" normalizeH="0" baseline="0" noProof="0" dirty="0">
                <a:ln>
                  <a:noFill/>
                </a:ln>
                <a:solidFill>
                  <a:srgbClr val="2683C6"/>
                </a:solidFill>
                <a:effectLst/>
                <a:uLnTx/>
                <a:uFillTx/>
                <a:latin typeface="Impact" panose="020B0806030902050204" pitchFamily="34" charset="0"/>
              </a:endParaRPr>
            </a:p>
          </p:txBody>
        </p:sp>
      </p:grpSp>
      <p:grpSp>
        <p:nvGrpSpPr>
          <p:cNvPr id="130" name="组合 129"/>
          <p:cNvGrpSpPr/>
          <p:nvPr/>
        </p:nvGrpSpPr>
        <p:grpSpPr>
          <a:xfrm flipH="1">
            <a:off x="6687731" y="1196752"/>
            <a:ext cx="1988725" cy="954882"/>
            <a:chOff x="2665566" y="1142711"/>
            <a:chExt cx="2406357" cy="1155408"/>
          </a:xfrm>
        </p:grpSpPr>
        <p:sp>
          <p:nvSpPr>
            <p:cNvPr id="131" name="文本框 64"/>
            <p:cNvSpPr txBox="1"/>
            <p:nvPr/>
          </p:nvSpPr>
          <p:spPr bwMode="auto">
            <a:xfrm>
              <a:off x="2665566" y="1541196"/>
              <a:ext cx="2406357" cy="756923"/>
            </a:xfrm>
            <a:prstGeom prst="rect">
              <a:avLst/>
            </a:prstGeom>
            <a:noFill/>
          </p:spPr>
          <p:txBody>
            <a:bodyPr wrap="square">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32" name="文本框 65"/>
            <p:cNvSpPr txBox="1"/>
            <p:nvPr/>
          </p:nvSpPr>
          <p:spPr bwMode="auto">
            <a:xfrm>
              <a:off x="2716685" y="1221163"/>
              <a:ext cx="1922797" cy="409651"/>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33" name="文本框 66"/>
            <p:cNvSpPr txBox="1"/>
            <p:nvPr/>
          </p:nvSpPr>
          <p:spPr>
            <a:xfrm>
              <a:off x="4339055" y="1142711"/>
              <a:ext cx="717949" cy="4841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2683C6"/>
                  </a:solidFill>
                  <a:effectLst/>
                  <a:uLnTx/>
                  <a:uFillTx/>
                  <a:latin typeface="Impact" panose="020B0806030902050204" pitchFamily="34" charset="0"/>
                </a:rPr>
                <a:t>02</a:t>
              </a:r>
              <a:endParaRPr kumimoji="0" lang="zh-CN" altLang="en-US" sz="2000" b="0" i="0" u="none" strike="noStrike" kern="0" cap="none" spc="0" normalizeH="0" baseline="0" noProof="0" dirty="0">
                <a:ln>
                  <a:noFill/>
                </a:ln>
                <a:solidFill>
                  <a:srgbClr val="2683C6"/>
                </a:solidFill>
                <a:effectLst/>
                <a:uLnTx/>
                <a:uFillTx/>
                <a:latin typeface="Impact" panose="020B0806030902050204" pitchFamily="34" charset="0"/>
              </a:endParaRPr>
            </a:p>
          </p:txBody>
        </p:sp>
      </p:grpSp>
      <p:grpSp>
        <p:nvGrpSpPr>
          <p:cNvPr id="134" name="组合 133"/>
          <p:cNvGrpSpPr/>
          <p:nvPr/>
        </p:nvGrpSpPr>
        <p:grpSpPr>
          <a:xfrm flipH="1">
            <a:off x="6687731" y="4956089"/>
            <a:ext cx="1988725" cy="954882"/>
            <a:chOff x="2665566" y="1142711"/>
            <a:chExt cx="2406357" cy="1155408"/>
          </a:xfrm>
        </p:grpSpPr>
        <p:sp>
          <p:nvSpPr>
            <p:cNvPr id="135" name="文本框 68"/>
            <p:cNvSpPr txBox="1"/>
            <p:nvPr/>
          </p:nvSpPr>
          <p:spPr bwMode="auto">
            <a:xfrm>
              <a:off x="2665566" y="1541196"/>
              <a:ext cx="2406357" cy="756923"/>
            </a:xfrm>
            <a:prstGeom prst="rect">
              <a:avLst/>
            </a:prstGeom>
            <a:noFill/>
          </p:spPr>
          <p:txBody>
            <a:bodyPr wrap="square">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36" name="文本框 69"/>
            <p:cNvSpPr txBox="1"/>
            <p:nvPr/>
          </p:nvSpPr>
          <p:spPr bwMode="auto">
            <a:xfrm>
              <a:off x="2716685" y="1221163"/>
              <a:ext cx="1922797" cy="409651"/>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37" name="文本框 70"/>
            <p:cNvSpPr txBox="1"/>
            <p:nvPr/>
          </p:nvSpPr>
          <p:spPr>
            <a:xfrm>
              <a:off x="4430082" y="1142711"/>
              <a:ext cx="626923" cy="4841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2683C6"/>
                  </a:solidFill>
                  <a:effectLst/>
                  <a:uLnTx/>
                  <a:uFillTx/>
                  <a:latin typeface="Impact" panose="020B0806030902050204" pitchFamily="34" charset="0"/>
                </a:rPr>
                <a:t>04</a:t>
              </a:r>
              <a:endParaRPr kumimoji="0" lang="zh-CN" altLang="en-US" sz="2000" b="0" i="0" u="none" strike="noStrike" kern="0" cap="none" spc="0" normalizeH="0" baseline="0" noProof="0" dirty="0">
                <a:ln>
                  <a:noFill/>
                </a:ln>
                <a:solidFill>
                  <a:srgbClr val="2683C6"/>
                </a:solidFill>
                <a:effectLst/>
                <a:uLnTx/>
                <a:uFillTx/>
                <a:latin typeface="Impact" panose="020B0806030902050204" pitchFamily="34" charset="0"/>
              </a:endParaRPr>
            </a:p>
          </p:txBody>
        </p:sp>
      </p:grpSp>
      <p:grpSp>
        <p:nvGrpSpPr>
          <p:cNvPr id="138" name="组合 137"/>
          <p:cNvGrpSpPr/>
          <p:nvPr/>
        </p:nvGrpSpPr>
        <p:grpSpPr>
          <a:xfrm>
            <a:off x="3142589" y="1820712"/>
            <a:ext cx="1408479" cy="1408480"/>
            <a:chOff x="3227301" y="1231128"/>
            <a:chExt cx="1278195" cy="1278196"/>
          </a:xfrm>
        </p:grpSpPr>
        <p:grpSp>
          <p:nvGrpSpPr>
            <p:cNvPr id="139" name="组合 138"/>
            <p:cNvGrpSpPr/>
            <p:nvPr/>
          </p:nvGrpSpPr>
          <p:grpSpPr>
            <a:xfrm>
              <a:off x="3227301" y="1231128"/>
              <a:ext cx="1278195" cy="1278196"/>
              <a:chOff x="3845536" y="1830658"/>
              <a:chExt cx="1990017" cy="1990017"/>
            </a:xfrm>
          </p:grpSpPr>
          <p:sp>
            <p:nvSpPr>
              <p:cNvPr id="147" name="圆角矩形 146"/>
              <p:cNvSpPr/>
              <p:nvPr/>
            </p:nvSpPr>
            <p:spPr>
              <a:xfrm>
                <a:off x="3845536" y="1830658"/>
                <a:ext cx="1990017" cy="1990017"/>
              </a:xfrm>
              <a:prstGeom prst="roundRect">
                <a:avLst/>
              </a:prstGeom>
              <a:gradFill flip="none" rotWithShape="1">
                <a:gsLst>
                  <a:gs pos="50000">
                    <a:srgbClr val="F2F2F2"/>
                  </a:gs>
                  <a:gs pos="50000">
                    <a:sysClr val="window" lastClr="FFFFFF"/>
                  </a:gs>
                </a:gsLst>
                <a:lin ang="13500000" scaled="1"/>
                <a:tileRect/>
              </a:gradFill>
              <a:ln w="25400" cap="flat" cmpd="sng" algn="ctr">
                <a:noFill/>
                <a:prstDash val="solid"/>
              </a:ln>
              <a:effectLst>
                <a:outerShdw dist="152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圆角矩形 147"/>
              <p:cNvSpPr/>
              <p:nvPr/>
            </p:nvSpPr>
            <p:spPr>
              <a:xfrm>
                <a:off x="4036823" y="2021945"/>
                <a:ext cx="1607443" cy="1607443"/>
              </a:xfrm>
              <a:prstGeom prst="roundRect">
                <a:avLst/>
              </a:prstGeom>
              <a:gradFill flip="none" rotWithShape="1">
                <a:gsLst>
                  <a:gs pos="50000">
                    <a:srgbClr val="F2F2F2"/>
                  </a:gs>
                  <a:gs pos="50000">
                    <a:sysClr val="window" lastClr="FFFFFF"/>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圆角矩形 148"/>
              <p:cNvSpPr/>
              <p:nvPr/>
            </p:nvSpPr>
            <p:spPr>
              <a:xfrm>
                <a:off x="4280590" y="2265712"/>
                <a:ext cx="1119909" cy="1119909"/>
              </a:xfrm>
              <a:prstGeom prst="roundRect">
                <a:avLst>
                  <a:gd name="adj" fmla="val 0"/>
                </a:avLst>
              </a:prstGeom>
              <a:solidFill>
                <a:srgbClr val="2683C6"/>
              </a:solidFill>
              <a:ln w="25400" cap="flat" cmpd="sng" algn="ctr">
                <a:noFill/>
                <a:prstDash val="solid"/>
              </a:ln>
              <a:effectLst>
                <a:innerShdw dist="1270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0" name="组合 139"/>
            <p:cNvGrpSpPr/>
            <p:nvPr/>
          </p:nvGrpSpPr>
          <p:grpSpPr>
            <a:xfrm>
              <a:off x="3694789" y="1744480"/>
              <a:ext cx="363772" cy="301991"/>
              <a:chOff x="3132963" y="3140191"/>
              <a:chExt cx="645573" cy="535933"/>
            </a:xfrm>
            <a:solidFill>
              <a:sysClr val="window" lastClr="FFFFFF"/>
            </a:solidFill>
          </p:grpSpPr>
          <p:sp>
            <p:nvSpPr>
              <p:cNvPr id="14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4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4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4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4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4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grpSp>
      </p:grpSp>
      <p:grpSp>
        <p:nvGrpSpPr>
          <p:cNvPr id="150" name="组合 149"/>
          <p:cNvGrpSpPr/>
          <p:nvPr/>
        </p:nvGrpSpPr>
        <p:grpSpPr>
          <a:xfrm>
            <a:off x="4697635" y="1820712"/>
            <a:ext cx="1408479" cy="1408480"/>
            <a:chOff x="4638506" y="1231128"/>
            <a:chExt cx="1278195" cy="1278196"/>
          </a:xfrm>
        </p:grpSpPr>
        <p:grpSp>
          <p:nvGrpSpPr>
            <p:cNvPr id="151" name="组合 150"/>
            <p:cNvGrpSpPr/>
            <p:nvPr/>
          </p:nvGrpSpPr>
          <p:grpSpPr>
            <a:xfrm>
              <a:off x="4638506" y="1231128"/>
              <a:ext cx="1278195" cy="1278196"/>
              <a:chOff x="3845536" y="1830658"/>
              <a:chExt cx="1990017" cy="1990017"/>
            </a:xfrm>
          </p:grpSpPr>
          <p:sp>
            <p:nvSpPr>
              <p:cNvPr id="162" name="圆角矩形 161"/>
              <p:cNvSpPr/>
              <p:nvPr/>
            </p:nvSpPr>
            <p:spPr>
              <a:xfrm>
                <a:off x="3845536" y="1830658"/>
                <a:ext cx="1990017" cy="1990017"/>
              </a:xfrm>
              <a:prstGeom prst="roundRect">
                <a:avLst/>
              </a:prstGeom>
              <a:gradFill flip="none" rotWithShape="1">
                <a:gsLst>
                  <a:gs pos="50000">
                    <a:srgbClr val="F2F2F2"/>
                  </a:gs>
                  <a:gs pos="50000">
                    <a:sysClr val="window" lastClr="FFFFFF"/>
                  </a:gs>
                </a:gsLst>
                <a:lin ang="13500000" scaled="1"/>
                <a:tileRect/>
              </a:gradFill>
              <a:ln w="25400" cap="flat" cmpd="sng" algn="ctr">
                <a:noFill/>
                <a:prstDash val="solid"/>
              </a:ln>
              <a:effectLst>
                <a:outerShdw dist="152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圆角矩形 162"/>
              <p:cNvSpPr/>
              <p:nvPr/>
            </p:nvSpPr>
            <p:spPr>
              <a:xfrm>
                <a:off x="4036823" y="2021945"/>
                <a:ext cx="1607443" cy="1607443"/>
              </a:xfrm>
              <a:prstGeom prst="roundRect">
                <a:avLst/>
              </a:prstGeom>
              <a:gradFill flip="none" rotWithShape="1">
                <a:gsLst>
                  <a:gs pos="50000">
                    <a:srgbClr val="F2F2F2"/>
                  </a:gs>
                  <a:gs pos="50000">
                    <a:sysClr val="window" lastClr="FFFFFF"/>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圆角矩形 163"/>
              <p:cNvSpPr/>
              <p:nvPr/>
            </p:nvSpPr>
            <p:spPr>
              <a:xfrm>
                <a:off x="4280590" y="2265712"/>
                <a:ext cx="1119909" cy="1119909"/>
              </a:xfrm>
              <a:prstGeom prst="roundRect">
                <a:avLst>
                  <a:gd name="adj" fmla="val 0"/>
                </a:avLst>
              </a:prstGeom>
              <a:solidFill>
                <a:srgbClr val="2683C6"/>
              </a:solidFill>
              <a:ln w="25400" cap="flat" cmpd="sng" algn="ctr">
                <a:noFill/>
                <a:prstDash val="solid"/>
              </a:ln>
              <a:effectLst>
                <a:innerShdw dist="1270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2" name="组合 151"/>
            <p:cNvGrpSpPr/>
            <p:nvPr/>
          </p:nvGrpSpPr>
          <p:grpSpPr>
            <a:xfrm>
              <a:off x="5113741" y="1719381"/>
              <a:ext cx="345269" cy="352188"/>
              <a:chOff x="5700126" y="3099646"/>
              <a:chExt cx="612739" cy="625016"/>
            </a:xfrm>
            <a:solidFill>
              <a:sysClr val="window" lastClr="FFFFFF"/>
            </a:solidFill>
          </p:grpSpPr>
          <p:sp>
            <p:nvSpPr>
              <p:cNvPr id="153" name="Freeform 268"/>
              <p:cNvSpPr>
                <a:spLocks/>
              </p:cNvSpPr>
              <p:nvPr/>
            </p:nvSpPr>
            <p:spPr bwMode="auto">
              <a:xfrm>
                <a:off x="6173813" y="3099646"/>
                <a:ext cx="81089" cy="89084"/>
              </a:xfrm>
              <a:custGeom>
                <a:avLst/>
                <a:gdLst>
                  <a:gd name="T0" fmla="*/ 17 w 120"/>
                  <a:gd name="T1" fmla="*/ 87 h 132"/>
                  <a:gd name="T2" fmla="*/ 61 w 120"/>
                  <a:gd name="T3" fmla="*/ 132 h 132"/>
                  <a:gd name="T4" fmla="*/ 104 w 120"/>
                  <a:gd name="T5" fmla="*/ 87 h 132"/>
                  <a:gd name="T6" fmla="*/ 118 w 120"/>
                  <a:gd name="T7" fmla="*/ 72 h 132"/>
                  <a:gd name="T8" fmla="*/ 111 w 120"/>
                  <a:gd name="T9" fmla="*/ 51 h 132"/>
                  <a:gd name="T10" fmla="*/ 60 w 120"/>
                  <a:gd name="T11" fmla="*/ 0 h 132"/>
                  <a:gd name="T12" fmla="*/ 10 w 120"/>
                  <a:gd name="T13" fmla="*/ 51 h 132"/>
                  <a:gd name="T14" fmla="*/ 3 w 120"/>
                  <a:gd name="T15" fmla="*/ 72 h 132"/>
                  <a:gd name="T16" fmla="*/ 17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7"/>
                    </a:moveTo>
                    <a:cubicBezTo>
                      <a:pt x="26" y="110"/>
                      <a:pt x="43" y="132"/>
                      <a:pt x="61" y="132"/>
                    </a:cubicBezTo>
                    <a:cubicBezTo>
                      <a:pt x="80" y="132"/>
                      <a:pt x="96" y="110"/>
                      <a:pt x="104" y="87"/>
                    </a:cubicBezTo>
                    <a:cubicBezTo>
                      <a:pt x="110" y="86"/>
                      <a:pt x="115" y="81"/>
                      <a:pt x="118" y="72"/>
                    </a:cubicBezTo>
                    <a:cubicBezTo>
                      <a:pt x="120" y="63"/>
                      <a:pt x="117" y="53"/>
                      <a:pt x="111" y="51"/>
                    </a:cubicBezTo>
                    <a:cubicBezTo>
                      <a:pt x="109" y="22"/>
                      <a:pt x="87" y="0"/>
                      <a:pt x="60" y="0"/>
                    </a:cubicBezTo>
                    <a:cubicBezTo>
                      <a:pt x="33" y="0"/>
                      <a:pt x="12" y="22"/>
                      <a:pt x="10" y="51"/>
                    </a:cubicBezTo>
                    <a:cubicBezTo>
                      <a:pt x="3" y="53"/>
                      <a:pt x="0" y="63"/>
                      <a:pt x="3" y="72"/>
                    </a:cubicBezTo>
                    <a:cubicBezTo>
                      <a:pt x="5" y="81"/>
                      <a:pt x="11" y="87"/>
                      <a:pt x="1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54" name="Freeform 269"/>
              <p:cNvSpPr>
                <a:spLocks/>
              </p:cNvSpPr>
              <p:nvPr/>
            </p:nvSpPr>
            <p:spPr bwMode="auto">
              <a:xfrm>
                <a:off x="6150115" y="3184733"/>
                <a:ext cx="128201" cy="479683"/>
              </a:xfrm>
              <a:custGeom>
                <a:avLst/>
                <a:gdLst>
                  <a:gd name="T0" fmla="*/ 41 w 190"/>
                  <a:gd name="T1" fmla="*/ 156 h 711"/>
                  <a:gd name="T2" fmla="*/ 41 w 190"/>
                  <a:gd name="T3" fmla="*/ 711 h 711"/>
                  <a:gd name="T4" fmla="*/ 150 w 190"/>
                  <a:gd name="T5" fmla="*/ 711 h 711"/>
                  <a:gd name="T6" fmla="*/ 150 w 190"/>
                  <a:gd name="T7" fmla="*/ 156 h 711"/>
                  <a:gd name="T8" fmla="*/ 189 w 190"/>
                  <a:gd name="T9" fmla="*/ 144 h 711"/>
                  <a:gd name="T10" fmla="*/ 190 w 190"/>
                  <a:gd name="T11" fmla="*/ 144 h 711"/>
                  <a:gd name="T12" fmla="*/ 189 w 190"/>
                  <a:gd name="T13" fmla="*/ 45 h 711"/>
                  <a:gd name="T14" fmla="*/ 147 w 190"/>
                  <a:gd name="T15" fmla="*/ 0 h 711"/>
                  <a:gd name="T16" fmla="*/ 106 w 190"/>
                  <a:gd name="T17" fmla="*/ 68 h 711"/>
                  <a:gd name="T18" fmla="*/ 101 w 190"/>
                  <a:gd name="T19" fmla="*/ 37 h 711"/>
                  <a:gd name="T20" fmla="*/ 107 w 190"/>
                  <a:gd name="T21" fmla="*/ 27 h 711"/>
                  <a:gd name="T22" fmla="*/ 95 w 190"/>
                  <a:gd name="T23" fmla="*/ 16 h 711"/>
                  <a:gd name="T24" fmla="*/ 83 w 190"/>
                  <a:gd name="T25" fmla="*/ 27 h 711"/>
                  <a:gd name="T26" fmla="*/ 89 w 190"/>
                  <a:gd name="T27" fmla="*/ 37 h 711"/>
                  <a:gd name="T28" fmla="*/ 84 w 190"/>
                  <a:gd name="T29" fmla="*/ 68 h 711"/>
                  <a:gd name="T30" fmla="*/ 44 w 190"/>
                  <a:gd name="T31" fmla="*/ 0 h 711"/>
                  <a:gd name="T32" fmla="*/ 1 w 190"/>
                  <a:gd name="T33" fmla="*/ 45 h 711"/>
                  <a:gd name="T34" fmla="*/ 0 w 190"/>
                  <a:gd name="T35" fmla="*/ 45 h 711"/>
                  <a:gd name="T36" fmla="*/ 0 w 190"/>
                  <a:gd name="T37" fmla="*/ 144 h 711"/>
                  <a:gd name="T38" fmla="*/ 1 w 190"/>
                  <a:gd name="T39" fmla="*/ 144 h 711"/>
                  <a:gd name="T40" fmla="*/ 41 w 190"/>
                  <a:gd name="T41" fmla="*/ 156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0" h="711">
                    <a:moveTo>
                      <a:pt x="41" y="156"/>
                    </a:moveTo>
                    <a:cubicBezTo>
                      <a:pt x="41" y="711"/>
                      <a:pt x="41" y="711"/>
                      <a:pt x="41" y="711"/>
                    </a:cubicBezTo>
                    <a:cubicBezTo>
                      <a:pt x="150" y="711"/>
                      <a:pt x="150" y="711"/>
                      <a:pt x="150" y="711"/>
                    </a:cubicBezTo>
                    <a:cubicBezTo>
                      <a:pt x="150" y="156"/>
                      <a:pt x="150" y="156"/>
                      <a:pt x="150" y="156"/>
                    </a:cubicBezTo>
                    <a:cubicBezTo>
                      <a:pt x="172" y="153"/>
                      <a:pt x="187" y="149"/>
                      <a:pt x="189" y="144"/>
                    </a:cubicBezTo>
                    <a:cubicBezTo>
                      <a:pt x="190" y="144"/>
                      <a:pt x="190" y="144"/>
                      <a:pt x="190" y="144"/>
                    </a:cubicBezTo>
                    <a:cubicBezTo>
                      <a:pt x="189" y="45"/>
                      <a:pt x="189" y="45"/>
                      <a:pt x="189" y="45"/>
                    </a:cubicBezTo>
                    <a:cubicBezTo>
                      <a:pt x="186" y="26"/>
                      <a:pt x="170" y="10"/>
                      <a:pt x="147" y="0"/>
                    </a:cubicBezTo>
                    <a:cubicBezTo>
                      <a:pt x="106" y="68"/>
                      <a:pt x="106" y="68"/>
                      <a:pt x="106" y="68"/>
                    </a:cubicBezTo>
                    <a:cubicBezTo>
                      <a:pt x="101" y="37"/>
                      <a:pt x="101" y="37"/>
                      <a:pt x="101" y="37"/>
                    </a:cubicBezTo>
                    <a:cubicBezTo>
                      <a:pt x="104" y="35"/>
                      <a:pt x="107" y="32"/>
                      <a:pt x="107" y="27"/>
                    </a:cubicBezTo>
                    <a:cubicBezTo>
                      <a:pt x="107" y="21"/>
                      <a:pt x="101" y="16"/>
                      <a:pt x="95" y="16"/>
                    </a:cubicBezTo>
                    <a:cubicBezTo>
                      <a:pt x="89" y="16"/>
                      <a:pt x="83" y="21"/>
                      <a:pt x="83" y="27"/>
                    </a:cubicBezTo>
                    <a:cubicBezTo>
                      <a:pt x="83" y="32"/>
                      <a:pt x="86" y="35"/>
                      <a:pt x="89" y="37"/>
                    </a:cubicBezTo>
                    <a:cubicBezTo>
                      <a:pt x="84" y="68"/>
                      <a:pt x="84" y="68"/>
                      <a:pt x="84" y="68"/>
                    </a:cubicBezTo>
                    <a:cubicBezTo>
                      <a:pt x="44" y="0"/>
                      <a:pt x="44" y="0"/>
                      <a:pt x="44" y="0"/>
                    </a:cubicBezTo>
                    <a:cubicBezTo>
                      <a:pt x="21" y="10"/>
                      <a:pt x="5" y="26"/>
                      <a:pt x="1" y="45"/>
                    </a:cubicBezTo>
                    <a:cubicBezTo>
                      <a:pt x="0" y="45"/>
                      <a:pt x="0" y="45"/>
                      <a:pt x="0" y="45"/>
                    </a:cubicBezTo>
                    <a:cubicBezTo>
                      <a:pt x="0" y="144"/>
                      <a:pt x="0" y="144"/>
                      <a:pt x="0" y="144"/>
                    </a:cubicBezTo>
                    <a:cubicBezTo>
                      <a:pt x="1" y="144"/>
                      <a:pt x="1" y="144"/>
                      <a:pt x="1" y="144"/>
                    </a:cubicBezTo>
                    <a:cubicBezTo>
                      <a:pt x="4" y="149"/>
                      <a:pt x="19" y="153"/>
                      <a:pt x="41"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55" name="Freeform 270"/>
              <p:cNvSpPr>
                <a:spLocks/>
              </p:cNvSpPr>
              <p:nvPr/>
            </p:nvSpPr>
            <p:spPr bwMode="auto">
              <a:xfrm>
                <a:off x="6051037" y="3188159"/>
                <a:ext cx="80804" cy="89084"/>
              </a:xfrm>
              <a:custGeom>
                <a:avLst/>
                <a:gdLst>
                  <a:gd name="T0" fmla="*/ 16 w 120"/>
                  <a:gd name="T1" fmla="*/ 87 h 132"/>
                  <a:gd name="T2" fmla="*/ 61 w 120"/>
                  <a:gd name="T3" fmla="*/ 132 h 132"/>
                  <a:gd name="T4" fmla="*/ 104 w 120"/>
                  <a:gd name="T5" fmla="*/ 87 h 132"/>
                  <a:gd name="T6" fmla="*/ 117 w 120"/>
                  <a:gd name="T7" fmla="*/ 73 h 132"/>
                  <a:gd name="T8" fmla="*/ 110 w 120"/>
                  <a:gd name="T9" fmla="*/ 51 h 132"/>
                  <a:gd name="T10" fmla="*/ 60 w 120"/>
                  <a:gd name="T11" fmla="*/ 0 h 132"/>
                  <a:gd name="T12" fmla="*/ 10 w 120"/>
                  <a:gd name="T13" fmla="*/ 51 h 132"/>
                  <a:gd name="T14" fmla="*/ 3 w 120"/>
                  <a:gd name="T15" fmla="*/ 73 h 132"/>
                  <a:gd name="T16" fmla="*/ 16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6" y="87"/>
                    </a:moveTo>
                    <a:cubicBezTo>
                      <a:pt x="26" y="110"/>
                      <a:pt x="42" y="132"/>
                      <a:pt x="61" y="132"/>
                    </a:cubicBezTo>
                    <a:cubicBezTo>
                      <a:pt x="80" y="132"/>
                      <a:pt x="96" y="110"/>
                      <a:pt x="104" y="87"/>
                    </a:cubicBezTo>
                    <a:cubicBezTo>
                      <a:pt x="110" y="87"/>
                      <a:pt x="115" y="81"/>
                      <a:pt x="117" y="73"/>
                    </a:cubicBezTo>
                    <a:cubicBezTo>
                      <a:pt x="120" y="63"/>
                      <a:pt x="117" y="53"/>
                      <a:pt x="110" y="51"/>
                    </a:cubicBezTo>
                    <a:cubicBezTo>
                      <a:pt x="109" y="23"/>
                      <a:pt x="87" y="0"/>
                      <a:pt x="60" y="0"/>
                    </a:cubicBezTo>
                    <a:cubicBezTo>
                      <a:pt x="33" y="0"/>
                      <a:pt x="11" y="23"/>
                      <a:pt x="10" y="51"/>
                    </a:cubicBezTo>
                    <a:cubicBezTo>
                      <a:pt x="3" y="53"/>
                      <a:pt x="0" y="63"/>
                      <a:pt x="3" y="73"/>
                    </a:cubicBezTo>
                    <a:cubicBezTo>
                      <a:pt x="5" y="81"/>
                      <a:pt x="11" y="87"/>
                      <a:pt x="16"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56" name="Freeform 271"/>
              <p:cNvSpPr>
                <a:spLocks/>
              </p:cNvSpPr>
              <p:nvPr/>
            </p:nvSpPr>
            <p:spPr bwMode="auto">
              <a:xfrm>
                <a:off x="6027338" y="3273246"/>
                <a:ext cx="128201" cy="391170"/>
              </a:xfrm>
              <a:custGeom>
                <a:avLst/>
                <a:gdLst>
                  <a:gd name="T0" fmla="*/ 49 w 190"/>
                  <a:gd name="T1" fmla="*/ 157 h 580"/>
                  <a:gd name="T2" fmla="*/ 39 w 190"/>
                  <a:gd name="T3" fmla="*/ 157 h 580"/>
                  <a:gd name="T4" fmla="*/ 39 w 190"/>
                  <a:gd name="T5" fmla="*/ 580 h 580"/>
                  <a:gd name="T6" fmla="*/ 148 w 190"/>
                  <a:gd name="T7" fmla="*/ 580 h 580"/>
                  <a:gd name="T8" fmla="*/ 148 w 190"/>
                  <a:gd name="T9" fmla="*/ 157 h 580"/>
                  <a:gd name="T10" fmla="*/ 141 w 190"/>
                  <a:gd name="T11" fmla="*/ 157 h 580"/>
                  <a:gd name="T12" fmla="*/ 189 w 190"/>
                  <a:gd name="T13" fmla="*/ 145 h 580"/>
                  <a:gd name="T14" fmla="*/ 190 w 190"/>
                  <a:gd name="T15" fmla="*/ 145 h 580"/>
                  <a:gd name="T16" fmla="*/ 189 w 190"/>
                  <a:gd name="T17" fmla="*/ 45 h 580"/>
                  <a:gd name="T18" fmla="*/ 146 w 190"/>
                  <a:gd name="T19" fmla="*/ 0 h 580"/>
                  <a:gd name="T20" fmla="*/ 106 w 190"/>
                  <a:gd name="T21" fmla="*/ 68 h 580"/>
                  <a:gd name="T22" fmla="*/ 101 w 190"/>
                  <a:gd name="T23" fmla="*/ 38 h 580"/>
                  <a:gd name="T24" fmla="*/ 106 w 190"/>
                  <a:gd name="T25" fmla="*/ 28 h 580"/>
                  <a:gd name="T26" fmla="*/ 95 w 190"/>
                  <a:gd name="T27" fmla="*/ 16 h 580"/>
                  <a:gd name="T28" fmla="*/ 83 w 190"/>
                  <a:gd name="T29" fmla="*/ 28 h 580"/>
                  <a:gd name="T30" fmla="*/ 89 w 190"/>
                  <a:gd name="T31" fmla="*/ 38 h 580"/>
                  <a:gd name="T32" fmla="*/ 84 w 190"/>
                  <a:gd name="T33" fmla="*/ 68 h 580"/>
                  <a:gd name="T34" fmla="*/ 43 w 190"/>
                  <a:gd name="T35" fmla="*/ 0 h 580"/>
                  <a:gd name="T36" fmla="*/ 1 w 190"/>
                  <a:gd name="T37" fmla="*/ 45 h 580"/>
                  <a:gd name="T38" fmla="*/ 0 w 190"/>
                  <a:gd name="T39" fmla="*/ 45 h 580"/>
                  <a:gd name="T40" fmla="*/ 0 w 190"/>
                  <a:gd name="T41" fmla="*/ 145 h 580"/>
                  <a:gd name="T42" fmla="*/ 1 w 190"/>
                  <a:gd name="T43" fmla="*/ 145 h 580"/>
                  <a:gd name="T44" fmla="*/ 49 w 190"/>
                  <a:gd name="T45" fmla="*/ 157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0" h="580">
                    <a:moveTo>
                      <a:pt x="49" y="157"/>
                    </a:moveTo>
                    <a:cubicBezTo>
                      <a:pt x="39" y="157"/>
                      <a:pt x="39" y="157"/>
                      <a:pt x="39" y="157"/>
                    </a:cubicBezTo>
                    <a:cubicBezTo>
                      <a:pt x="39" y="580"/>
                      <a:pt x="39" y="580"/>
                      <a:pt x="39" y="580"/>
                    </a:cubicBezTo>
                    <a:cubicBezTo>
                      <a:pt x="148" y="580"/>
                      <a:pt x="148" y="580"/>
                      <a:pt x="148" y="580"/>
                    </a:cubicBezTo>
                    <a:cubicBezTo>
                      <a:pt x="148" y="157"/>
                      <a:pt x="148" y="157"/>
                      <a:pt x="148" y="157"/>
                    </a:cubicBezTo>
                    <a:cubicBezTo>
                      <a:pt x="141" y="157"/>
                      <a:pt x="141" y="157"/>
                      <a:pt x="141" y="157"/>
                    </a:cubicBezTo>
                    <a:cubicBezTo>
                      <a:pt x="168" y="155"/>
                      <a:pt x="186" y="150"/>
                      <a:pt x="189" y="145"/>
                    </a:cubicBezTo>
                    <a:cubicBezTo>
                      <a:pt x="190" y="145"/>
                      <a:pt x="190" y="145"/>
                      <a:pt x="190" y="145"/>
                    </a:cubicBezTo>
                    <a:cubicBezTo>
                      <a:pt x="189" y="45"/>
                      <a:pt x="189" y="45"/>
                      <a:pt x="189" y="45"/>
                    </a:cubicBezTo>
                    <a:cubicBezTo>
                      <a:pt x="185" y="26"/>
                      <a:pt x="169" y="10"/>
                      <a:pt x="146" y="0"/>
                    </a:cubicBezTo>
                    <a:cubicBezTo>
                      <a:pt x="106" y="68"/>
                      <a:pt x="106" y="68"/>
                      <a:pt x="106" y="68"/>
                    </a:cubicBezTo>
                    <a:cubicBezTo>
                      <a:pt x="101" y="38"/>
                      <a:pt x="101" y="38"/>
                      <a:pt x="101" y="38"/>
                    </a:cubicBezTo>
                    <a:cubicBezTo>
                      <a:pt x="104" y="36"/>
                      <a:pt x="106" y="32"/>
                      <a:pt x="106" y="28"/>
                    </a:cubicBezTo>
                    <a:cubicBezTo>
                      <a:pt x="106" y="21"/>
                      <a:pt x="101" y="16"/>
                      <a:pt x="95" y="16"/>
                    </a:cubicBezTo>
                    <a:cubicBezTo>
                      <a:pt x="88" y="16"/>
                      <a:pt x="83" y="21"/>
                      <a:pt x="83" y="28"/>
                    </a:cubicBezTo>
                    <a:cubicBezTo>
                      <a:pt x="83" y="32"/>
                      <a:pt x="85" y="36"/>
                      <a:pt x="89" y="38"/>
                    </a:cubicBezTo>
                    <a:cubicBezTo>
                      <a:pt x="84" y="68"/>
                      <a:pt x="84" y="68"/>
                      <a:pt x="84" y="68"/>
                    </a:cubicBezTo>
                    <a:cubicBezTo>
                      <a:pt x="43" y="0"/>
                      <a:pt x="43" y="0"/>
                      <a:pt x="43" y="0"/>
                    </a:cubicBezTo>
                    <a:cubicBezTo>
                      <a:pt x="20" y="10"/>
                      <a:pt x="4" y="26"/>
                      <a:pt x="1" y="45"/>
                    </a:cubicBezTo>
                    <a:cubicBezTo>
                      <a:pt x="0" y="45"/>
                      <a:pt x="0" y="45"/>
                      <a:pt x="0" y="45"/>
                    </a:cubicBezTo>
                    <a:cubicBezTo>
                      <a:pt x="0" y="145"/>
                      <a:pt x="0" y="145"/>
                      <a:pt x="0" y="145"/>
                    </a:cubicBezTo>
                    <a:cubicBezTo>
                      <a:pt x="1" y="145"/>
                      <a:pt x="1" y="145"/>
                      <a:pt x="1" y="145"/>
                    </a:cubicBezTo>
                    <a:cubicBezTo>
                      <a:pt x="4" y="150"/>
                      <a:pt x="22" y="155"/>
                      <a:pt x="49"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57" name="Freeform 272"/>
              <p:cNvSpPr>
                <a:spLocks/>
              </p:cNvSpPr>
              <p:nvPr/>
            </p:nvSpPr>
            <p:spPr bwMode="auto">
              <a:xfrm>
                <a:off x="5913414" y="3249548"/>
                <a:ext cx="80804" cy="89084"/>
              </a:xfrm>
              <a:custGeom>
                <a:avLst/>
                <a:gdLst>
                  <a:gd name="T0" fmla="*/ 17 w 120"/>
                  <a:gd name="T1" fmla="*/ 87 h 132"/>
                  <a:gd name="T2" fmla="*/ 62 w 120"/>
                  <a:gd name="T3" fmla="*/ 132 h 132"/>
                  <a:gd name="T4" fmla="*/ 105 w 120"/>
                  <a:gd name="T5" fmla="*/ 87 h 132"/>
                  <a:gd name="T6" fmla="*/ 118 w 120"/>
                  <a:gd name="T7" fmla="*/ 73 h 132"/>
                  <a:gd name="T8" fmla="*/ 111 w 120"/>
                  <a:gd name="T9" fmla="*/ 51 h 132"/>
                  <a:gd name="T10" fmla="*/ 60 w 120"/>
                  <a:gd name="T11" fmla="*/ 0 h 132"/>
                  <a:gd name="T12" fmla="*/ 10 w 120"/>
                  <a:gd name="T13" fmla="*/ 51 h 132"/>
                  <a:gd name="T14" fmla="*/ 3 w 120"/>
                  <a:gd name="T15" fmla="*/ 73 h 132"/>
                  <a:gd name="T16" fmla="*/ 17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7"/>
                    </a:moveTo>
                    <a:cubicBezTo>
                      <a:pt x="26" y="110"/>
                      <a:pt x="43" y="132"/>
                      <a:pt x="62" y="132"/>
                    </a:cubicBezTo>
                    <a:cubicBezTo>
                      <a:pt x="80" y="132"/>
                      <a:pt x="96" y="110"/>
                      <a:pt x="105" y="87"/>
                    </a:cubicBezTo>
                    <a:cubicBezTo>
                      <a:pt x="110" y="87"/>
                      <a:pt x="116" y="81"/>
                      <a:pt x="118" y="73"/>
                    </a:cubicBezTo>
                    <a:cubicBezTo>
                      <a:pt x="120" y="63"/>
                      <a:pt x="117" y="53"/>
                      <a:pt x="111" y="51"/>
                    </a:cubicBezTo>
                    <a:cubicBezTo>
                      <a:pt x="109" y="23"/>
                      <a:pt x="87" y="0"/>
                      <a:pt x="60" y="0"/>
                    </a:cubicBezTo>
                    <a:cubicBezTo>
                      <a:pt x="34" y="0"/>
                      <a:pt x="12" y="23"/>
                      <a:pt x="10" y="51"/>
                    </a:cubicBezTo>
                    <a:cubicBezTo>
                      <a:pt x="4" y="53"/>
                      <a:pt x="0" y="63"/>
                      <a:pt x="3" y="73"/>
                    </a:cubicBezTo>
                    <a:cubicBezTo>
                      <a:pt x="5" y="81"/>
                      <a:pt x="11" y="87"/>
                      <a:pt x="1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58" name="Freeform 273"/>
              <p:cNvSpPr>
                <a:spLocks/>
              </p:cNvSpPr>
              <p:nvPr/>
            </p:nvSpPr>
            <p:spPr bwMode="auto">
              <a:xfrm>
                <a:off x="5890572" y="3334634"/>
                <a:ext cx="127345" cy="329782"/>
              </a:xfrm>
              <a:custGeom>
                <a:avLst/>
                <a:gdLst>
                  <a:gd name="T0" fmla="*/ 46 w 189"/>
                  <a:gd name="T1" fmla="*/ 157 h 489"/>
                  <a:gd name="T2" fmla="*/ 46 w 189"/>
                  <a:gd name="T3" fmla="*/ 489 h 489"/>
                  <a:gd name="T4" fmla="*/ 154 w 189"/>
                  <a:gd name="T5" fmla="*/ 489 h 489"/>
                  <a:gd name="T6" fmla="*/ 154 w 189"/>
                  <a:gd name="T7" fmla="*/ 156 h 489"/>
                  <a:gd name="T8" fmla="*/ 189 w 189"/>
                  <a:gd name="T9" fmla="*/ 145 h 489"/>
                  <a:gd name="T10" fmla="*/ 189 w 189"/>
                  <a:gd name="T11" fmla="*/ 145 h 489"/>
                  <a:gd name="T12" fmla="*/ 188 w 189"/>
                  <a:gd name="T13" fmla="*/ 45 h 489"/>
                  <a:gd name="T14" fmla="*/ 146 w 189"/>
                  <a:gd name="T15" fmla="*/ 0 h 489"/>
                  <a:gd name="T16" fmla="*/ 105 w 189"/>
                  <a:gd name="T17" fmla="*/ 68 h 489"/>
                  <a:gd name="T18" fmla="*/ 100 w 189"/>
                  <a:gd name="T19" fmla="*/ 38 h 489"/>
                  <a:gd name="T20" fmla="*/ 106 w 189"/>
                  <a:gd name="T21" fmla="*/ 28 h 489"/>
                  <a:gd name="T22" fmla="*/ 94 w 189"/>
                  <a:gd name="T23" fmla="*/ 16 h 489"/>
                  <a:gd name="T24" fmla="*/ 82 w 189"/>
                  <a:gd name="T25" fmla="*/ 28 h 489"/>
                  <a:gd name="T26" fmla="*/ 88 w 189"/>
                  <a:gd name="T27" fmla="*/ 38 h 489"/>
                  <a:gd name="T28" fmla="*/ 83 w 189"/>
                  <a:gd name="T29" fmla="*/ 68 h 489"/>
                  <a:gd name="T30" fmla="*/ 43 w 189"/>
                  <a:gd name="T31" fmla="*/ 0 h 489"/>
                  <a:gd name="T32" fmla="*/ 0 w 189"/>
                  <a:gd name="T33" fmla="*/ 45 h 489"/>
                  <a:gd name="T34" fmla="*/ 0 w 189"/>
                  <a:gd name="T35" fmla="*/ 45 h 489"/>
                  <a:gd name="T36" fmla="*/ 0 w 189"/>
                  <a:gd name="T37" fmla="*/ 145 h 489"/>
                  <a:gd name="T38" fmla="*/ 0 w 189"/>
                  <a:gd name="T39" fmla="*/ 145 h 489"/>
                  <a:gd name="T40" fmla="*/ 46 w 189"/>
                  <a:gd name="T41" fmla="*/ 157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489">
                    <a:moveTo>
                      <a:pt x="46" y="157"/>
                    </a:moveTo>
                    <a:cubicBezTo>
                      <a:pt x="46" y="489"/>
                      <a:pt x="46" y="489"/>
                      <a:pt x="46" y="489"/>
                    </a:cubicBezTo>
                    <a:cubicBezTo>
                      <a:pt x="154" y="489"/>
                      <a:pt x="154" y="489"/>
                      <a:pt x="154" y="489"/>
                    </a:cubicBezTo>
                    <a:cubicBezTo>
                      <a:pt x="154" y="156"/>
                      <a:pt x="154" y="156"/>
                      <a:pt x="154" y="156"/>
                    </a:cubicBezTo>
                    <a:cubicBezTo>
                      <a:pt x="173" y="153"/>
                      <a:pt x="186" y="149"/>
                      <a:pt x="189" y="145"/>
                    </a:cubicBezTo>
                    <a:cubicBezTo>
                      <a:pt x="189" y="145"/>
                      <a:pt x="189" y="145"/>
                      <a:pt x="189" y="145"/>
                    </a:cubicBezTo>
                    <a:cubicBezTo>
                      <a:pt x="188" y="45"/>
                      <a:pt x="188" y="45"/>
                      <a:pt x="188" y="45"/>
                    </a:cubicBezTo>
                    <a:cubicBezTo>
                      <a:pt x="185" y="26"/>
                      <a:pt x="169" y="10"/>
                      <a:pt x="146" y="0"/>
                    </a:cubicBezTo>
                    <a:cubicBezTo>
                      <a:pt x="105" y="68"/>
                      <a:pt x="105" y="68"/>
                      <a:pt x="105" y="68"/>
                    </a:cubicBezTo>
                    <a:cubicBezTo>
                      <a:pt x="100" y="38"/>
                      <a:pt x="100" y="38"/>
                      <a:pt x="100" y="38"/>
                    </a:cubicBezTo>
                    <a:cubicBezTo>
                      <a:pt x="104" y="36"/>
                      <a:pt x="106" y="32"/>
                      <a:pt x="106" y="28"/>
                    </a:cubicBezTo>
                    <a:cubicBezTo>
                      <a:pt x="106" y="21"/>
                      <a:pt x="101" y="16"/>
                      <a:pt x="94" y="16"/>
                    </a:cubicBezTo>
                    <a:cubicBezTo>
                      <a:pt x="88" y="16"/>
                      <a:pt x="82" y="21"/>
                      <a:pt x="82" y="28"/>
                    </a:cubicBezTo>
                    <a:cubicBezTo>
                      <a:pt x="82" y="32"/>
                      <a:pt x="85" y="36"/>
                      <a:pt x="88" y="38"/>
                    </a:cubicBezTo>
                    <a:cubicBezTo>
                      <a:pt x="83" y="68"/>
                      <a:pt x="83" y="68"/>
                      <a:pt x="83" y="68"/>
                    </a:cubicBezTo>
                    <a:cubicBezTo>
                      <a:pt x="43" y="0"/>
                      <a:pt x="43" y="0"/>
                      <a:pt x="43" y="0"/>
                    </a:cubicBezTo>
                    <a:cubicBezTo>
                      <a:pt x="20" y="10"/>
                      <a:pt x="4" y="26"/>
                      <a:pt x="0" y="45"/>
                    </a:cubicBezTo>
                    <a:cubicBezTo>
                      <a:pt x="0" y="45"/>
                      <a:pt x="0" y="45"/>
                      <a:pt x="0" y="45"/>
                    </a:cubicBezTo>
                    <a:cubicBezTo>
                      <a:pt x="0" y="145"/>
                      <a:pt x="0" y="145"/>
                      <a:pt x="0" y="145"/>
                    </a:cubicBezTo>
                    <a:cubicBezTo>
                      <a:pt x="0" y="145"/>
                      <a:pt x="0" y="145"/>
                      <a:pt x="0" y="145"/>
                    </a:cubicBezTo>
                    <a:cubicBezTo>
                      <a:pt x="3" y="150"/>
                      <a:pt x="21" y="154"/>
                      <a:pt x="46"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59" name="Freeform 274"/>
              <p:cNvSpPr>
                <a:spLocks/>
              </p:cNvSpPr>
              <p:nvPr/>
            </p:nvSpPr>
            <p:spPr bwMode="auto">
              <a:xfrm>
                <a:off x="5786640" y="3363472"/>
                <a:ext cx="80804" cy="89084"/>
              </a:xfrm>
              <a:custGeom>
                <a:avLst/>
                <a:gdLst>
                  <a:gd name="T0" fmla="*/ 17 w 120"/>
                  <a:gd name="T1" fmla="*/ 88 h 132"/>
                  <a:gd name="T2" fmla="*/ 62 w 120"/>
                  <a:gd name="T3" fmla="*/ 132 h 132"/>
                  <a:gd name="T4" fmla="*/ 104 w 120"/>
                  <a:gd name="T5" fmla="*/ 88 h 132"/>
                  <a:gd name="T6" fmla="*/ 118 w 120"/>
                  <a:gd name="T7" fmla="*/ 73 h 132"/>
                  <a:gd name="T8" fmla="*/ 111 w 120"/>
                  <a:gd name="T9" fmla="*/ 51 h 132"/>
                  <a:gd name="T10" fmla="*/ 60 w 120"/>
                  <a:gd name="T11" fmla="*/ 0 h 132"/>
                  <a:gd name="T12" fmla="*/ 10 w 120"/>
                  <a:gd name="T13" fmla="*/ 51 h 132"/>
                  <a:gd name="T14" fmla="*/ 3 w 120"/>
                  <a:gd name="T15" fmla="*/ 73 h 132"/>
                  <a:gd name="T16" fmla="*/ 17 w 120"/>
                  <a:gd name="T17"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8"/>
                    </a:moveTo>
                    <a:cubicBezTo>
                      <a:pt x="26" y="111"/>
                      <a:pt x="43" y="132"/>
                      <a:pt x="62" y="132"/>
                    </a:cubicBezTo>
                    <a:cubicBezTo>
                      <a:pt x="80" y="132"/>
                      <a:pt x="96" y="111"/>
                      <a:pt x="104" y="88"/>
                    </a:cubicBezTo>
                    <a:cubicBezTo>
                      <a:pt x="110" y="87"/>
                      <a:pt x="116" y="81"/>
                      <a:pt x="118" y="73"/>
                    </a:cubicBezTo>
                    <a:cubicBezTo>
                      <a:pt x="120" y="63"/>
                      <a:pt x="117" y="54"/>
                      <a:pt x="111" y="51"/>
                    </a:cubicBezTo>
                    <a:cubicBezTo>
                      <a:pt x="109" y="23"/>
                      <a:pt x="87" y="0"/>
                      <a:pt x="60" y="0"/>
                    </a:cubicBezTo>
                    <a:cubicBezTo>
                      <a:pt x="33" y="0"/>
                      <a:pt x="12" y="23"/>
                      <a:pt x="10" y="51"/>
                    </a:cubicBezTo>
                    <a:cubicBezTo>
                      <a:pt x="4" y="54"/>
                      <a:pt x="0" y="63"/>
                      <a:pt x="3" y="73"/>
                    </a:cubicBezTo>
                    <a:cubicBezTo>
                      <a:pt x="5" y="82"/>
                      <a:pt x="11" y="87"/>
                      <a:pt x="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60" name="Freeform 275"/>
              <p:cNvSpPr>
                <a:spLocks/>
              </p:cNvSpPr>
              <p:nvPr/>
            </p:nvSpPr>
            <p:spPr bwMode="auto">
              <a:xfrm>
                <a:off x="5763513" y="3448559"/>
                <a:ext cx="127630" cy="215858"/>
              </a:xfrm>
              <a:custGeom>
                <a:avLst/>
                <a:gdLst>
                  <a:gd name="T0" fmla="*/ 0 w 189"/>
                  <a:gd name="T1" fmla="*/ 45 h 320"/>
                  <a:gd name="T2" fmla="*/ 0 w 189"/>
                  <a:gd name="T3" fmla="*/ 145 h 320"/>
                  <a:gd name="T4" fmla="*/ 0 w 189"/>
                  <a:gd name="T5" fmla="*/ 145 h 320"/>
                  <a:gd name="T6" fmla="*/ 43 w 189"/>
                  <a:gd name="T7" fmla="*/ 157 h 320"/>
                  <a:gd name="T8" fmla="*/ 43 w 189"/>
                  <a:gd name="T9" fmla="*/ 320 h 320"/>
                  <a:gd name="T10" fmla="*/ 152 w 189"/>
                  <a:gd name="T11" fmla="*/ 320 h 320"/>
                  <a:gd name="T12" fmla="*/ 152 w 189"/>
                  <a:gd name="T13" fmla="*/ 156 h 320"/>
                  <a:gd name="T14" fmla="*/ 189 w 189"/>
                  <a:gd name="T15" fmla="*/ 145 h 320"/>
                  <a:gd name="T16" fmla="*/ 189 w 189"/>
                  <a:gd name="T17" fmla="*/ 145 h 320"/>
                  <a:gd name="T18" fmla="*/ 188 w 189"/>
                  <a:gd name="T19" fmla="*/ 45 h 320"/>
                  <a:gd name="T20" fmla="*/ 146 w 189"/>
                  <a:gd name="T21" fmla="*/ 0 h 320"/>
                  <a:gd name="T22" fmla="*/ 105 w 189"/>
                  <a:gd name="T23" fmla="*/ 69 h 320"/>
                  <a:gd name="T24" fmla="*/ 100 w 189"/>
                  <a:gd name="T25" fmla="*/ 38 h 320"/>
                  <a:gd name="T26" fmla="*/ 106 w 189"/>
                  <a:gd name="T27" fmla="*/ 28 h 320"/>
                  <a:gd name="T28" fmla="*/ 94 w 189"/>
                  <a:gd name="T29" fmla="*/ 16 h 320"/>
                  <a:gd name="T30" fmla="*/ 82 w 189"/>
                  <a:gd name="T31" fmla="*/ 28 h 320"/>
                  <a:gd name="T32" fmla="*/ 88 w 189"/>
                  <a:gd name="T33" fmla="*/ 38 h 320"/>
                  <a:gd name="T34" fmla="*/ 83 w 189"/>
                  <a:gd name="T35" fmla="*/ 68 h 320"/>
                  <a:gd name="T36" fmla="*/ 43 w 189"/>
                  <a:gd name="T37" fmla="*/ 0 h 320"/>
                  <a:gd name="T38" fmla="*/ 0 w 189"/>
                  <a:gd name="T39" fmla="*/ 4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320">
                    <a:moveTo>
                      <a:pt x="0" y="45"/>
                    </a:moveTo>
                    <a:cubicBezTo>
                      <a:pt x="0" y="145"/>
                      <a:pt x="0" y="145"/>
                      <a:pt x="0" y="145"/>
                    </a:cubicBezTo>
                    <a:cubicBezTo>
                      <a:pt x="0" y="145"/>
                      <a:pt x="0" y="145"/>
                      <a:pt x="0" y="145"/>
                    </a:cubicBezTo>
                    <a:cubicBezTo>
                      <a:pt x="3" y="150"/>
                      <a:pt x="19" y="154"/>
                      <a:pt x="43" y="157"/>
                    </a:cubicBezTo>
                    <a:cubicBezTo>
                      <a:pt x="43" y="320"/>
                      <a:pt x="43" y="320"/>
                      <a:pt x="43" y="320"/>
                    </a:cubicBezTo>
                    <a:cubicBezTo>
                      <a:pt x="152" y="320"/>
                      <a:pt x="152" y="320"/>
                      <a:pt x="152" y="320"/>
                    </a:cubicBezTo>
                    <a:cubicBezTo>
                      <a:pt x="152" y="156"/>
                      <a:pt x="152" y="156"/>
                      <a:pt x="152" y="156"/>
                    </a:cubicBezTo>
                    <a:cubicBezTo>
                      <a:pt x="172" y="154"/>
                      <a:pt x="186" y="150"/>
                      <a:pt x="189" y="145"/>
                    </a:cubicBezTo>
                    <a:cubicBezTo>
                      <a:pt x="189" y="145"/>
                      <a:pt x="189" y="145"/>
                      <a:pt x="189" y="145"/>
                    </a:cubicBezTo>
                    <a:cubicBezTo>
                      <a:pt x="188" y="45"/>
                      <a:pt x="188" y="45"/>
                      <a:pt x="188" y="45"/>
                    </a:cubicBezTo>
                    <a:cubicBezTo>
                      <a:pt x="185" y="26"/>
                      <a:pt x="169" y="10"/>
                      <a:pt x="146" y="0"/>
                    </a:cubicBezTo>
                    <a:cubicBezTo>
                      <a:pt x="105" y="69"/>
                      <a:pt x="105" y="69"/>
                      <a:pt x="105" y="69"/>
                    </a:cubicBezTo>
                    <a:cubicBezTo>
                      <a:pt x="100" y="38"/>
                      <a:pt x="100" y="38"/>
                      <a:pt x="100" y="38"/>
                    </a:cubicBezTo>
                    <a:cubicBezTo>
                      <a:pt x="104" y="36"/>
                      <a:pt x="106" y="32"/>
                      <a:pt x="106" y="28"/>
                    </a:cubicBezTo>
                    <a:cubicBezTo>
                      <a:pt x="106" y="22"/>
                      <a:pt x="101" y="16"/>
                      <a:pt x="94" y="16"/>
                    </a:cubicBezTo>
                    <a:cubicBezTo>
                      <a:pt x="88" y="16"/>
                      <a:pt x="82" y="22"/>
                      <a:pt x="82" y="28"/>
                    </a:cubicBezTo>
                    <a:cubicBezTo>
                      <a:pt x="82" y="32"/>
                      <a:pt x="85" y="36"/>
                      <a:pt x="88" y="38"/>
                    </a:cubicBezTo>
                    <a:cubicBezTo>
                      <a:pt x="83" y="68"/>
                      <a:pt x="83" y="68"/>
                      <a:pt x="83" y="68"/>
                    </a:cubicBezTo>
                    <a:cubicBezTo>
                      <a:pt x="43" y="0"/>
                      <a:pt x="43" y="0"/>
                      <a:pt x="43" y="0"/>
                    </a:cubicBezTo>
                    <a:cubicBezTo>
                      <a:pt x="20" y="10"/>
                      <a:pt x="4" y="26"/>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61" name="Freeform 276"/>
              <p:cNvSpPr>
                <a:spLocks/>
              </p:cNvSpPr>
              <p:nvPr/>
            </p:nvSpPr>
            <p:spPr bwMode="auto">
              <a:xfrm>
                <a:off x="5700126" y="3151041"/>
                <a:ext cx="612739" cy="573621"/>
              </a:xfrm>
              <a:custGeom>
                <a:avLst/>
                <a:gdLst>
                  <a:gd name="T0" fmla="*/ 875 w 908"/>
                  <a:gd name="T1" fmla="*/ 762 h 850"/>
                  <a:gd name="T2" fmla="*/ 843 w 908"/>
                  <a:gd name="T3" fmla="*/ 787 h 850"/>
                  <a:gd name="T4" fmla="*/ 72 w 908"/>
                  <a:gd name="T5" fmla="*/ 787 h 850"/>
                  <a:gd name="T6" fmla="*/ 72 w 908"/>
                  <a:gd name="T7" fmla="*/ 64 h 850"/>
                  <a:gd name="T8" fmla="*/ 96 w 908"/>
                  <a:gd name="T9" fmla="*/ 33 h 850"/>
                  <a:gd name="T10" fmla="*/ 63 w 908"/>
                  <a:gd name="T11" fmla="*/ 0 h 850"/>
                  <a:gd name="T12" fmla="*/ 31 w 908"/>
                  <a:gd name="T13" fmla="*/ 33 h 850"/>
                  <a:gd name="T14" fmla="*/ 55 w 908"/>
                  <a:gd name="T15" fmla="*/ 64 h 850"/>
                  <a:gd name="T16" fmla="*/ 55 w 908"/>
                  <a:gd name="T17" fmla="*/ 787 h 850"/>
                  <a:gd name="T18" fmla="*/ 0 w 908"/>
                  <a:gd name="T19" fmla="*/ 787 h 850"/>
                  <a:gd name="T20" fmla="*/ 0 w 908"/>
                  <a:gd name="T21" fmla="*/ 804 h 850"/>
                  <a:gd name="T22" fmla="*/ 55 w 908"/>
                  <a:gd name="T23" fmla="*/ 804 h 850"/>
                  <a:gd name="T24" fmla="*/ 55 w 908"/>
                  <a:gd name="T25" fmla="*/ 850 h 850"/>
                  <a:gd name="T26" fmla="*/ 72 w 908"/>
                  <a:gd name="T27" fmla="*/ 850 h 850"/>
                  <a:gd name="T28" fmla="*/ 72 w 908"/>
                  <a:gd name="T29" fmla="*/ 804 h 850"/>
                  <a:gd name="T30" fmla="*/ 844 w 908"/>
                  <a:gd name="T31" fmla="*/ 804 h 850"/>
                  <a:gd name="T32" fmla="*/ 875 w 908"/>
                  <a:gd name="T33" fmla="*/ 827 h 850"/>
                  <a:gd name="T34" fmla="*/ 908 w 908"/>
                  <a:gd name="T35" fmla="*/ 794 h 850"/>
                  <a:gd name="T36" fmla="*/ 875 w 908"/>
                  <a:gd name="T37" fmla="*/ 762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8" h="850">
                    <a:moveTo>
                      <a:pt x="875" y="762"/>
                    </a:moveTo>
                    <a:cubicBezTo>
                      <a:pt x="860" y="762"/>
                      <a:pt x="847" y="773"/>
                      <a:pt x="843" y="787"/>
                    </a:cubicBezTo>
                    <a:cubicBezTo>
                      <a:pt x="72" y="787"/>
                      <a:pt x="72" y="787"/>
                      <a:pt x="72" y="787"/>
                    </a:cubicBezTo>
                    <a:cubicBezTo>
                      <a:pt x="72" y="64"/>
                      <a:pt x="72" y="64"/>
                      <a:pt x="72" y="64"/>
                    </a:cubicBezTo>
                    <a:cubicBezTo>
                      <a:pt x="86" y="60"/>
                      <a:pt x="96" y="48"/>
                      <a:pt x="96" y="33"/>
                    </a:cubicBezTo>
                    <a:cubicBezTo>
                      <a:pt x="96" y="15"/>
                      <a:pt x="81" y="0"/>
                      <a:pt x="63" y="0"/>
                    </a:cubicBezTo>
                    <a:cubicBezTo>
                      <a:pt x="45" y="0"/>
                      <a:pt x="31" y="15"/>
                      <a:pt x="31" y="33"/>
                    </a:cubicBezTo>
                    <a:cubicBezTo>
                      <a:pt x="31" y="48"/>
                      <a:pt x="41" y="60"/>
                      <a:pt x="55" y="64"/>
                    </a:cubicBezTo>
                    <a:cubicBezTo>
                      <a:pt x="55" y="787"/>
                      <a:pt x="55" y="787"/>
                      <a:pt x="55" y="787"/>
                    </a:cubicBezTo>
                    <a:cubicBezTo>
                      <a:pt x="0" y="787"/>
                      <a:pt x="0" y="787"/>
                      <a:pt x="0" y="787"/>
                    </a:cubicBezTo>
                    <a:cubicBezTo>
                      <a:pt x="0" y="804"/>
                      <a:pt x="0" y="804"/>
                      <a:pt x="0" y="804"/>
                    </a:cubicBezTo>
                    <a:cubicBezTo>
                      <a:pt x="55" y="804"/>
                      <a:pt x="55" y="804"/>
                      <a:pt x="55" y="804"/>
                    </a:cubicBezTo>
                    <a:cubicBezTo>
                      <a:pt x="55" y="850"/>
                      <a:pt x="55" y="850"/>
                      <a:pt x="55" y="850"/>
                    </a:cubicBezTo>
                    <a:cubicBezTo>
                      <a:pt x="72" y="850"/>
                      <a:pt x="72" y="850"/>
                      <a:pt x="72" y="850"/>
                    </a:cubicBezTo>
                    <a:cubicBezTo>
                      <a:pt x="72" y="804"/>
                      <a:pt x="72" y="804"/>
                      <a:pt x="72" y="804"/>
                    </a:cubicBezTo>
                    <a:cubicBezTo>
                      <a:pt x="844" y="804"/>
                      <a:pt x="844" y="804"/>
                      <a:pt x="844" y="804"/>
                    </a:cubicBezTo>
                    <a:cubicBezTo>
                      <a:pt x="848" y="817"/>
                      <a:pt x="861" y="827"/>
                      <a:pt x="875" y="827"/>
                    </a:cubicBezTo>
                    <a:cubicBezTo>
                      <a:pt x="893" y="827"/>
                      <a:pt x="908" y="812"/>
                      <a:pt x="908" y="794"/>
                    </a:cubicBezTo>
                    <a:cubicBezTo>
                      <a:pt x="908" y="776"/>
                      <a:pt x="893" y="762"/>
                      <a:pt x="875" y="7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grpSp>
      </p:grpSp>
      <p:grpSp>
        <p:nvGrpSpPr>
          <p:cNvPr id="165" name="组合 164"/>
          <p:cNvGrpSpPr/>
          <p:nvPr/>
        </p:nvGrpSpPr>
        <p:grpSpPr>
          <a:xfrm>
            <a:off x="3142589" y="3366770"/>
            <a:ext cx="1408479" cy="1408480"/>
            <a:chOff x="3227301" y="2634176"/>
            <a:chExt cx="1278195" cy="1278196"/>
          </a:xfrm>
        </p:grpSpPr>
        <p:grpSp>
          <p:nvGrpSpPr>
            <p:cNvPr id="166" name="组合 165"/>
            <p:cNvGrpSpPr/>
            <p:nvPr/>
          </p:nvGrpSpPr>
          <p:grpSpPr>
            <a:xfrm>
              <a:off x="3227301" y="2634176"/>
              <a:ext cx="1278195" cy="1278196"/>
              <a:chOff x="3845536" y="1830658"/>
              <a:chExt cx="1990017" cy="1990017"/>
            </a:xfrm>
          </p:grpSpPr>
          <p:sp>
            <p:nvSpPr>
              <p:cNvPr id="173" name="圆角矩形 172"/>
              <p:cNvSpPr/>
              <p:nvPr/>
            </p:nvSpPr>
            <p:spPr>
              <a:xfrm>
                <a:off x="3845536" y="1830658"/>
                <a:ext cx="1990017" cy="1990017"/>
              </a:xfrm>
              <a:prstGeom prst="roundRect">
                <a:avLst/>
              </a:prstGeom>
              <a:gradFill flip="none" rotWithShape="1">
                <a:gsLst>
                  <a:gs pos="50000">
                    <a:srgbClr val="F2F2F2"/>
                  </a:gs>
                  <a:gs pos="50000">
                    <a:sysClr val="window" lastClr="FFFFFF"/>
                  </a:gs>
                </a:gsLst>
                <a:lin ang="13500000" scaled="1"/>
                <a:tileRect/>
              </a:gradFill>
              <a:ln w="25400" cap="flat" cmpd="sng" algn="ctr">
                <a:noFill/>
                <a:prstDash val="solid"/>
              </a:ln>
              <a:effectLst>
                <a:outerShdw dist="152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圆角矩形 173"/>
              <p:cNvSpPr/>
              <p:nvPr/>
            </p:nvSpPr>
            <p:spPr>
              <a:xfrm>
                <a:off x="4036823" y="2021945"/>
                <a:ext cx="1607443" cy="1607443"/>
              </a:xfrm>
              <a:prstGeom prst="roundRect">
                <a:avLst/>
              </a:prstGeom>
              <a:gradFill flip="none" rotWithShape="1">
                <a:gsLst>
                  <a:gs pos="50000">
                    <a:srgbClr val="F2F2F2"/>
                  </a:gs>
                  <a:gs pos="50000">
                    <a:sysClr val="window" lastClr="FFFFFF"/>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5" name="圆角矩形 174"/>
              <p:cNvSpPr/>
              <p:nvPr/>
            </p:nvSpPr>
            <p:spPr>
              <a:xfrm>
                <a:off x="4280590" y="2265712"/>
                <a:ext cx="1119909" cy="1119909"/>
              </a:xfrm>
              <a:prstGeom prst="roundRect">
                <a:avLst>
                  <a:gd name="adj" fmla="val 0"/>
                </a:avLst>
              </a:prstGeom>
              <a:solidFill>
                <a:srgbClr val="2683C6"/>
              </a:solidFill>
              <a:ln w="25400" cap="flat" cmpd="sng" algn="ctr">
                <a:noFill/>
                <a:prstDash val="solid"/>
              </a:ln>
              <a:effectLst>
                <a:innerShdw dist="1270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67" name="组合 166"/>
            <p:cNvGrpSpPr/>
            <p:nvPr/>
          </p:nvGrpSpPr>
          <p:grpSpPr>
            <a:xfrm>
              <a:off x="3695755" y="3115422"/>
              <a:ext cx="361841" cy="341408"/>
              <a:chOff x="3098700" y="5569159"/>
              <a:chExt cx="642147" cy="605886"/>
            </a:xfrm>
            <a:solidFill>
              <a:sysClr val="window" lastClr="FFFFFF"/>
            </a:solidFill>
          </p:grpSpPr>
          <p:sp>
            <p:nvSpPr>
              <p:cNvPr id="168"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69"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70"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71"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72"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grpSp>
      </p:grpSp>
      <p:grpSp>
        <p:nvGrpSpPr>
          <p:cNvPr id="176" name="组合 175"/>
          <p:cNvGrpSpPr/>
          <p:nvPr/>
        </p:nvGrpSpPr>
        <p:grpSpPr>
          <a:xfrm>
            <a:off x="4697635" y="3366770"/>
            <a:ext cx="1408479" cy="1408480"/>
            <a:chOff x="4638506" y="2634176"/>
            <a:chExt cx="1278195" cy="1278196"/>
          </a:xfrm>
        </p:grpSpPr>
        <p:grpSp>
          <p:nvGrpSpPr>
            <p:cNvPr id="177" name="组合 176"/>
            <p:cNvGrpSpPr/>
            <p:nvPr/>
          </p:nvGrpSpPr>
          <p:grpSpPr>
            <a:xfrm>
              <a:off x="4638506" y="2634176"/>
              <a:ext cx="1278195" cy="1278196"/>
              <a:chOff x="3845536" y="1830658"/>
              <a:chExt cx="1990017" cy="1990017"/>
            </a:xfrm>
          </p:grpSpPr>
          <p:sp>
            <p:nvSpPr>
              <p:cNvPr id="191" name="圆角矩形 190"/>
              <p:cNvSpPr/>
              <p:nvPr/>
            </p:nvSpPr>
            <p:spPr>
              <a:xfrm>
                <a:off x="3845536" y="1830658"/>
                <a:ext cx="1990017" cy="1990017"/>
              </a:xfrm>
              <a:prstGeom prst="roundRect">
                <a:avLst/>
              </a:prstGeom>
              <a:gradFill flip="none" rotWithShape="1">
                <a:gsLst>
                  <a:gs pos="50000">
                    <a:srgbClr val="F2F2F2"/>
                  </a:gs>
                  <a:gs pos="50000">
                    <a:sysClr val="window" lastClr="FFFFFF"/>
                  </a:gs>
                </a:gsLst>
                <a:lin ang="13500000" scaled="1"/>
                <a:tileRect/>
              </a:gradFill>
              <a:ln w="25400" cap="flat" cmpd="sng" algn="ctr">
                <a:noFill/>
                <a:prstDash val="solid"/>
              </a:ln>
              <a:effectLst>
                <a:outerShdw dist="152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圆角矩形 191"/>
              <p:cNvSpPr/>
              <p:nvPr/>
            </p:nvSpPr>
            <p:spPr>
              <a:xfrm>
                <a:off x="4036823" y="2021945"/>
                <a:ext cx="1607443" cy="1607443"/>
              </a:xfrm>
              <a:prstGeom prst="roundRect">
                <a:avLst/>
              </a:prstGeom>
              <a:gradFill flip="none" rotWithShape="1">
                <a:gsLst>
                  <a:gs pos="50000">
                    <a:srgbClr val="F2F2F2"/>
                  </a:gs>
                  <a:gs pos="50000">
                    <a:sysClr val="window" lastClr="FFFFFF"/>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圆角矩形 192"/>
              <p:cNvSpPr/>
              <p:nvPr/>
            </p:nvSpPr>
            <p:spPr>
              <a:xfrm>
                <a:off x="4280590" y="2265712"/>
                <a:ext cx="1119909" cy="1119909"/>
              </a:xfrm>
              <a:prstGeom prst="roundRect">
                <a:avLst>
                  <a:gd name="adj" fmla="val 0"/>
                </a:avLst>
              </a:prstGeom>
              <a:solidFill>
                <a:srgbClr val="2683C6"/>
              </a:solidFill>
              <a:ln w="25400" cap="flat" cmpd="sng" algn="ctr">
                <a:noFill/>
                <a:prstDash val="solid"/>
              </a:ln>
              <a:effectLst>
                <a:innerShdw dist="1270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78" name="组合 177"/>
            <p:cNvGrpSpPr/>
            <p:nvPr/>
          </p:nvGrpSpPr>
          <p:grpSpPr>
            <a:xfrm>
              <a:off x="5113177" y="3113571"/>
              <a:ext cx="346397" cy="345109"/>
              <a:chOff x="6932170" y="3118777"/>
              <a:chExt cx="614738" cy="612452"/>
            </a:xfrm>
            <a:solidFill>
              <a:sysClr val="window" lastClr="FFFFFF"/>
            </a:solidFill>
          </p:grpSpPr>
          <p:sp>
            <p:nvSpPr>
              <p:cNvPr id="179" name="Freeform 374"/>
              <p:cNvSpPr>
                <a:spLocks noEditPoints="1"/>
              </p:cNvSpPr>
              <p:nvPr/>
            </p:nvSpPr>
            <p:spPr bwMode="auto">
              <a:xfrm>
                <a:off x="7265379" y="3119348"/>
                <a:ext cx="281529" cy="285526"/>
              </a:xfrm>
              <a:custGeom>
                <a:avLst/>
                <a:gdLst>
                  <a:gd name="T0" fmla="*/ 0 w 417"/>
                  <a:gd name="T1" fmla="*/ 0 h 423"/>
                  <a:gd name="T2" fmla="*/ 0 w 417"/>
                  <a:gd name="T3" fmla="*/ 423 h 423"/>
                  <a:gd name="T4" fmla="*/ 417 w 417"/>
                  <a:gd name="T5" fmla="*/ 423 h 423"/>
                  <a:gd name="T6" fmla="*/ 0 w 417"/>
                  <a:gd name="T7" fmla="*/ 0 h 423"/>
                  <a:gd name="T8" fmla="*/ 19 w 417"/>
                  <a:gd name="T9" fmla="*/ 22 h 423"/>
                  <a:gd name="T10" fmla="*/ 273 w 417"/>
                  <a:gd name="T11" fmla="*/ 148 h 423"/>
                  <a:gd name="T12" fmla="*/ 396 w 417"/>
                  <a:gd name="T13" fmla="*/ 403 h 423"/>
                  <a:gd name="T14" fmla="*/ 19 w 417"/>
                  <a:gd name="T15" fmla="*/ 403 h 423"/>
                  <a:gd name="T16" fmla="*/ 19 w 417"/>
                  <a:gd name="T17" fmla="*/ 2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7" h="423">
                    <a:moveTo>
                      <a:pt x="0" y="0"/>
                    </a:moveTo>
                    <a:cubicBezTo>
                      <a:pt x="0" y="423"/>
                      <a:pt x="0" y="423"/>
                      <a:pt x="0" y="423"/>
                    </a:cubicBezTo>
                    <a:cubicBezTo>
                      <a:pt x="417" y="423"/>
                      <a:pt x="417" y="423"/>
                      <a:pt x="417" y="423"/>
                    </a:cubicBezTo>
                    <a:cubicBezTo>
                      <a:pt x="402" y="198"/>
                      <a:pt x="224" y="19"/>
                      <a:pt x="0" y="0"/>
                    </a:cubicBezTo>
                    <a:close/>
                    <a:moveTo>
                      <a:pt x="19" y="22"/>
                    </a:moveTo>
                    <a:cubicBezTo>
                      <a:pt x="115" y="35"/>
                      <a:pt x="205" y="79"/>
                      <a:pt x="273" y="148"/>
                    </a:cubicBezTo>
                    <a:cubicBezTo>
                      <a:pt x="341" y="217"/>
                      <a:pt x="385" y="307"/>
                      <a:pt x="396" y="403"/>
                    </a:cubicBezTo>
                    <a:cubicBezTo>
                      <a:pt x="19" y="403"/>
                      <a:pt x="19" y="403"/>
                      <a:pt x="19" y="403"/>
                    </a:cubicBezTo>
                    <a:lnTo>
                      <a:pt x="19"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0" name="Freeform 375"/>
              <p:cNvSpPr>
                <a:spLocks noEditPoints="1"/>
              </p:cNvSpPr>
              <p:nvPr/>
            </p:nvSpPr>
            <p:spPr bwMode="auto">
              <a:xfrm>
                <a:off x="7365313" y="3533075"/>
                <a:ext cx="51395" cy="50538"/>
              </a:xfrm>
              <a:custGeom>
                <a:avLst/>
                <a:gdLst>
                  <a:gd name="T0" fmla="*/ 38 w 76"/>
                  <a:gd name="T1" fmla="*/ 0 h 75"/>
                  <a:gd name="T2" fmla="*/ 0 w 76"/>
                  <a:gd name="T3" fmla="*/ 38 h 75"/>
                  <a:gd name="T4" fmla="*/ 38 w 76"/>
                  <a:gd name="T5" fmla="*/ 75 h 75"/>
                  <a:gd name="T6" fmla="*/ 76 w 76"/>
                  <a:gd name="T7" fmla="*/ 38 h 75"/>
                  <a:gd name="T8" fmla="*/ 38 w 76"/>
                  <a:gd name="T9" fmla="*/ 0 h 75"/>
                  <a:gd name="T10" fmla="*/ 38 w 76"/>
                  <a:gd name="T11" fmla="*/ 57 h 75"/>
                  <a:gd name="T12" fmla="*/ 18 w 76"/>
                  <a:gd name="T13" fmla="*/ 38 h 75"/>
                  <a:gd name="T14" fmla="*/ 38 w 76"/>
                  <a:gd name="T15" fmla="*/ 18 h 75"/>
                  <a:gd name="T16" fmla="*/ 58 w 76"/>
                  <a:gd name="T17" fmla="*/ 38 h 75"/>
                  <a:gd name="T18" fmla="*/ 38 w 76"/>
                  <a:gd name="T19"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5">
                    <a:moveTo>
                      <a:pt x="38" y="0"/>
                    </a:moveTo>
                    <a:cubicBezTo>
                      <a:pt x="17" y="0"/>
                      <a:pt x="0" y="17"/>
                      <a:pt x="0" y="38"/>
                    </a:cubicBezTo>
                    <a:cubicBezTo>
                      <a:pt x="0" y="58"/>
                      <a:pt x="17" y="75"/>
                      <a:pt x="38" y="75"/>
                    </a:cubicBezTo>
                    <a:cubicBezTo>
                      <a:pt x="59" y="75"/>
                      <a:pt x="76" y="58"/>
                      <a:pt x="76" y="38"/>
                    </a:cubicBezTo>
                    <a:cubicBezTo>
                      <a:pt x="76" y="17"/>
                      <a:pt x="59" y="0"/>
                      <a:pt x="38" y="0"/>
                    </a:cubicBezTo>
                    <a:close/>
                    <a:moveTo>
                      <a:pt x="38" y="57"/>
                    </a:moveTo>
                    <a:cubicBezTo>
                      <a:pt x="27" y="57"/>
                      <a:pt x="18" y="48"/>
                      <a:pt x="18" y="38"/>
                    </a:cubicBezTo>
                    <a:cubicBezTo>
                      <a:pt x="18" y="27"/>
                      <a:pt x="27" y="18"/>
                      <a:pt x="38" y="18"/>
                    </a:cubicBezTo>
                    <a:cubicBezTo>
                      <a:pt x="49" y="18"/>
                      <a:pt x="58" y="27"/>
                      <a:pt x="58" y="38"/>
                    </a:cubicBezTo>
                    <a:cubicBezTo>
                      <a:pt x="58" y="48"/>
                      <a:pt x="49" y="57"/>
                      <a:pt x="38"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1" name="Freeform 376"/>
              <p:cNvSpPr>
                <a:spLocks noEditPoints="1"/>
              </p:cNvSpPr>
              <p:nvPr/>
            </p:nvSpPr>
            <p:spPr bwMode="auto">
              <a:xfrm>
                <a:off x="7341614" y="3508519"/>
                <a:ext cx="99934" cy="99363"/>
              </a:xfrm>
              <a:custGeom>
                <a:avLst/>
                <a:gdLst>
                  <a:gd name="T0" fmla="*/ 74 w 148"/>
                  <a:gd name="T1" fmla="*/ 0 h 147"/>
                  <a:gd name="T2" fmla="*/ 0 w 148"/>
                  <a:gd name="T3" fmla="*/ 74 h 147"/>
                  <a:gd name="T4" fmla="*/ 74 w 148"/>
                  <a:gd name="T5" fmla="*/ 147 h 147"/>
                  <a:gd name="T6" fmla="*/ 148 w 148"/>
                  <a:gd name="T7" fmla="*/ 74 h 147"/>
                  <a:gd name="T8" fmla="*/ 74 w 148"/>
                  <a:gd name="T9" fmla="*/ 0 h 147"/>
                  <a:gd name="T10" fmla="*/ 73 w 148"/>
                  <a:gd name="T11" fmla="*/ 129 h 147"/>
                  <a:gd name="T12" fmla="*/ 17 w 148"/>
                  <a:gd name="T13" fmla="*/ 74 h 147"/>
                  <a:gd name="T14" fmla="*/ 73 w 148"/>
                  <a:gd name="T15" fmla="*/ 18 h 147"/>
                  <a:gd name="T16" fmla="*/ 129 w 148"/>
                  <a:gd name="T17" fmla="*/ 74 h 147"/>
                  <a:gd name="T18" fmla="*/ 73 w 148"/>
                  <a:gd name="T19" fmla="*/ 12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47">
                    <a:moveTo>
                      <a:pt x="74" y="0"/>
                    </a:moveTo>
                    <a:cubicBezTo>
                      <a:pt x="33" y="0"/>
                      <a:pt x="0" y="33"/>
                      <a:pt x="0" y="74"/>
                    </a:cubicBezTo>
                    <a:cubicBezTo>
                      <a:pt x="0" y="114"/>
                      <a:pt x="33" y="147"/>
                      <a:pt x="74" y="147"/>
                    </a:cubicBezTo>
                    <a:cubicBezTo>
                      <a:pt x="115" y="147"/>
                      <a:pt x="148" y="114"/>
                      <a:pt x="148" y="74"/>
                    </a:cubicBezTo>
                    <a:cubicBezTo>
                      <a:pt x="148" y="33"/>
                      <a:pt x="115" y="0"/>
                      <a:pt x="74" y="0"/>
                    </a:cubicBezTo>
                    <a:close/>
                    <a:moveTo>
                      <a:pt x="73" y="129"/>
                    </a:moveTo>
                    <a:cubicBezTo>
                      <a:pt x="42" y="129"/>
                      <a:pt x="17" y="104"/>
                      <a:pt x="17" y="74"/>
                    </a:cubicBezTo>
                    <a:cubicBezTo>
                      <a:pt x="17" y="43"/>
                      <a:pt x="42" y="18"/>
                      <a:pt x="73" y="18"/>
                    </a:cubicBezTo>
                    <a:cubicBezTo>
                      <a:pt x="104" y="18"/>
                      <a:pt x="129" y="43"/>
                      <a:pt x="129" y="74"/>
                    </a:cubicBezTo>
                    <a:cubicBezTo>
                      <a:pt x="129" y="104"/>
                      <a:pt x="104" y="129"/>
                      <a:pt x="73"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2" name="Freeform 377"/>
              <p:cNvSpPr>
                <a:spLocks noEditPoints="1"/>
              </p:cNvSpPr>
              <p:nvPr/>
            </p:nvSpPr>
            <p:spPr bwMode="auto">
              <a:xfrm>
                <a:off x="7265379" y="3445989"/>
                <a:ext cx="281529" cy="284669"/>
              </a:xfrm>
              <a:custGeom>
                <a:avLst/>
                <a:gdLst>
                  <a:gd name="T0" fmla="*/ 0 w 417"/>
                  <a:gd name="T1" fmla="*/ 0 h 422"/>
                  <a:gd name="T2" fmla="*/ 0 w 417"/>
                  <a:gd name="T3" fmla="*/ 422 h 422"/>
                  <a:gd name="T4" fmla="*/ 417 w 417"/>
                  <a:gd name="T5" fmla="*/ 0 h 422"/>
                  <a:gd name="T6" fmla="*/ 0 w 417"/>
                  <a:gd name="T7" fmla="*/ 0 h 422"/>
                  <a:gd name="T8" fmla="*/ 288 w 417"/>
                  <a:gd name="T9" fmla="*/ 189 h 422"/>
                  <a:gd name="T10" fmla="*/ 273 w 417"/>
                  <a:gd name="T11" fmla="*/ 224 h 422"/>
                  <a:gd name="T12" fmla="*/ 286 w 417"/>
                  <a:gd name="T13" fmla="*/ 237 h 422"/>
                  <a:gd name="T14" fmla="*/ 256 w 417"/>
                  <a:gd name="T15" fmla="*/ 267 h 422"/>
                  <a:gd name="T16" fmla="*/ 243 w 417"/>
                  <a:gd name="T17" fmla="*/ 254 h 422"/>
                  <a:gd name="T18" fmla="*/ 207 w 417"/>
                  <a:gd name="T19" fmla="*/ 268 h 422"/>
                  <a:gd name="T20" fmla="*/ 207 w 417"/>
                  <a:gd name="T21" fmla="*/ 285 h 422"/>
                  <a:gd name="T22" fmla="*/ 164 w 417"/>
                  <a:gd name="T23" fmla="*/ 285 h 422"/>
                  <a:gd name="T24" fmla="*/ 164 w 417"/>
                  <a:gd name="T25" fmla="*/ 268 h 422"/>
                  <a:gd name="T26" fmla="*/ 130 w 417"/>
                  <a:gd name="T27" fmla="*/ 253 h 422"/>
                  <a:gd name="T28" fmla="*/ 116 w 417"/>
                  <a:gd name="T29" fmla="*/ 267 h 422"/>
                  <a:gd name="T30" fmla="*/ 86 w 417"/>
                  <a:gd name="T31" fmla="*/ 237 h 422"/>
                  <a:gd name="T32" fmla="*/ 100 w 417"/>
                  <a:gd name="T33" fmla="*/ 223 h 422"/>
                  <a:gd name="T34" fmla="*/ 85 w 417"/>
                  <a:gd name="T35" fmla="*/ 189 h 422"/>
                  <a:gd name="T36" fmla="*/ 65 w 417"/>
                  <a:gd name="T37" fmla="*/ 189 h 422"/>
                  <a:gd name="T38" fmla="*/ 65 w 417"/>
                  <a:gd name="T39" fmla="*/ 146 h 422"/>
                  <a:gd name="T40" fmla="*/ 85 w 417"/>
                  <a:gd name="T41" fmla="*/ 146 h 422"/>
                  <a:gd name="T42" fmla="*/ 99 w 417"/>
                  <a:gd name="T43" fmla="*/ 110 h 422"/>
                  <a:gd name="T44" fmla="*/ 85 w 417"/>
                  <a:gd name="T45" fmla="*/ 96 h 422"/>
                  <a:gd name="T46" fmla="*/ 115 w 417"/>
                  <a:gd name="T47" fmla="*/ 66 h 422"/>
                  <a:gd name="T48" fmla="*/ 130 w 417"/>
                  <a:gd name="T49" fmla="*/ 80 h 422"/>
                  <a:gd name="T50" fmla="*/ 164 w 417"/>
                  <a:gd name="T51" fmla="*/ 66 h 422"/>
                  <a:gd name="T52" fmla="*/ 164 w 417"/>
                  <a:gd name="T53" fmla="*/ 49 h 422"/>
                  <a:gd name="T54" fmla="*/ 207 w 417"/>
                  <a:gd name="T55" fmla="*/ 49 h 422"/>
                  <a:gd name="T56" fmla="*/ 207 w 417"/>
                  <a:gd name="T57" fmla="*/ 65 h 422"/>
                  <a:gd name="T58" fmla="*/ 243 w 417"/>
                  <a:gd name="T59" fmla="*/ 80 h 422"/>
                  <a:gd name="T60" fmla="*/ 257 w 417"/>
                  <a:gd name="T61" fmla="*/ 66 h 422"/>
                  <a:gd name="T62" fmla="*/ 287 w 417"/>
                  <a:gd name="T63" fmla="*/ 96 h 422"/>
                  <a:gd name="T64" fmla="*/ 274 w 417"/>
                  <a:gd name="T65" fmla="*/ 110 h 422"/>
                  <a:gd name="T66" fmla="*/ 289 w 417"/>
                  <a:gd name="T67" fmla="*/ 146 h 422"/>
                  <a:gd name="T68" fmla="*/ 307 w 417"/>
                  <a:gd name="T69" fmla="*/ 146 h 422"/>
                  <a:gd name="T70" fmla="*/ 307 w 417"/>
                  <a:gd name="T71" fmla="*/ 189 h 422"/>
                  <a:gd name="T72" fmla="*/ 288 w 417"/>
                  <a:gd name="T73" fmla="*/ 189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7" h="422">
                    <a:moveTo>
                      <a:pt x="0" y="0"/>
                    </a:moveTo>
                    <a:cubicBezTo>
                      <a:pt x="0" y="422"/>
                      <a:pt x="0" y="422"/>
                      <a:pt x="0" y="422"/>
                    </a:cubicBezTo>
                    <a:cubicBezTo>
                      <a:pt x="224" y="404"/>
                      <a:pt x="402" y="224"/>
                      <a:pt x="417" y="0"/>
                    </a:cubicBezTo>
                    <a:lnTo>
                      <a:pt x="0" y="0"/>
                    </a:lnTo>
                    <a:close/>
                    <a:moveTo>
                      <a:pt x="288" y="189"/>
                    </a:moveTo>
                    <a:cubicBezTo>
                      <a:pt x="286" y="202"/>
                      <a:pt x="280" y="213"/>
                      <a:pt x="273" y="224"/>
                    </a:cubicBezTo>
                    <a:cubicBezTo>
                      <a:pt x="286" y="237"/>
                      <a:pt x="286" y="237"/>
                      <a:pt x="286" y="237"/>
                    </a:cubicBezTo>
                    <a:cubicBezTo>
                      <a:pt x="256" y="267"/>
                      <a:pt x="256" y="267"/>
                      <a:pt x="256" y="267"/>
                    </a:cubicBezTo>
                    <a:cubicBezTo>
                      <a:pt x="243" y="254"/>
                      <a:pt x="243" y="254"/>
                      <a:pt x="243" y="254"/>
                    </a:cubicBezTo>
                    <a:cubicBezTo>
                      <a:pt x="232" y="261"/>
                      <a:pt x="220" y="266"/>
                      <a:pt x="207" y="268"/>
                    </a:cubicBezTo>
                    <a:cubicBezTo>
                      <a:pt x="207" y="285"/>
                      <a:pt x="207" y="285"/>
                      <a:pt x="207" y="285"/>
                    </a:cubicBezTo>
                    <a:cubicBezTo>
                      <a:pt x="164" y="285"/>
                      <a:pt x="164" y="285"/>
                      <a:pt x="164" y="285"/>
                    </a:cubicBezTo>
                    <a:cubicBezTo>
                      <a:pt x="164" y="268"/>
                      <a:pt x="164" y="268"/>
                      <a:pt x="164" y="268"/>
                    </a:cubicBezTo>
                    <a:cubicBezTo>
                      <a:pt x="152" y="265"/>
                      <a:pt x="140" y="260"/>
                      <a:pt x="130" y="253"/>
                    </a:cubicBezTo>
                    <a:cubicBezTo>
                      <a:pt x="116" y="267"/>
                      <a:pt x="116" y="267"/>
                      <a:pt x="116" y="267"/>
                    </a:cubicBezTo>
                    <a:cubicBezTo>
                      <a:pt x="86" y="237"/>
                      <a:pt x="86" y="237"/>
                      <a:pt x="86" y="237"/>
                    </a:cubicBezTo>
                    <a:cubicBezTo>
                      <a:pt x="100" y="223"/>
                      <a:pt x="100" y="223"/>
                      <a:pt x="100" y="223"/>
                    </a:cubicBezTo>
                    <a:cubicBezTo>
                      <a:pt x="93" y="213"/>
                      <a:pt x="88" y="201"/>
                      <a:pt x="85" y="189"/>
                    </a:cubicBezTo>
                    <a:cubicBezTo>
                      <a:pt x="65" y="189"/>
                      <a:pt x="65" y="189"/>
                      <a:pt x="65" y="189"/>
                    </a:cubicBezTo>
                    <a:cubicBezTo>
                      <a:pt x="65" y="146"/>
                      <a:pt x="65" y="146"/>
                      <a:pt x="65" y="146"/>
                    </a:cubicBezTo>
                    <a:cubicBezTo>
                      <a:pt x="85" y="146"/>
                      <a:pt x="85" y="146"/>
                      <a:pt x="85" y="146"/>
                    </a:cubicBezTo>
                    <a:cubicBezTo>
                      <a:pt x="87" y="133"/>
                      <a:pt x="92" y="121"/>
                      <a:pt x="99" y="110"/>
                    </a:cubicBezTo>
                    <a:cubicBezTo>
                      <a:pt x="85" y="96"/>
                      <a:pt x="85" y="96"/>
                      <a:pt x="85" y="96"/>
                    </a:cubicBezTo>
                    <a:cubicBezTo>
                      <a:pt x="115" y="66"/>
                      <a:pt x="115" y="66"/>
                      <a:pt x="115" y="66"/>
                    </a:cubicBezTo>
                    <a:cubicBezTo>
                      <a:pt x="130" y="80"/>
                      <a:pt x="130" y="80"/>
                      <a:pt x="130" y="80"/>
                    </a:cubicBezTo>
                    <a:cubicBezTo>
                      <a:pt x="140" y="73"/>
                      <a:pt x="152" y="68"/>
                      <a:pt x="164" y="66"/>
                    </a:cubicBezTo>
                    <a:cubicBezTo>
                      <a:pt x="164" y="49"/>
                      <a:pt x="164" y="49"/>
                      <a:pt x="164" y="49"/>
                    </a:cubicBezTo>
                    <a:cubicBezTo>
                      <a:pt x="207" y="49"/>
                      <a:pt x="207" y="49"/>
                      <a:pt x="207" y="49"/>
                    </a:cubicBezTo>
                    <a:cubicBezTo>
                      <a:pt x="207" y="65"/>
                      <a:pt x="207" y="65"/>
                      <a:pt x="207" y="65"/>
                    </a:cubicBezTo>
                    <a:cubicBezTo>
                      <a:pt x="220" y="68"/>
                      <a:pt x="232" y="73"/>
                      <a:pt x="243" y="80"/>
                    </a:cubicBezTo>
                    <a:cubicBezTo>
                      <a:pt x="257" y="66"/>
                      <a:pt x="257" y="66"/>
                      <a:pt x="257" y="66"/>
                    </a:cubicBezTo>
                    <a:cubicBezTo>
                      <a:pt x="287" y="96"/>
                      <a:pt x="287" y="96"/>
                      <a:pt x="287" y="96"/>
                    </a:cubicBezTo>
                    <a:cubicBezTo>
                      <a:pt x="274" y="110"/>
                      <a:pt x="274" y="110"/>
                      <a:pt x="274" y="110"/>
                    </a:cubicBezTo>
                    <a:cubicBezTo>
                      <a:pt x="281" y="121"/>
                      <a:pt x="286" y="133"/>
                      <a:pt x="289" y="146"/>
                    </a:cubicBezTo>
                    <a:cubicBezTo>
                      <a:pt x="307" y="146"/>
                      <a:pt x="307" y="146"/>
                      <a:pt x="307" y="146"/>
                    </a:cubicBezTo>
                    <a:cubicBezTo>
                      <a:pt x="307" y="189"/>
                      <a:pt x="307" y="189"/>
                      <a:pt x="307" y="189"/>
                    </a:cubicBezTo>
                    <a:lnTo>
                      <a:pt x="288"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3" name="Freeform 378"/>
              <p:cNvSpPr>
                <a:spLocks noEditPoints="1"/>
              </p:cNvSpPr>
              <p:nvPr/>
            </p:nvSpPr>
            <p:spPr bwMode="auto">
              <a:xfrm>
                <a:off x="6932170" y="3118777"/>
                <a:ext cx="292093" cy="286097"/>
              </a:xfrm>
              <a:custGeom>
                <a:avLst/>
                <a:gdLst>
                  <a:gd name="T0" fmla="*/ 0 w 433"/>
                  <a:gd name="T1" fmla="*/ 424 h 424"/>
                  <a:gd name="T2" fmla="*/ 433 w 433"/>
                  <a:gd name="T3" fmla="*/ 424 h 424"/>
                  <a:gd name="T4" fmla="*/ 433 w 433"/>
                  <a:gd name="T5" fmla="*/ 0 h 424"/>
                  <a:gd name="T6" fmla="*/ 0 w 433"/>
                  <a:gd name="T7" fmla="*/ 424 h 424"/>
                  <a:gd name="T8" fmla="*/ 225 w 433"/>
                  <a:gd name="T9" fmla="*/ 154 h 424"/>
                  <a:gd name="T10" fmla="*/ 272 w 433"/>
                  <a:gd name="T11" fmla="*/ 106 h 424"/>
                  <a:gd name="T12" fmla="*/ 319 w 433"/>
                  <a:gd name="T13" fmla="*/ 154 h 424"/>
                  <a:gd name="T14" fmla="*/ 325 w 433"/>
                  <a:gd name="T15" fmla="*/ 174 h 424"/>
                  <a:gd name="T16" fmla="*/ 313 w 433"/>
                  <a:gd name="T17" fmla="*/ 187 h 424"/>
                  <a:gd name="T18" fmla="*/ 273 w 433"/>
                  <a:gd name="T19" fmla="*/ 229 h 424"/>
                  <a:gd name="T20" fmla="*/ 232 w 433"/>
                  <a:gd name="T21" fmla="*/ 187 h 424"/>
                  <a:gd name="T22" fmla="*/ 219 w 433"/>
                  <a:gd name="T23" fmla="*/ 174 h 424"/>
                  <a:gd name="T24" fmla="*/ 225 w 433"/>
                  <a:gd name="T25" fmla="*/ 154 h 424"/>
                  <a:gd name="T26" fmla="*/ 184 w 433"/>
                  <a:gd name="T27" fmla="*/ 265 h 424"/>
                  <a:gd name="T28" fmla="*/ 185 w 433"/>
                  <a:gd name="T29" fmla="*/ 265 h 424"/>
                  <a:gd name="T30" fmla="*/ 224 w 433"/>
                  <a:gd name="T31" fmla="*/ 223 h 424"/>
                  <a:gd name="T32" fmla="*/ 262 w 433"/>
                  <a:gd name="T33" fmla="*/ 287 h 424"/>
                  <a:gd name="T34" fmla="*/ 266 w 433"/>
                  <a:gd name="T35" fmla="*/ 259 h 424"/>
                  <a:gd name="T36" fmla="*/ 261 w 433"/>
                  <a:gd name="T37" fmla="*/ 249 h 424"/>
                  <a:gd name="T38" fmla="*/ 272 w 433"/>
                  <a:gd name="T39" fmla="*/ 238 h 424"/>
                  <a:gd name="T40" fmla="*/ 283 w 433"/>
                  <a:gd name="T41" fmla="*/ 249 h 424"/>
                  <a:gd name="T42" fmla="*/ 278 w 433"/>
                  <a:gd name="T43" fmla="*/ 259 h 424"/>
                  <a:gd name="T44" fmla="*/ 282 w 433"/>
                  <a:gd name="T45" fmla="*/ 287 h 424"/>
                  <a:gd name="T46" fmla="*/ 320 w 433"/>
                  <a:gd name="T47" fmla="*/ 223 h 424"/>
                  <a:gd name="T48" fmla="*/ 360 w 433"/>
                  <a:gd name="T49" fmla="*/ 265 h 424"/>
                  <a:gd name="T50" fmla="*/ 360 w 433"/>
                  <a:gd name="T51" fmla="*/ 358 h 424"/>
                  <a:gd name="T52" fmla="*/ 360 w 433"/>
                  <a:gd name="T53" fmla="*/ 358 h 424"/>
                  <a:gd name="T54" fmla="*/ 272 w 433"/>
                  <a:gd name="T55" fmla="*/ 372 h 424"/>
                  <a:gd name="T56" fmla="*/ 184 w 433"/>
                  <a:gd name="T57" fmla="*/ 358 h 424"/>
                  <a:gd name="T58" fmla="*/ 184 w 433"/>
                  <a:gd name="T59" fmla="*/ 358 h 424"/>
                  <a:gd name="T60" fmla="*/ 184 w 433"/>
                  <a:gd name="T61" fmla="*/ 265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3" h="424">
                    <a:moveTo>
                      <a:pt x="0" y="424"/>
                    </a:moveTo>
                    <a:cubicBezTo>
                      <a:pt x="433" y="424"/>
                      <a:pt x="433" y="424"/>
                      <a:pt x="433" y="424"/>
                    </a:cubicBezTo>
                    <a:cubicBezTo>
                      <a:pt x="433" y="0"/>
                      <a:pt x="433" y="0"/>
                      <a:pt x="433" y="0"/>
                    </a:cubicBezTo>
                    <a:cubicBezTo>
                      <a:pt x="201" y="11"/>
                      <a:pt x="15" y="194"/>
                      <a:pt x="0" y="424"/>
                    </a:cubicBezTo>
                    <a:close/>
                    <a:moveTo>
                      <a:pt x="225" y="154"/>
                    </a:moveTo>
                    <a:cubicBezTo>
                      <a:pt x="227" y="127"/>
                      <a:pt x="247" y="106"/>
                      <a:pt x="272" y="106"/>
                    </a:cubicBezTo>
                    <a:cubicBezTo>
                      <a:pt x="297" y="106"/>
                      <a:pt x="317" y="127"/>
                      <a:pt x="319" y="154"/>
                    </a:cubicBezTo>
                    <a:cubicBezTo>
                      <a:pt x="325" y="156"/>
                      <a:pt x="328" y="165"/>
                      <a:pt x="325" y="174"/>
                    </a:cubicBezTo>
                    <a:cubicBezTo>
                      <a:pt x="323" y="182"/>
                      <a:pt x="318" y="187"/>
                      <a:pt x="313" y="187"/>
                    </a:cubicBezTo>
                    <a:cubicBezTo>
                      <a:pt x="305" y="209"/>
                      <a:pt x="291" y="229"/>
                      <a:pt x="273" y="229"/>
                    </a:cubicBezTo>
                    <a:cubicBezTo>
                      <a:pt x="256" y="229"/>
                      <a:pt x="240" y="209"/>
                      <a:pt x="232" y="187"/>
                    </a:cubicBezTo>
                    <a:cubicBezTo>
                      <a:pt x="226" y="187"/>
                      <a:pt x="221" y="182"/>
                      <a:pt x="219" y="174"/>
                    </a:cubicBezTo>
                    <a:cubicBezTo>
                      <a:pt x="216" y="165"/>
                      <a:pt x="219" y="156"/>
                      <a:pt x="225" y="154"/>
                    </a:cubicBezTo>
                    <a:close/>
                    <a:moveTo>
                      <a:pt x="184" y="265"/>
                    </a:moveTo>
                    <a:cubicBezTo>
                      <a:pt x="185" y="265"/>
                      <a:pt x="185" y="265"/>
                      <a:pt x="185" y="265"/>
                    </a:cubicBezTo>
                    <a:cubicBezTo>
                      <a:pt x="188" y="248"/>
                      <a:pt x="203" y="233"/>
                      <a:pt x="224" y="223"/>
                    </a:cubicBezTo>
                    <a:cubicBezTo>
                      <a:pt x="262" y="287"/>
                      <a:pt x="262" y="287"/>
                      <a:pt x="262" y="287"/>
                    </a:cubicBezTo>
                    <a:cubicBezTo>
                      <a:pt x="266" y="259"/>
                      <a:pt x="266" y="259"/>
                      <a:pt x="266" y="259"/>
                    </a:cubicBezTo>
                    <a:cubicBezTo>
                      <a:pt x="263" y="257"/>
                      <a:pt x="261" y="253"/>
                      <a:pt x="261" y="249"/>
                    </a:cubicBezTo>
                    <a:cubicBezTo>
                      <a:pt x="261" y="243"/>
                      <a:pt x="266" y="238"/>
                      <a:pt x="272" y="238"/>
                    </a:cubicBezTo>
                    <a:cubicBezTo>
                      <a:pt x="278" y="238"/>
                      <a:pt x="283" y="243"/>
                      <a:pt x="283" y="249"/>
                    </a:cubicBezTo>
                    <a:cubicBezTo>
                      <a:pt x="283" y="253"/>
                      <a:pt x="281" y="257"/>
                      <a:pt x="278" y="259"/>
                    </a:cubicBezTo>
                    <a:cubicBezTo>
                      <a:pt x="282" y="287"/>
                      <a:pt x="282" y="287"/>
                      <a:pt x="282" y="287"/>
                    </a:cubicBezTo>
                    <a:cubicBezTo>
                      <a:pt x="320" y="223"/>
                      <a:pt x="320" y="223"/>
                      <a:pt x="320" y="223"/>
                    </a:cubicBezTo>
                    <a:cubicBezTo>
                      <a:pt x="341" y="233"/>
                      <a:pt x="356" y="248"/>
                      <a:pt x="360" y="265"/>
                    </a:cubicBezTo>
                    <a:cubicBezTo>
                      <a:pt x="360" y="358"/>
                      <a:pt x="360" y="358"/>
                      <a:pt x="360" y="358"/>
                    </a:cubicBezTo>
                    <a:cubicBezTo>
                      <a:pt x="360" y="358"/>
                      <a:pt x="360" y="358"/>
                      <a:pt x="360" y="358"/>
                    </a:cubicBezTo>
                    <a:cubicBezTo>
                      <a:pt x="356" y="366"/>
                      <a:pt x="318" y="372"/>
                      <a:pt x="272" y="372"/>
                    </a:cubicBezTo>
                    <a:cubicBezTo>
                      <a:pt x="226" y="372"/>
                      <a:pt x="188" y="366"/>
                      <a:pt x="184" y="358"/>
                    </a:cubicBezTo>
                    <a:cubicBezTo>
                      <a:pt x="184" y="358"/>
                      <a:pt x="184" y="358"/>
                      <a:pt x="184" y="358"/>
                    </a:cubicBezTo>
                    <a:lnTo>
                      <a:pt x="18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4" name="Freeform 379"/>
              <p:cNvSpPr>
                <a:spLocks noEditPoints="1"/>
              </p:cNvSpPr>
              <p:nvPr/>
            </p:nvSpPr>
            <p:spPr bwMode="auto">
              <a:xfrm>
                <a:off x="6932170" y="3445989"/>
                <a:ext cx="292093" cy="285240"/>
              </a:xfrm>
              <a:custGeom>
                <a:avLst/>
                <a:gdLst>
                  <a:gd name="T0" fmla="*/ 433 w 433"/>
                  <a:gd name="T1" fmla="*/ 423 h 423"/>
                  <a:gd name="T2" fmla="*/ 433 w 433"/>
                  <a:gd name="T3" fmla="*/ 0 h 423"/>
                  <a:gd name="T4" fmla="*/ 0 w 433"/>
                  <a:gd name="T5" fmla="*/ 0 h 423"/>
                  <a:gd name="T6" fmla="*/ 433 w 433"/>
                  <a:gd name="T7" fmla="*/ 423 h 423"/>
                  <a:gd name="T8" fmla="*/ 266 w 433"/>
                  <a:gd name="T9" fmla="*/ 58 h 423"/>
                  <a:gd name="T10" fmla="*/ 387 w 433"/>
                  <a:gd name="T11" fmla="*/ 180 h 423"/>
                  <a:gd name="T12" fmla="*/ 266 w 433"/>
                  <a:gd name="T13" fmla="*/ 302 h 423"/>
                  <a:gd name="T14" fmla="*/ 144 w 433"/>
                  <a:gd name="T15" fmla="*/ 180 h 423"/>
                  <a:gd name="T16" fmla="*/ 266 w 433"/>
                  <a:gd name="T17" fmla="*/ 58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3" h="423">
                    <a:moveTo>
                      <a:pt x="433" y="423"/>
                    </a:moveTo>
                    <a:cubicBezTo>
                      <a:pt x="433" y="0"/>
                      <a:pt x="433" y="0"/>
                      <a:pt x="433" y="0"/>
                    </a:cubicBezTo>
                    <a:cubicBezTo>
                      <a:pt x="0" y="0"/>
                      <a:pt x="0" y="0"/>
                      <a:pt x="0" y="0"/>
                    </a:cubicBezTo>
                    <a:cubicBezTo>
                      <a:pt x="15" y="229"/>
                      <a:pt x="201" y="412"/>
                      <a:pt x="433" y="423"/>
                    </a:cubicBezTo>
                    <a:close/>
                    <a:moveTo>
                      <a:pt x="266" y="58"/>
                    </a:moveTo>
                    <a:cubicBezTo>
                      <a:pt x="332" y="58"/>
                      <a:pt x="387" y="112"/>
                      <a:pt x="387" y="180"/>
                    </a:cubicBezTo>
                    <a:cubicBezTo>
                      <a:pt x="387" y="247"/>
                      <a:pt x="332" y="302"/>
                      <a:pt x="266" y="302"/>
                    </a:cubicBezTo>
                    <a:cubicBezTo>
                      <a:pt x="199" y="302"/>
                      <a:pt x="144" y="247"/>
                      <a:pt x="144" y="180"/>
                    </a:cubicBezTo>
                    <a:cubicBezTo>
                      <a:pt x="144" y="112"/>
                      <a:pt x="199" y="58"/>
                      <a:pt x="266"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5" name="Freeform 380"/>
              <p:cNvSpPr>
                <a:spLocks noEditPoints="1"/>
              </p:cNvSpPr>
              <p:nvPr/>
            </p:nvSpPr>
            <p:spPr bwMode="auto">
              <a:xfrm>
                <a:off x="7049521" y="3504522"/>
                <a:ext cx="124204" cy="125631"/>
              </a:xfrm>
              <a:custGeom>
                <a:avLst/>
                <a:gdLst>
                  <a:gd name="T0" fmla="*/ 92 w 184"/>
                  <a:gd name="T1" fmla="*/ 186 h 186"/>
                  <a:gd name="T2" fmla="*/ 184 w 184"/>
                  <a:gd name="T3" fmla="*/ 93 h 186"/>
                  <a:gd name="T4" fmla="*/ 92 w 184"/>
                  <a:gd name="T5" fmla="*/ 0 h 186"/>
                  <a:gd name="T6" fmla="*/ 0 w 184"/>
                  <a:gd name="T7" fmla="*/ 93 h 186"/>
                  <a:gd name="T8" fmla="*/ 92 w 184"/>
                  <a:gd name="T9" fmla="*/ 186 h 186"/>
                  <a:gd name="T10" fmla="*/ 84 w 184"/>
                  <a:gd name="T11" fmla="*/ 101 h 186"/>
                  <a:gd name="T12" fmla="*/ 54 w 184"/>
                  <a:gd name="T13" fmla="*/ 71 h 186"/>
                  <a:gd name="T14" fmla="*/ 82 w 184"/>
                  <a:gd name="T15" fmla="*/ 42 h 186"/>
                  <a:gd name="T16" fmla="*/ 82 w 184"/>
                  <a:gd name="T17" fmla="*/ 26 h 186"/>
                  <a:gd name="T18" fmla="*/ 98 w 184"/>
                  <a:gd name="T19" fmla="*/ 26 h 186"/>
                  <a:gd name="T20" fmla="*/ 98 w 184"/>
                  <a:gd name="T21" fmla="*/ 41 h 186"/>
                  <a:gd name="T22" fmla="*/ 122 w 184"/>
                  <a:gd name="T23" fmla="*/ 46 h 186"/>
                  <a:gd name="T24" fmla="*/ 117 w 184"/>
                  <a:gd name="T25" fmla="*/ 65 h 186"/>
                  <a:gd name="T26" fmla="*/ 93 w 184"/>
                  <a:gd name="T27" fmla="*/ 59 h 186"/>
                  <a:gd name="T28" fmla="*/ 79 w 184"/>
                  <a:gd name="T29" fmla="*/ 68 h 186"/>
                  <a:gd name="T30" fmla="*/ 99 w 184"/>
                  <a:gd name="T31" fmla="*/ 82 h 186"/>
                  <a:gd name="T32" fmla="*/ 126 w 184"/>
                  <a:gd name="T33" fmla="*/ 113 h 186"/>
                  <a:gd name="T34" fmla="*/ 97 w 184"/>
                  <a:gd name="T35" fmla="*/ 143 h 186"/>
                  <a:gd name="T36" fmla="*/ 97 w 184"/>
                  <a:gd name="T37" fmla="*/ 159 h 186"/>
                  <a:gd name="T38" fmla="*/ 81 w 184"/>
                  <a:gd name="T39" fmla="*/ 159 h 186"/>
                  <a:gd name="T40" fmla="*/ 81 w 184"/>
                  <a:gd name="T41" fmla="*/ 144 h 186"/>
                  <a:gd name="T42" fmla="*/ 53 w 184"/>
                  <a:gd name="T43" fmla="*/ 137 h 186"/>
                  <a:gd name="T44" fmla="*/ 58 w 184"/>
                  <a:gd name="T45" fmla="*/ 118 h 186"/>
                  <a:gd name="T46" fmla="*/ 85 w 184"/>
                  <a:gd name="T47" fmla="*/ 125 h 186"/>
                  <a:gd name="T48" fmla="*/ 101 w 184"/>
                  <a:gd name="T49" fmla="*/ 115 h 186"/>
                  <a:gd name="T50" fmla="*/ 84 w 184"/>
                  <a:gd name="T51" fmla="*/ 10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86">
                    <a:moveTo>
                      <a:pt x="92" y="186"/>
                    </a:moveTo>
                    <a:cubicBezTo>
                      <a:pt x="142" y="186"/>
                      <a:pt x="184" y="144"/>
                      <a:pt x="184" y="93"/>
                    </a:cubicBezTo>
                    <a:cubicBezTo>
                      <a:pt x="184" y="42"/>
                      <a:pt x="142" y="0"/>
                      <a:pt x="92" y="0"/>
                    </a:cubicBezTo>
                    <a:cubicBezTo>
                      <a:pt x="41" y="0"/>
                      <a:pt x="0" y="42"/>
                      <a:pt x="0" y="93"/>
                    </a:cubicBezTo>
                    <a:cubicBezTo>
                      <a:pt x="0" y="144"/>
                      <a:pt x="41" y="186"/>
                      <a:pt x="92" y="186"/>
                    </a:cubicBezTo>
                    <a:close/>
                    <a:moveTo>
                      <a:pt x="84" y="101"/>
                    </a:moveTo>
                    <a:cubicBezTo>
                      <a:pt x="66" y="95"/>
                      <a:pt x="54" y="87"/>
                      <a:pt x="54" y="71"/>
                    </a:cubicBezTo>
                    <a:cubicBezTo>
                      <a:pt x="54" y="56"/>
                      <a:pt x="65" y="45"/>
                      <a:pt x="82" y="42"/>
                    </a:cubicBezTo>
                    <a:cubicBezTo>
                      <a:pt x="82" y="26"/>
                      <a:pt x="82" y="26"/>
                      <a:pt x="82" y="26"/>
                    </a:cubicBezTo>
                    <a:cubicBezTo>
                      <a:pt x="98" y="26"/>
                      <a:pt x="98" y="26"/>
                      <a:pt x="98" y="26"/>
                    </a:cubicBezTo>
                    <a:cubicBezTo>
                      <a:pt x="98" y="41"/>
                      <a:pt x="98" y="41"/>
                      <a:pt x="98" y="41"/>
                    </a:cubicBezTo>
                    <a:cubicBezTo>
                      <a:pt x="109" y="41"/>
                      <a:pt x="116" y="43"/>
                      <a:pt x="122" y="46"/>
                    </a:cubicBezTo>
                    <a:cubicBezTo>
                      <a:pt x="117" y="65"/>
                      <a:pt x="117" y="65"/>
                      <a:pt x="117" y="65"/>
                    </a:cubicBezTo>
                    <a:cubicBezTo>
                      <a:pt x="113" y="63"/>
                      <a:pt x="105" y="59"/>
                      <a:pt x="93" y="59"/>
                    </a:cubicBezTo>
                    <a:cubicBezTo>
                      <a:pt x="83" y="59"/>
                      <a:pt x="79" y="64"/>
                      <a:pt x="79" y="68"/>
                    </a:cubicBezTo>
                    <a:cubicBezTo>
                      <a:pt x="79" y="73"/>
                      <a:pt x="85" y="77"/>
                      <a:pt x="99" y="82"/>
                    </a:cubicBezTo>
                    <a:cubicBezTo>
                      <a:pt x="119" y="89"/>
                      <a:pt x="126" y="98"/>
                      <a:pt x="126" y="113"/>
                    </a:cubicBezTo>
                    <a:cubicBezTo>
                      <a:pt x="126" y="127"/>
                      <a:pt x="116" y="139"/>
                      <a:pt x="97" y="143"/>
                    </a:cubicBezTo>
                    <a:cubicBezTo>
                      <a:pt x="97" y="159"/>
                      <a:pt x="97" y="159"/>
                      <a:pt x="97" y="159"/>
                    </a:cubicBezTo>
                    <a:cubicBezTo>
                      <a:pt x="81" y="159"/>
                      <a:pt x="81" y="159"/>
                      <a:pt x="81" y="159"/>
                    </a:cubicBezTo>
                    <a:cubicBezTo>
                      <a:pt x="81" y="144"/>
                      <a:pt x="81" y="144"/>
                      <a:pt x="81" y="144"/>
                    </a:cubicBezTo>
                    <a:cubicBezTo>
                      <a:pt x="70" y="143"/>
                      <a:pt x="60" y="140"/>
                      <a:pt x="53" y="137"/>
                    </a:cubicBezTo>
                    <a:cubicBezTo>
                      <a:pt x="58" y="118"/>
                      <a:pt x="58" y="118"/>
                      <a:pt x="58" y="118"/>
                    </a:cubicBezTo>
                    <a:cubicBezTo>
                      <a:pt x="65" y="122"/>
                      <a:pt x="75" y="125"/>
                      <a:pt x="85" y="125"/>
                    </a:cubicBezTo>
                    <a:cubicBezTo>
                      <a:pt x="95" y="125"/>
                      <a:pt x="101" y="121"/>
                      <a:pt x="101" y="115"/>
                    </a:cubicBezTo>
                    <a:cubicBezTo>
                      <a:pt x="101" y="109"/>
                      <a:pt x="96" y="105"/>
                      <a:pt x="84"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6" name="Freeform 381"/>
              <p:cNvSpPr>
                <a:spLocks noEditPoints="1"/>
              </p:cNvSpPr>
              <p:nvPr/>
            </p:nvSpPr>
            <p:spPr bwMode="auto">
              <a:xfrm>
                <a:off x="7313918" y="3182735"/>
                <a:ext cx="120206" cy="150472"/>
              </a:xfrm>
              <a:custGeom>
                <a:avLst/>
                <a:gdLst>
                  <a:gd name="T0" fmla="*/ 89 w 178"/>
                  <a:gd name="T1" fmla="*/ 0 h 223"/>
                  <a:gd name="T2" fmla="*/ 0 w 178"/>
                  <a:gd name="T3" fmla="*/ 89 h 223"/>
                  <a:gd name="T4" fmla="*/ 42 w 178"/>
                  <a:gd name="T5" fmla="*/ 182 h 223"/>
                  <a:gd name="T6" fmla="*/ 40 w 178"/>
                  <a:gd name="T7" fmla="*/ 223 h 223"/>
                  <a:gd name="T8" fmla="*/ 48 w 178"/>
                  <a:gd name="T9" fmla="*/ 221 h 223"/>
                  <a:gd name="T10" fmla="*/ 134 w 178"/>
                  <a:gd name="T11" fmla="*/ 221 h 223"/>
                  <a:gd name="T12" fmla="*/ 140 w 178"/>
                  <a:gd name="T13" fmla="*/ 222 h 223"/>
                  <a:gd name="T14" fmla="*/ 138 w 178"/>
                  <a:gd name="T15" fmla="*/ 180 h 223"/>
                  <a:gd name="T16" fmla="*/ 178 w 178"/>
                  <a:gd name="T17" fmla="*/ 89 h 223"/>
                  <a:gd name="T18" fmla="*/ 89 w 178"/>
                  <a:gd name="T19" fmla="*/ 0 h 223"/>
                  <a:gd name="T20" fmla="*/ 125 w 178"/>
                  <a:gd name="T21" fmla="*/ 167 h 223"/>
                  <a:gd name="T22" fmla="*/ 118 w 178"/>
                  <a:gd name="T23" fmla="*/ 173 h 223"/>
                  <a:gd name="T24" fmla="*/ 120 w 178"/>
                  <a:gd name="T25" fmla="*/ 205 h 223"/>
                  <a:gd name="T26" fmla="*/ 60 w 178"/>
                  <a:gd name="T27" fmla="*/ 205 h 223"/>
                  <a:gd name="T28" fmla="*/ 61 w 178"/>
                  <a:gd name="T29" fmla="*/ 174 h 223"/>
                  <a:gd name="T30" fmla="*/ 55 w 178"/>
                  <a:gd name="T31" fmla="*/ 168 h 223"/>
                  <a:gd name="T32" fmla="*/ 18 w 178"/>
                  <a:gd name="T33" fmla="*/ 89 h 223"/>
                  <a:gd name="T34" fmla="*/ 89 w 178"/>
                  <a:gd name="T35" fmla="*/ 19 h 223"/>
                  <a:gd name="T36" fmla="*/ 159 w 178"/>
                  <a:gd name="T37" fmla="*/ 89 h 223"/>
                  <a:gd name="T38" fmla="*/ 125 w 178"/>
                  <a:gd name="T39" fmla="*/ 16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8" h="223">
                    <a:moveTo>
                      <a:pt x="89" y="0"/>
                    </a:moveTo>
                    <a:cubicBezTo>
                      <a:pt x="40" y="0"/>
                      <a:pt x="0" y="40"/>
                      <a:pt x="0" y="89"/>
                    </a:cubicBezTo>
                    <a:cubicBezTo>
                      <a:pt x="0" y="122"/>
                      <a:pt x="17" y="160"/>
                      <a:pt x="42" y="182"/>
                    </a:cubicBezTo>
                    <a:cubicBezTo>
                      <a:pt x="40" y="223"/>
                      <a:pt x="40" y="223"/>
                      <a:pt x="40" y="223"/>
                    </a:cubicBezTo>
                    <a:cubicBezTo>
                      <a:pt x="42" y="221"/>
                      <a:pt x="45" y="221"/>
                      <a:pt x="48" y="221"/>
                    </a:cubicBezTo>
                    <a:cubicBezTo>
                      <a:pt x="134" y="221"/>
                      <a:pt x="134" y="221"/>
                      <a:pt x="134" y="221"/>
                    </a:cubicBezTo>
                    <a:cubicBezTo>
                      <a:pt x="136" y="221"/>
                      <a:pt x="138" y="221"/>
                      <a:pt x="140" y="222"/>
                    </a:cubicBezTo>
                    <a:cubicBezTo>
                      <a:pt x="138" y="180"/>
                      <a:pt x="138" y="180"/>
                      <a:pt x="138" y="180"/>
                    </a:cubicBezTo>
                    <a:cubicBezTo>
                      <a:pt x="162" y="158"/>
                      <a:pt x="178" y="121"/>
                      <a:pt x="178" y="89"/>
                    </a:cubicBezTo>
                    <a:cubicBezTo>
                      <a:pt x="178" y="40"/>
                      <a:pt x="138" y="0"/>
                      <a:pt x="89" y="0"/>
                    </a:cubicBezTo>
                    <a:close/>
                    <a:moveTo>
                      <a:pt x="125" y="167"/>
                    </a:moveTo>
                    <a:cubicBezTo>
                      <a:pt x="118" y="173"/>
                      <a:pt x="118" y="173"/>
                      <a:pt x="118" y="173"/>
                    </a:cubicBezTo>
                    <a:cubicBezTo>
                      <a:pt x="120" y="205"/>
                      <a:pt x="120" y="205"/>
                      <a:pt x="120" y="205"/>
                    </a:cubicBezTo>
                    <a:cubicBezTo>
                      <a:pt x="60" y="205"/>
                      <a:pt x="60" y="205"/>
                      <a:pt x="60" y="205"/>
                    </a:cubicBezTo>
                    <a:cubicBezTo>
                      <a:pt x="61" y="174"/>
                      <a:pt x="61" y="174"/>
                      <a:pt x="61" y="174"/>
                    </a:cubicBezTo>
                    <a:cubicBezTo>
                      <a:pt x="55" y="168"/>
                      <a:pt x="55" y="168"/>
                      <a:pt x="55" y="168"/>
                    </a:cubicBezTo>
                    <a:cubicBezTo>
                      <a:pt x="33" y="149"/>
                      <a:pt x="18" y="117"/>
                      <a:pt x="18" y="89"/>
                    </a:cubicBezTo>
                    <a:cubicBezTo>
                      <a:pt x="18" y="50"/>
                      <a:pt x="50" y="19"/>
                      <a:pt x="89" y="19"/>
                    </a:cubicBezTo>
                    <a:cubicBezTo>
                      <a:pt x="128" y="19"/>
                      <a:pt x="159" y="50"/>
                      <a:pt x="159" y="89"/>
                    </a:cubicBezTo>
                    <a:cubicBezTo>
                      <a:pt x="159" y="116"/>
                      <a:pt x="145" y="148"/>
                      <a:pt x="125"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7" name="Freeform 382"/>
              <p:cNvSpPr>
                <a:spLocks/>
              </p:cNvSpPr>
              <p:nvPr/>
            </p:nvSpPr>
            <p:spPr bwMode="auto">
              <a:xfrm>
                <a:off x="7338188" y="3335205"/>
                <a:ext cx="73666" cy="14847"/>
              </a:xfrm>
              <a:custGeom>
                <a:avLst/>
                <a:gdLst>
                  <a:gd name="T0" fmla="*/ 98 w 109"/>
                  <a:gd name="T1" fmla="*/ 0 h 22"/>
                  <a:gd name="T2" fmla="*/ 12 w 109"/>
                  <a:gd name="T3" fmla="*/ 0 h 22"/>
                  <a:gd name="T4" fmla="*/ 0 w 109"/>
                  <a:gd name="T5" fmla="*/ 11 h 22"/>
                  <a:gd name="T6" fmla="*/ 12 w 109"/>
                  <a:gd name="T7" fmla="*/ 22 h 22"/>
                  <a:gd name="T8" fmla="*/ 98 w 109"/>
                  <a:gd name="T9" fmla="*/ 22 h 22"/>
                  <a:gd name="T10" fmla="*/ 109 w 109"/>
                  <a:gd name="T11" fmla="*/ 11 h 22"/>
                  <a:gd name="T12" fmla="*/ 98 w 10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9" h="22">
                    <a:moveTo>
                      <a:pt x="98" y="0"/>
                    </a:moveTo>
                    <a:cubicBezTo>
                      <a:pt x="12" y="0"/>
                      <a:pt x="12" y="0"/>
                      <a:pt x="12" y="0"/>
                    </a:cubicBezTo>
                    <a:cubicBezTo>
                      <a:pt x="5" y="0"/>
                      <a:pt x="0" y="5"/>
                      <a:pt x="0" y="11"/>
                    </a:cubicBezTo>
                    <a:cubicBezTo>
                      <a:pt x="0" y="17"/>
                      <a:pt x="5" y="22"/>
                      <a:pt x="12" y="22"/>
                    </a:cubicBezTo>
                    <a:cubicBezTo>
                      <a:pt x="98" y="22"/>
                      <a:pt x="98" y="22"/>
                      <a:pt x="98" y="22"/>
                    </a:cubicBezTo>
                    <a:cubicBezTo>
                      <a:pt x="104" y="22"/>
                      <a:pt x="109" y="17"/>
                      <a:pt x="109" y="11"/>
                    </a:cubicBezTo>
                    <a:cubicBezTo>
                      <a:pt x="109" y="5"/>
                      <a:pt x="104" y="0"/>
                      <a:pt x="9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8" name="Freeform 383"/>
              <p:cNvSpPr>
                <a:spLocks/>
              </p:cNvSpPr>
              <p:nvPr/>
            </p:nvSpPr>
            <p:spPr bwMode="auto">
              <a:xfrm>
                <a:off x="7341043" y="3352908"/>
                <a:ext cx="67384" cy="14847"/>
              </a:xfrm>
              <a:custGeom>
                <a:avLst/>
                <a:gdLst>
                  <a:gd name="T0" fmla="*/ 90 w 100"/>
                  <a:gd name="T1" fmla="*/ 0 h 22"/>
                  <a:gd name="T2" fmla="*/ 10 w 100"/>
                  <a:gd name="T3" fmla="*/ 0 h 22"/>
                  <a:gd name="T4" fmla="*/ 0 w 100"/>
                  <a:gd name="T5" fmla="*/ 11 h 22"/>
                  <a:gd name="T6" fmla="*/ 10 w 100"/>
                  <a:gd name="T7" fmla="*/ 22 h 22"/>
                  <a:gd name="T8" fmla="*/ 90 w 100"/>
                  <a:gd name="T9" fmla="*/ 22 h 22"/>
                  <a:gd name="T10" fmla="*/ 100 w 100"/>
                  <a:gd name="T11" fmla="*/ 11 h 22"/>
                  <a:gd name="T12" fmla="*/ 90 w 10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0" h="22">
                    <a:moveTo>
                      <a:pt x="90" y="0"/>
                    </a:moveTo>
                    <a:cubicBezTo>
                      <a:pt x="10" y="0"/>
                      <a:pt x="10" y="0"/>
                      <a:pt x="10" y="0"/>
                    </a:cubicBezTo>
                    <a:cubicBezTo>
                      <a:pt x="5" y="0"/>
                      <a:pt x="0" y="5"/>
                      <a:pt x="0" y="11"/>
                    </a:cubicBezTo>
                    <a:cubicBezTo>
                      <a:pt x="0" y="17"/>
                      <a:pt x="5" y="22"/>
                      <a:pt x="10" y="22"/>
                    </a:cubicBezTo>
                    <a:cubicBezTo>
                      <a:pt x="90" y="22"/>
                      <a:pt x="90" y="22"/>
                      <a:pt x="90" y="22"/>
                    </a:cubicBezTo>
                    <a:cubicBezTo>
                      <a:pt x="95" y="22"/>
                      <a:pt x="100" y="17"/>
                      <a:pt x="100" y="11"/>
                    </a:cubicBezTo>
                    <a:cubicBezTo>
                      <a:pt x="100" y="5"/>
                      <a:pt x="95" y="0"/>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89" name="Freeform 384"/>
              <p:cNvSpPr>
                <a:spLocks/>
              </p:cNvSpPr>
              <p:nvPr/>
            </p:nvSpPr>
            <p:spPr bwMode="auto">
              <a:xfrm>
                <a:off x="7347039" y="3370325"/>
                <a:ext cx="55392" cy="15418"/>
              </a:xfrm>
              <a:custGeom>
                <a:avLst/>
                <a:gdLst>
                  <a:gd name="T0" fmla="*/ 74 w 82"/>
                  <a:gd name="T1" fmla="*/ 0 h 23"/>
                  <a:gd name="T2" fmla="*/ 9 w 82"/>
                  <a:gd name="T3" fmla="*/ 0 h 23"/>
                  <a:gd name="T4" fmla="*/ 0 w 82"/>
                  <a:gd name="T5" fmla="*/ 12 h 23"/>
                  <a:gd name="T6" fmla="*/ 9 w 82"/>
                  <a:gd name="T7" fmla="*/ 23 h 23"/>
                  <a:gd name="T8" fmla="*/ 74 w 82"/>
                  <a:gd name="T9" fmla="*/ 23 h 23"/>
                  <a:gd name="T10" fmla="*/ 82 w 82"/>
                  <a:gd name="T11" fmla="*/ 12 h 23"/>
                  <a:gd name="T12" fmla="*/ 74 w 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82" h="23">
                    <a:moveTo>
                      <a:pt x="74" y="0"/>
                    </a:moveTo>
                    <a:cubicBezTo>
                      <a:pt x="9" y="0"/>
                      <a:pt x="9" y="0"/>
                      <a:pt x="9" y="0"/>
                    </a:cubicBezTo>
                    <a:cubicBezTo>
                      <a:pt x="4" y="0"/>
                      <a:pt x="0" y="5"/>
                      <a:pt x="0" y="12"/>
                    </a:cubicBezTo>
                    <a:cubicBezTo>
                      <a:pt x="0" y="18"/>
                      <a:pt x="4" y="23"/>
                      <a:pt x="9" y="23"/>
                    </a:cubicBezTo>
                    <a:cubicBezTo>
                      <a:pt x="74" y="23"/>
                      <a:pt x="74" y="23"/>
                      <a:pt x="74" y="23"/>
                    </a:cubicBezTo>
                    <a:cubicBezTo>
                      <a:pt x="79" y="23"/>
                      <a:pt x="82" y="18"/>
                      <a:pt x="82" y="12"/>
                    </a:cubicBezTo>
                    <a:cubicBezTo>
                      <a:pt x="82" y="5"/>
                      <a:pt x="79" y="0"/>
                      <a:pt x="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90" name="Freeform 385"/>
              <p:cNvSpPr>
                <a:spLocks/>
              </p:cNvSpPr>
              <p:nvPr/>
            </p:nvSpPr>
            <p:spPr bwMode="auto">
              <a:xfrm>
                <a:off x="7347039" y="3209003"/>
                <a:ext cx="64243" cy="60817"/>
              </a:xfrm>
              <a:custGeom>
                <a:avLst/>
                <a:gdLst>
                  <a:gd name="T0" fmla="*/ 42 w 95"/>
                  <a:gd name="T1" fmla="*/ 0 h 90"/>
                  <a:gd name="T2" fmla="*/ 0 w 95"/>
                  <a:gd name="T3" fmla="*/ 21 h 90"/>
                  <a:gd name="T4" fmla="*/ 35 w 95"/>
                  <a:gd name="T5" fmla="*/ 8 h 90"/>
                  <a:gd name="T6" fmla="*/ 87 w 95"/>
                  <a:gd name="T7" fmla="*/ 60 h 90"/>
                  <a:gd name="T8" fmla="*/ 77 w 95"/>
                  <a:gd name="T9" fmla="*/ 90 h 90"/>
                  <a:gd name="T10" fmla="*/ 95 w 95"/>
                  <a:gd name="T11" fmla="*/ 51 h 90"/>
                  <a:gd name="T12" fmla="*/ 42 w 95"/>
                  <a:gd name="T13" fmla="*/ 0 h 90"/>
                </a:gdLst>
                <a:ahLst/>
                <a:cxnLst>
                  <a:cxn ang="0">
                    <a:pos x="T0" y="T1"/>
                  </a:cxn>
                  <a:cxn ang="0">
                    <a:pos x="T2" y="T3"/>
                  </a:cxn>
                  <a:cxn ang="0">
                    <a:pos x="T4" y="T5"/>
                  </a:cxn>
                  <a:cxn ang="0">
                    <a:pos x="T6" y="T7"/>
                  </a:cxn>
                  <a:cxn ang="0">
                    <a:pos x="T8" y="T9"/>
                  </a:cxn>
                  <a:cxn ang="0">
                    <a:pos x="T10" y="T11"/>
                  </a:cxn>
                  <a:cxn ang="0">
                    <a:pos x="T12" y="T13"/>
                  </a:cxn>
                </a:cxnLst>
                <a:rect l="0" t="0" r="r" b="b"/>
                <a:pathLst>
                  <a:path w="95" h="90">
                    <a:moveTo>
                      <a:pt x="42" y="0"/>
                    </a:moveTo>
                    <a:cubicBezTo>
                      <a:pt x="25" y="0"/>
                      <a:pt x="9" y="8"/>
                      <a:pt x="0" y="21"/>
                    </a:cubicBezTo>
                    <a:cubicBezTo>
                      <a:pt x="9" y="13"/>
                      <a:pt x="21" y="8"/>
                      <a:pt x="35" y="8"/>
                    </a:cubicBezTo>
                    <a:cubicBezTo>
                      <a:pt x="64" y="8"/>
                      <a:pt x="87" y="31"/>
                      <a:pt x="87" y="60"/>
                    </a:cubicBezTo>
                    <a:cubicBezTo>
                      <a:pt x="87" y="71"/>
                      <a:pt x="84" y="81"/>
                      <a:pt x="77" y="90"/>
                    </a:cubicBezTo>
                    <a:cubicBezTo>
                      <a:pt x="88" y="80"/>
                      <a:pt x="95" y="67"/>
                      <a:pt x="95" y="51"/>
                    </a:cubicBezTo>
                    <a:cubicBezTo>
                      <a:pt x="95" y="23"/>
                      <a:pt x="71" y="0"/>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gr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组合 119"/>
          <p:cNvGrpSpPr/>
          <p:nvPr/>
        </p:nvGrpSpPr>
        <p:grpSpPr>
          <a:xfrm>
            <a:off x="589196" y="1715094"/>
            <a:ext cx="1807932" cy="3335651"/>
            <a:chOff x="1466173" y="1296754"/>
            <a:chExt cx="2406357" cy="4439752"/>
          </a:xfrm>
        </p:grpSpPr>
        <p:sp>
          <p:nvSpPr>
            <p:cNvPr id="121" name="圆角矩形 120"/>
            <p:cNvSpPr/>
            <p:nvPr/>
          </p:nvSpPr>
          <p:spPr>
            <a:xfrm>
              <a:off x="1517303" y="1296754"/>
              <a:ext cx="2303205" cy="4439752"/>
            </a:xfrm>
            <a:prstGeom prst="roundRect">
              <a:avLst>
                <a:gd name="adj" fmla="val 5531"/>
              </a:avLst>
            </a:prstGeom>
            <a:pattFill prst="dkDnDiag">
              <a:fgClr>
                <a:sysClr val="window" lastClr="FFFFFF"/>
              </a:fgClr>
              <a:bgClr>
                <a:srgbClr val="F9F9F9"/>
              </a:bgClr>
            </a:pattFill>
            <a:ln w="25400" cap="flat" cmpd="sng" algn="ctr">
              <a:noFill/>
              <a:prstDash val="solid"/>
            </a:ln>
            <a:effectLst>
              <a:outerShdw dist="1778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2" name="组合 121"/>
            <p:cNvGrpSpPr/>
            <p:nvPr/>
          </p:nvGrpSpPr>
          <p:grpSpPr>
            <a:xfrm>
              <a:off x="2002721" y="1605930"/>
              <a:ext cx="1332368" cy="1332368"/>
              <a:chOff x="2002721" y="1605930"/>
              <a:chExt cx="1332368" cy="1332368"/>
            </a:xfrm>
          </p:grpSpPr>
          <p:grpSp>
            <p:nvGrpSpPr>
              <p:cNvPr id="134" name="组合 133"/>
              <p:cNvGrpSpPr/>
              <p:nvPr/>
            </p:nvGrpSpPr>
            <p:grpSpPr>
              <a:xfrm>
                <a:off x="2002721" y="1605930"/>
                <a:ext cx="1332368" cy="1332368"/>
                <a:chOff x="1236675" y="2423160"/>
                <a:chExt cx="1950720" cy="1950720"/>
              </a:xfrm>
            </p:grpSpPr>
            <p:sp>
              <p:nvSpPr>
                <p:cNvPr id="136" name="椭圆 135"/>
                <p:cNvSpPr/>
                <p:nvPr/>
              </p:nvSpPr>
              <p:spPr>
                <a:xfrm>
                  <a:off x="1236675" y="2423160"/>
                  <a:ext cx="1950720" cy="1950720"/>
                </a:xfrm>
                <a:prstGeom prst="ellipse">
                  <a:avLst/>
                </a:prstGeom>
                <a:solidFill>
                  <a:sysClr val="window" lastClr="FFFFFF"/>
                </a:solidFill>
                <a:ln w="25400" cap="flat" cmpd="sng" algn="ctr">
                  <a:noFill/>
                  <a:prstDash val="solid"/>
                </a:ln>
                <a:effectLst>
                  <a:outerShdw dist="101600" dir="2700000" algn="tl"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7" name="椭圆 136"/>
                <p:cNvSpPr/>
                <p:nvPr/>
              </p:nvSpPr>
              <p:spPr>
                <a:xfrm>
                  <a:off x="1414428" y="2592937"/>
                  <a:ext cx="1595213" cy="1611166"/>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35" name="椭圆 134"/>
              <p:cNvSpPr/>
              <p:nvPr/>
            </p:nvSpPr>
            <p:spPr>
              <a:xfrm>
                <a:off x="2251694" y="1854903"/>
                <a:ext cx="834422" cy="834422"/>
              </a:xfrm>
              <a:prstGeom prst="ellipse">
                <a:avLst/>
              </a:prstGeom>
              <a:solidFill>
                <a:srgbClr val="2683C6"/>
              </a:solidFill>
              <a:ln w="25400" cap="flat" cmpd="sng" algn="ctr">
                <a:noFill/>
                <a:prstDash val="solid"/>
              </a:ln>
              <a:effectLst>
                <a:innerShdw dist="1016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3" name="文本框 101"/>
            <p:cNvSpPr txBox="1"/>
            <p:nvPr/>
          </p:nvSpPr>
          <p:spPr bwMode="auto">
            <a:xfrm>
              <a:off x="1611365" y="3101868"/>
              <a:ext cx="2115077" cy="614476"/>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2683C6"/>
                  </a:solidFill>
                  <a:effectLst/>
                  <a:uLnTx/>
                  <a:uFillTx/>
                  <a:latin typeface="Impact" panose="020B0806030902050204" pitchFamily="34" charset="0"/>
                  <a:ea typeface="时尚中黑简体" panose="01010104010101010101" pitchFamily="2" charset="-122"/>
                </a:rPr>
                <a:t>¥ 20015</a:t>
              </a:r>
              <a:endParaRPr kumimoji="0" lang="zh-CN" altLang="en-US" sz="2400" b="0" i="0" u="none" strike="noStrike" kern="0" cap="none" spc="0" normalizeH="0" baseline="0" noProof="0" dirty="0">
                <a:ln>
                  <a:noFill/>
                </a:ln>
                <a:solidFill>
                  <a:srgbClr val="2683C6"/>
                </a:solidFill>
                <a:effectLst/>
                <a:uLnTx/>
                <a:uFillTx/>
                <a:latin typeface="Impact" panose="020B0806030902050204" pitchFamily="34" charset="0"/>
                <a:ea typeface="时尚中黑简体" panose="01010104010101010101" pitchFamily="2" charset="-122"/>
              </a:endParaRPr>
            </a:p>
          </p:txBody>
        </p:sp>
        <p:grpSp>
          <p:nvGrpSpPr>
            <p:cNvPr id="124" name="组合 123"/>
            <p:cNvGrpSpPr/>
            <p:nvPr/>
          </p:nvGrpSpPr>
          <p:grpSpPr>
            <a:xfrm>
              <a:off x="1466173" y="4020030"/>
              <a:ext cx="2406357" cy="1152650"/>
              <a:chOff x="1599523" y="3924780"/>
              <a:chExt cx="2406357" cy="1152650"/>
            </a:xfrm>
          </p:grpSpPr>
          <p:sp>
            <p:nvSpPr>
              <p:cNvPr id="132" name="文本框 108"/>
              <p:cNvSpPr txBox="1"/>
              <p:nvPr/>
            </p:nvSpPr>
            <p:spPr bwMode="auto">
              <a:xfrm>
                <a:off x="1599523" y="4244815"/>
                <a:ext cx="2406357" cy="832615"/>
              </a:xfrm>
              <a:prstGeom prst="rect">
                <a:avLst/>
              </a:prstGeom>
              <a:noFill/>
            </p:spPr>
            <p:txBody>
              <a:bodyPr wrap="square">
                <a:sp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33" name="文本框 109"/>
              <p:cNvSpPr txBox="1"/>
              <p:nvPr/>
            </p:nvSpPr>
            <p:spPr bwMode="auto">
              <a:xfrm>
                <a:off x="1841303" y="3924780"/>
                <a:ext cx="1922797" cy="450615"/>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cxnSp>
          <p:nvCxnSpPr>
            <p:cNvPr id="125" name="直接连接符 124"/>
            <p:cNvCxnSpPr/>
            <p:nvPr/>
          </p:nvCxnSpPr>
          <p:spPr>
            <a:xfrm>
              <a:off x="1710281" y="3812113"/>
              <a:ext cx="1937303" cy="0"/>
            </a:xfrm>
            <a:prstGeom prst="line">
              <a:avLst/>
            </a:prstGeom>
            <a:noFill/>
            <a:ln w="12700" cap="flat" cmpd="sng" algn="ctr">
              <a:solidFill>
                <a:sysClr val="window" lastClr="FFFFFF">
                  <a:lumMod val="85000"/>
                </a:sysClr>
              </a:solidFill>
              <a:prstDash val="solid"/>
            </a:ln>
            <a:effectLst/>
          </p:spPr>
        </p:cxnSp>
        <p:cxnSp>
          <p:nvCxnSpPr>
            <p:cNvPr id="126" name="直接连接符 125"/>
            <p:cNvCxnSpPr/>
            <p:nvPr/>
          </p:nvCxnSpPr>
          <p:spPr>
            <a:xfrm>
              <a:off x="1710281" y="5082113"/>
              <a:ext cx="1937303" cy="0"/>
            </a:xfrm>
            <a:prstGeom prst="line">
              <a:avLst/>
            </a:prstGeom>
            <a:noFill/>
            <a:ln w="12700" cap="flat" cmpd="sng" algn="ctr">
              <a:solidFill>
                <a:sysClr val="window" lastClr="FFFFFF">
                  <a:lumMod val="85000"/>
                </a:sysClr>
              </a:solidFill>
              <a:prstDash val="solid"/>
            </a:ln>
            <a:effectLst/>
          </p:spPr>
        </p:cxnSp>
        <p:grpSp>
          <p:nvGrpSpPr>
            <p:cNvPr id="127" name="组合 126"/>
            <p:cNvGrpSpPr/>
            <p:nvPr/>
          </p:nvGrpSpPr>
          <p:grpSpPr>
            <a:xfrm>
              <a:off x="2454177" y="5366612"/>
              <a:ext cx="429452" cy="83127"/>
              <a:chOff x="4600573" y="2237622"/>
              <a:chExt cx="390411" cy="75570"/>
            </a:xfrm>
          </p:grpSpPr>
          <p:sp>
            <p:nvSpPr>
              <p:cNvPr id="128" name="椭圆 127"/>
              <p:cNvSpPr/>
              <p:nvPr/>
            </p:nvSpPr>
            <p:spPr>
              <a:xfrm>
                <a:off x="4600573" y="2237622"/>
                <a:ext cx="75570" cy="75570"/>
              </a:xfrm>
              <a:prstGeom prst="ellips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椭圆 128"/>
              <p:cNvSpPr/>
              <p:nvPr/>
            </p:nvSpPr>
            <p:spPr>
              <a:xfrm>
                <a:off x="4705520" y="2237622"/>
                <a:ext cx="75570" cy="75570"/>
              </a:xfrm>
              <a:prstGeom prst="ellipse">
                <a:avLst/>
              </a:prstGeom>
              <a:solidFill>
                <a:srgbClr val="BFBFB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椭圆 129"/>
              <p:cNvSpPr/>
              <p:nvPr/>
            </p:nvSpPr>
            <p:spPr>
              <a:xfrm>
                <a:off x="4810467" y="2237622"/>
                <a:ext cx="75570" cy="75570"/>
              </a:xfrm>
              <a:prstGeom prst="ellips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椭圆 130"/>
              <p:cNvSpPr/>
              <p:nvPr/>
            </p:nvSpPr>
            <p:spPr>
              <a:xfrm>
                <a:off x="4915414" y="2237622"/>
                <a:ext cx="75570" cy="75570"/>
              </a:xfrm>
              <a:prstGeom prst="ellips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38" name="组合 137"/>
          <p:cNvGrpSpPr/>
          <p:nvPr/>
        </p:nvGrpSpPr>
        <p:grpSpPr>
          <a:xfrm>
            <a:off x="2634300" y="1715094"/>
            <a:ext cx="1807932" cy="3335651"/>
            <a:chOff x="1466173" y="1296754"/>
            <a:chExt cx="2406357" cy="4439752"/>
          </a:xfrm>
        </p:grpSpPr>
        <p:sp>
          <p:nvSpPr>
            <p:cNvPr id="139" name="圆角矩形 138"/>
            <p:cNvSpPr/>
            <p:nvPr/>
          </p:nvSpPr>
          <p:spPr>
            <a:xfrm>
              <a:off x="1517303" y="1296754"/>
              <a:ext cx="2303205" cy="4439752"/>
            </a:xfrm>
            <a:prstGeom prst="roundRect">
              <a:avLst>
                <a:gd name="adj" fmla="val 5531"/>
              </a:avLst>
            </a:prstGeom>
            <a:pattFill prst="dkDnDiag">
              <a:fgClr>
                <a:sysClr val="window" lastClr="FFFFFF"/>
              </a:fgClr>
              <a:bgClr>
                <a:srgbClr val="F9F9F9"/>
              </a:bgClr>
            </a:pattFill>
            <a:ln w="25400" cap="flat" cmpd="sng" algn="ctr">
              <a:noFill/>
              <a:prstDash val="solid"/>
            </a:ln>
            <a:effectLst>
              <a:outerShdw dist="1778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0" name="组合 139"/>
            <p:cNvGrpSpPr/>
            <p:nvPr/>
          </p:nvGrpSpPr>
          <p:grpSpPr>
            <a:xfrm>
              <a:off x="2002721" y="1605930"/>
              <a:ext cx="1332368" cy="1332368"/>
              <a:chOff x="2002721" y="1605930"/>
              <a:chExt cx="1332368" cy="1332368"/>
            </a:xfrm>
          </p:grpSpPr>
          <p:grpSp>
            <p:nvGrpSpPr>
              <p:cNvPr id="152" name="组合 151"/>
              <p:cNvGrpSpPr/>
              <p:nvPr/>
            </p:nvGrpSpPr>
            <p:grpSpPr>
              <a:xfrm>
                <a:off x="2002721" y="1605930"/>
                <a:ext cx="1332368" cy="1332368"/>
                <a:chOff x="1236675" y="2423160"/>
                <a:chExt cx="1950720" cy="1950720"/>
              </a:xfrm>
            </p:grpSpPr>
            <p:sp>
              <p:nvSpPr>
                <p:cNvPr id="154" name="椭圆 153"/>
                <p:cNvSpPr/>
                <p:nvPr/>
              </p:nvSpPr>
              <p:spPr>
                <a:xfrm>
                  <a:off x="1236675" y="2423160"/>
                  <a:ext cx="1950720" cy="1950720"/>
                </a:xfrm>
                <a:prstGeom prst="ellipse">
                  <a:avLst/>
                </a:prstGeom>
                <a:solidFill>
                  <a:sysClr val="window" lastClr="FFFFFF"/>
                </a:solidFill>
                <a:ln w="25400" cap="flat" cmpd="sng" algn="ctr">
                  <a:noFill/>
                  <a:prstDash val="solid"/>
                </a:ln>
                <a:effectLst>
                  <a:outerShdw dist="101600" dir="2700000" algn="tl"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椭圆 154"/>
                <p:cNvSpPr/>
                <p:nvPr/>
              </p:nvSpPr>
              <p:spPr>
                <a:xfrm>
                  <a:off x="1414428" y="2592937"/>
                  <a:ext cx="1595213" cy="1611166"/>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53" name="椭圆 152"/>
              <p:cNvSpPr/>
              <p:nvPr/>
            </p:nvSpPr>
            <p:spPr>
              <a:xfrm>
                <a:off x="2251694" y="1854903"/>
                <a:ext cx="834422" cy="834422"/>
              </a:xfrm>
              <a:prstGeom prst="ellipse">
                <a:avLst/>
              </a:prstGeom>
              <a:solidFill>
                <a:srgbClr val="2683C6"/>
              </a:solidFill>
              <a:ln w="25400" cap="flat" cmpd="sng" algn="ctr">
                <a:noFill/>
                <a:prstDash val="solid"/>
              </a:ln>
              <a:effectLst>
                <a:innerShdw dist="1016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41" name="文本框 166"/>
            <p:cNvSpPr txBox="1"/>
            <p:nvPr/>
          </p:nvSpPr>
          <p:spPr bwMode="auto">
            <a:xfrm>
              <a:off x="1611365" y="3101868"/>
              <a:ext cx="2115077" cy="614476"/>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2683C6"/>
                  </a:solidFill>
                  <a:effectLst/>
                  <a:uLnTx/>
                  <a:uFillTx/>
                  <a:latin typeface="Impact" panose="020B0806030902050204" pitchFamily="34" charset="0"/>
                  <a:ea typeface="时尚中黑简体" panose="01010104010101010101" pitchFamily="2" charset="-122"/>
                </a:rPr>
                <a:t>¥ 28015</a:t>
              </a:r>
              <a:endParaRPr kumimoji="0" lang="zh-CN" altLang="en-US" sz="2400" b="0" i="0" u="none" strike="noStrike" kern="0" cap="none" spc="0" normalizeH="0" baseline="0" noProof="0" dirty="0">
                <a:ln>
                  <a:noFill/>
                </a:ln>
                <a:solidFill>
                  <a:srgbClr val="2683C6"/>
                </a:solidFill>
                <a:effectLst/>
                <a:uLnTx/>
                <a:uFillTx/>
                <a:latin typeface="Impact" panose="020B0806030902050204" pitchFamily="34" charset="0"/>
                <a:ea typeface="时尚中黑简体" panose="01010104010101010101" pitchFamily="2" charset="-122"/>
              </a:endParaRPr>
            </a:p>
          </p:txBody>
        </p:sp>
        <p:grpSp>
          <p:nvGrpSpPr>
            <p:cNvPr id="142" name="组合 141"/>
            <p:cNvGrpSpPr/>
            <p:nvPr/>
          </p:nvGrpSpPr>
          <p:grpSpPr>
            <a:xfrm>
              <a:off x="1466173" y="4020030"/>
              <a:ext cx="2406357" cy="1152650"/>
              <a:chOff x="1599523" y="3924780"/>
              <a:chExt cx="2406357" cy="1152650"/>
            </a:xfrm>
          </p:grpSpPr>
          <p:sp>
            <p:nvSpPr>
              <p:cNvPr id="150" name="文本框 175"/>
              <p:cNvSpPr txBox="1"/>
              <p:nvPr/>
            </p:nvSpPr>
            <p:spPr bwMode="auto">
              <a:xfrm>
                <a:off x="1599523" y="4244815"/>
                <a:ext cx="2406357" cy="832615"/>
              </a:xfrm>
              <a:prstGeom prst="rect">
                <a:avLst/>
              </a:prstGeom>
              <a:noFill/>
            </p:spPr>
            <p:txBody>
              <a:bodyPr wrap="square">
                <a:sp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51" name="文本框 176"/>
              <p:cNvSpPr txBox="1"/>
              <p:nvPr/>
            </p:nvSpPr>
            <p:spPr bwMode="auto">
              <a:xfrm>
                <a:off x="1841303" y="3924780"/>
                <a:ext cx="1922797" cy="450615"/>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cxnSp>
          <p:nvCxnSpPr>
            <p:cNvPr id="143" name="直接连接符 142"/>
            <p:cNvCxnSpPr/>
            <p:nvPr/>
          </p:nvCxnSpPr>
          <p:spPr>
            <a:xfrm>
              <a:off x="1710281" y="3812113"/>
              <a:ext cx="1937303" cy="0"/>
            </a:xfrm>
            <a:prstGeom prst="line">
              <a:avLst/>
            </a:prstGeom>
            <a:noFill/>
            <a:ln w="12700" cap="flat" cmpd="sng" algn="ctr">
              <a:solidFill>
                <a:sysClr val="window" lastClr="FFFFFF">
                  <a:lumMod val="85000"/>
                </a:sysClr>
              </a:solidFill>
              <a:prstDash val="solid"/>
            </a:ln>
            <a:effectLst/>
          </p:spPr>
        </p:cxnSp>
        <p:cxnSp>
          <p:nvCxnSpPr>
            <p:cNvPr id="144" name="直接连接符 143"/>
            <p:cNvCxnSpPr/>
            <p:nvPr/>
          </p:nvCxnSpPr>
          <p:spPr>
            <a:xfrm>
              <a:off x="1710281" y="5082113"/>
              <a:ext cx="1937303" cy="0"/>
            </a:xfrm>
            <a:prstGeom prst="line">
              <a:avLst/>
            </a:prstGeom>
            <a:noFill/>
            <a:ln w="12700" cap="flat" cmpd="sng" algn="ctr">
              <a:solidFill>
                <a:sysClr val="window" lastClr="FFFFFF">
                  <a:lumMod val="85000"/>
                </a:sysClr>
              </a:solidFill>
              <a:prstDash val="solid"/>
            </a:ln>
            <a:effectLst/>
          </p:spPr>
        </p:cxnSp>
        <p:grpSp>
          <p:nvGrpSpPr>
            <p:cNvPr id="145" name="组合 144"/>
            <p:cNvGrpSpPr/>
            <p:nvPr/>
          </p:nvGrpSpPr>
          <p:grpSpPr>
            <a:xfrm>
              <a:off x="2454177" y="5366612"/>
              <a:ext cx="429452" cy="83127"/>
              <a:chOff x="4600573" y="2237622"/>
              <a:chExt cx="390411" cy="75570"/>
            </a:xfrm>
          </p:grpSpPr>
          <p:sp>
            <p:nvSpPr>
              <p:cNvPr id="146" name="椭圆 145"/>
              <p:cNvSpPr/>
              <p:nvPr/>
            </p:nvSpPr>
            <p:spPr>
              <a:xfrm>
                <a:off x="4600573" y="2237622"/>
                <a:ext cx="75570" cy="75570"/>
              </a:xfrm>
              <a:prstGeom prst="ellipse">
                <a:avLst/>
              </a:prstGeom>
              <a:solidFill>
                <a:srgbClr val="BFBFB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椭圆 146"/>
              <p:cNvSpPr/>
              <p:nvPr/>
            </p:nvSpPr>
            <p:spPr>
              <a:xfrm>
                <a:off x="4705520" y="2237622"/>
                <a:ext cx="75570" cy="75570"/>
              </a:xfrm>
              <a:prstGeom prst="ellips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椭圆 147"/>
              <p:cNvSpPr/>
              <p:nvPr/>
            </p:nvSpPr>
            <p:spPr>
              <a:xfrm>
                <a:off x="4810467" y="2237622"/>
                <a:ext cx="75570" cy="75570"/>
              </a:xfrm>
              <a:prstGeom prst="ellips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椭圆 148"/>
              <p:cNvSpPr/>
              <p:nvPr/>
            </p:nvSpPr>
            <p:spPr>
              <a:xfrm>
                <a:off x="4915414" y="2237622"/>
                <a:ext cx="75570" cy="75570"/>
              </a:xfrm>
              <a:prstGeom prst="ellips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56" name="组合 155"/>
          <p:cNvGrpSpPr/>
          <p:nvPr/>
        </p:nvGrpSpPr>
        <p:grpSpPr>
          <a:xfrm>
            <a:off x="4679404" y="1715094"/>
            <a:ext cx="1807932" cy="3335651"/>
            <a:chOff x="1466173" y="1296754"/>
            <a:chExt cx="2406357" cy="4439752"/>
          </a:xfrm>
        </p:grpSpPr>
        <p:sp>
          <p:nvSpPr>
            <p:cNvPr id="157" name="圆角矩形 156"/>
            <p:cNvSpPr/>
            <p:nvPr/>
          </p:nvSpPr>
          <p:spPr>
            <a:xfrm>
              <a:off x="1505787" y="1296754"/>
              <a:ext cx="2304000" cy="4439752"/>
            </a:xfrm>
            <a:prstGeom prst="roundRect">
              <a:avLst>
                <a:gd name="adj" fmla="val 5531"/>
              </a:avLst>
            </a:prstGeom>
            <a:pattFill prst="dkDnDiag">
              <a:fgClr>
                <a:sysClr val="window" lastClr="FFFFFF"/>
              </a:fgClr>
              <a:bgClr>
                <a:srgbClr val="F9F9F9"/>
              </a:bgClr>
            </a:pattFill>
            <a:ln w="25400" cap="flat" cmpd="sng" algn="ctr">
              <a:noFill/>
              <a:prstDash val="solid"/>
            </a:ln>
            <a:effectLst>
              <a:outerShdw dist="1778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58" name="组合 157"/>
            <p:cNvGrpSpPr/>
            <p:nvPr/>
          </p:nvGrpSpPr>
          <p:grpSpPr>
            <a:xfrm>
              <a:off x="2002721" y="1605930"/>
              <a:ext cx="1332368" cy="1332368"/>
              <a:chOff x="2002721" y="1605930"/>
              <a:chExt cx="1332368" cy="1332368"/>
            </a:xfrm>
          </p:grpSpPr>
          <p:grpSp>
            <p:nvGrpSpPr>
              <p:cNvPr id="170" name="组合 169"/>
              <p:cNvGrpSpPr/>
              <p:nvPr/>
            </p:nvGrpSpPr>
            <p:grpSpPr>
              <a:xfrm>
                <a:off x="2002721" y="1605930"/>
                <a:ext cx="1332368" cy="1332368"/>
                <a:chOff x="1236675" y="2423160"/>
                <a:chExt cx="1950720" cy="1950720"/>
              </a:xfrm>
            </p:grpSpPr>
            <p:sp>
              <p:nvSpPr>
                <p:cNvPr id="172" name="椭圆 171"/>
                <p:cNvSpPr/>
                <p:nvPr/>
              </p:nvSpPr>
              <p:spPr>
                <a:xfrm>
                  <a:off x="1236675" y="2423160"/>
                  <a:ext cx="1950720" cy="1950720"/>
                </a:xfrm>
                <a:prstGeom prst="ellipse">
                  <a:avLst/>
                </a:prstGeom>
                <a:solidFill>
                  <a:sysClr val="window" lastClr="FFFFFF"/>
                </a:solidFill>
                <a:ln w="25400" cap="flat" cmpd="sng" algn="ctr">
                  <a:noFill/>
                  <a:prstDash val="solid"/>
                </a:ln>
                <a:effectLst>
                  <a:outerShdw dist="101600" dir="2700000" algn="tl"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3" name="椭圆 172"/>
                <p:cNvSpPr/>
                <p:nvPr/>
              </p:nvSpPr>
              <p:spPr>
                <a:xfrm>
                  <a:off x="1414428" y="2592937"/>
                  <a:ext cx="1595213" cy="1611166"/>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1" name="椭圆 170"/>
              <p:cNvSpPr/>
              <p:nvPr/>
            </p:nvSpPr>
            <p:spPr>
              <a:xfrm>
                <a:off x="2251694" y="1854903"/>
                <a:ext cx="834422" cy="834422"/>
              </a:xfrm>
              <a:prstGeom prst="ellipse">
                <a:avLst/>
              </a:prstGeom>
              <a:solidFill>
                <a:srgbClr val="2683C6"/>
              </a:solidFill>
              <a:ln w="25400" cap="flat" cmpd="sng" algn="ctr">
                <a:noFill/>
                <a:prstDash val="solid"/>
              </a:ln>
              <a:effectLst>
                <a:innerShdw dist="1016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59" name="文本框 184"/>
            <p:cNvSpPr txBox="1"/>
            <p:nvPr/>
          </p:nvSpPr>
          <p:spPr bwMode="auto">
            <a:xfrm>
              <a:off x="1611365" y="3101868"/>
              <a:ext cx="2115077" cy="614476"/>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2683C6"/>
                  </a:solidFill>
                  <a:effectLst/>
                  <a:uLnTx/>
                  <a:uFillTx/>
                  <a:latin typeface="Impact" panose="020B0806030902050204" pitchFamily="34" charset="0"/>
                  <a:ea typeface="时尚中黑简体" panose="01010104010101010101" pitchFamily="2" charset="-122"/>
                </a:rPr>
                <a:t>¥ 40515</a:t>
              </a:r>
              <a:endParaRPr kumimoji="0" lang="zh-CN" altLang="en-US" sz="2400" b="0" i="0" u="none" strike="noStrike" kern="0" cap="none" spc="0" normalizeH="0" baseline="0" noProof="0" dirty="0">
                <a:ln>
                  <a:noFill/>
                </a:ln>
                <a:solidFill>
                  <a:srgbClr val="2683C6"/>
                </a:solidFill>
                <a:effectLst/>
                <a:uLnTx/>
                <a:uFillTx/>
                <a:latin typeface="Impact" panose="020B0806030902050204" pitchFamily="34" charset="0"/>
                <a:ea typeface="时尚中黑简体" panose="01010104010101010101" pitchFamily="2" charset="-122"/>
              </a:endParaRPr>
            </a:p>
          </p:txBody>
        </p:sp>
        <p:grpSp>
          <p:nvGrpSpPr>
            <p:cNvPr id="160" name="组合 159"/>
            <p:cNvGrpSpPr/>
            <p:nvPr/>
          </p:nvGrpSpPr>
          <p:grpSpPr>
            <a:xfrm>
              <a:off x="1466173" y="4020030"/>
              <a:ext cx="2406357" cy="1169206"/>
              <a:chOff x="1599523" y="3924780"/>
              <a:chExt cx="2406357" cy="1169206"/>
            </a:xfrm>
          </p:grpSpPr>
          <p:sp>
            <p:nvSpPr>
              <p:cNvPr id="168" name="文本框 193"/>
              <p:cNvSpPr txBox="1"/>
              <p:nvPr/>
            </p:nvSpPr>
            <p:spPr bwMode="auto">
              <a:xfrm>
                <a:off x="1599523" y="4244815"/>
                <a:ext cx="2406357" cy="849171"/>
              </a:xfrm>
              <a:prstGeom prst="rect">
                <a:avLst/>
              </a:prstGeom>
              <a:noFill/>
            </p:spPr>
            <p:txBody>
              <a:bodyPr wrap="square">
                <a:sp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69" name="文本框 194"/>
              <p:cNvSpPr txBox="1"/>
              <p:nvPr/>
            </p:nvSpPr>
            <p:spPr bwMode="auto">
              <a:xfrm>
                <a:off x="1841303" y="3924780"/>
                <a:ext cx="1922797" cy="450615"/>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cxnSp>
          <p:nvCxnSpPr>
            <p:cNvPr id="161" name="直接连接符 160"/>
            <p:cNvCxnSpPr/>
            <p:nvPr/>
          </p:nvCxnSpPr>
          <p:spPr>
            <a:xfrm>
              <a:off x="1710281" y="3812113"/>
              <a:ext cx="1937303" cy="0"/>
            </a:xfrm>
            <a:prstGeom prst="line">
              <a:avLst/>
            </a:prstGeom>
            <a:noFill/>
            <a:ln w="12700" cap="flat" cmpd="sng" algn="ctr">
              <a:solidFill>
                <a:sysClr val="window" lastClr="FFFFFF">
                  <a:lumMod val="85000"/>
                </a:sysClr>
              </a:solidFill>
              <a:prstDash val="solid"/>
            </a:ln>
            <a:effectLst/>
          </p:spPr>
        </p:cxnSp>
        <p:cxnSp>
          <p:nvCxnSpPr>
            <p:cNvPr id="162" name="直接连接符 161"/>
            <p:cNvCxnSpPr/>
            <p:nvPr/>
          </p:nvCxnSpPr>
          <p:spPr>
            <a:xfrm>
              <a:off x="1710281" y="5082113"/>
              <a:ext cx="1937303" cy="0"/>
            </a:xfrm>
            <a:prstGeom prst="line">
              <a:avLst/>
            </a:prstGeom>
            <a:noFill/>
            <a:ln w="12700" cap="flat" cmpd="sng" algn="ctr">
              <a:solidFill>
                <a:sysClr val="window" lastClr="FFFFFF">
                  <a:lumMod val="85000"/>
                </a:sysClr>
              </a:solidFill>
              <a:prstDash val="solid"/>
            </a:ln>
            <a:effectLst/>
          </p:spPr>
        </p:cxnSp>
        <p:grpSp>
          <p:nvGrpSpPr>
            <p:cNvPr id="163" name="组合 162"/>
            <p:cNvGrpSpPr/>
            <p:nvPr/>
          </p:nvGrpSpPr>
          <p:grpSpPr>
            <a:xfrm>
              <a:off x="2454177" y="5366612"/>
              <a:ext cx="429452" cy="83127"/>
              <a:chOff x="4600573" y="2237622"/>
              <a:chExt cx="390411" cy="75570"/>
            </a:xfrm>
          </p:grpSpPr>
          <p:sp>
            <p:nvSpPr>
              <p:cNvPr id="164" name="椭圆 163"/>
              <p:cNvSpPr/>
              <p:nvPr/>
            </p:nvSpPr>
            <p:spPr>
              <a:xfrm>
                <a:off x="4600573" y="2237622"/>
                <a:ext cx="75570" cy="75570"/>
              </a:xfrm>
              <a:prstGeom prst="ellipse">
                <a:avLst/>
              </a:prstGeom>
              <a:solidFill>
                <a:srgbClr val="BFBFB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椭圆 164"/>
              <p:cNvSpPr/>
              <p:nvPr/>
            </p:nvSpPr>
            <p:spPr>
              <a:xfrm>
                <a:off x="4705520" y="2237622"/>
                <a:ext cx="75570" cy="75570"/>
              </a:xfrm>
              <a:prstGeom prst="ellipse">
                <a:avLst/>
              </a:prstGeom>
              <a:solidFill>
                <a:srgbClr val="BFBFB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6" name="椭圆 165"/>
              <p:cNvSpPr/>
              <p:nvPr/>
            </p:nvSpPr>
            <p:spPr>
              <a:xfrm>
                <a:off x="4810467" y="2237622"/>
                <a:ext cx="75570" cy="75570"/>
              </a:xfrm>
              <a:prstGeom prst="ellips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椭圆 166"/>
              <p:cNvSpPr/>
              <p:nvPr/>
            </p:nvSpPr>
            <p:spPr>
              <a:xfrm>
                <a:off x="4915414" y="2237622"/>
                <a:ext cx="75570" cy="75570"/>
              </a:xfrm>
              <a:prstGeom prst="ellips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74" name="组合 173"/>
          <p:cNvGrpSpPr/>
          <p:nvPr/>
        </p:nvGrpSpPr>
        <p:grpSpPr>
          <a:xfrm>
            <a:off x="6724508" y="1715094"/>
            <a:ext cx="1807932" cy="3335651"/>
            <a:chOff x="1466173" y="1296754"/>
            <a:chExt cx="2406357" cy="4439752"/>
          </a:xfrm>
        </p:grpSpPr>
        <p:sp>
          <p:nvSpPr>
            <p:cNvPr id="175" name="圆角矩形 174"/>
            <p:cNvSpPr/>
            <p:nvPr/>
          </p:nvSpPr>
          <p:spPr>
            <a:xfrm>
              <a:off x="1494156" y="1296754"/>
              <a:ext cx="2304000" cy="4439752"/>
            </a:xfrm>
            <a:prstGeom prst="roundRect">
              <a:avLst>
                <a:gd name="adj" fmla="val 5531"/>
              </a:avLst>
            </a:prstGeom>
            <a:pattFill prst="dkDnDiag">
              <a:fgClr>
                <a:sysClr val="window" lastClr="FFFFFF"/>
              </a:fgClr>
              <a:bgClr>
                <a:srgbClr val="F9F9F9"/>
              </a:bgClr>
            </a:pattFill>
            <a:ln w="25400" cap="flat" cmpd="sng" algn="ctr">
              <a:noFill/>
              <a:prstDash val="solid"/>
            </a:ln>
            <a:effectLst>
              <a:outerShdw dist="1778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76" name="组合 175"/>
            <p:cNvGrpSpPr/>
            <p:nvPr/>
          </p:nvGrpSpPr>
          <p:grpSpPr>
            <a:xfrm>
              <a:off x="2002721" y="1605930"/>
              <a:ext cx="1332368" cy="1332368"/>
              <a:chOff x="2002721" y="1605930"/>
              <a:chExt cx="1332368" cy="1332368"/>
            </a:xfrm>
          </p:grpSpPr>
          <p:grpSp>
            <p:nvGrpSpPr>
              <p:cNvPr id="188" name="组合 187"/>
              <p:cNvGrpSpPr/>
              <p:nvPr/>
            </p:nvGrpSpPr>
            <p:grpSpPr>
              <a:xfrm>
                <a:off x="2002721" y="1605930"/>
                <a:ext cx="1332368" cy="1332368"/>
                <a:chOff x="1236675" y="2423160"/>
                <a:chExt cx="1950720" cy="1950720"/>
              </a:xfrm>
            </p:grpSpPr>
            <p:sp>
              <p:nvSpPr>
                <p:cNvPr id="190" name="椭圆 189"/>
                <p:cNvSpPr/>
                <p:nvPr/>
              </p:nvSpPr>
              <p:spPr>
                <a:xfrm>
                  <a:off x="1236675" y="2423160"/>
                  <a:ext cx="1950720" cy="1950720"/>
                </a:xfrm>
                <a:prstGeom prst="ellipse">
                  <a:avLst/>
                </a:prstGeom>
                <a:solidFill>
                  <a:sysClr val="window" lastClr="FFFFFF"/>
                </a:solidFill>
                <a:ln w="25400" cap="flat" cmpd="sng" algn="ctr">
                  <a:noFill/>
                  <a:prstDash val="solid"/>
                </a:ln>
                <a:effectLst>
                  <a:outerShdw dist="101600" dir="2700000" algn="tl"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1" name="椭圆 190"/>
                <p:cNvSpPr/>
                <p:nvPr/>
              </p:nvSpPr>
              <p:spPr>
                <a:xfrm>
                  <a:off x="1414428" y="2592937"/>
                  <a:ext cx="1595213" cy="1611166"/>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89" name="椭圆 188"/>
              <p:cNvSpPr/>
              <p:nvPr/>
            </p:nvSpPr>
            <p:spPr>
              <a:xfrm>
                <a:off x="2251694" y="1854903"/>
                <a:ext cx="834422" cy="834422"/>
              </a:xfrm>
              <a:prstGeom prst="ellipse">
                <a:avLst/>
              </a:prstGeom>
              <a:solidFill>
                <a:srgbClr val="2683C6"/>
              </a:solidFill>
              <a:ln w="25400" cap="flat" cmpd="sng" algn="ctr">
                <a:noFill/>
                <a:prstDash val="solid"/>
              </a:ln>
              <a:effectLst>
                <a:innerShdw dist="1016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7" name="文本框 202"/>
            <p:cNvSpPr txBox="1"/>
            <p:nvPr/>
          </p:nvSpPr>
          <p:spPr bwMode="auto">
            <a:xfrm>
              <a:off x="1611365" y="3101868"/>
              <a:ext cx="2115077" cy="614476"/>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2683C6"/>
                  </a:solidFill>
                  <a:effectLst/>
                  <a:uLnTx/>
                  <a:uFillTx/>
                  <a:latin typeface="Impact" panose="020B0806030902050204" pitchFamily="34" charset="0"/>
                  <a:ea typeface="时尚中黑简体" panose="01010104010101010101" pitchFamily="2" charset="-122"/>
                </a:rPr>
                <a:t>¥ 50715</a:t>
              </a:r>
              <a:endParaRPr kumimoji="0" lang="zh-CN" altLang="en-US" sz="2400" b="0" i="0" u="none" strike="noStrike" kern="0" cap="none" spc="0" normalizeH="0" baseline="0" noProof="0" dirty="0">
                <a:ln>
                  <a:noFill/>
                </a:ln>
                <a:solidFill>
                  <a:srgbClr val="2683C6"/>
                </a:solidFill>
                <a:effectLst/>
                <a:uLnTx/>
                <a:uFillTx/>
                <a:latin typeface="Impact" panose="020B0806030902050204" pitchFamily="34" charset="0"/>
                <a:ea typeface="时尚中黑简体" panose="01010104010101010101" pitchFamily="2" charset="-122"/>
              </a:endParaRPr>
            </a:p>
          </p:txBody>
        </p:sp>
        <p:grpSp>
          <p:nvGrpSpPr>
            <p:cNvPr id="178" name="组合 177"/>
            <p:cNvGrpSpPr/>
            <p:nvPr/>
          </p:nvGrpSpPr>
          <p:grpSpPr>
            <a:xfrm>
              <a:off x="1466173" y="4020030"/>
              <a:ext cx="2406357" cy="1152650"/>
              <a:chOff x="1599523" y="3924780"/>
              <a:chExt cx="2406357" cy="1152650"/>
            </a:xfrm>
          </p:grpSpPr>
          <p:sp>
            <p:nvSpPr>
              <p:cNvPr id="186" name="文本框 211"/>
              <p:cNvSpPr txBox="1"/>
              <p:nvPr/>
            </p:nvSpPr>
            <p:spPr bwMode="auto">
              <a:xfrm>
                <a:off x="1599523" y="4244815"/>
                <a:ext cx="2406357" cy="832615"/>
              </a:xfrm>
              <a:prstGeom prst="rect">
                <a:avLst/>
              </a:prstGeom>
              <a:noFill/>
            </p:spPr>
            <p:txBody>
              <a:bodyPr wrap="square">
                <a:sp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87" name="文本框 212"/>
              <p:cNvSpPr txBox="1"/>
              <p:nvPr/>
            </p:nvSpPr>
            <p:spPr bwMode="auto">
              <a:xfrm>
                <a:off x="1841303" y="3924780"/>
                <a:ext cx="1922797" cy="450615"/>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cxnSp>
          <p:nvCxnSpPr>
            <p:cNvPr id="179" name="直接连接符 178"/>
            <p:cNvCxnSpPr/>
            <p:nvPr/>
          </p:nvCxnSpPr>
          <p:spPr>
            <a:xfrm>
              <a:off x="1710281" y="3812113"/>
              <a:ext cx="1937303" cy="0"/>
            </a:xfrm>
            <a:prstGeom prst="line">
              <a:avLst/>
            </a:prstGeom>
            <a:noFill/>
            <a:ln w="12700" cap="flat" cmpd="sng" algn="ctr">
              <a:solidFill>
                <a:sysClr val="window" lastClr="FFFFFF">
                  <a:lumMod val="85000"/>
                </a:sysClr>
              </a:solidFill>
              <a:prstDash val="solid"/>
            </a:ln>
            <a:effectLst/>
          </p:spPr>
        </p:cxnSp>
        <p:cxnSp>
          <p:nvCxnSpPr>
            <p:cNvPr id="180" name="直接连接符 179"/>
            <p:cNvCxnSpPr/>
            <p:nvPr/>
          </p:nvCxnSpPr>
          <p:spPr>
            <a:xfrm>
              <a:off x="1710281" y="5082113"/>
              <a:ext cx="1937303" cy="0"/>
            </a:xfrm>
            <a:prstGeom prst="line">
              <a:avLst/>
            </a:prstGeom>
            <a:noFill/>
            <a:ln w="12700" cap="flat" cmpd="sng" algn="ctr">
              <a:solidFill>
                <a:sysClr val="window" lastClr="FFFFFF">
                  <a:lumMod val="85000"/>
                </a:sysClr>
              </a:solidFill>
              <a:prstDash val="solid"/>
            </a:ln>
            <a:effectLst/>
          </p:spPr>
        </p:cxnSp>
        <p:grpSp>
          <p:nvGrpSpPr>
            <p:cNvPr id="181" name="组合 180"/>
            <p:cNvGrpSpPr/>
            <p:nvPr/>
          </p:nvGrpSpPr>
          <p:grpSpPr>
            <a:xfrm>
              <a:off x="2454177" y="5366612"/>
              <a:ext cx="429452" cy="83127"/>
              <a:chOff x="4600573" y="2237622"/>
              <a:chExt cx="390411" cy="75570"/>
            </a:xfrm>
          </p:grpSpPr>
          <p:sp>
            <p:nvSpPr>
              <p:cNvPr id="182" name="椭圆 181"/>
              <p:cNvSpPr/>
              <p:nvPr/>
            </p:nvSpPr>
            <p:spPr>
              <a:xfrm>
                <a:off x="4600573" y="2237622"/>
                <a:ext cx="75570" cy="75570"/>
              </a:xfrm>
              <a:prstGeom prst="ellipse">
                <a:avLst/>
              </a:prstGeom>
              <a:solidFill>
                <a:srgbClr val="BFBFB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3" name="椭圆 182"/>
              <p:cNvSpPr/>
              <p:nvPr/>
            </p:nvSpPr>
            <p:spPr>
              <a:xfrm>
                <a:off x="4705520" y="2237622"/>
                <a:ext cx="75570" cy="75570"/>
              </a:xfrm>
              <a:prstGeom prst="ellipse">
                <a:avLst/>
              </a:prstGeom>
              <a:solidFill>
                <a:srgbClr val="BFBFB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4" name="椭圆 183"/>
              <p:cNvSpPr/>
              <p:nvPr/>
            </p:nvSpPr>
            <p:spPr>
              <a:xfrm>
                <a:off x="4810467" y="2237622"/>
                <a:ext cx="75570" cy="75570"/>
              </a:xfrm>
              <a:prstGeom prst="ellips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5" name="椭圆 184"/>
              <p:cNvSpPr/>
              <p:nvPr/>
            </p:nvSpPr>
            <p:spPr>
              <a:xfrm>
                <a:off x="4915414" y="2237622"/>
                <a:ext cx="75570" cy="75570"/>
              </a:xfrm>
              <a:prstGeom prst="ellipse">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92" name="组合 191"/>
          <p:cNvGrpSpPr/>
          <p:nvPr/>
        </p:nvGrpSpPr>
        <p:grpSpPr>
          <a:xfrm>
            <a:off x="1381920" y="2346398"/>
            <a:ext cx="231356" cy="230131"/>
            <a:chOff x="3856417" y="4248125"/>
            <a:chExt cx="409860" cy="407692"/>
          </a:xfrm>
          <a:solidFill>
            <a:sysClr val="window" lastClr="FFFFFF"/>
          </a:solidFill>
        </p:grpSpPr>
        <p:sp>
          <p:nvSpPr>
            <p:cNvPr id="193"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94"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95"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96"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97"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98"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199"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grpSp>
      <p:grpSp>
        <p:nvGrpSpPr>
          <p:cNvPr id="200" name="组合 199"/>
          <p:cNvGrpSpPr/>
          <p:nvPr/>
        </p:nvGrpSpPr>
        <p:grpSpPr>
          <a:xfrm>
            <a:off x="3412271" y="2304473"/>
            <a:ext cx="273587" cy="313983"/>
            <a:chOff x="2733098" y="4187405"/>
            <a:chExt cx="484675" cy="556238"/>
          </a:xfrm>
          <a:solidFill>
            <a:sysClr val="window" lastClr="FFFFFF"/>
          </a:solidFill>
        </p:grpSpPr>
        <p:sp>
          <p:nvSpPr>
            <p:cNvPr id="201"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02"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03"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04"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05"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06"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07"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08"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09"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10"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11"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12"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13"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14"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15"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16"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17"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grpSp>
      <p:grpSp>
        <p:nvGrpSpPr>
          <p:cNvPr id="218" name="组合 217"/>
          <p:cNvGrpSpPr/>
          <p:nvPr/>
        </p:nvGrpSpPr>
        <p:grpSpPr>
          <a:xfrm>
            <a:off x="5424948" y="2351601"/>
            <a:ext cx="322551" cy="219726"/>
            <a:chOff x="4895160" y="4287159"/>
            <a:chExt cx="571418" cy="389258"/>
          </a:xfrm>
          <a:solidFill>
            <a:sysClr val="window" lastClr="FFFFFF"/>
          </a:solidFill>
        </p:grpSpPr>
        <p:sp>
          <p:nvSpPr>
            <p:cNvPr id="21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2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2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2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2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2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2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2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2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grpSp>
      <p:grpSp>
        <p:nvGrpSpPr>
          <p:cNvPr id="228" name="组合 227"/>
          <p:cNvGrpSpPr/>
          <p:nvPr/>
        </p:nvGrpSpPr>
        <p:grpSpPr>
          <a:xfrm>
            <a:off x="7505458" y="2351601"/>
            <a:ext cx="247269" cy="219726"/>
            <a:chOff x="6007636" y="4287159"/>
            <a:chExt cx="438051" cy="389258"/>
          </a:xfrm>
          <a:solidFill>
            <a:sysClr val="window" lastClr="FFFFFF"/>
          </a:solidFill>
        </p:grpSpPr>
        <p:sp>
          <p:nvSpPr>
            <p:cNvPr id="229"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30"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31"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32"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33"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34"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35"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36"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sp>
          <p:nvSpPr>
            <p:cNvPr id="237"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0000"/>
                </a:solidFill>
                <a:effectLst/>
                <a:uLnTx/>
                <a:uFillTx/>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空心弧 103"/>
          <p:cNvSpPr/>
          <p:nvPr/>
        </p:nvSpPr>
        <p:spPr>
          <a:xfrm>
            <a:off x="3204184" y="2797267"/>
            <a:ext cx="2768469" cy="2768469"/>
          </a:xfrm>
          <a:prstGeom prst="blockArc">
            <a:avLst>
              <a:gd name="adj1" fmla="val 10800000"/>
              <a:gd name="adj2" fmla="val 0"/>
              <a:gd name="adj3" fmla="val 4000"/>
            </a:avLst>
          </a:prstGeom>
          <a:solidFill>
            <a:srgbClr val="ECECE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5" name="等腰三角形 104"/>
          <p:cNvSpPr/>
          <p:nvPr/>
        </p:nvSpPr>
        <p:spPr>
          <a:xfrm rot="16200000">
            <a:off x="2961101" y="3984514"/>
            <a:ext cx="124956" cy="107721"/>
          </a:xfrm>
          <a:prstGeom prst="triangl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6" name="等腰三角形 105"/>
          <p:cNvSpPr/>
          <p:nvPr/>
        </p:nvSpPr>
        <p:spPr>
          <a:xfrm rot="19800000">
            <a:off x="3762604" y="2726612"/>
            <a:ext cx="124956" cy="107721"/>
          </a:xfrm>
          <a:prstGeom prst="triangl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等腰三角形 106"/>
          <p:cNvSpPr/>
          <p:nvPr/>
        </p:nvSpPr>
        <p:spPr>
          <a:xfrm rot="1800000">
            <a:off x="5270192" y="2726612"/>
            <a:ext cx="124956" cy="107721"/>
          </a:xfrm>
          <a:prstGeom prst="triangl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 name="等腰三角形 107"/>
          <p:cNvSpPr/>
          <p:nvPr/>
        </p:nvSpPr>
        <p:spPr>
          <a:xfrm rot="5400000">
            <a:off x="6062154" y="3984514"/>
            <a:ext cx="124956" cy="107721"/>
          </a:xfrm>
          <a:prstGeom prst="triangl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9" name="组合 108"/>
          <p:cNvGrpSpPr/>
          <p:nvPr/>
        </p:nvGrpSpPr>
        <p:grpSpPr>
          <a:xfrm>
            <a:off x="3380092" y="2121321"/>
            <a:ext cx="546479" cy="546479"/>
            <a:chOff x="3474146" y="1609679"/>
            <a:chExt cx="495930" cy="495930"/>
          </a:xfrm>
        </p:grpSpPr>
        <p:grpSp>
          <p:nvGrpSpPr>
            <p:cNvPr id="110" name="组合 109"/>
            <p:cNvGrpSpPr/>
            <p:nvPr/>
          </p:nvGrpSpPr>
          <p:grpSpPr>
            <a:xfrm>
              <a:off x="3474146" y="1609679"/>
              <a:ext cx="495930" cy="495930"/>
              <a:chOff x="3092450" y="4083050"/>
              <a:chExt cx="800100" cy="800100"/>
            </a:xfrm>
          </p:grpSpPr>
          <p:sp>
            <p:nvSpPr>
              <p:cNvPr id="119" name="椭圆 118"/>
              <p:cNvSpPr/>
              <p:nvPr/>
            </p:nvSpPr>
            <p:spPr>
              <a:xfrm>
                <a:off x="3092450" y="4083050"/>
                <a:ext cx="800100" cy="800100"/>
              </a:xfrm>
              <a:prstGeom prst="ellipse">
                <a:avLst/>
              </a:prstGeom>
              <a:solidFill>
                <a:srgbClr val="F9F9F9"/>
              </a:solidFill>
              <a:ln w="19050" cap="flat" cmpd="sng" algn="ctr">
                <a:gradFill flip="none" rotWithShape="1">
                  <a:gsLst>
                    <a:gs pos="0">
                      <a:sysClr val="window" lastClr="FFFFFF"/>
                    </a:gs>
                    <a:gs pos="100000">
                      <a:srgbClr val="ECECEC"/>
                    </a:gs>
                  </a:gsLst>
                  <a:lin ang="2700000" scaled="1"/>
                  <a:tileRect/>
                </a:gradFill>
                <a:prstDash val="solid"/>
              </a:ln>
              <a:effectLst>
                <a:outerShdw dist="63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0" name="椭圆 119"/>
              <p:cNvSpPr/>
              <p:nvPr/>
            </p:nvSpPr>
            <p:spPr>
              <a:xfrm>
                <a:off x="3187082" y="4177682"/>
                <a:ext cx="610837" cy="610837"/>
              </a:xfrm>
              <a:prstGeom prst="ellipse">
                <a:avLst/>
              </a:prstGeom>
              <a:solidFill>
                <a:srgbClr val="2683C6"/>
              </a:solidFill>
              <a:ln w="19050" cap="flat" cmpd="sng" algn="ctr">
                <a:gradFill flip="none" rotWithShape="1">
                  <a:gsLst>
                    <a:gs pos="0">
                      <a:srgbClr val="DCDCDC"/>
                    </a:gs>
                    <a:gs pos="100000">
                      <a:sysClr val="window" lastClr="FFFFFF"/>
                    </a:gs>
                  </a:gsLst>
                  <a:lin ang="2700000" scaled="1"/>
                  <a:tileRect/>
                </a:gradFill>
                <a:prstDash val="solid"/>
              </a:ln>
              <a:effectLst>
                <a:innerShdw dist="76200" dir="13500000">
                  <a:srgbClr val="2683C6">
                    <a:lumMod val="50000"/>
                    <a:alpha val="5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1" name="组合 110"/>
            <p:cNvGrpSpPr/>
            <p:nvPr/>
          </p:nvGrpSpPr>
          <p:grpSpPr>
            <a:xfrm>
              <a:off x="3635353" y="1771345"/>
              <a:ext cx="173516" cy="172599"/>
              <a:chOff x="3856417" y="4248125"/>
              <a:chExt cx="409860" cy="407692"/>
            </a:xfrm>
            <a:solidFill>
              <a:sysClr val="window" lastClr="FFFFFF"/>
            </a:solidFill>
          </p:grpSpPr>
          <p:sp>
            <p:nvSpPr>
              <p:cNvPr id="112"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13"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14"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15"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16"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17"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18"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grpSp>
      </p:grpSp>
      <p:grpSp>
        <p:nvGrpSpPr>
          <p:cNvPr id="121" name="组合 120"/>
          <p:cNvGrpSpPr/>
          <p:nvPr/>
        </p:nvGrpSpPr>
        <p:grpSpPr>
          <a:xfrm>
            <a:off x="2349588" y="3707884"/>
            <a:ext cx="546479" cy="546479"/>
            <a:chOff x="2538964" y="3049486"/>
            <a:chExt cx="495930" cy="495930"/>
          </a:xfrm>
        </p:grpSpPr>
        <p:grpSp>
          <p:nvGrpSpPr>
            <p:cNvPr id="122" name="组合 121"/>
            <p:cNvGrpSpPr/>
            <p:nvPr/>
          </p:nvGrpSpPr>
          <p:grpSpPr>
            <a:xfrm>
              <a:off x="2538964" y="3049486"/>
              <a:ext cx="495930" cy="495930"/>
              <a:chOff x="3092450" y="4083050"/>
              <a:chExt cx="800100" cy="800100"/>
            </a:xfrm>
          </p:grpSpPr>
          <p:sp>
            <p:nvSpPr>
              <p:cNvPr id="141" name="椭圆 140"/>
              <p:cNvSpPr/>
              <p:nvPr/>
            </p:nvSpPr>
            <p:spPr>
              <a:xfrm>
                <a:off x="3092450" y="4083050"/>
                <a:ext cx="800100" cy="800100"/>
              </a:xfrm>
              <a:prstGeom prst="ellipse">
                <a:avLst/>
              </a:prstGeom>
              <a:solidFill>
                <a:srgbClr val="F9F9F9"/>
              </a:solidFill>
              <a:ln w="19050" cap="flat" cmpd="sng" algn="ctr">
                <a:gradFill flip="none" rotWithShape="1">
                  <a:gsLst>
                    <a:gs pos="0">
                      <a:sysClr val="window" lastClr="FFFFFF"/>
                    </a:gs>
                    <a:gs pos="100000">
                      <a:srgbClr val="ECECEC"/>
                    </a:gs>
                  </a:gsLst>
                  <a:lin ang="2700000" scaled="1"/>
                  <a:tileRect/>
                </a:gradFill>
                <a:prstDash val="solid"/>
              </a:ln>
              <a:effectLst>
                <a:outerShdw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2" name="椭圆 141"/>
              <p:cNvSpPr/>
              <p:nvPr/>
            </p:nvSpPr>
            <p:spPr>
              <a:xfrm>
                <a:off x="3187082" y="4177682"/>
                <a:ext cx="610837" cy="610837"/>
              </a:xfrm>
              <a:prstGeom prst="ellipse">
                <a:avLst/>
              </a:prstGeom>
              <a:solidFill>
                <a:srgbClr val="2683C6"/>
              </a:solidFill>
              <a:ln w="19050" cap="flat" cmpd="sng" algn="ctr">
                <a:gradFill flip="none" rotWithShape="1">
                  <a:gsLst>
                    <a:gs pos="0">
                      <a:srgbClr val="DCDCDC"/>
                    </a:gs>
                    <a:gs pos="100000">
                      <a:sysClr val="window" lastClr="FFFFFF"/>
                    </a:gs>
                  </a:gsLst>
                  <a:lin ang="2700000" scaled="1"/>
                  <a:tileRect/>
                </a:gradFill>
                <a:prstDash val="solid"/>
              </a:ln>
              <a:effectLst>
                <a:innerShdw dist="76200" dir="13500000">
                  <a:srgbClr val="2683C6">
                    <a:lumMod val="50000"/>
                    <a:alpha val="5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3" name="组合 122"/>
            <p:cNvGrpSpPr/>
            <p:nvPr/>
          </p:nvGrpSpPr>
          <p:grpSpPr>
            <a:xfrm>
              <a:off x="2711546" y="3204458"/>
              <a:ext cx="169579" cy="194617"/>
              <a:chOff x="2733098" y="4187405"/>
              <a:chExt cx="484675" cy="556238"/>
            </a:xfrm>
            <a:solidFill>
              <a:sysClr val="window" lastClr="FFFFFF"/>
            </a:solidFill>
          </p:grpSpPr>
          <p:sp>
            <p:nvSpPr>
              <p:cNvPr id="124"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25"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26"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27"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28"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29"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0"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1"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2"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3"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4"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5"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6"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7"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8"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39"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40"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grpSp>
      </p:grpSp>
      <p:grpSp>
        <p:nvGrpSpPr>
          <p:cNvPr id="143" name="组合 142"/>
          <p:cNvGrpSpPr/>
          <p:nvPr/>
        </p:nvGrpSpPr>
        <p:grpSpPr>
          <a:xfrm>
            <a:off x="5212097" y="2121321"/>
            <a:ext cx="546479" cy="546479"/>
            <a:chOff x="5136691" y="1609679"/>
            <a:chExt cx="495930" cy="495930"/>
          </a:xfrm>
        </p:grpSpPr>
        <p:grpSp>
          <p:nvGrpSpPr>
            <p:cNvPr id="144" name="组合 143"/>
            <p:cNvGrpSpPr/>
            <p:nvPr/>
          </p:nvGrpSpPr>
          <p:grpSpPr>
            <a:xfrm>
              <a:off x="5136691" y="1609679"/>
              <a:ext cx="495930" cy="495930"/>
              <a:chOff x="3092450" y="4083050"/>
              <a:chExt cx="800100" cy="800100"/>
            </a:xfrm>
          </p:grpSpPr>
          <p:sp>
            <p:nvSpPr>
              <p:cNvPr id="155" name="椭圆 154"/>
              <p:cNvSpPr/>
              <p:nvPr/>
            </p:nvSpPr>
            <p:spPr>
              <a:xfrm>
                <a:off x="3092450" y="4083050"/>
                <a:ext cx="800100" cy="800100"/>
              </a:xfrm>
              <a:prstGeom prst="ellipse">
                <a:avLst/>
              </a:prstGeom>
              <a:solidFill>
                <a:srgbClr val="F9F9F9"/>
              </a:solidFill>
              <a:ln w="19050" cap="flat" cmpd="sng" algn="ctr">
                <a:gradFill flip="none" rotWithShape="1">
                  <a:gsLst>
                    <a:gs pos="0">
                      <a:sysClr val="window" lastClr="FFFFFF"/>
                    </a:gs>
                    <a:gs pos="100000">
                      <a:srgbClr val="ECECEC"/>
                    </a:gs>
                  </a:gsLst>
                  <a:lin ang="2700000" scaled="1"/>
                  <a:tileRect/>
                </a:gradFill>
                <a:prstDash val="solid"/>
              </a:ln>
              <a:effectLst>
                <a:outerShdw dist="63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椭圆 155"/>
              <p:cNvSpPr/>
              <p:nvPr/>
            </p:nvSpPr>
            <p:spPr>
              <a:xfrm>
                <a:off x="3187082" y="4177682"/>
                <a:ext cx="610837" cy="610837"/>
              </a:xfrm>
              <a:prstGeom prst="ellipse">
                <a:avLst/>
              </a:prstGeom>
              <a:solidFill>
                <a:srgbClr val="2683C6"/>
              </a:solidFill>
              <a:ln w="19050" cap="flat" cmpd="sng" algn="ctr">
                <a:gradFill flip="none" rotWithShape="1">
                  <a:gsLst>
                    <a:gs pos="0">
                      <a:srgbClr val="DCDCDC"/>
                    </a:gs>
                    <a:gs pos="100000">
                      <a:sysClr val="window" lastClr="FFFFFF"/>
                    </a:gs>
                  </a:gsLst>
                  <a:lin ang="2700000" scaled="1"/>
                  <a:tileRect/>
                </a:gradFill>
                <a:prstDash val="solid"/>
              </a:ln>
              <a:effectLst>
                <a:innerShdw dist="76200" dir="13500000">
                  <a:srgbClr val="2683C6">
                    <a:lumMod val="50000"/>
                    <a:alpha val="5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5" name="组合 144"/>
            <p:cNvGrpSpPr/>
            <p:nvPr/>
          </p:nvGrpSpPr>
          <p:grpSpPr>
            <a:xfrm>
              <a:off x="5283355" y="1787248"/>
              <a:ext cx="219920" cy="149813"/>
              <a:chOff x="4895160" y="4287159"/>
              <a:chExt cx="571418" cy="389258"/>
            </a:xfrm>
            <a:solidFill>
              <a:sysClr val="window" lastClr="FFFFFF"/>
            </a:solidFill>
          </p:grpSpPr>
          <p:sp>
            <p:nvSpPr>
              <p:cNvPr id="14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4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4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4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5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5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52"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53"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54"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grpSp>
      </p:grpSp>
      <p:grpSp>
        <p:nvGrpSpPr>
          <p:cNvPr id="157" name="组合 156"/>
          <p:cNvGrpSpPr/>
          <p:nvPr/>
        </p:nvGrpSpPr>
        <p:grpSpPr>
          <a:xfrm>
            <a:off x="6252142" y="3707884"/>
            <a:ext cx="546479" cy="546479"/>
            <a:chOff x="6080532" y="3049486"/>
            <a:chExt cx="495930" cy="495930"/>
          </a:xfrm>
        </p:grpSpPr>
        <p:grpSp>
          <p:nvGrpSpPr>
            <p:cNvPr id="158" name="组合 157"/>
            <p:cNvGrpSpPr/>
            <p:nvPr/>
          </p:nvGrpSpPr>
          <p:grpSpPr>
            <a:xfrm>
              <a:off x="6080532" y="3049486"/>
              <a:ext cx="495930" cy="495930"/>
              <a:chOff x="3092450" y="4083050"/>
              <a:chExt cx="800100" cy="800100"/>
            </a:xfrm>
          </p:grpSpPr>
          <p:sp>
            <p:nvSpPr>
              <p:cNvPr id="169" name="椭圆 168"/>
              <p:cNvSpPr/>
              <p:nvPr/>
            </p:nvSpPr>
            <p:spPr>
              <a:xfrm>
                <a:off x="3092450" y="4083050"/>
                <a:ext cx="800100" cy="800100"/>
              </a:xfrm>
              <a:prstGeom prst="ellipse">
                <a:avLst/>
              </a:prstGeom>
              <a:solidFill>
                <a:srgbClr val="F9F9F9"/>
              </a:solidFill>
              <a:ln w="19050" cap="flat" cmpd="sng" algn="ctr">
                <a:gradFill flip="none" rotWithShape="1">
                  <a:gsLst>
                    <a:gs pos="0">
                      <a:sysClr val="window" lastClr="FFFFFF"/>
                    </a:gs>
                    <a:gs pos="100000">
                      <a:srgbClr val="ECECEC"/>
                    </a:gs>
                  </a:gsLst>
                  <a:lin ang="2700000" scaled="1"/>
                  <a:tileRect/>
                </a:gradFill>
                <a:prstDash val="solid"/>
              </a:ln>
              <a:effectLst>
                <a:outerShdw dist="63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椭圆 169"/>
              <p:cNvSpPr/>
              <p:nvPr/>
            </p:nvSpPr>
            <p:spPr>
              <a:xfrm>
                <a:off x="3187082" y="4177682"/>
                <a:ext cx="610837" cy="610837"/>
              </a:xfrm>
              <a:prstGeom prst="ellipse">
                <a:avLst/>
              </a:prstGeom>
              <a:solidFill>
                <a:srgbClr val="2683C6"/>
              </a:solidFill>
              <a:ln w="19050" cap="flat" cmpd="sng" algn="ctr">
                <a:gradFill flip="none" rotWithShape="1">
                  <a:gsLst>
                    <a:gs pos="0">
                      <a:srgbClr val="DCDCDC"/>
                    </a:gs>
                    <a:gs pos="100000">
                      <a:sysClr val="window" lastClr="FFFFFF"/>
                    </a:gs>
                  </a:gsLst>
                  <a:lin ang="2700000" scaled="1"/>
                  <a:tileRect/>
                </a:gradFill>
                <a:prstDash val="solid"/>
              </a:ln>
              <a:effectLst>
                <a:innerShdw dist="63500" dir="13500000">
                  <a:srgbClr val="2683C6">
                    <a:lumMod val="50000"/>
                    <a:alpha val="5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9" name="组合 158"/>
            <p:cNvGrpSpPr/>
            <p:nvPr/>
          </p:nvGrpSpPr>
          <p:grpSpPr>
            <a:xfrm>
              <a:off x="6257589" y="3233458"/>
              <a:ext cx="153266" cy="136193"/>
              <a:chOff x="6007636" y="4287159"/>
              <a:chExt cx="438051" cy="389258"/>
            </a:xfrm>
            <a:solidFill>
              <a:sysClr val="window" lastClr="FFFFFF"/>
            </a:solidFill>
          </p:grpSpPr>
          <p:sp>
            <p:nvSpPr>
              <p:cNvPr id="160"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61"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62"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63"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64"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65"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66"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67"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sp>
            <p:nvSpPr>
              <p:cNvPr id="168"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0000"/>
                  </a:solidFill>
                  <a:effectLst/>
                  <a:uLnTx/>
                  <a:uFillTx/>
                </a:endParaRPr>
              </a:p>
            </p:txBody>
          </p:sp>
        </p:grpSp>
      </p:grpSp>
      <p:grpSp>
        <p:nvGrpSpPr>
          <p:cNvPr id="171" name="组合 170"/>
          <p:cNvGrpSpPr/>
          <p:nvPr/>
        </p:nvGrpSpPr>
        <p:grpSpPr>
          <a:xfrm>
            <a:off x="6723428" y="3007714"/>
            <a:ext cx="1988725" cy="876473"/>
            <a:chOff x="8824460" y="1140028"/>
            <a:chExt cx="2406357" cy="1060532"/>
          </a:xfrm>
        </p:grpSpPr>
        <p:sp>
          <p:nvSpPr>
            <p:cNvPr id="172" name="文本框 79"/>
            <p:cNvSpPr txBox="1"/>
            <p:nvPr/>
          </p:nvSpPr>
          <p:spPr bwMode="auto">
            <a:xfrm flipH="1">
              <a:off x="8824460" y="1488637"/>
              <a:ext cx="2406357" cy="711923"/>
            </a:xfrm>
            <a:prstGeom prst="rect">
              <a:avLst/>
            </a:prstGeom>
            <a:noFill/>
          </p:spPr>
          <p:txBody>
            <a:bodyPr wrap="square">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73" name="文本框 80"/>
            <p:cNvSpPr txBox="1"/>
            <p:nvPr/>
          </p:nvSpPr>
          <p:spPr bwMode="auto">
            <a:xfrm flipH="1">
              <a:off x="8824460" y="1140028"/>
              <a:ext cx="1922797" cy="3724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174" name="组合 173"/>
          <p:cNvGrpSpPr/>
          <p:nvPr/>
        </p:nvGrpSpPr>
        <p:grpSpPr>
          <a:xfrm>
            <a:off x="467544" y="2981280"/>
            <a:ext cx="1988725" cy="876473"/>
            <a:chOff x="1366097" y="3361760"/>
            <a:chExt cx="2406357" cy="1060532"/>
          </a:xfrm>
        </p:grpSpPr>
        <p:sp>
          <p:nvSpPr>
            <p:cNvPr id="175" name="文本框 82"/>
            <p:cNvSpPr txBox="1"/>
            <p:nvPr/>
          </p:nvSpPr>
          <p:spPr bwMode="auto">
            <a:xfrm flipH="1">
              <a:off x="1366097" y="3710369"/>
              <a:ext cx="2406357" cy="711923"/>
            </a:xfrm>
            <a:prstGeom prst="rect">
              <a:avLst/>
            </a:prstGeom>
            <a:noFill/>
          </p:spPr>
          <p:txBody>
            <a:bodyPr wrap="square">
              <a:spAutoFit/>
            </a:bodyPr>
            <a:lstStyle/>
            <a:p>
              <a:pPr marL="0" marR="0" lvl="0" indent="0" algn="r" defTabSz="914400" eaLnBrk="1" fontAlgn="auto" latinLnBrk="0" hangingPunct="1">
                <a:lnSpc>
                  <a:spcPct val="11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76" name="文本框 83"/>
            <p:cNvSpPr txBox="1"/>
            <p:nvPr/>
          </p:nvSpPr>
          <p:spPr bwMode="auto">
            <a:xfrm flipH="1">
              <a:off x="1849657" y="3361760"/>
              <a:ext cx="1922797" cy="372410"/>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177" name="组合 176"/>
          <p:cNvGrpSpPr/>
          <p:nvPr/>
        </p:nvGrpSpPr>
        <p:grpSpPr>
          <a:xfrm>
            <a:off x="5733630" y="1421150"/>
            <a:ext cx="1988725" cy="876473"/>
            <a:chOff x="8824460" y="1140028"/>
            <a:chExt cx="2406357" cy="1060532"/>
          </a:xfrm>
        </p:grpSpPr>
        <p:sp>
          <p:nvSpPr>
            <p:cNvPr id="178" name="文本框 75"/>
            <p:cNvSpPr txBox="1"/>
            <p:nvPr/>
          </p:nvSpPr>
          <p:spPr bwMode="auto">
            <a:xfrm flipH="1">
              <a:off x="8824460" y="1488637"/>
              <a:ext cx="2406357" cy="711923"/>
            </a:xfrm>
            <a:prstGeom prst="rect">
              <a:avLst/>
            </a:prstGeom>
            <a:noFill/>
          </p:spPr>
          <p:txBody>
            <a:bodyPr wrap="square">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79" name="文本框 76"/>
            <p:cNvSpPr txBox="1"/>
            <p:nvPr/>
          </p:nvSpPr>
          <p:spPr bwMode="auto">
            <a:xfrm flipH="1">
              <a:off x="8824460" y="1140028"/>
              <a:ext cx="1922797" cy="3724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180" name="组合 179"/>
          <p:cNvGrpSpPr/>
          <p:nvPr/>
        </p:nvGrpSpPr>
        <p:grpSpPr>
          <a:xfrm>
            <a:off x="1421358" y="1412776"/>
            <a:ext cx="1988725" cy="876473"/>
            <a:chOff x="1366097" y="1324538"/>
            <a:chExt cx="2406357" cy="1060532"/>
          </a:xfrm>
        </p:grpSpPr>
        <p:sp>
          <p:nvSpPr>
            <p:cNvPr id="181" name="文本框 85"/>
            <p:cNvSpPr txBox="1"/>
            <p:nvPr/>
          </p:nvSpPr>
          <p:spPr bwMode="auto">
            <a:xfrm flipH="1">
              <a:off x="1366097" y="1673147"/>
              <a:ext cx="2406357" cy="711923"/>
            </a:xfrm>
            <a:prstGeom prst="rect">
              <a:avLst/>
            </a:prstGeom>
            <a:noFill/>
          </p:spPr>
          <p:txBody>
            <a:bodyPr wrap="square">
              <a:spAutoFit/>
            </a:bodyPr>
            <a:lstStyle/>
            <a:p>
              <a:pPr marL="0" marR="0" lvl="0" indent="0" algn="r" defTabSz="914400" eaLnBrk="1" fontAlgn="auto" latinLnBrk="0" hangingPunct="1">
                <a:lnSpc>
                  <a:spcPct val="11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82" name="文本框 86"/>
            <p:cNvSpPr txBox="1"/>
            <p:nvPr/>
          </p:nvSpPr>
          <p:spPr bwMode="auto">
            <a:xfrm flipH="1">
              <a:off x="1849657" y="1324538"/>
              <a:ext cx="1922797" cy="372410"/>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183" name="Group 4"/>
          <p:cNvGrpSpPr>
            <a:grpSpLocks noChangeAspect="1"/>
          </p:cNvGrpSpPr>
          <p:nvPr/>
        </p:nvGrpSpPr>
        <p:grpSpPr bwMode="auto">
          <a:xfrm>
            <a:off x="3903160" y="3248201"/>
            <a:ext cx="1469338" cy="2910761"/>
            <a:chOff x="2310" y="-864"/>
            <a:chExt cx="3053" cy="6048"/>
          </a:xfrm>
        </p:grpSpPr>
        <p:sp>
          <p:nvSpPr>
            <p:cNvPr id="184" name="Freeform 5"/>
            <p:cNvSpPr>
              <a:spLocks/>
            </p:cNvSpPr>
            <p:nvPr/>
          </p:nvSpPr>
          <p:spPr bwMode="auto">
            <a:xfrm>
              <a:off x="2672" y="2679"/>
              <a:ext cx="1437" cy="1798"/>
            </a:xfrm>
            <a:custGeom>
              <a:avLst/>
              <a:gdLst>
                <a:gd name="T0" fmla="*/ 607 w 607"/>
                <a:gd name="T1" fmla="*/ 748 h 760"/>
                <a:gd name="T2" fmla="*/ 595 w 607"/>
                <a:gd name="T3" fmla="*/ 760 h 760"/>
                <a:gd name="T4" fmla="*/ 13 w 607"/>
                <a:gd name="T5" fmla="*/ 760 h 760"/>
                <a:gd name="T6" fmla="*/ 0 w 607"/>
                <a:gd name="T7" fmla="*/ 748 h 760"/>
                <a:gd name="T8" fmla="*/ 0 w 607"/>
                <a:gd name="T9" fmla="*/ 11 h 760"/>
                <a:gd name="T10" fmla="*/ 13 w 607"/>
                <a:gd name="T11" fmla="*/ 0 h 760"/>
                <a:gd name="T12" fmla="*/ 595 w 607"/>
                <a:gd name="T13" fmla="*/ 0 h 760"/>
                <a:gd name="T14" fmla="*/ 607 w 607"/>
                <a:gd name="T15" fmla="*/ 11 h 760"/>
                <a:gd name="T16" fmla="*/ 607 w 607"/>
                <a:gd name="T17" fmla="*/ 74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7" h="760">
                  <a:moveTo>
                    <a:pt x="607" y="748"/>
                  </a:moveTo>
                  <a:cubicBezTo>
                    <a:pt x="607" y="755"/>
                    <a:pt x="602" y="760"/>
                    <a:pt x="595" y="760"/>
                  </a:cubicBezTo>
                  <a:cubicBezTo>
                    <a:pt x="13" y="760"/>
                    <a:pt x="13" y="760"/>
                    <a:pt x="13" y="760"/>
                  </a:cubicBezTo>
                  <a:cubicBezTo>
                    <a:pt x="6" y="760"/>
                    <a:pt x="0" y="755"/>
                    <a:pt x="0" y="748"/>
                  </a:cubicBezTo>
                  <a:cubicBezTo>
                    <a:pt x="0" y="11"/>
                    <a:pt x="0" y="11"/>
                    <a:pt x="0" y="11"/>
                  </a:cubicBezTo>
                  <a:cubicBezTo>
                    <a:pt x="0" y="5"/>
                    <a:pt x="6" y="0"/>
                    <a:pt x="13" y="0"/>
                  </a:cubicBezTo>
                  <a:cubicBezTo>
                    <a:pt x="595" y="0"/>
                    <a:pt x="595" y="0"/>
                    <a:pt x="595" y="0"/>
                  </a:cubicBezTo>
                  <a:cubicBezTo>
                    <a:pt x="602" y="0"/>
                    <a:pt x="607" y="5"/>
                    <a:pt x="607" y="11"/>
                  </a:cubicBezTo>
                  <a:lnTo>
                    <a:pt x="607" y="748"/>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85" name="Freeform 6"/>
            <p:cNvSpPr>
              <a:spLocks/>
            </p:cNvSpPr>
            <p:nvPr/>
          </p:nvSpPr>
          <p:spPr bwMode="auto">
            <a:xfrm>
              <a:off x="2310" y="1437"/>
              <a:ext cx="2166" cy="2164"/>
            </a:xfrm>
            <a:custGeom>
              <a:avLst/>
              <a:gdLst>
                <a:gd name="T0" fmla="*/ 359 w 915"/>
                <a:gd name="T1" fmla="*/ 0 h 915"/>
                <a:gd name="T2" fmla="*/ 54 w 915"/>
                <a:gd name="T3" fmla="*/ 305 h 915"/>
                <a:gd name="T4" fmla="*/ 54 w 915"/>
                <a:gd name="T5" fmla="*/ 502 h 915"/>
                <a:gd name="T6" fmla="*/ 413 w 915"/>
                <a:gd name="T7" fmla="*/ 860 h 915"/>
                <a:gd name="T8" fmla="*/ 610 w 915"/>
                <a:gd name="T9" fmla="*/ 861 h 915"/>
                <a:gd name="T10" fmla="*/ 915 w 915"/>
                <a:gd name="T11" fmla="*/ 556 h 915"/>
                <a:gd name="T12" fmla="*/ 359 w 915"/>
                <a:gd name="T13" fmla="*/ 0 h 915"/>
              </a:gdLst>
              <a:ahLst/>
              <a:cxnLst>
                <a:cxn ang="0">
                  <a:pos x="T0" y="T1"/>
                </a:cxn>
                <a:cxn ang="0">
                  <a:pos x="T2" y="T3"/>
                </a:cxn>
                <a:cxn ang="0">
                  <a:pos x="T4" y="T5"/>
                </a:cxn>
                <a:cxn ang="0">
                  <a:pos x="T6" y="T7"/>
                </a:cxn>
                <a:cxn ang="0">
                  <a:pos x="T8" y="T9"/>
                </a:cxn>
                <a:cxn ang="0">
                  <a:pos x="T10" y="T11"/>
                </a:cxn>
                <a:cxn ang="0">
                  <a:pos x="T12" y="T13"/>
                </a:cxn>
              </a:cxnLst>
              <a:rect l="0" t="0" r="r" b="b"/>
              <a:pathLst>
                <a:path w="915" h="915">
                  <a:moveTo>
                    <a:pt x="359" y="0"/>
                  </a:moveTo>
                  <a:cubicBezTo>
                    <a:pt x="54" y="305"/>
                    <a:pt x="54" y="305"/>
                    <a:pt x="54" y="305"/>
                  </a:cubicBezTo>
                  <a:cubicBezTo>
                    <a:pt x="0" y="359"/>
                    <a:pt x="0" y="448"/>
                    <a:pt x="54" y="502"/>
                  </a:cubicBezTo>
                  <a:cubicBezTo>
                    <a:pt x="413" y="860"/>
                    <a:pt x="413" y="860"/>
                    <a:pt x="413" y="860"/>
                  </a:cubicBezTo>
                  <a:cubicBezTo>
                    <a:pt x="467" y="915"/>
                    <a:pt x="555" y="915"/>
                    <a:pt x="610" y="861"/>
                  </a:cubicBezTo>
                  <a:cubicBezTo>
                    <a:pt x="915" y="556"/>
                    <a:pt x="915" y="556"/>
                    <a:pt x="915" y="556"/>
                  </a:cubicBezTo>
                  <a:lnTo>
                    <a:pt x="359" y="0"/>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86" name="Freeform 7"/>
            <p:cNvSpPr>
              <a:spLocks/>
            </p:cNvSpPr>
            <p:nvPr/>
          </p:nvSpPr>
          <p:spPr bwMode="auto">
            <a:xfrm>
              <a:off x="3796" y="-107"/>
              <a:ext cx="1567" cy="1566"/>
            </a:xfrm>
            <a:custGeom>
              <a:avLst/>
              <a:gdLst>
                <a:gd name="T0" fmla="*/ 171 w 662"/>
                <a:gd name="T1" fmla="*/ 630 h 662"/>
                <a:gd name="T2" fmla="*/ 55 w 662"/>
                <a:gd name="T3" fmla="*/ 630 h 662"/>
                <a:gd name="T4" fmla="*/ 32 w 662"/>
                <a:gd name="T5" fmla="*/ 607 h 662"/>
                <a:gd name="T6" fmla="*/ 32 w 662"/>
                <a:gd name="T7" fmla="*/ 491 h 662"/>
                <a:gd name="T8" fmla="*/ 491 w 662"/>
                <a:gd name="T9" fmla="*/ 31 h 662"/>
                <a:gd name="T10" fmla="*/ 607 w 662"/>
                <a:gd name="T11" fmla="*/ 32 h 662"/>
                <a:gd name="T12" fmla="*/ 630 w 662"/>
                <a:gd name="T13" fmla="*/ 55 h 662"/>
                <a:gd name="T14" fmla="*/ 631 w 662"/>
                <a:gd name="T15" fmla="*/ 171 h 662"/>
                <a:gd name="T16" fmla="*/ 171 w 662"/>
                <a:gd name="T17" fmla="*/ 63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2" h="662">
                  <a:moveTo>
                    <a:pt x="171" y="630"/>
                  </a:moveTo>
                  <a:cubicBezTo>
                    <a:pt x="140" y="662"/>
                    <a:pt x="88" y="662"/>
                    <a:pt x="55" y="630"/>
                  </a:cubicBezTo>
                  <a:cubicBezTo>
                    <a:pt x="32" y="607"/>
                    <a:pt x="32" y="607"/>
                    <a:pt x="32" y="607"/>
                  </a:cubicBezTo>
                  <a:cubicBezTo>
                    <a:pt x="0" y="574"/>
                    <a:pt x="0" y="522"/>
                    <a:pt x="32" y="491"/>
                  </a:cubicBezTo>
                  <a:cubicBezTo>
                    <a:pt x="491" y="31"/>
                    <a:pt x="491" y="31"/>
                    <a:pt x="491" y="31"/>
                  </a:cubicBezTo>
                  <a:cubicBezTo>
                    <a:pt x="523" y="0"/>
                    <a:pt x="575" y="0"/>
                    <a:pt x="607" y="32"/>
                  </a:cubicBezTo>
                  <a:cubicBezTo>
                    <a:pt x="630" y="55"/>
                    <a:pt x="630" y="55"/>
                    <a:pt x="630" y="55"/>
                  </a:cubicBezTo>
                  <a:cubicBezTo>
                    <a:pt x="662" y="87"/>
                    <a:pt x="662" y="139"/>
                    <a:pt x="631" y="171"/>
                  </a:cubicBezTo>
                  <a:lnTo>
                    <a:pt x="171" y="630"/>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87" name="Freeform 8"/>
            <p:cNvSpPr>
              <a:spLocks/>
            </p:cNvSpPr>
            <p:nvPr/>
          </p:nvSpPr>
          <p:spPr bwMode="auto">
            <a:xfrm>
              <a:off x="2729" y="-864"/>
              <a:ext cx="2038" cy="3645"/>
            </a:xfrm>
            <a:custGeom>
              <a:avLst/>
              <a:gdLst>
                <a:gd name="T0" fmla="*/ 861 w 861"/>
                <a:gd name="T1" fmla="*/ 1503 h 1541"/>
                <a:gd name="T2" fmla="*/ 823 w 861"/>
                <a:gd name="T3" fmla="*/ 1541 h 1541"/>
                <a:gd name="T4" fmla="*/ 38 w 861"/>
                <a:gd name="T5" fmla="*/ 1541 h 1541"/>
                <a:gd name="T6" fmla="*/ 0 w 861"/>
                <a:gd name="T7" fmla="*/ 1503 h 1541"/>
                <a:gd name="T8" fmla="*/ 0 w 861"/>
                <a:gd name="T9" fmla="*/ 39 h 1541"/>
                <a:gd name="T10" fmla="*/ 38 w 861"/>
                <a:gd name="T11" fmla="*/ 0 h 1541"/>
                <a:gd name="T12" fmla="*/ 823 w 861"/>
                <a:gd name="T13" fmla="*/ 0 h 1541"/>
                <a:gd name="T14" fmla="*/ 861 w 861"/>
                <a:gd name="T15" fmla="*/ 39 h 1541"/>
                <a:gd name="T16" fmla="*/ 861 w 861"/>
                <a:gd name="T17" fmla="*/ 1503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1" h="1541">
                  <a:moveTo>
                    <a:pt x="861" y="1503"/>
                  </a:moveTo>
                  <a:cubicBezTo>
                    <a:pt x="861" y="1524"/>
                    <a:pt x="844" y="1541"/>
                    <a:pt x="823" y="1541"/>
                  </a:cubicBezTo>
                  <a:cubicBezTo>
                    <a:pt x="38" y="1541"/>
                    <a:pt x="38" y="1541"/>
                    <a:pt x="38" y="1541"/>
                  </a:cubicBezTo>
                  <a:cubicBezTo>
                    <a:pt x="17" y="1541"/>
                    <a:pt x="0" y="1524"/>
                    <a:pt x="0" y="1503"/>
                  </a:cubicBezTo>
                  <a:cubicBezTo>
                    <a:pt x="0" y="39"/>
                    <a:pt x="0" y="39"/>
                    <a:pt x="0" y="39"/>
                  </a:cubicBezTo>
                  <a:cubicBezTo>
                    <a:pt x="0" y="17"/>
                    <a:pt x="17" y="0"/>
                    <a:pt x="38" y="0"/>
                  </a:cubicBezTo>
                  <a:cubicBezTo>
                    <a:pt x="823" y="0"/>
                    <a:pt x="823" y="0"/>
                    <a:pt x="823" y="0"/>
                  </a:cubicBezTo>
                  <a:cubicBezTo>
                    <a:pt x="844" y="0"/>
                    <a:pt x="861" y="17"/>
                    <a:pt x="861" y="39"/>
                  </a:cubicBezTo>
                  <a:lnTo>
                    <a:pt x="861" y="1503"/>
                  </a:lnTo>
                  <a:close/>
                </a:path>
              </a:pathLst>
            </a:custGeom>
            <a:solidFill>
              <a:srgbClr val="0439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88" name="Rectangle 9"/>
            <p:cNvSpPr>
              <a:spLocks noChangeArrowheads="1"/>
            </p:cNvSpPr>
            <p:nvPr/>
          </p:nvSpPr>
          <p:spPr bwMode="auto">
            <a:xfrm>
              <a:off x="2892" y="-601"/>
              <a:ext cx="1711" cy="28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89" name="Freeform 10"/>
            <p:cNvSpPr>
              <a:spLocks/>
            </p:cNvSpPr>
            <p:nvPr/>
          </p:nvSpPr>
          <p:spPr bwMode="auto">
            <a:xfrm>
              <a:off x="4490" y="681"/>
              <a:ext cx="708" cy="707"/>
            </a:xfrm>
            <a:custGeom>
              <a:avLst/>
              <a:gdLst>
                <a:gd name="T0" fmla="*/ 172 w 299"/>
                <a:gd name="T1" fmla="*/ 267 h 299"/>
                <a:gd name="T2" fmla="*/ 56 w 299"/>
                <a:gd name="T3" fmla="*/ 266 h 299"/>
                <a:gd name="T4" fmla="*/ 33 w 299"/>
                <a:gd name="T5" fmla="*/ 243 h 299"/>
                <a:gd name="T6" fmla="*/ 32 w 299"/>
                <a:gd name="T7" fmla="*/ 127 h 299"/>
                <a:gd name="T8" fmla="*/ 127 w 299"/>
                <a:gd name="T9" fmla="*/ 31 h 299"/>
                <a:gd name="T10" fmla="*/ 244 w 299"/>
                <a:gd name="T11" fmla="*/ 32 h 299"/>
                <a:gd name="T12" fmla="*/ 267 w 299"/>
                <a:gd name="T13" fmla="*/ 55 h 299"/>
                <a:gd name="T14" fmla="*/ 267 w 299"/>
                <a:gd name="T15" fmla="*/ 171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8"/>
                    <a:pt x="56" y="266"/>
                  </a:cubicBezTo>
                  <a:cubicBezTo>
                    <a:pt x="33" y="243"/>
                    <a:pt x="33" y="243"/>
                    <a:pt x="33" y="243"/>
                  </a:cubicBezTo>
                  <a:cubicBezTo>
                    <a:pt x="0" y="211"/>
                    <a:pt x="0" y="159"/>
                    <a:pt x="32" y="127"/>
                  </a:cubicBezTo>
                  <a:cubicBezTo>
                    <a:pt x="127" y="31"/>
                    <a:pt x="127" y="31"/>
                    <a:pt x="127" y="31"/>
                  </a:cubicBezTo>
                  <a:cubicBezTo>
                    <a:pt x="159" y="0"/>
                    <a:pt x="211" y="0"/>
                    <a:pt x="244" y="32"/>
                  </a:cubicBezTo>
                  <a:cubicBezTo>
                    <a:pt x="267" y="55"/>
                    <a:pt x="267" y="55"/>
                    <a:pt x="267" y="55"/>
                  </a:cubicBezTo>
                  <a:cubicBezTo>
                    <a:pt x="299" y="87"/>
                    <a:pt x="299" y="139"/>
                    <a:pt x="267" y="171"/>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0" name="Freeform 11"/>
            <p:cNvSpPr>
              <a:spLocks/>
            </p:cNvSpPr>
            <p:nvPr/>
          </p:nvSpPr>
          <p:spPr bwMode="auto">
            <a:xfrm>
              <a:off x="4568" y="983"/>
              <a:ext cx="331" cy="334"/>
            </a:xfrm>
            <a:custGeom>
              <a:avLst/>
              <a:gdLst>
                <a:gd name="T0" fmla="*/ 40 w 140"/>
                <a:gd name="T1" fmla="*/ 0 h 141"/>
                <a:gd name="T2" fmla="*/ 25 w 140"/>
                <a:gd name="T3" fmla="*/ 16 h 141"/>
                <a:gd name="T4" fmla="*/ 23 w 140"/>
                <a:gd name="T5" fmla="*/ 102 h 141"/>
                <a:gd name="T6" fmla="*/ 39 w 140"/>
                <a:gd name="T7" fmla="*/ 118 h 141"/>
                <a:gd name="T8" fmla="*/ 125 w 140"/>
                <a:gd name="T9" fmla="*/ 116 h 141"/>
                <a:gd name="T10" fmla="*/ 140 w 140"/>
                <a:gd name="T11" fmla="*/ 101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6"/>
                    <a:pt x="25" y="16"/>
                    <a:pt x="25" y="16"/>
                  </a:cubicBezTo>
                  <a:cubicBezTo>
                    <a:pt x="0" y="40"/>
                    <a:pt x="0" y="79"/>
                    <a:pt x="23" y="102"/>
                  </a:cubicBezTo>
                  <a:cubicBezTo>
                    <a:pt x="39" y="118"/>
                    <a:pt x="39" y="118"/>
                    <a:pt x="39" y="118"/>
                  </a:cubicBezTo>
                  <a:cubicBezTo>
                    <a:pt x="62" y="141"/>
                    <a:pt x="101" y="140"/>
                    <a:pt x="125" y="116"/>
                  </a:cubicBezTo>
                  <a:cubicBezTo>
                    <a:pt x="140" y="101"/>
                    <a:pt x="140" y="101"/>
                    <a:pt x="140" y="101"/>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1" name="Freeform 12"/>
            <p:cNvSpPr>
              <a:spLocks/>
            </p:cNvSpPr>
            <p:nvPr/>
          </p:nvSpPr>
          <p:spPr bwMode="auto">
            <a:xfrm>
              <a:off x="4490" y="1272"/>
              <a:ext cx="708" cy="707"/>
            </a:xfrm>
            <a:custGeom>
              <a:avLst/>
              <a:gdLst>
                <a:gd name="T0" fmla="*/ 172 w 299"/>
                <a:gd name="T1" fmla="*/ 267 h 299"/>
                <a:gd name="T2" fmla="*/ 56 w 299"/>
                <a:gd name="T3" fmla="*/ 266 h 299"/>
                <a:gd name="T4" fmla="*/ 33 w 299"/>
                <a:gd name="T5" fmla="*/ 243 h 299"/>
                <a:gd name="T6" fmla="*/ 32 w 299"/>
                <a:gd name="T7" fmla="*/ 127 h 299"/>
                <a:gd name="T8" fmla="*/ 127 w 299"/>
                <a:gd name="T9" fmla="*/ 32 h 299"/>
                <a:gd name="T10" fmla="*/ 244 w 299"/>
                <a:gd name="T11" fmla="*/ 32 h 299"/>
                <a:gd name="T12" fmla="*/ 267 w 299"/>
                <a:gd name="T13" fmla="*/ 55 h 299"/>
                <a:gd name="T14" fmla="*/ 267 w 299"/>
                <a:gd name="T15" fmla="*/ 171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9"/>
                    <a:pt x="56" y="266"/>
                  </a:cubicBezTo>
                  <a:cubicBezTo>
                    <a:pt x="33" y="243"/>
                    <a:pt x="33" y="243"/>
                    <a:pt x="33" y="243"/>
                  </a:cubicBezTo>
                  <a:cubicBezTo>
                    <a:pt x="0" y="211"/>
                    <a:pt x="0" y="159"/>
                    <a:pt x="32" y="127"/>
                  </a:cubicBezTo>
                  <a:cubicBezTo>
                    <a:pt x="127" y="32"/>
                    <a:pt x="127" y="32"/>
                    <a:pt x="127" y="32"/>
                  </a:cubicBezTo>
                  <a:cubicBezTo>
                    <a:pt x="159" y="0"/>
                    <a:pt x="211" y="0"/>
                    <a:pt x="244" y="32"/>
                  </a:cubicBezTo>
                  <a:cubicBezTo>
                    <a:pt x="267" y="55"/>
                    <a:pt x="267" y="55"/>
                    <a:pt x="267" y="55"/>
                  </a:cubicBezTo>
                  <a:cubicBezTo>
                    <a:pt x="299" y="88"/>
                    <a:pt x="299" y="140"/>
                    <a:pt x="267" y="171"/>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2" name="Freeform 13"/>
            <p:cNvSpPr>
              <a:spLocks/>
            </p:cNvSpPr>
            <p:nvPr/>
          </p:nvSpPr>
          <p:spPr bwMode="auto">
            <a:xfrm>
              <a:off x="4568" y="1577"/>
              <a:ext cx="331" cy="333"/>
            </a:xfrm>
            <a:custGeom>
              <a:avLst/>
              <a:gdLst>
                <a:gd name="T0" fmla="*/ 40 w 140"/>
                <a:gd name="T1" fmla="*/ 0 h 141"/>
                <a:gd name="T2" fmla="*/ 25 w 140"/>
                <a:gd name="T3" fmla="*/ 15 h 141"/>
                <a:gd name="T4" fmla="*/ 23 w 140"/>
                <a:gd name="T5" fmla="*/ 101 h 141"/>
                <a:gd name="T6" fmla="*/ 39 w 140"/>
                <a:gd name="T7" fmla="*/ 118 h 141"/>
                <a:gd name="T8" fmla="*/ 125 w 140"/>
                <a:gd name="T9" fmla="*/ 116 h 141"/>
                <a:gd name="T10" fmla="*/ 140 w 140"/>
                <a:gd name="T11" fmla="*/ 100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5"/>
                    <a:pt x="25" y="15"/>
                    <a:pt x="25" y="15"/>
                  </a:cubicBezTo>
                  <a:cubicBezTo>
                    <a:pt x="0" y="39"/>
                    <a:pt x="0" y="78"/>
                    <a:pt x="23" y="101"/>
                  </a:cubicBezTo>
                  <a:cubicBezTo>
                    <a:pt x="39" y="118"/>
                    <a:pt x="39" y="118"/>
                    <a:pt x="39" y="118"/>
                  </a:cubicBezTo>
                  <a:cubicBezTo>
                    <a:pt x="62" y="141"/>
                    <a:pt x="101" y="140"/>
                    <a:pt x="125" y="116"/>
                  </a:cubicBezTo>
                  <a:cubicBezTo>
                    <a:pt x="140" y="100"/>
                    <a:pt x="140" y="100"/>
                    <a:pt x="140" y="100"/>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3" name="Freeform 14"/>
            <p:cNvSpPr>
              <a:spLocks/>
            </p:cNvSpPr>
            <p:nvPr/>
          </p:nvSpPr>
          <p:spPr bwMode="auto">
            <a:xfrm>
              <a:off x="4490" y="1863"/>
              <a:ext cx="708" cy="707"/>
            </a:xfrm>
            <a:custGeom>
              <a:avLst/>
              <a:gdLst>
                <a:gd name="T0" fmla="*/ 172 w 299"/>
                <a:gd name="T1" fmla="*/ 267 h 299"/>
                <a:gd name="T2" fmla="*/ 56 w 299"/>
                <a:gd name="T3" fmla="*/ 267 h 299"/>
                <a:gd name="T4" fmla="*/ 33 w 299"/>
                <a:gd name="T5" fmla="*/ 244 h 299"/>
                <a:gd name="T6" fmla="*/ 32 w 299"/>
                <a:gd name="T7" fmla="*/ 127 h 299"/>
                <a:gd name="T8" fmla="*/ 127 w 299"/>
                <a:gd name="T9" fmla="*/ 32 h 299"/>
                <a:gd name="T10" fmla="*/ 244 w 299"/>
                <a:gd name="T11" fmla="*/ 33 h 299"/>
                <a:gd name="T12" fmla="*/ 267 w 299"/>
                <a:gd name="T13" fmla="*/ 56 h 299"/>
                <a:gd name="T14" fmla="*/ 267 w 299"/>
                <a:gd name="T15" fmla="*/ 172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9"/>
                    <a:pt x="56" y="267"/>
                  </a:cubicBezTo>
                  <a:cubicBezTo>
                    <a:pt x="33" y="244"/>
                    <a:pt x="33" y="244"/>
                    <a:pt x="33" y="244"/>
                  </a:cubicBezTo>
                  <a:cubicBezTo>
                    <a:pt x="0" y="211"/>
                    <a:pt x="0" y="159"/>
                    <a:pt x="32" y="127"/>
                  </a:cubicBezTo>
                  <a:cubicBezTo>
                    <a:pt x="127" y="32"/>
                    <a:pt x="127" y="32"/>
                    <a:pt x="127" y="32"/>
                  </a:cubicBezTo>
                  <a:cubicBezTo>
                    <a:pt x="159" y="0"/>
                    <a:pt x="211" y="0"/>
                    <a:pt x="244" y="33"/>
                  </a:cubicBezTo>
                  <a:cubicBezTo>
                    <a:pt x="267" y="56"/>
                    <a:pt x="267" y="56"/>
                    <a:pt x="267" y="56"/>
                  </a:cubicBezTo>
                  <a:cubicBezTo>
                    <a:pt x="299" y="88"/>
                    <a:pt x="299" y="140"/>
                    <a:pt x="267" y="172"/>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4" name="Freeform 15"/>
            <p:cNvSpPr>
              <a:spLocks/>
            </p:cNvSpPr>
            <p:nvPr/>
          </p:nvSpPr>
          <p:spPr bwMode="auto">
            <a:xfrm>
              <a:off x="4568" y="2168"/>
              <a:ext cx="331" cy="334"/>
            </a:xfrm>
            <a:custGeom>
              <a:avLst/>
              <a:gdLst>
                <a:gd name="T0" fmla="*/ 40 w 140"/>
                <a:gd name="T1" fmla="*/ 0 h 141"/>
                <a:gd name="T2" fmla="*/ 25 w 140"/>
                <a:gd name="T3" fmla="*/ 16 h 141"/>
                <a:gd name="T4" fmla="*/ 23 w 140"/>
                <a:gd name="T5" fmla="*/ 101 h 141"/>
                <a:gd name="T6" fmla="*/ 39 w 140"/>
                <a:gd name="T7" fmla="*/ 118 h 141"/>
                <a:gd name="T8" fmla="*/ 125 w 140"/>
                <a:gd name="T9" fmla="*/ 116 h 141"/>
                <a:gd name="T10" fmla="*/ 140 w 140"/>
                <a:gd name="T11" fmla="*/ 100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6"/>
                    <a:pt x="25" y="16"/>
                    <a:pt x="25" y="16"/>
                  </a:cubicBezTo>
                  <a:cubicBezTo>
                    <a:pt x="0" y="40"/>
                    <a:pt x="0" y="78"/>
                    <a:pt x="23" y="101"/>
                  </a:cubicBezTo>
                  <a:cubicBezTo>
                    <a:pt x="39" y="118"/>
                    <a:pt x="39" y="118"/>
                    <a:pt x="39" y="118"/>
                  </a:cubicBezTo>
                  <a:cubicBezTo>
                    <a:pt x="62" y="141"/>
                    <a:pt x="101" y="140"/>
                    <a:pt x="125" y="116"/>
                  </a:cubicBezTo>
                  <a:cubicBezTo>
                    <a:pt x="140" y="100"/>
                    <a:pt x="140" y="100"/>
                    <a:pt x="140" y="100"/>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5" name="Freeform 16"/>
            <p:cNvSpPr>
              <a:spLocks/>
            </p:cNvSpPr>
            <p:nvPr/>
          </p:nvSpPr>
          <p:spPr bwMode="auto">
            <a:xfrm>
              <a:off x="2336" y="156"/>
              <a:ext cx="390" cy="2391"/>
            </a:xfrm>
            <a:custGeom>
              <a:avLst/>
              <a:gdLst>
                <a:gd name="T0" fmla="*/ 102 w 165"/>
                <a:gd name="T1" fmla="*/ 1 h 1011"/>
                <a:gd name="T2" fmla="*/ 99 w 165"/>
                <a:gd name="T3" fmla="*/ 0 h 1011"/>
                <a:gd name="T4" fmla="*/ 12 w 165"/>
                <a:gd name="T5" fmla="*/ 0 h 1011"/>
                <a:gd name="T6" fmla="*/ 0 w 165"/>
                <a:gd name="T7" fmla="*/ 12 h 1011"/>
                <a:gd name="T8" fmla="*/ 0 w 165"/>
                <a:gd name="T9" fmla="*/ 128 h 1011"/>
                <a:gd name="T10" fmla="*/ 0 w 165"/>
                <a:gd name="T11" fmla="*/ 130 h 1011"/>
                <a:gd name="T12" fmla="*/ 0 w 165"/>
                <a:gd name="T13" fmla="*/ 942 h 1011"/>
                <a:gd name="T14" fmla="*/ 69 w 165"/>
                <a:gd name="T15" fmla="*/ 1011 h 1011"/>
                <a:gd name="T16" fmla="*/ 96 w 165"/>
                <a:gd name="T17" fmla="*/ 1011 h 1011"/>
                <a:gd name="T18" fmla="*/ 165 w 165"/>
                <a:gd name="T19" fmla="*/ 942 h 1011"/>
                <a:gd name="T20" fmla="*/ 165 w 165"/>
                <a:gd name="T21" fmla="*/ 69 h 1011"/>
                <a:gd name="T22" fmla="*/ 102 w 165"/>
                <a:gd name="T23" fmla="*/ 1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011">
                  <a:moveTo>
                    <a:pt x="102" y="1"/>
                  </a:moveTo>
                  <a:cubicBezTo>
                    <a:pt x="101" y="1"/>
                    <a:pt x="100" y="0"/>
                    <a:pt x="99" y="0"/>
                  </a:cubicBezTo>
                  <a:cubicBezTo>
                    <a:pt x="12" y="0"/>
                    <a:pt x="12" y="0"/>
                    <a:pt x="12" y="0"/>
                  </a:cubicBezTo>
                  <a:cubicBezTo>
                    <a:pt x="5" y="0"/>
                    <a:pt x="0" y="6"/>
                    <a:pt x="0" y="12"/>
                  </a:cubicBezTo>
                  <a:cubicBezTo>
                    <a:pt x="0" y="128"/>
                    <a:pt x="0" y="128"/>
                    <a:pt x="0" y="128"/>
                  </a:cubicBezTo>
                  <a:cubicBezTo>
                    <a:pt x="0" y="129"/>
                    <a:pt x="0" y="130"/>
                    <a:pt x="0" y="130"/>
                  </a:cubicBezTo>
                  <a:cubicBezTo>
                    <a:pt x="0" y="942"/>
                    <a:pt x="0" y="942"/>
                    <a:pt x="0" y="942"/>
                  </a:cubicBezTo>
                  <a:cubicBezTo>
                    <a:pt x="0" y="980"/>
                    <a:pt x="31" y="1011"/>
                    <a:pt x="69" y="1011"/>
                  </a:cubicBezTo>
                  <a:cubicBezTo>
                    <a:pt x="96" y="1011"/>
                    <a:pt x="96" y="1011"/>
                    <a:pt x="96" y="1011"/>
                  </a:cubicBezTo>
                  <a:cubicBezTo>
                    <a:pt x="134" y="1011"/>
                    <a:pt x="165" y="980"/>
                    <a:pt x="165" y="942"/>
                  </a:cubicBezTo>
                  <a:cubicBezTo>
                    <a:pt x="165" y="69"/>
                    <a:pt x="165" y="69"/>
                    <a:pt x="165" y="69"/>
                  </a:cubicBezTo>
                  <a:cubicBezTo>
                    <a:pt x="165" y="33"/>
                    <a:pt x="137" y="3"/>
                    <a:pt x="102" y="1"/>
                  </a:cubicBez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6" name="Freeform 17"/>
            <p:cNvSpPr>
              <a:spLocks/>
            </p:cNvSpPr>
            <p:nvPr/>
          </p:nvSpPr>
          <p:spPr bwMode="auto">
            <a:xfrm>
              <a:off x="2336" y="217"/>
              <a:ext cx="180" cy="371"/>
            </a:xfrm>
            <a:custGeom>
              <a:avLst/>
              <a:gdLst>
                <a:gd name="T0" fmla="*/ 0 w 76"/>
                <a:gd name="T1" fmla="*/ 0 h 157"/>
                <a:gd name="T2" fmla="*/ 0 w 76"/>
                <a:gd name="T3" fmla="*/ 112 h 157"/>
                <a:gd name="T4" fmla="*/ 0 w 76"/>
                <a:gd name="T5" fmla="*/ 115 h 157"/>
                <a:gd name="T6" fmla="*/ 0 w 76"/>
                <a:gd name="T7" fmla="*/ 157 h 157"/>
                <a:gd name="T8" fmla="*/ 45 w 76"/>
                <a:gd name="T9" fmla="*/ 157 h 157"/>
                <a:gd name="T10" fmla="*/ 76 w 76"/>
                <a:gd name="T11" fmla="*/ 126 h 157"/>
                <a:gd name="T12" fmla="*/ 76 w 76"/>
                <a:gd name="T13" fmla="*/ 0 h 157"/>
                <a:gd name="T14" fmla="*/ 0 w 76"/>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157">
                  <a:moveTo>
                    <a:pt x="0" y="0"/>
                  </a:moveTo>
                  <a:cubicBezTo>
                    <a:pt x="0" y="112"/>
                    <a:pt x="0" y="112"/>
                    <a:pt x="0" y="112"/>
                  </a:cubicBezTo>
                  <a:cubicBezTo>
                    <a:pt x="0" y="113"/>
                    <a:pt x="0" y="114"/>
                    <a:pt x="0" y="115"/>
                  </a:cubicBezTo>
                  <a:cubicBezTo>
                    <a:pt x="0" y="157"/>
                    <a:pt x="0" y="157"/>
                    <a:pt x="0" y="157"/>
                  </a:cubicBezTo>
                  <a:cubicBezTo>
                    <a:pt x="45" y="157"/>
                    <a:pt x="45" y="157"/>
                    <a:pt x="45" y="157"/>
                  </a:cubicBezTo>
                  <a:cubicBezTo>
                    <a:pt x="62" y="157"/>
                    <a:pt x="76" y="143"/>
                    <a:pt x="76" y="126"/>
                  </a:cubicBezTo>
                  <a:cubicBezTo>
                    <a:pt x="76" y="0"/>
                    <a:pt x="76" y="0"/>
                    <a:pt x="76" y="0"/>
                  </a:cubicBezTo>
                  <a:lnTo>
                    <a:pt x="0" y="0"/>
                  </a:lnTo>
                  <a:close/>
                </a:path>
              </a:pathLst>
            </a:custGeom>
            <a:solidFill>
              <a:srgbClr val="F4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7" name="Freeform 18"/>
            <p:cNvSpPr>
              <a:spLocks noEditPoints="1"/>
            </p:cNvSpPr>
            <p:nvPr/>
          </p:nvSpPr>
          <p:spPr bwMode="auto">
            <a:xfrm>
              <a:off x="3119" y="2376"/>
              <a:ext cx="384" cy="194"/>
            </a:xfrm>
            <a:custGeom>
              <a:avLst/>
              <a:gdLst>
                <a:gd name="T0" fmla="*/ 142 w 162"/>
                <a:gd name="T1" fmla="*/ 82 h 82"/>
                <a:gd name="T2" fmla="*/ 20 w 162"/>
                <a:gd name="T3" fmla="*/ 82 h 82"/>
                <a:gd name="T4" fmla="*/ 0 w 162"/>
                <a:gd name="T5" fmla="*/ 61 h 82"/>
                <a:gd name="T6" fmla="*/ 0 w 162"/>
                <a:gd name="T7" fmla="*/ 21 h 82"/>
                <a:gd name="T8" fmla="*/ 20 w 162"/>
                <a:gd name="T9" fmla="*/ 0 h 82"/>
                <a:gd name="T10" fmla="*/ 142 w 162"/>
                <a:gd name="T11" fmla="*/ 0 h 82"/>
                <a:gd name="T12" fmla="*/ 162 w 162"/>
                <a:gd name="T13" fmla="*/ 21 h 82"/>
                <a:gd name="T14" fmla="*/ 162 w 162"/>
                <a:gd name="T15" fmla="*/ 61 h 82"/>
                <a:gd name="T16" fmla="*/ 142 w 162"/>
                <a:gd name="T17" fmla="*/ 82 h 82"/>
                <a:gd name="T18" fmla="*/ 20 w 162"/>
                <a:gd name="T19" fmla="*/ 13 h 82"/>
                <a:gd name="T20" fmla="*/ 12 w 162"/>
                <a:gd name="T21" fmla="*/ 21 h 82"/>
                <a:gd name="T22" fmla="*/ 12 w 162"/>
                <a:gd name="T23" fmla="*/ 61 h 82"/>
                <a:gd name="T24" fmla="*/ 20 w 162"/>
                <a:gd name="T25" fmla="*/ 69 h 82"/>
                <a:gd name="T26" fmla="*/ 142 w 162"/>
                <a:gd name="T27" fmla="*/ 69 h 82"/>
                <a:gd name="T28" fmla="*/ 149 w 162"/>
                <a:gd name="T29" fmla="*/ 61 h 82"/>
                <a:gd name="T30" fmla="*/ 149 w 162"/>
                <a:gd name="T31" fmla="*/ 21 h 82"/>
                <a:gd name="T32" fmla="*/ 142 w 162"/>
                <a:gd name="T33" fmla="*/ 13 h 82"/>
                <a:gd name="T34" fmla="*/ 20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2" y="82"/>
                  </a:moveTo>
                  <a:cubicBezTo>
                    <a:pt x="20" y="82"/>
                    <a:pt x="20" y="82"/>
                    <a:pt x="20" y="82"/>
                  </a:cubicBezTo>
                  <a:cubicBezTo>
                    <a:pt x="9" y="82"/>
                    <a:pt x="0" y="72"/>
                    <a:pt x="0" y="61"/>
                  </a:cubicBezTo>
                  <a:cubicBezTo>
                    <a:pt x="0" y="21"/>
                    <a:pt x="0" y="21"/>
                    <a:pt x="0" y="21"/>
                  </a:cubicBezTo>
                  <a:cubicBezTo>
                    <a:pt x="0" y="10"/>
                    <a:pt x="9" y="0"/>
                    <a:pt x="20" y="0"/>
                  </a:cubicBezTo>
                  <a:cubicBezTo>
                    <a:pt x="142" y="0"/>
                    <a:pt x="142" y="0"/>
                    <a:pt x="142" y="0"/>
                  </a:cubicBezTo>
                  <a:cubicBezTo>
                    <a:pt x="153" y="0"/>
                    <a:pt x="162" y="10"/>
                    <a:pt x="162" y="21"/>
                  </a:cubicBezTo>
                  <a:cubicBezTo>
                    <a:pt x="162" y="61"/>
                    <a:pt x="162" y="61"/>
                    <a:pt x="162" y="61"/>
                  </a:cubicBezTo>
                  <a:cubicBezTo>
                    <a:pt x="162" y="72"/>
                    <a:pt x="153" y="82"/>
                    <a:pt x="142" y="82"/>
                  </a:cubicBezTo>
                  <a:close/>
                  <a:moveTo>
                    <a:pt x="20" y="13"/>
                  </a:moveTo>
                  <a:cubicBezTo>
                    <a:pt x="16" y="13"/>
                    <a:pt x="12" y="17"/>
                    <a:pt x="12" y="21"/>
                  </a:cubicBezTo>
                  <a:cubicBezTo>
                    <a:pt x="12" y="61"/>
                    <a:pt x="12" y="61"/>
                    <a:pt x="12" y="61"/>
                  </a:cubicBezTo>
                  <a:cubicBezTo>
                    <a:pt x="12" y="65"/>
                    <a:pt x="16" y="69"/>
                    <a:pt x="20" y="69"/>
                  </a:cubicBezTo>
                  <a:cubicBezTo>
                    <a:pt x="142" y="69"/>
                    <a:pt x="142" y="69"/>
                    <a:pt x="142" y="69"/>
                  </a:cubicBezTo>
                  <a:cubicBezTo>
                    <a:pt x="146" y="69"/>
                    <a:pt x="149" y="65"/>
                    <a:pt x="149" y="61"/>
                  </a:cubicBezTo>
                  <a:cubicBezTo>
                    <a:pt x="149" y="21"/>
                    <a:pt x="149" y="21"/>
                    <a:pt x="149" y="21"/>
                  </a:cubicBezTo>
                  <a:cubicBezTo>
                    <a:pt x="149" y="17"/>
                    <a:pt x="146" y="13"/>
                    <a:pt x="142" y="13"/>
                  </a:cubicBezTo>
                  <a:lnTo>
                    <a:pt x="20" y="13"/>
                  </a:lnTo>
                  <a:close/>
                </a:path>
              </a:pathLst>
            </a:custGeom>
            <a:solidFill>
              <a:srgbClr val="406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8" name="Freeform 19"/>
            <p:cNvSpPr>
              <a:spLocks noEditPoints="1"/>
            </p:cNvSpPr>
            <p:nvPr/>
          </p:nvSpPr>
          <p:spPr bwMode="auto">
            <a:xfrm>
              <a:off x="4021" y="2376"/>
              <a:ext cx="384" cy="194"/>
            </a:xfrm>
            <a:custGeom>
              <a:avLst/>
              <a:gdLst>
                <a:gd name="T0" fmla="*/ 141 w 162"/>
                <a:gd name="T1" fmla="*/ 82 h 82"/>
                <a:gd name="T2" fmla="*/ 20 w 162"/>
                <a:gd name="T3" fmla="*/ 82 h 82"/>
                <a:gd name="T4" fmla="*/ 0 w 162"/>
                <a:gd name="T5" fmla="*/ 61 h 82"/>
                <a:gd name="T6" fmla="*/ 0 w 162"/>
                <a:gd name="T7" fmla="*/ 21 h 82"/>
                <a:gd name="T8" fmla="*/ 20 w 162"/>
                <a:gd name="T9" fmla="*/ 0 h 82"/>
                <a:gd name="T10" fmla="*/ 141 w 162"/>
                <a:gd name="T11" fmla="*/ 0 h 82"/>
                <a:gd name="T12" fmla="*/ 162 w 162"/>
                <a:gd name="T13" fmla="*/ 21 h 82"/>
                <a:gd name="T14" fmla="*/ 162 w 162"/>
                <a:gd name="T15" fmla="*/ 61 h 82"/>
                <a:gd name="T16" fmla="*/ 141 w 162"/>
                <a:gd name="T17" fmla="*/ 82 h 82"/>
                <a:gd name="T18" fmla="*/ 20 w 162"/>
                <a:gd name="T19" fmla="*/ 13 h 82"/>
                <a:gd name="T20" fmla="*/ 12 w 162"/>
                <a:gd name="T21" fmla="*/ 21 h 82"/>
                <a:gd name="T22" fmla="*/ 12 w 162"/>
                <a:gd name="T23" fmla="*/ 61 h 82"/>
                <a:gd name="T24" fmla="*/ 20 w 162"/>
                <a:gd name="T25" fmla="*/ 69 h 82"/>
                <a:gd name="T26" fmla="*/ 141 w 162"/>
                <a:gd name="T27" fmla="*/ 69 h 82"/>
                <a:gd name="T28" fmla="*/ 149 w 162"/>
                <a:gd name="T29" fmla="*/ 61 h 82"/>
                <a:gd name="T30" fmla="*/ 149 w 162"/>
                <a:gd name="T31" fmla="*/ 21 h 82"/>
                <a:gd name="T32" fmla="*/ 141 w 162"/>
                <a:gd name="T33" fmla="*/ 13 h 82"/>
                <a:gd name="T34" fmla="*/ 20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1" y="82"/>
                  </a:moveTo>
                  <a:cubicBezTo>
                    <a:pt x="20" y="82"/>
                    <a:pt x="20" y="82"/>
                    <a:pt x="20" y="82"/>
                  </a:cubicBezTo>
                  <a:cubicBezTo>
                    <a:pt x="9" y="82"/>
                    <a:pt x="0" y="72"/>
                    <a:pt x="0" y="61"/>
                  </a:cubicBezTo>
                  <a:cubicBezTo>
                    <a:pt x="0" y="21"/>
                    <a:pt x="0" y="21"/>
                    <a:pt x="0" y="21"/>
                  </a:cubicBezTo>
                  <a:cubicBezTo>
                    <a:pt x="0" y="10"/>
                    <a:pt x="9" y="0"/>
                    <a:pt x="20" y="0"/>
                  </a:cubicBezTo>
                  <a:cubicBezTo>
                    <a:pt x="141" y="0"/>
                    <a:pt x="141" y="0"/>
                    <a:pt x="141" y="0"/>
                  </a:cubicBezTo>
                  <a:cubicBezTo>
                    <a:pt x="153" y="0"/>
                    <a:pt x="162" y="10"/>
                    <a:pt x="162" y="21"/>
                  </a:cubicBezTo>
                  <a:cubicBezTo>
                    <a:pt x="162" y="61"/>
                    <a:pt x="162" y="61"/>
                    <a:pt x="162" y="61"/>
                  </a:cubicBezTo>
                  <a:cubicBezTo>
                    <a:pt x="162" y="72"/>
                    <a:pt x="153" y="82"/>
                    <a:pt x="141" y="82"/>
                  </a:cubicBezTo>
                  <a:close/>
                  <a:moveTo>
                    <a:pt x="20" y="13"/>
                  </a:moveTo>
                  <a:cubicBezTo>
                    <a:pt x="16" y="13"/>
                    <a:pt x="12" y="17"/>
                    <a:pt x="12" y="21"/>
                  </a:cubicBezTo>
                  <a:cubicBezTo>
                    <a:pt x="12" y="61"/>
                    <a:pt x="12" y="61"/>
                    <a:pt x="12" y="61"/>
                  </a:cubicBezTo>
                  <a:cubicBezTo>
                    <a:pt x="12" y="65"/>
                    <a:pt x="16" y="69"/>
                    <a:pt x="20" y="69"/>
                  </a:cubicBezTo>
                  <a:cubicBezTo>
                    <a:pt x="141" y="69"/>
                    <a:pt x="141" y="69"/>
                    <a:pt x="141" y="69"/>
                  </a:cubicBezTo>
                  <a:cubicBezTo>
                    <a:pt x="146" y="69"/>
                    <a:pt x="149" y="65"/>
                    <a:pt x="149" y="61"/>
                  </a:cubicBezTo>
                  <a:cubicBezTo>
                    <a:pt x="149" y="21"/>
                    <a:pt x="149" y="21"/>
                    <a:pt x="149" y="21"/>
                  </a:cubicBezTo>
                  <a:cubicBezTo>
                    <a:pt x="149" y="17"/>
                    <a:pt x="146" y="13"/>
                    <a:pt x="141" y="13"/>
                  </a:cubicBezTo>
                  <a:lnTo>
                    <a:pt x="20" y="13"/>
                  </a:lnTo>
                  <a:close/>
                </a:path>
              </a:pathLst>
            </a:custGeom>
            <a:solidFill>
              <a:srgbClr val="406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199" name="Freeform 20"/>
            <p:cNvSpPr>
              <a:spLocks noEditPoints="1"/>
            </p:cNvSpPr>
            <p:nvPr/>
          </p:nvSpPr>
          <p:spPr bwMode="auto">
            <a:xfrm>
              <a:off x="3569" y="2376"/>
              <a:ext cx="383" cy="194"/>
            </a:xfrm>
            <a:custGeom>
              <a:avLst/>
              <a:gdLst>
                <a:gd name="T0" fmla="*/ 142 w 162"/>
                <a:gd name="T1" fmla="*/ 82 h 82"/>
                <a:gd name="T2" fmla="*/ 21 w 162"/>
                <a:gd name="T3" fmla="*/ 82 h 82"/>
                <a:gd name="T4" fmla="*/ 0 w 162"/>
                <a:gd name="T5" fmla="*/ 61 h 82"/>
                <a:gd name="T6" fmla="*/ 0 w 162"/>
                <a:gd name="T7" fmla="*/ 21 h 82"/>
                <a:gd name="T8" fmla="*/ 21 w 162"/>
                <a:gd name="T9" fmla="*/ 0 h 82"/>
                <a:gd name="T10" fmla="*/ 142 w 162"/>
                <a:gd name="T11" fmla="*/ 0 h 82"/>
                <a:gd name="T12" fmla="*/ 162 w 162"/>
                <a:gd name="T13" fmla="*/ 21 h 82"/>
                <a:gd name="T14" fmla="*/ 162 w 162"/>
                <a:gd name="T15" fmla="*/ 61 h 82"/>
                <a:gd name="T16" fmla="*/ 142 w 162"/>
                <a:gd name="T17" fmla="*/ 82 h 82"/>
                <a:gd name="T18" fmla="*/ 21 w 162"/>
                <a:gd name="T19" fmla="*/ 13 h 82"/>
                <a:gd name="T20" fmla="*/ 13 w 162"/>
                <a:gd name="T21" fmla="*/ 21 h 82"/>
                <a:gd name="T22" fmla="*/ 13 w 162"/>
                <a:gd name="T23" fmla="*/ 61 h 82"/>
                <a:gd name="T24" fmla="*/ 21 w 162"/>
                <a:gd name="T25" fmla="*/ 69 h 82"/>
                <a:gd name="T26" fmla="*/ 142 w 162"/>
                <a:gd name="T27" fmla="*/ 69 h 82"/>
                <a:gd name="T28" fmla="*/ 150 w 162"/>
                <a:gd name="T29" fmla="*/ 61 h 82"/>
                <a:gd name="T30" fmla="*/ 150 w 162"/>
                <a:gd name="T31" fmla="*/ 21 h 82"/>
                <a:gd name="T32" fmla="*/ 142 w 162"/>
                <a:gd name="T33" fmla="*/ 13 h 82"/>
                <a:gd name="T34" fmla="*/ 21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2" y="82"/>
                  </a:moveTo>
                  <a:cubicBezTo>
                    <a:pt x="21" y="82"/>
                    <a:pt x="21" y="82"/>
                    <a:pt x="21" y="82"/>
                  </a:cubicBezTo>
                  <a:cubicBezTo>
                    <a:pt x="9" y="82"/>
                    <a:pt x="0" y="72"/>
                    <a:pt x="0" y="61"/>
                  </a:cubicBezTo>
                  <a:cubicBezTo>
                    <a:pt x="0" y="21"/>
                    <a:pt x="0" y="21"/>
                    <a:pt x="0" y="21"/>
                  </a:cubicBezTo>
                  <a:cubicBezTo>
                    <a:pt x="0" y="10"/>
                    <a:pt x="9" y="0"/>
                    <a:pt x="21" y="0"/>
                  </a:cubicBezTo>
                  <a:cubicBezTo>
                    <a:pt x="142" y="0"/>
                    <a:pt x="142" y="0"/>
                    <a:pt x="142" y="0"/>
                  </a:cubicBezTo>
                  <a:cubicBezTo>
                    <a:pt x="153" y="0"/>
                    <a:pt x="162" y="10"/>
                    <a:pt x="162" y="21"/>
                  </a:cubicBezTo>
                  <a:cubicBezTo>
                    <a:pt x="162" y="61"/>
                    <a:pt x="162" y="61"/>
                    <a:pt x="162" y="61"/>
                  </a:cubicBezTo>
                  <a:cubicBezTo>
                    <a:pt x="162" y="72"/>
                    <a:pt x="153" y="82"/>
                    <a:pt x="142" y="82"/>
                  </a:cubicBezTo>
                  <a:close/>
                  <a:moveTo>
                    <a:pt x="21" y="13"/>
                  </a:moveTo>
                  <a:cubicBezTo>
                    <a:pt x="16" y="13"/>
                    <a:pt x="13" y="17"/>
                    <a:pt x="13" y="21"/>
                  </a:cubicBezTo>
                  <a:cubicBezTo>
                    <a:pt x="13" y="61"/>
                    <a:pt x="13" y="61"/>
                    <a:pt x="13" y="61"/>
                  </a:cubicBezTo>
                  <a:cubicBezTo>
                    <a:pt x="13" y="65"/>
                    <a:pt x="16" y="69"/>
                    <a:pt x="21" y="69"/>
                  </a:cubicBezTo>
                  <a:cubicBezTo>
                    <a:pt x="142" y="69"/>
                    <a:pt x="142" y="69"/>
                    <a:pt x="142" y="69"/>
                  </a:cubicBezTo>
                  <a:cubicBezTo>
                    <a:pt x="146" y="69"/>
                    <a:pt x="150" y="65"/>
                    <a:pt x="150" y="61"/>
                  </a:cubicBezTo>
                  <a:cubicBezTo>
                    <a:pt x="150" y="21"/>
                    <a:pt x="150" y="21"/>
                    <a:pt x="150" y="21"/>
                  </a:cubicBezTo>
                  <a:cubicBezTo>
                    <a:pt x="150" y="17"/>
                    <a:pt x="146" y="13"/>
                    <a:pt x="142" y="13"/>
                  </a:cubicBezTo>
                  <a:lnTo>
                    <a:pt x="21" y="13"/>
                  </a:lnTo>
                  <a:close/>
                </a:path>
              </a:pathLst>
            </a:custGeom>
            <a:solidFill>
              <a:srgbClr val="406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200" name="Rectangle 21"/>
            <p:cNvSpPr>
              <a:spLocks noChangeArrowheads="1"/>
            </p:cNvSpPr>
            <p:nvPr/>
          </p:nvSpPr>
          <p:spPr bwMode="auto">
            <a:xfrm>
              <a:off x="2565" y="3549"/>
              <a:ext cx="1626" cy="1635"/>
            </a:xfrm>
            <a:prstGeom prst="rect">
              <a:avLst/>
            </a:prstGeom>
            <a:solidFill>
              <a:srgbClr val="2683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201" name="Rectangle 22"/>
            <p:cNvSpPr>
              <a:spLocks noChangeArrowheads="1"/>
            </p:cNvSpPr>
            <p:nvPr/>
          </p:nvSpPr>
          <p:spPr bwMode="auto">
            <a:xfrm>
              <a:off x="2454" y="3899"/>
              <a:ext cx="1849" cy="1285"/>
            </a:xfrm>
            <a:prstGeom prst="rect">
              <a:avLst/>
            </a:prstGeom>
            <a:solidFill>
              <a:srgbClr val="2683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grpSp>
      <p:grpSp>
        <p:nvGrpSpPr>
          <p:cNvPr id="202" name="Group 25"/>
          <p:cNvGrpSpPr>
            <a:grpSpLocks noChangeAspect="1"/>
          </p:cNvGrpSpPr>
          <p:nvPr/>
        </p:nvGrpSpPr>
        <p:grpSpPr bwMode="auto">
          <a:xfrm>
            <a:off x="4234160" y="3848974"/>
            <a:ext cx="710594" cy="465308"/>
            <a:chOff x="3165" y="1719"/>
            <a:chExt cx="1350" cy="884"/>
          </a:xfrm>
          <a:solidFill>
            <a:srgbClr val="2683C6"/>
          </a:solidFill>
        </p:grpSpPr>
        <p:sp>
          <p:nvSpPr>
            <p:cNvPr id="203" name="Freeform 26"/>
            <p:cNvSpPr>
              <a:spLocks/>
            </p:cNvSpPr>
            <p:nvPr/>
          </p:nvSpPr>
          <p:spPr bwMode="auto">
            <a:xfrm>
              <a:off x="3165" y="1719"/>
              <a:ext cx="414" cy="884"/>
            </a:xfrm>
            <a:custGeom>
              <a:avLst/>
              <a:gdLst>
                <a:gd name="T0" fmla="*/ 108 w 174"/>
                <a:gd name="T1" fmla="*/ 165 h 371"/>
                <a:gd name="T2" fmla="*/ 58 w 174"/>
                <a:gd name="T3" fmla="*/ 93 h 371"/>
                <a:gd name="T4" fmla="*/ 88 w 174"/>
                <a:gd name="T5" fmla="*/ 53 h 371"/>
                <a:gd name="T6" fmla="*/ 119 w 174"/>
                <a:gd name="T7" fmla="*/ 94 h 371"/>
                <a:gd name="T8" fmla="*/ 119 w 174"/>
                <a:gd name="T9" fmla="*/ 106 h 371"/>
                <a:gd name="T10" fmla="*/ 174 w 174"/>
                <a:gd name="T11" fmla="*/ 106 h 371"/>
                <a:gd name="T12" fmla="*/ 174 w 174"/>
                <a:gd name="T13" fmla="*/ 95 h 371"/>
                <a:gd name="T14" fmla="*/ 87 w 174"/>
                <a:gd name="T15" fmla="*/ 0 h 371"/>
                <a:gd name="T16" fmla="*/ 2 w 174"/>
                <a:gd name="T17" fmla="*/ 95 h 371"/>
                <a:gd name="T18" fmla="*/ 68 w 174"/>
                <a:gd name="T19" fmla="*/ 205 h 371"/>
                <a:gd name="T20" fmla="*/ 117 w 174"/>
                <a:gd name="T21" fmla="*/ 277 h 371"/>
                <a:gd name="T22" fmla="*/ 86 w 174"/>
                <a:gd name="T23" fmla="*/ 317 h 371"/>
                <a:gd name="T24" fmla="*/ 55 w 174"/>
                <a:gd name="T25" fmla="*/ 277 h 371"/>
                <a:gd name="T26" fmla="*/ 55 w 174"/>
                <a:gd name="T27" fmla="*/ 246 h 371"/>
                <a:gd name="T28" fmla="*/ 0 w 174"/>
                <a:gd name="T29" fmla="*/ 246 h 371"/>
                <a:gd name="T30" fmla="*/ 0 w 174"/>
                <a:gd name="T31" fmla="*/ 275 h 371"/>
                <a:gd name="T32" fmla="*/ 87 w 174"/>
                <a:gd name="T33" fmla="*/ 371 h 371"/>
                <a:gd name="T34" fmla="*/ 174 w 174"/>
                <a:gd name="T35" fmla="*/ 275 h 371"/>
                <a:gd name="T36" fmla="*/ 108 w 174"/>
                <a:gd name="T37" fmla="*/ 16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371">
                  <a:moveTo>
                    <a:pt x="108" y="165"/>
                  </a:moveTo>
                  <a:cubicBezTo>
                    <a:pt x="81" y="144"/>
                    <a:pt x="58" y="125"/>
                    <a:pt x="58" y="93"/>
                  </a:cubicBezTo>
                  <a:cubicBezTo>
                    <a:pt x="58" y="58"/>
                    <a:pt x="74" y="53"/>
                    <a:pt x="88" y="53"/>
                  </a:cubicBezTo>
                  <a:cubicBezTo>
                    <a:pt x="103" y="53"/>
                    <a:pt x="119" y="58"/>
                    <a:pt x="119" y="94"/>
                  </a:cubicBezTo>
                  <a:cubicBezTo>
                    <a:pt x="119" y="106"/>
                    <a:pt x="119" y="106"/>
                    <a:pt x="119" y="106"/>
                  </a:cubicBezTo>
                  <a:cubicBezTo>
                    <a:pt x="174" y="106"/>
                    <a:pt x="174" y="106"/>
                    <a:pt x="174" y="106"/>
                  </a:cubicBezTo>
                  <a:cubicBezTo>
                    <a:pt x="174" y="95"/>
                    <a:pt x="174" y="95"/>
                    <a:pt x="174" y="95"/>
                  </a:cubicBezTo>
                  <a:cubicBezTo>
                    <a:pt x="174" y="35"/>
                    <a:pt x="142" y="0"/>
                    <a:pt x="87" y="0"/>
                  </a:cubicBezTo>
                  <a:cubicBezTo>
                    <a:pt x="33" y="0"/>
                    <a:pt x="2" y="35"/>
                    <a:pt x="2" y="95"/>
                  </a:cubicBezTo>
                  <a:cubicBezTo>
                    <a:pt x="2" y="151"/>
                    <a:pt x="37" y="180"/>
                    <a:pt x="68" y="205"/>
                  </a:cubicBezTo>
                  <a:cubicBezTo>
                    <a:pt x="94" y="227"/>
                    <a:pt x="117" y="245"/>
                    <a:pt x="117" y="277"/>
                  </a:cubicBezTo>
                  <a:cubicBezTo>
                    <a:pt x="117" y="313"/>
                    <a:pt x="99" y="317"/>
                    <a:pt x="86" y="317"/>
                  </a:cubicBezTo>
                  <a:cubicBezTo>
                    <a:pt x="73" y="317"/>
                    <a:pt x="55" y="313"/>
                    <a:pt x="55" y="277"/>
                  </a:cubicBezTo>
                  <a:cubicBezTo>
                    <a:pt x="55" y="246"/>
                    <a:pt x="55" y="246"/>
                    <a:pt x="55" y="246"/>
                  </a:cubicBezTo>
                  <a:cubicBezTo>
                    <a:pt x="0" y="246"/>
                    <a:pt x="0" y="246"/>
                    <a:pt x="0" y="246"/>
                  </a:cubicBezTo>
                  <a:cubicBezTo>
                    <a:pt x="0" y="275"/>
                    <a:pt x="0" y="275"/>
                    <a:pt x="0" y="275"/>
                  </a:cubicBezTo>
                  <a:cubicBezTo>
                    <a:pt x="0" y="336"/>
                    <a:pt x="32" y="371"/>
                    <a:pt x="87" y="371"/>
                  </a:cubicBezTo>
                  <a:cubicBezTo>
                    <a:pt x="142" y="371"/>
                    <a:pt x="174" y="336"/>
                    <a:pt x="174" y="275"/>
                  </a:cubicBezTo>
                  <a:cubicBezTo>
                    <a:pt x="174" y="219"/>
                    <a:pt x="139" y="191"/>
                    <a:pt x="108"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204" name="Freeform 27"/>
            <p:cNvSpPr>
              <a:spLocks/>
            </p:cNvSpPr>
            <p:nvPr/>
          </p:nvSpPr>
          <p:spPr bwMode="auto">
            <a:xfrm>
              <a:off x="3648" y="1727"/>
              <a:ext cx="382" cy="867"/>
            </a:xfrm>
            <a:custGeom>
              <a:avLst/>
              <a:gdLst>
                <a:gd name="T0" fmla="*/ 0 w 382"/>
                <a:gd name="T1" fmla="*/ 867 h 867"/>
                <a:gd name="T2" fmla="*/ 382 w 382"/>
                <a:gd name="T3" fmla="*/ 867 h 867"/>
                <a:gd name="T4" fmla="*/ 382 w 382"/>
                <a:gd name="T5" fmla="*/ 740 h 867"/>
                <a:gd name="T6" fmla="*/ 135 w 382"/>
                <a:gd name="T7" fmla="*/ 740 h 867"/>
                <a:gd name="T8" fmla="*/ 135 w 382"/>
                <a:gd name="T9" fmla="*/ 490 h 867"/>
                <a:gd name="T10" fmla="*/ 335 w 382"/>
                <a:gd name="T11" fmla="*/ 490 h 867"/>
                <a:gd name="T12" fmla="*/ 335 w 382"/>
                <a:gd name="T13" fmla="*/ 364 h 867"/>
                <a:gd name="T14" fmla="*/ 135 w 382"/>
                <a:gd name="T15" fmla="*/ 364 h 867"/>
                <a:gd name="T16" fmla="*/ 135 w 382"/>
                <a:gd name="T17" fmla="*/ 128 h 867"/>
                <a:gd name="T18" fmla="*/ 363 w 382"/>
                <a:gd name="T19" fmla="*/ 128 h 867"/>
                <a:gd name="T20" fmla="*/ 363 w 382"/>
                <a:gd name="T21" fmla="*/ 0 h 867"/>
                <a:gd name="T22" fmla="*/ 0 w 382"/>
                <a:gd name="T23" fmla="*/ 0 h 867"/>
                <a:gd name="T24" fmla="*/ 0 w 382"/>
                <a:gd name="T25" fmla="*/ 867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2" h="867">
                  <a:moveTo>
                    <a:pt x="0" y="867"/>
                  </a:moveTo>
                  <a:lnTo>
                    <a:pt x="382" y="867"/>
                  </a:lnTo>
                  <a:lnTo>
                    <a:pt x="382" y="740"/>
                  </a:lnTo>
                  <a:lnTo>
                    <a:pt x="135" y="740"/>
                  </a:lnTo>
                  <a:lnTo>
                    <a:pt x="135" y="490"/>
                  </a:lnTo>
                  <a:lnTo>
                    <a:pt x="335" y="490"/>
                  </a:lnTo>
                  <a:lnTo>
                    <a:pt x="335" y="364"/>
                  </a:lnTo>
                  <a:lnTo>
                    <a:pt x="135" y="364"/>
                  </a:lnTo>
                  <a:lnTo>
                    <a:pt x="135" y="128"/>
                  </a:lnTo>
                  <a:lnTo>
                    <a:pt x="363" y="128"/>
                  </a:lnTo>
                  <a:lnTo>
                    <a:pt x="363" y="0"/>
                  </a:lnTo>
                  <a:lnTo>
                    <a:pt x="0" y="0"/>
                  </a:lnTo>
                  <a:lnTo>
                    <a:pt x="0" y="8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205" name="Freeform 28"/>
            <p:cNvSpPr>
              <a:spLocks noEditPoints="1"/>
            </p:cNvSpPr>
            <p:nvPr/>
          </p:nvSpPr>
          <p:spPr bwMode="auto">
            <a:xfrm>
              <a:off x="4094" y="1719"/>
              <a:ext cx="421" cy="884"/>
            </a:xfrm>
            <a:custGeom>
              <a:avLst/>
              <a:gdLst>
                <a:gd name="T0" fmla="*/ 88 w 177"/>
                <a:gd name="T1" fmla="*/ 0 h 371"/>
                <a:gd name="T2" fmla="*/ 0 w 177"/>
                <a:gd name="T3" fmla="*/ 96 h 371"/>
                <a:gd name="T4" fmla="*/ 0 w 177"/>
                <a:gd name="T5" fmla="*/ 275 h 371"/>
                <a:gd name="T6" fmla="*/ 88 w 177"/>
                <a:gd name="T7" fmla="*/ 371 h 371"/>
                <a:gd name="T8" fmla="*/ 177 w 177"/>
                <a:gd name="T9" fmla="*/ 275 h 371"/>
                <a:gd name="T10" fmla="*/ 177 w 177"/>
                <a:gd name="T11" fmla="*/ 96 h 371"/>
                <a:gd name="T12" fmla="*/ 88 w 177"/>
                <a:gd name="T13" fmla="*/ 0 h 371"/>
                <a:gd name="T14" fmla="*/ 88 w 177"/>
                <a:gd name="T15" fmla="*/ 317 h 371"/>
                <a:gd name="T16" fmla="*/ 57 w 177"/>
                <a:gd name="T17" fmla="*/ 277 h 371"/>
                <a:gd name="T18" fmla="*/ 57 w 177"/>
                <a:gd name="T19" fmla="*/ 94 h 371"/>
                <a:gd name="T20" fmla="*/ 88 w 177"/>
                <a:gd name="T21" fmla="*/ 53 h 371"/>
                <a:gd name="T22" fmla="*/ 120 w 177"/>
                <a:gd name="T23" fmla="*/ 94 h 371"/>
                <a:gd name="T24" fmla="*/ 120 w 177"/>
                <a:gd name="T25" fmla="*/ 277 h 371"/>
                <a:gd name="T26" fmla="*/ 88 w 177"/>
                <a:gd name="T27" fmla="*/ 31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371">
                  <a:moveTo>
                    <a:pt x="88" y="0"/>
                  </a:moveTo>
                  <a:cubicBezTo>
                    <a:pt x="33" y="0"/>
                    <a:pt x="0" y="36"/>
                    <a:pt x="0" y="96"/>
                  </a:cubicBezTo>
                  <a:cubicBezTo>
                    <a:pt x="0" y="275"/>
                    <a:pt x="0" y="275"/>
                    <a:pt x="0" y="275"/>
                  </a:cubicBezTo>
                  <a:cubicBezTo>
                    <a:pt x="0" y="335"/>
                    <a:pt x="33" y="371"/>
                    <a:pt x="88" y="371"/>
                  </a:cubicBezTo>
                  <a:cubicBezTo>
                    <a:pt x="144" y="371"/>
                    <a:pt x="177" y="335"/>
                    <a:pt x="177" y="275"/>
                  </a:cubicBezTo>
                  <a:cubicBezTo>
                    <a:pt x="177" y="96"/>
                    <a:pt x="177" y="96"/>
                    <a:pt x="177" y="96"/>
                  </a:cubicBezTo>
                  <a:cubicBezTo>
                    <a:pt x="177" y="35"/>
                    <a:pt x="145" y="0"/>
                    <a:pt x="88" y="0"/>
                  </a:cubicBezTo>
                  <a:close/>
                  <a:moveTo>
                    <a:pt x="88" y="317"/>
                  </a:moveTo>
                  <a:cubicBezTo>
                    <a:pt x="75" y="317"/>
                    <a:pt x="57" y="313"/>
                    <a:pt x="57" y="277"/>
                  </a:cubicBezTo>
                  <a:cubicBezTo>
                    <a:pt x="57" y="94"/>
                    <a:pt x="57" y="94"/>
                    <a:pt x="57" y="94"/>
                  </a:cubicBezTo>
                  <a:cubicBezTo>
                    <a:pt x="57" y="53"/>
                    <a:pt x="81" y="53"/>
                    <a:pt x="88" y="53"/>
                  </a:cubicBezTo>
                  <a:cubicBezTo>
                    <a:pt x="102" y="53"/>
                    <a:pt x="120" y="58"/>
                    <a:pt x="120" y="94"/>
                  </a:cubicBezTo>
                  <a:cubicBezTo>
                    <a:pt x="120" y="277"/>
                    <a:pt x="120" y="277"/>
                    <a:pt x="120" y="277"/>
                  </a:cubicBezTo>
                  <a:cubicBezTo>
                    <a:pt x="120" y="313"/>
                    <a:pt x="102" y="317"/>
                    <a:pt x="88" y="3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6" name="组合 145"/>
          <p:cNvGrpSpPr/>
          <p:nvPr/>
        </p:nvGrpSpPr>
        <p:grpSpPr>
          <a:xfrm>
            <a:off x="4353578" y="3070173"/>
            <a:ext cx="613201" cy="525812"/>
            <a:chOff x="3546346" y="2339026"/>
            <a:chExt cx="897787" cy="769842"/>
          </a:xfrm>
          <a:solidFill>
            <a:sysClr val="window" lastClr="FFFFFF">
              <a:lumMod val="50000"/>
            </a:sysClr>
          </a:solidFill>
        </p:grpSpPr>
        <p:sp>
          <p:nvSpPr>
            <p:cNvPr id="147"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48"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49"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50"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51"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52"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53"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grpSp>
      <p:sp>
        <p:nvSpPr>
          <p:cNvPr id="154" name="文本框 69"/>
          <p:cNvSpPr txBox="1"/>
          <p:nvPr/>
        </p:nvSpPr>
        <p:spPr bwMode="auto">
          <a:xfrm flipH="1">
            <a:off x="3644824" y="3937696"/>
            <a:ext cx="1988725" cy="650947"/>
          </a:xfrm>
          <a:prstGeom prst="rect">
            <a:avLst/>
          </a:prstGeom>
          <a:noFill/>
        </p:spPr>
        <p:txBody>
          <a:bodyPr wrap="square">
            <a:spAutoFit/>
          </a:bodyPr>
          <a:lstStyle/>
          <a:p>
            <a:pPr algn="ctr">
              <a:lnSpc>
                <a:spcPct val="110000"/>
              </a:lnSpc>
              <a:defRPr/>
            </a:pPr>
            <a:r>
              <a:rPr lang="zh-CN" altLang="en-US" sz="1100" dirty="0">
                <a:solidFill>
                  <a:srgbClr val="FFFFFF">
                    <a:lumMod val="50000"/>
                  </a:srgbClr>
                </a:solidFill>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155" name="文本框 70"/>
          <p:cNvSpPr txBox="1"/>
          <p:nvPr/>
        </p:nvSpPr>
        <p:spPr bwMode="auto">
          <a:xfrm flipH="1">
            <a:off x="3844643" y="3649588"/>
            <a:ext cx="1589088" cy="369332"/>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nvGrpSpPr>
          <p:cNvPr id="156" name="组合 155"/>
          <p:cNvGrpSpPr/>
          <p:nvPr/>
        </p:nvGrpSpPr>
        <p:grpSpPr>
          <a:xfrm>
            <a:off x="3054433" y="1900403"/>
            <a:ext cx="1010106" cy="3084654"/>
            <a:chOff x="4124326" y="1343025"/>
            <a:chExt cx="1478896" cy="4164157"/>
          </a:xfrm>
        </p:grpSpPr>
        <p:cxnSp>
          <p:nvCxnSpPr>
            <p:cNvPr id="157" name="直接连接符 156"/>
            <p:cNvCxnSpPr/>
            <p:nvPr/>
          </p:nvCxnSpPr>
          <p:spPr>
            <a:xfrm>
              <a:off x="4876800" y="1350818"/>
              <a:ext cx="0" cy="4156364"/>
            </a:xfrm>
            <a:prstGeom prst="line">
              <a:avLst/>
            </a:prstGeom>
            <a:noFill/>
            <a:ln w="15875" cap="flat" cmpd="sng" algn="ctr">
              <a:solidFill>
                <a:sysClr val="window" lastClr="FFFFFF">
                  <a:lumMod val="65000"/>
                </a:sysClr>
              </a:solidFill>
              <a:prstDash val="solid"/>
            </a:ln>
            <a:effectLst/>
          </p:spPr>
        </p:cxnSp>
        <p:cxnSp>
          <p:nvCxnSpPr>
            <p:cNvPr id="158" name="直接连接符 157"/>
            <p:cNvCxnSpPr/>
            <p:nvPr/>
          </p:nvCxnSpPr>
          <p:spPr>
            <a:xfrm flipH="1">
              <a:off x="4135850" y="1343025"/>
              <a:ext cx="742950" cy="0"/>
            </a:xfrm>
            <a:prstGeom prst="line">
              <a:avLst/>
            </a:prstGeom>
            <a:noFill/>
            <a:ln w="15875" cap="flat" cmpd="sng" algn="ctr">
              <a:solidFill>
                <a:sysClr val="window" lastClr="FFFFFF">
                  <a:lumMod val="65000"/>
                </a:sysClr>
              </a:solidFill>
              <a:prstDash val="solid"/>
            </a:ln>
            <a:effectLst/>
          </p:spPr>
        </p:cxnSp>
        <p:cxnSp>
          <p:nvCxnSpPr>
            <p:cNvPr id="159" name="直接连接符 158"/>
            <p:cNvCxnSpPr/>
            <p:nvPr/>
          </p:nvCxnSpPr>
          <p:spPr>
            <a:xfrm flipH="1">
              <a:off x="4135850" y="5507182"/>
              <a:ext cx="742950" cy="0"/>
            </a:xfrm>
            <a:prstGeom prst="line">
              <a:avLst/>
            </a:prstGeom>
            <a:noFill/>
            <a:ln w="15875" cap="flat" cmpd="sng" algn="ctr">
              <a:solidFill>
                <a:sysClr val="window" lastClr="FFFFFF">
                  <a:lumMod val="65000"/>
                </a:sysClr>
              </a:solidFill>
              <a:prstDash val="solid"/>
            </a:ln>
            <a:effectLst/>
          </p:spPr>
        </p:cxnSp>
        <p:cxnSp>
          <p:nvCxnSpPr>
            <p:cNvPr id="160" name="直接连接符 159"/>
            <p:cNvCxnSpPr/>
            <p:nvPr/>
          </p:nvCxnSpPr>
          <p:spPr>
            <a:xfrm flipH="1">
              <a:off x="4124326" y="3429001"/>
              <a:ext cx="1478896" cy="0"/>
            </a:xfrm>
            <a:prstGeom prst="line">
              <a:avLst/>
            </a:prstGeom>
            <a:noFill/>
            <a:ln w="15875" cap="flat" cmpd="sng" algn="ctr">
              <a:solidFill>
                <a:sysClr val="window" lastClr="FFFFFF">
                  <a:lumMod val="65000"/>
                </a:sysClr>
              </a:solidFill>
              <a:prstDash val="solid"/>
            </a:ln>
            <a:effectLst/>
          </p:spPr>
        </p:cxnSp>
      </p:grpSp>
      <p:sp>
        <p:nvSpPr>
          <p:cNvPr id="161" name="椭圆 160"/>
          <p:cNvSpPr/>
          <p:nvPr/>
        </p:nvSpPr>
        <p:spPr>
          <a:xfrm>
            <a:off x="4079109" y="3387298"/>
            <a:ext cx="117308" cy="117308"/>
          </a:xfrm>
          <a:prstGeom prst="ellipse">
            <a:avLst/>
          </a:prstGeom>
          <a:noFill/>
          <a:ln w="1905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62" name="组合 161"/>
          <p:cNvGrpSpPr/>
          <p:nvPr/>
        </p:nvGrpSpPr>
        <p:grpSpPr>
          <a:xfrm flipH="1">
            <a:off x="5225643" y="1900403"/>
            <a:ext cx="934910" cy="3084654"/>
            <a:chOff x="4124326" y="1343025"/>
            <a:chExt cx="1368802" cy="4164157"/>
          </a:xfrm>
        </p:grpSpPr>
        <p:cxnSp>
          <p:nvCxnSpPr>
            <p:cNvPr id="163" name="直接连接符 162"/>
            <p:cNvCxnSpPr/>
            <p:nvPr/>
          </p:nvCxnSpPr>
          <p:spPr>
            <a:xfrm>
              <a:off x="4876800" y="1350818"/>
              <a:ext cx="0" cy="4156364"/>
            </a:xfrm>
            <a:prstGeom prst="line">
              <a:avLst/>
            </a:prstGeom>
            <a:noFill/>
            <a:ln w="15875" cap="flat" cmpd="sng" algn="ctr">
              <a:solidFill>
                <a:sysClr val="window" lastClr="FFFFFF">
                  <a:lumMod val="65000"/>
                </a:sysClr>
              </a:solidFill>
              <a:prstDash val="solid"/>
            </a:ln>
            <a:effectLst/>
          </p:spPr>
        </p:cxnSp>
        <p:cxnSp>
          <p:nvCxnSpPr>
            <p:cNvPr id="164" name="直接连接符 163"/>
            <p:cNvCxnSpPr/>
            <p:nvPr/>
          </p:nvCxnSpPr>
          <p:spPr>
            <a:xfrm flipH="1">
              <a:off x="4135850" y="1343025"/>
              <a:ext cx="742950" cy="0"/>
            </a:xfrm>
            <a:prstGeom prst="line">
              <a:avLst/>
            </a:prstGeom>
            <a:noFill/>
            <a:ln w="15875" cap="flat" cmpd="sng" algn="ctr">
              <a:solidFill>
                <a:sysClr val="window" lastClr="FFFFFF">
                  <a:lumMod val="65000"/>
                </a:sysClr>
              </a:solidFill>
              <a:prstDash val="solid"/>
            </a:ln>
            <a:effectLst/>
          </p:spPr>
        </p:cxnSp>
        <p:cxnSp>
          <p:nvCxnSpPr>
            <p:cNvPr id="165" name="直接连接符 164"/>
            <p:cNvCxnSpPr/>
            <p:nvPr/>
          </p:nvCxnSpPr>
          <p:spPr>
            <a:xfrm flipH="1">
              <a:off x="4135850" y="5507182"/>
              <a:ext cx="742950" cy="0"/>
            </a:xfrm>
            <a:prstGeom prst="line">
              <a:avLst/>
            </a:prstGeom>
            <a:noFill/>
            <a:ln w="15875" cap="flat" cmpd="sng" algn="ctr">
              <a:solidFill>
                <a:sysClr val="window" lastClr="FFFFFF">
                  <a:lumMod val="65000"/>
                </a:sysClr>
              </a:solidFill>
              <a:prstDash val="solid"/>
            </a:ln>
            <a:effectLst/>
          </p:spPr>
        </p:cxnSp>
        <p:cxnSp>
          <p:nvCxnSpPr>
            <p:cNvPr id="166" name="直接连接符 165"/>
            <p:cNvCxnSpPr/>
            <p:nvPr/>
          </p:nvCxnSpPr>
          <p:spPr>
            <a:xfrm flipH="1">
              <a:off x="4124326" y="3429001"/>
              <a:ext cx="1368802" cy="0"/>
            </a:xfrm>
            <a:prstGeom prst="line">
              <a:avLst/>
            </a:prstGeom>
            <a:noFill/>
            <a:ln w="15875" cap="flat" cmpd="sng" algn="ctr">
              <a:solidFill>
                <a:sysClr val="window" lastClr="FFFFFF">
                  <a:lumMod val="65000"/>
                </a:sysClr>
              </a:solidFill>
              <a:prstDash val="solid"/>
            </a:ln>
            <a:effectLst/>
          </p:spPr>
        </p:cxnSp>
      </p:grpSp>
      <p:sp>
        <p:nvSpPr>
          <p:cNvPr id="167" name="椭圆 166"/>
          <p:cNvSpPr/>
          <p:nvPr/>
        </p:nvSpPr>
        <p:spPr>
          <a:xfrm flipH="1">
            <a:off x="5097289" y="3387298"/>
            <a:ext cx="117308" cy="117308"/>
          </a:xfrm>
          <a:prstGeom prst="ellipse">
            <a:avLst/>
          </a:prstGeom>
          <a:noFill/>
          <a:ln w="1905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68" name="组合 167"/>
          <p:cNvGrpSpPr/>
          <p:nvPr/>
        </p:nvGrpSpPr>
        <p:grpSpPr>
          <a:xfrm>
            <a:off x="2407038" y="1524361"/>
            <a:ext cx="752087" cy="752087"/>
            <a:chOff x="2546326" y="827906"/>
            <a:chExt cx="682519" cy="682519"/>
          </a:xfrm>
        </p:grpSpPr>
        <p:grpSp>
          <p:nvGrpSpPr>
            <p:cNvPr id="169" name="组合 168"/>
            <p:cNvGrpSpPr/>
            <p:nvPr/>
          </p:nvGrpSpPr>
          <p:grpSpPr>
            <a:xfrm>
              <a:off x="2546326" y="827906"/>
              <a:ext cx="682519" cy="682519"/>
              <a:chOff x="2646157" y="1103874"/>
              <a:chExt cx="910025" cy="910025"/>
            </a:xfrm>
          </p:grpSpPr>
          <p:grpSp>
            <p:nvGrpSpPr>
              <p:cNvPr id="177" name="组合 176"/>
              <p:cNvGrpSpPr/>
              <p:nvPr/>
            </p:nvGrpSpPr>
            <p:grpSpPr>
              <a:xfrm>
                <a:off x="2646157" y="1103874"/>
                <a:ext cx="910025" cy="910025"/>
                <a:chOff x="1236675" y="2423160"/>
                <a:chExt cx="1950720" cy="1950720"/>
              </a:xfrm>
            </p:grpSpPr>
            <p:sp>
              <p:nvSpPr>
                <p:cNvPr id="179" name="椭圆 178"/>
                <p:cNvSpPr/>
                <p:nvPr/>
              </p:nvSpPr>
              <p:spPr>
                <a:xfrm>
                  <a:off x="1236675" y="2423160"/>
                  <a:ext cx="1950720" cy="1950720"/>
                </a:xfrm>
                <a:prstGeom prst="ellipse">
                  <a:avLst/>
                </a:prstGeom>
                <a:solidFill>
                  <a:sysClr val="window" lastClr="FFFFFF"/>
                </a:solidFill>
                <a:ln w="25400" cap="flat" cmpd="sng" algn="ctr">
                  <a:noFill/>
                  <a:prstDash val="solid"/>
                </a:ln>
                <a:effectLst>
                  <a:outerShdw dist="762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0" name="椭圆 179"/>
                <p:cNvSpPr/>
                <p:nvPr/>
              </p:nvSpPr>
              <p:spPr>
                <a:xfrm>
                  <a:off x="1426863" y="2613348"/>
                  <a:ext cx="1570349" cy="1570349"/>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8" name="椭圆 177"/>
              <p:cNvSpPr/>
              <p:nvPr/>
            </p:nvSpPr>
            <p:spPr>
              <a:xfrm>
                <a:off x="2792045" y="1249762"/>
                <a:ext cx="618249" cy="618249"/>
              </a:xfrm>
              <a:prstGeom prst="ellipse">
                <a:avLst/>
              </a:prstGeom>
              <a:solidFill>
                <a:srgbClr val="2683C6"/>
              </a:solidFill>
              <a:ln w="25400" cap="flat" cmpd="sng" algn="ctr">
                <a:noFill/>
                <a:prstDash val="solid"/>
              </a:ln>
              <a:effectLst>
                <a:innerShdw dist="635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70" name="组合 169"/>
            <p:cNvGrpSpPr/>
            <p:nvPr/>
          </p:nvGrpSpPr>
          <p:grpSpPr>
            <a:xfrm>
              <a:off x="2749235" y="1058130"/>
              <a:ext cx="273307" cy="226891"/>
              <a:chOff x="3132963" y="3140191"/>
              <a:chExt cx="645573" cy="535933"/>
            </a:xfrm>
            <a:solidFill>
              <a:sysClr val="window" lastClr="FFFFFF"/>
            </a:solidFill>
          </p:grpSpPr>
          <p:sp>
            <p:nvSpPr>
              <p:cNvPr id="17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7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7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7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7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7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grpSp>
      </p:grpSp>
      <p:grpSp>
        <p:nvGrpSpPr>
          <p:cNvPr id="181" name="组合 180"/>
          <p:cNvGrpSpPr/>
          <p:nvPr/>
        </p:nvGrpSpPr>
        <p:grpSpPr>
          <a:xfrm>
            <a:off x="6055861" y="1524361"/>
            <a:ext cx="752087" cy="752087"/>
            <a:chOff x="5857632" y="827906"/>
            <a:chExt cx="682519" cy="682519"/>
          </a:xfrm>
        </p:grpSpPr>
        <p:grpSp>
          <p:nvGrpSpPr>
            <p:cNvPr id="182" name="组合 181"/>
            <p:cNvGrpSpPr/>
            <p:nvPr/>
          </p:nvGrpSpPr>
          <p:grpSpPr>
            <a:xfrm>
              <a:off x="5857632" y="827906"/>
              <a:ext cx="682519" cy="682519"/>
              <a:chOff x="2646157" y="1103874"/>
              <a:chExt cx="910025" cy="910025"/>
            </a:xfrm>
          </p:grpSpPr>
          <p:grpSp>
            <p:nvGrpSpPr>
              <p:cNvPr id="194" name="组合 193"/>
              <p:cNvGrpSpPr/>
              <p:nvPr/>
            </p:nvGrpSpPr>
            <p:grpSpPr>
              <a:xfrm>
                <a:off x="2646157" y="1103874"/>
                <a:ext cx="910025" cy="910025"/>
                <a:chOff x="1236675" y="2423160"/>
                <a:chExt cx="1950720" cy="1950720"/>
              </a:xfrm>
            </p:grpSpPr>
            <p:sp>
              <p:nvSpPr>
                <p:cNvPr id="196" name="椭圆 195"/>
                <p:cNvSpPr/>
                <p:nvPr/>
              </p:nvSpPr>
              <p:spPr>
                <a:xfrm>
                  <a:off x="1236675" y="2423160"/>
                  <a:ext cx="1950720" cy="1950720"/>
                </a:xfrm>
                <a:prstGeom prst="ellipse">
                  <a:avLst/>
                </a:prstGeom>
                <a:solidFill>
                  <a:sysClr val="window" lastClr="FFFFFF"/>
                </a:solidFill>
                <a:ln w="25400" cap="flat" cmpd="sng" algn="ctr">
                  <a:noFill/>
                  <a:prstDash val="solid"/>
                </a:ln>
                <a:effectLst>
                  <a:outerShdw dist="762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椭圆 196"/>
                <p:cNvSpPr/>
                <p:nvPr/>
              </p:nvSpPr>
              <p:spPr>
                <a:xfrm>
                  <a:off x="1426863" y="2613348"/>
                  <a:ext cx="1570349" cy="1570349"/>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5" name="椭圆 194"/>
              <p:cNvSpPr/>
              <p:nvPr/>
            </p:nvSpPr>
            <p:spPr>
              <a:xfrm>
                <a:off x="2792045" y="1249762"/>
                <a:ext cx="618249" cy="618249"/>
              </a:xfrm>
              <a:prstGeom prst="ellipse">
                <a:avLst/>
              </a:prstGeom>
              <a:solidFill>
                <a:srgbClr val="2683C6"/>
              </a:solidFill>
              <a:ln w="25400" cap="flat" cmpd="sng" algn="ctr">
                <a:noFill/>
                <a:prstDash val="solid"/>
              </a:ln>
              <a:effectLst>
                <a:innerShdw dist="635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3" name="组合 182"/>
            <p:cNvGrpSpPr/>
            <p:nvPr/>
          </p:nvGrpSpPr>
          <p:grpSpPr>
            <a:xfrm>
              <a:off x="6065300" y="1005306"/>
              <a:ext cx="289625" cy="332539"/>
              <a:chOff x="4383281" y="1858180"/>
              <a:chExt cx="684119" cy="785482"/>
            </a:xfrm>
            <a:solidFill>
              <a:sysClr val="window" lastClr="FFFFFF"/>
            </a:solidFill>
          </p:grpSpPr>
          <p:sp>
            <p:nvSpPr>
              <p:cNvPr id="184" name="Freeform 244"/>
              <p:cNvSpPr>
                <a:spLocks/>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85" name="Freeform 245"/>
              <p:cNvSpPr>
                <a:spLocks/>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86" name="Freeform 246"/>
              <p:cNvSpPr>
                <a:spLocks/>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87" name="Freeform 247"/>
              <p:cNvSpPr>
                <a:spLocks/>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88" name="Freeform 248"/>
              <p:cNvSpPr>
                <a:spLocks/>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89" name="Freeform 249"/>
              <p:cNvSpPr>
                <a:spLocks/>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90"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91" name="Freeform 251"/>
              <p:cNvSpPr>
                <a:spLocks/>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92" name="Freeform 252"/>
              <p:cNvSpPr>
                <a:spLocks/>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193" name="Freeform 253"/>
              <p:cNvSpPr>
                <a:spLocks/>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grpSp>
      </p:grpSp>
      <p:grpSp>
        <p:nvGrpSpPr>
          <p:cNvPr id="198" name="组合 197"/>
          <p:cNvGrpSpPr/>
          <p:nvPr/>
        </p:nvGrpSpPr>
        <p:grpSpPr>
          <a:xfrm>
            <a:off x="2407038" y="3052470"/>
            <a:ext cx="752087" cy="752087"/>
            <a:chOff x="2546326" y="2214665"/>
            <a:chExt cx="682519" cy="682519"/>
          </a:xfrm>
        </p:grpSpPr>
        <p:grpSp>
          <p:nvGrpSpPr>
            <p:cNvPr id="199" name="组合 198"/>
            <p:cNvGrpSpPr/>
            <p:nvPr/>
          </p:nvGrpSpPr>
          <p:grpSpPr>
            <a:xfrm>
              <a:off x="2546326" y="2214665"/>
              <a:ext cx="682519" cy="682519"/>
              <a:chOff x="2646157" y="1103874"/>
              <a:chExt cx="910025" cy="910025"/>
            </a:xfrm>
          </p:grpSpPr>
          <p:grpSp>
            <p:nvGrpSpPr>
              <p:cNvPr id="211" name="组合 210"/>
              <p:cNvGrpSpPr/>
              <p:nvPr/>
            </p:nvGrpSpPr>
            <p:grpSpPr>
              <a:xfrm>
                <a:off x="2646157" y="1103874"/>
                <a:ext cx="910025" cy="910025"/>
                <a:chOff x="1236675" y="2423160"/>
                <a:chExt cx="1950720" cy="1950720"/>
              </a:xfrm>
            </p:grpSpPr>
            <p:sp>
              <p:nvSpPr>
                <p:cNvPr id="213" name="椭圆 212"/>
                <p:cNvSpPr/>
                <p:nvPr/>
              </p:nvSpPr>
              <p:spPr>
                <a:xfrm>
                  <a:off x="1236675" y="2423160"/>
                  <a:ext cx="1950720" cy="1950720"/>
                </a:xfrm>
                <a:prstGeom prst="ellipse">
                  <a:avLst/>
                </a:prstGeom>
                <a:solidFill>
                  <a:sysClr val="window" lastClr="FFFFFF"/>
                </a:solidFill>
                <a:ln w="25400" cap="flat" cmpd="sng" algn="ctr">
                  <a:noFill/>
                  <a:prstDash val="solid"/>
                </a:ln>
                <a:effectLst>
                  <a:outerShdw dist="762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椭圆 213"/>
                <p:cNvSpPr/>
                <p:nvPr/>
              </p:nvSpPr>
              <p:spPr>
                <a:xfrm>
                  <a:off x="1426863" y="2613348"/>
                  <a:ext cx="1570349" cy="1570349"/>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12" name="椭圆 211"/>
              <p:cNvSpPr/>
              <p:nvPr/>
            </p:nvSpPr>
            <p:spPr>
              <a:xfrm>
                <a:off x="2792045" y="1249762"/>
                <a:ext cx="618249" cy="618249"/>
              </a:xfrm>
              <a:prstGeom prst="ellipse">
                <a:avLst/>
              </a:prstGeom>
              <a:solidFill>
                <a:srgbClr val="2683C6"/>
              </a:solidFill>
              <a:ln w="25400" cap="flat" cmpd="sng" algn="ctr">
                <a:noFill/>
                <a:prstDash val="solid"/>
              </a:ln>
              <a:effectLst>
                <a:innerShdw dist="635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0" name="组合 199"/>
            <p:cNvGrpSpPr/>
            <p:nvPr/>
          </p:nvGrpSpPr>
          <p:grpSpPr>
            <a:xfrm>
              <a:off x="2793476" y="2438106"/>
              <a:ext cx="184824" cy="276813"/>
              <a:chOff x="3212624" y="1881308"/>
              <a:chExt cx="436569" cy="653854"/>
            </a:xfrm>
            <a:solidFill>
              <a:sysClr val="window" lastClr="FFFFFF"/>
            </a:solidFill>
          </p:grpSpPr>
          <p:sp>
            <p:nvSpPr>
              <p:cNvPr id="201" name="Freeform 256"/>
              <p:cNvSpPr>
                <a:spLocks noEditPoints="1"/>
              </p:cNvSpPr>
              <p:nvPr/>
            </p:nvSpPr>
            <p:spPr bwMode="auto">
              <a:xfrm>
                <a:off x="3339398" y="1881308"/>
                <a:ext cx="228706" cy="230705"/>
              </a:xfrm>
              <a:custGeom>
                <a:avLst/>
                <a:gdLst>
                  <a:gd name="T0" fmla="*/ 170 w 339"/>
                  <a:gd name="T1" fmla="*/ 342 h 342"/>
                  <a:gd name="T2" fmla="*/ 339 w 339"/>
                  <a:gd name="T3" fmla="*/ 171 h 342"/>
                  <a:gd name="T4" fmla="*/ 170 w 339"/>
                  <a:gd name="T5" fmla="*/ 0 h 342"/>
                  <a:gd name="T6" fmla="*/ 0 w 339"/>
                  <a:gd name="T7" fmla="*/ 171 h 342"/>
                  <a:gd name="T8" fmla="*/ 170 w 339"/>
                  <a:gd name="T9" fmla="*/ 342 h 342"/>
                  <a:gd name="T10" fmla="*/ 170 w 339"/>
                  <a:gd name="T11" fmla="*/ 41 h 342"/>
                  <a:gd name="T12" fmla="*/ 298 w 339"/>
                  <a:gd name="T13" fmla="*/ 171 h 342"/>
                  <a:gd name="T14" fmla="*/ 170 w 339"/>
                  <a:gd name="T15" fmla="*/ 301 h 342"/>
                  <a:gd name="T16" fmla="*/ 41 w 339"/>
                  <a:gd name="T17" fmla="*/ 171 h 342"/>
                  <a:gd name="T18" fmla="*/ 170 w 339"/>
                  <a:gd name="T19" fmla="*/ 41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42">
                    <a:moveTo>
                      <a:pt x="170" y="342"/>
                    </a:moveTo>
                    <a:cubicBezTo>
                      <a:pt x="263" y="342"/>
                      <a:pt x="339" y="265"/>
                      <a:pt x="339" y="171"/>
                    </a:cubicBezTo>
                    <a:cubicBezTo>
                      <a:pt x="339" y="77"/>
                      <a:pt x="263" y="0"/>
                      <a:pt x="170" y="0"/>
                    </a:cubicBezTo>
                    <a:cubicBezTo>
                      <a:pt x="76" y="0"/>
                      <a:pt x="0" y="77"/>
                      <a:pt x="0" y="171"/>
                    </a:cubicBezTo>
                    <a:cubicBezTo>
                      <a:pt x="0" y="265"/>
                      <a:pt x="76" y="342"/>
                      <a:pt x="170" y="342"/>
                    </a:cubicBezTo>
                    <a:close/>
                    <a:moveTo>
                      <a:pt x="170" y="41"/>
                    </a:moveTo>
                    <a:cubicBezTo>
                      <a:pt x="241" y="41"/>
                      <a:pt x="298" y="99"/>
                      <a:pt x="298" y="171"/>
                    </a:cubicBezTo>
                    <a:cubicBezTo>
                      <a:pt x="298" y="243"/>
                      <a:pt x="241" y="301"/>
                      <a:pt x="170" y="301"/>
                    </a:cubicBezTo>
                    <a:cubicBezTo>
                      <a:pt x="99" y="301"/>
                      <a:pt x="41" y="243"/>
                      <a:pt x="41" y="171"/>
                    </a:cubicBezTo>
                    <a:cubicBezTo>
                      <a:pt x="41" y="99"/>
                      <a:pt x="99" y="41"/>
                      <a:pt x="17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02" name="Freeform 257"/>
              <p:cNvSpPr>
                <a:spLocks/>
              </p:cNvSpPr>
              <p:nvPr/>
            </p:nvSpPr>
            <p:spPr bwMode="auto">
              <a:xfrm>
                <a:off x="3417632" y="1933845"/>
                <a:ext cx="68812" cy="125631"/>
              </a:xfrm>
              <a:custGeom>
                <a:avLst/>
                <a:gdLst>
                  <a:gd name="T0" fmla="*/ 45 w 102"/>
                  <a:gd name="T1" fmla="*/ 138 h 186"/>
                  <a:gd name="T2" fmla="*/ 7 w 102"/>
                  <a:gd name="T3" fmla="*/ 128 h 186"/>
                  <a:gd name="T4" fmla="*/ 0 w 102"/>
                  <a:gd name="T5" fmla="*/ 155 h 186"/>
                  <a:gd name="T6" fmla="*/ 39 w 102"/>
                  <a:gd name="T7" fmla="*/ 165 h 186"/>
                  <a:gd name="T8" fmla="*/ 39 w 102"/>
                  <a:gd name="T9" fmla="*/ 186 h 186"/>
                  <a:gd name="T10" fmla="*/ 62 w 102"/>
                  <a:gd name="T11" fmla="*/ 186 h 186"/>
                  <a:gd name="T12" fmla="*/ 62 w 102"/>
                  <a:gd name="T13" fmla="*/ 163 h 186"/>
                  <a:gd name="T14" fmla="*/ 102 w 102"/>
                  <a:gd name="T15" fmla="*/ 121 h 186"/>
                  <a:gd name="T16" fmla="*/ 64 w 102"/>
                  <a:gd name="T17" fmla="*/ 78 h 186"/>
                  <a:gd name="T18" fmla="*/ 37 w 102"/>
                  <a:gd name="T19" fmla="*/ 59 h 186"/>
                  <a:gd name="T20" fmla="*/ 56 w 102"/>
                  <a:gd name="T21" fmla="*/ 46 h 186"/>
                  <a:gd name="T22" fmla="*/ 89 w 102"/>
                  <a:gd name="T23" fmla="*/ 54 h 186"/>
                  <a:gd name="T24" fmla="*/ 96 w 102"/>
                  <a:gd name="T25" fmla="*/ 28 h 186"/>
                  <a:gd name="T26" fmla="*/ 63 w 102"/>
                  <a:gd name="T27" fmla="*/ 20 h 186"/>
                  <a:gd name="T28" fmla="*/ 63 w 102"/>
                  <a:gd name="T29" fmla="*/ 0 h 186"/>
                  <a:gd name="T30" fmla="*/ 40 w 102"/>
                  <a:gd name="T31" fmla="*/ 0 h 186"/>
                  <a:gd name="T32" fmla="*/ 40 w 102"/>
                  <a:gd name="T33" fmla="*/ 22 h 186"/>
                  <a:gd name="T34" fmla="*/ 2 w 102"/>
                  <a:gd name="T35" fmla="*/ 62 h 186"/>
                  <a:gd name="T36" fmla="*/ 43 w 102"/>
                  <a:gd name="T37" fmla="*/ 104 h 186"/>
                  <a:gd name="T38" fmla="*/ 67 w 102"/>
                  <a:gd name="T39" fmla="*/ 124 h 186"/>
                  <a:gd name="T40" fmla="*/ 45 w 102"/>
                  <a:gd name="T41" fmla="*/ 13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86">
                    <a:moveTo>
                      <a:pt x="45" y="138"/>
                    </a:moveTo>
                    <a:cubicBezTo>
                      <a:pt x="30" y="138"/>
                      <a:pt x="17" y="133"/>
                      <a:pt x="7" y="128"/>
                    </a:cubicBezTo>
                    <a:cubicBezTo>
                      <a:pt x="0" y="155"/>
                      <a:pt x="0" y="155"/>
                      <a:pt x="0" y="155"/>
                    </a:cubicBezTo>
                    <a:cubicBezTo>
                      <a:pt x="9" y="160"/>
                      <a:pt x="24" y="164"/>
                      <a:pt x="39" y="165"/>
                    </a:cubicBezTo>
                    <a:cubicBezTo>
                      <a:pt x="39" y="186"/>
                      <a:pt x="39" y="186"/>
                      <a:pt x="39" y="186"/>
                    </a:cubicBezTo>
                    <a:cubicBezTo>
                      <a:pt x="62" y="186"/>
                      <a:pt x="62" y="186"/>
                      <a:pt x="62" y="186"/>
                    </a:cubicBezTo>
                    <a:cubicBezTo>
                      <a:pt x="62" y="163"/>
                      <a:pt x="62" y="163"/>
                      <a:pt x="62" y="163"/>
                    </a:cubicBezTo>
                    <a:cubicBezTo>
                      <a:pt x="88" y="158"/>
                      <a:pt x="102" y="141"/>
                      <a:pt x="102" y="121"/>
                    </a:cubicBezTo>
                    <a:cubicBezTo>
                      <a:pt x="102" y="100"/>
                      <a:pt x="91" y="88"/>
                      <a:pt x="64" y="78"/>
                    </a:cubicBezTo>
                    <a:cubicBezTo>
                      <a:pt x="45" y="71"/>
                      <a:pt x="37" y="66"/>
                      <a:pt x="37" y="59"/>
                    </a:cubicBezTo>
                    <a:cubicBezTo>
                      <a:pt x="37" y="52"/>
                      <a:pt x="41" y="46"/>
                      <a:pt x="56" y="46"/>
                    </a:cubicBezTo>
                    <a:cubicBezTo>
                      <a:pt x="73" y="46"/>
                      <a:pt x="83" y="51"/>
                      <a:pt x="89" y="54"/>
                    </a:cubicBezTo>
                    <a:cubicBezTo>
                      <a:pt x="96" y="28"/>
                      <a:pt x="96" y="28"/>
                      <a:pt x="96" y="28"/>
                    </a:cubicBezTo>
                    <a:cubicBezTo>
                      <a:pt x="88" y="24"/>
                      <a:pt x="78" y="21"/>
                      <a:pt x="63" y="20"/>
                    </a:cubicBezTo>
                    <a:cubicBezTo>
                      <a:pt x="63" y="0"/>
                      <a:pt x="63" y="0"/>
                      <a:pt x="63" y="0"/>
                    </a:cubicBezTo>
                    <a:cubicBezTo>
                      <a:pt x="40" y="0"/>
                      <a:pt x="40" y="0"/>
                      <a:pt x="40" y="0"/>
                    </a:cubicBezTo>
                    <a:cubicBezTo>
                      <a:pt x="40" y="22"/>
                      <a:pt x="40" y="22"/>
                      <a:pt x="40" y="22"/>
                    </a:cubicBezTo>
                    <a:cubicBezTo>
                      <a:pt x="16" y="26"/>
                      <a:pt x="2" y="42"/>
                      <a:pt x="2" y="62"/>
                    </a:cubicBezTo>
                    <a:cubicBezTo>
                      <a:pt x="2" y="85"/>
                      <a:pt x="18" y="96"/>
                      <a:pt x="43" y="104"/>
                    </a:cubicBezTo>
                    <a:cubicBezTo>
                      <a:pt x="60" y="110"/>
                      <a:pt x="67" y="115"/>
                      <a:pt x="67" y="124"/>
                    </a:cubicBezTo>
                    <a:cubicBezTo>
                      <a:pt x="67" y="133"/>
                      <a:pt x="58" y="138"/>
                      <a:pt x="45"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03" name="Freeform 258"/>
              <p:cNvSpPr>
                <a:spLocks noEditPoints="1"/>
              </p:cNvSpPr>
              <p:nvPr/>
            </p:nvSpPr>
            <p:spPr bwMode="auto">
              <a:xfrm>
                <a:off x="3242890" y="2068898"/>
                <a:ext cx="139051" cy="140193"/>
              </a:xfrm>
              <a:custGeom>
                <a:avLst/>
                <a:gdLst>
                  <a:gd name="T0" fmla="*/ 103 w 206"/>
                  <a:gd name="T1" fmla="*/ 208 h 208"/>
                  <a:gd name="T2" fmla="*/ 206 w 206"/>
                  <a:gd name="T3" fmla="*/ 104 h 208"/>
                  <a:gd name="T4" fmla="*/ 103 w 206"/>
                  <a:gd name="T5" fmla="*/ 0 h 208"/>
                  <a:gd name="T6" fmla="*/ 0 w 206"/>
                  <a:gd name="T7" fmla="*/ 104 h 208"/>
                  <a:gd name="T8" fmla="*/ 103 w 206"/>
                  <a:gd name="T9" fmla="*/ 208 h 208"/>
                  <a:gd name="T10" fmla="*/ 103 w 206"/>
                  <a:gd name="T11" fmla="*/ 25 h 208"/>
                  <a:gd name="T12" fmla="*/ 181 w 206"/>
                  <a:gd name="T13" fmla="*/ 104 h 208"/>
                  <a:gd name="T14" fmla="*/ 103 w 206"/>
                  <a:gd name="T15" fmla="*/ 183 h 208"/>
                  <a:gd name="T16" fmla="*/ 24 w 206"/>
                  <a:gd name="T17" fmla="*/ 104 h 208"/>
                  <a:gd name="T18" fmla="*/ 103 w 206"/>
                  <a:gd name="T19" fmla="*/ 2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6" h="208">
                    <a:moveTo>
                      <a:pt x="103" y="208"/>
                    </a:moveTo>
                    <a:cubicBezTo>
                      <a:pt x="160" y="208"/>
                      <a:pt x="206" y="161"/>
                      <a:pt x="206" y="104"/>
                    </a:cubicBezTo>
                    <a:cubicBezTo>
                      <a:pt x="206" y="46"/>
                      <a:pt x="160" y="0"/>
                      <a:pt x="103" y="0"/>
                    </a:cubicBezTo>
                    <a:cubicBezTo>
                      <a:pt x="46" y="0"/>
                      <a:pt x="0" y="46"/>
                      <a:pt x="0" y="104"/>
                    </a:cubicBezTo>
                    <a:cubicBezTo>
                      <a:pt x="0" y="161"/>
                      <a:pt x="46" y="208"/>
                      <a:pt x="103" y="208"/>
                    </a:cubicBezTo>
                    <a:close/>
                    <a:moveTo>
                      <a:pt x="103" y="25"/>
                    </a:moveTo>
                    <a:cubicBezTo>
                      <a:pt x="146" y="25"/>
                      <a:pt x="181" y="60"/>
                      <a:pt x="181" y="104"/>
                    </a:cubicBezTo>
                    <a:cubicBezTo>
                      <a:pt x="181" y="147"/>
                      <a:pt x="146" y="183"/>
                      <a:pt x="103" y="183"/>
                    </a:cubicBezTo>
                    <a:cubicBezTo>
                      <a:pt x="60" y="183"/>
                      <a:pt x="24" y="147"/>
                      <a:pt x="24" y="104"/>
                    </a:cubicBezTo>
                    <a:cubicBezTo>
                      <a:pt x="24" y="60"/>
                      <a:pt x="60" y="25"/>
                      <a:pt x="10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04" name="Freeform 259"/>
              <p:cNvSpPr>
                <a:spLocks/>
              </p:cNvSpPr>
              <p:nvPr/>
            </p:nvSpPr>
            <p:spPr bwMode="auto">
              <a:xfrm>
                <a:off x="3290288" y="2100592"/>
                <a:ext cx="41687" cy="76807"/>
              </a:xfrm>
              <a:custGeom>
                <a:avLst/>
                <a:gdLst>
                  <a:gd name="T0" fmla="*/ 28 w 62"/>
                  <a:gd name="T1" fmla="*/ 84 h 114"/>
                  <a:gd name="T2" fmla="*/ 4 w 62"/>
                  <a:gd name="T3" fmla="*/ 78 h 114"/>
                  <a:gd name="T4" fmla="*/ 0 w 62"/>
                  <a:gd name="T5" fmla="*/ 94 h 114"/>
                  <a:gd name="T6" fmla="*/ 24 w 62"/>
                  <a:gd name="T7" fmla="*/ 100 h 114"/>
                  <a:gd name="T8" fmla="*/ 24 w 62"/>
                  <a:gd name="T9" fmla="*/ 114 h 114"/>
                  <a:gd name="T10" fmla="*/ 38 w 62"/>
                  <a:gd name="T11" fmla="*/ 114 h 114"/>
                  <a:gd name="T12" fmla="*/ 38 w 62"/>
                  <a:gd name="T13" fmla="*/ 99 h 114"/>
                  <a:gd name="T14" fmla="*/ 62 w 62"/>
                  <a:gd name="T15" fmla="*/ 74 h 114"/>
                  <a:gd name="T16" fmla="*/ 39 w 62"/>
                  <a:gd name="T17" fmla="*/ 48 h 114"/>
                  <a:gd name="T18" fmla="*/ 22 w 62"/>
                  <a:gd name="T19" fmla="*/ 36 h 114"/>
                  <a:gd name="T20" fmla="*/ 34 w 62"/>
                  <a:gd name="T21" fmla="*/ 28 h 114"/>
                  <a:gd name="T22" fmla="*/ 54 w 62"/>
                  <a:gd name="T23" fmla="*/ 33 h 114"/>
                  <a:gd name="T24" fmla="*/ 59 w 62"/>
                  <a:gd name="T25" fmla="*/ 17 h 114"/>
                  <a:gd name="T26" fmla="*/ 38 w 62"/>
                  <a:gd name="T27" fmla="*/ 12 h 114"/>
                  <a:gd name="T28" fmla="*/ 38 w 62"/>
                  <a:gd name="T29" fmla="*/ 0 h 114"/>
                  <a:gd name="T30" fmla="*/ 25 w 62"/>
                  <a:gd name="T31" fmla="*/ 0 h 114"/>
                  <a:gd name="T32" fmla="*/ 25 w 62"/>
                  <a:gd name="T33" fmla="*/ 13 h 114"/>
                  <a:gd name="T34" fmla="*/ 1 w 62"/>
                  <a:gd name="T35" fmla="*/ 38 h 114"/>
                  <a:gd name="T36" fmla="*/ 26 w 62"/>
                  <a:gd name="T37" fmla="*/ 64 h 114"/>
                  <a:gd name="T38" fmla="*/ 41 w 62"/>
                  <a:gd name="T39" fmla="*/ 76 h 114"/>
                  <a:gd name="T40" fmla="*/ 28 w 62"/>
                  <a:gd name="T41" fmla="*/ 8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4">
                    <a:moveTo>
                      <a:pt x="28" y="84"/>
                    </a:moveTo>
                    <a:cubicBezTo>
                      <a:pt x="19" y="84"/>
                      <a:pt x="10" y="81"/>
                      <a:pt x="4" y="78"/>
                    </a:cubicBezTo>
                    <a:cubicBezTo>
                      <a:pt x="0" y="94"/>
                      <a:pt x="0" y="94"/>
                      <a:pt x="0" y="94"/>
                    </a:cubicBezTo>
                    <a:cubicBezTo>
                      <a:pt x="6" y="97"/>
                      <a:pt x="15" y="100"/>
                      <a:pt x="24" y="100"/>
                    </a:cubicBezTo>
                    <a:cubicBezTo>
                      <a:pt x="24" y="114"/>
                      <a:pt x="24" y="114"/>
                      <a:pt x="24" y="114"/>
                    </a:cubicBezTo>
                    <a:cubicBezTo>
                      <a:pt x="38" y="114"/>
                      <a:pt x="38" y="114"/>
                      <a:pt x="38" y="114"/>
                    </a:cubicBezTo>
                    <a:cubicBezTo>
                      <a:pt x="38" y="99"/>
                      <a:pt x="38" y="99"/>
                      <a:pt x="38" y="99"/>
                    </a:cubicBezTo>
                    <a:cubicBezTo>
                      <a:pt x="54" y="97"/>
                      <a:pt x="62" y="86"/>
                      <a:pt x="62" y="74"/>
                    </a:cubicBezTo>
                    <a:cubicBezTo>
                      <a:pt x="62" y="61"/>
                      <a:pt x="56" y="53"/>
                      <a:pt x="39" y="48"/>
                    </a:cubicBezTo>
                    <a:cubicBezTo>
                      <a:pt x="27" y="43"/>
                      <a:pt x="22" y="40"/>
                      <a:pt x="22" y="36"/>
                    </a:cubicBezTo>
                    <a:cubicBezTo>
                      <a:pt x="22" y="32"/>
                      <a:pt x="25" y="28"/>
                      <a:pt x="34" y="28"/>
                    </a:cubicBezTo>
                    <a:cubicBezTo>
                      <a:pt x="44" y="28"/>
                      <a:pt x="51" y="31"/>
                      <a:pt x="54" y="33"/>
                    </a:cubicBezTo>
                    <a:cubicBezTo>
                      <a:pt x="59" y="17"/>
                      <a:pt x="59" y="17"/>
                      <a:pt x="59" y="17"/>
                    </a:cubicBezTo>
                    <a:cubicBezTo>
                      <a:pt x="54" y="15"/>
                      <a:pt x="47" y="13"/>
                      <a:pt x="38" y="12"/>
                    </a:cubicBezTo>
                    <a:cubicBezTo>
                      <a:pt x="38" y="0"/>
                      <a:pt x="38" y="0"/>
                      <a:pt x="38" y="0"/>
                    </a:cubicBezTo>
                    <a:cubicBezTo>
                      <a:pt x="25" y="0"/>
                      <a:pt x="25" y="0"/>
                      <a:pt x="25" y="0"/>
                    </a:cubicBezTo>
                    <a:cubicBezTo>
                      <a:pt x="25" y="13"/>
                      <a:pt x="25" y="13"/>
                      <a:pt x="25" y="13"/>
                    </a:cubicBezTo>
                    <a:cubicBezTo>
                      <a:pt x="10" y="16"/>
                      <a:pt x="1" y="26"/>
                      <a:pt x="1" y="38"/>
                    </a:cubicBezTo>
                    <a:cubicBezTo>
                      <a:pt x="1" y="52"/>
                      <a:pt x="11" y="58"/>
                      <a:pt x="26" y="64"/>
                    </a:cubicBezTo>
                    <a:cubicBezTo>
                      <a:pt x="37" y="67"/>
                      <a:pt x="41" y="70"/>
                      <a:pt x="41" y="76"/>
                    </a:cubicBezTo>
                    <a:cubicBezTo>
                      <a:pt x="41" y="81"/>
                      <a:pt x="36" y="84"/>
                      <a:pt x="28"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05" name="Freeform 260"/>
              <p:cNvSpPr>
                <a:spLocks/>
              </p:cNvSpPr>
              <p:nvPr/>
            </p:nvSpPr>
            <p:spPr bwMode="auto">
              <a:xfrm>
                <a:off x="3430481" y="2157982"/>
                <a:ext cx="41972" cy="76235"/>
              </a:xfrm>
              <a:custGeom>
                <a:avLst/>
                <a:gdLst>
                  <a:gd name="T0" fmla="*/ 37 w 62"/>
                  <a:gd name="T1" fmla="*/ 113 h 113"/>
                  <a:gd name="T2" fmla="*/ 37 w 62"/>
                  <a:gd name="T3" fmla="*/ 99 h 113"/>
                  <a:gd name="T4" fmla="*/ 62 w 62"/>
                  <a:gd name="T5" fmla="*/ 73 h 113"/>
                  <a:gd name="T6" fmla="*/ 39 w 62"/>
                  <a:gd name="T7" fmla="*/ 47 h 113"/>
                  <a:gd name="T8" fmla="*/ 22 w 62"/>
                  <a:gd name="T9" fmla="*/ 35 h 113"/>
                  <a:gd name="T10" fmla="*/ 34 w 62"/>
                  <a:gd name="T11" fmla="*/ 27 h 113"/>
                  <a:gd name="T12" fmla="*/ 54 w 62"/>
                  <a:gd name="T13" fmla="*/ 32 h 113"/>
                  <a:gd name="T14" fmla="*/ 58 w 62"/>
                  <a:gd name="T15" fmla="*/ 16 h 113"/>
                  <a:gd name="T16" fmla="*/ 38 w 62"/>
                  <a:gd name="T17" fmla="*/ 12 h 113"/>
                  <a:gd name="T18" fmla="*/ 38 w 62"/>
                  <a:gd name="T19" fmla="*/ 0 h 113"/>
                  <a:gd name="T20" fmla="*/ 24 w 62"/>
                  <a:gd name="T21" fmla="*/ 0 h 113"/>
                  <a:gd name="T22" fmla="*/ 24 w 62"/>
                  <a:gd name="T23" fmla="*/ 13 h 113"/>
                  <a:gd name="T24" fmla="*/ 1 w 62"/>
                  <a:gd name="T25" fmla="*/ 37 h 113"/>
                  <a:gd name="T26" fmla="*/ 26 w 62"/>
                  <a:gd name="T27" fmla="*/ 63 h 113"/>
                  <a:gd name="T28" fmla="*/ 40 w 62"/>
                  <a:gd name="T29" fmla="*/ 75 h 113"/>
                  <a:gd name="T30" fmla="*/ 27 w 62"/>
                  <a:gd name="T31" fmla="*/ 84 h 113"/>
                  <a:gd name="T32" fmla="*/ 4 w 62"/>
                  <a:gd name="T33" fmla="*/ 77 h 113"/>
                  <a:gd name="T34" fmla="*/ 0 w 62"/>
                  <a:gd name="T35" fmla="*/ 94 h 113"/>
                  <a:gd name="T36" fmla="*/ 23 w 62"/>
                  <a:gd name="T37" fmla="*/ 100 h 113"/>
                  <a:gd name="T38" fmla="*/ 23 w 62"/>
                  <a:gd name="T39" fmla="*/ 113 h 113"/>
                  <a:gd name="T40" fmla="*/ 37 w 62"/>
                  <a:gd name="T41"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3">
                    <a:moveTo>
                      <a:pt x="37" y="113"/>
                    </a:moveTo>
                    <a:cubicBezTo>
                      <a:pt x="37" y="99"/>
                      <a:pt x="37" y="99"/>
                      <a:pt x="37" y="99"/>
                    </a:cubicBezTo>
                    <a:cubicBezTo>
                      <a:pt x="53" y="96"/>
                      <a:pt x="62" y="85"/>
                      <a:pt x="62" y="73"/>
                    </a:cubicBezTo>
                    <a:cubicBezTo>
                      <a:pt x="62" y="60"/>
                      <a:pt x="55" y="53"/>
                      <a:pt x="39" y="47"/>
                    </a:cubicBezTo>
                    <a:cubicBezTo>
                      <a:pt x="27" y="43"/>
                      <a:pt x="22" y="40"/>
                      <a:pt x="22" y="35"/>
                    </a:cubicBezTo>
                    <a:cubicBezTo>
                      <a:pt x="22" y="31"/>
                      <a:pt x="25" y="27"/>
                      <a:pt x="34" y="27"/>
                    </a:cubicBezTo>
                    <a:cubicBezTo>
                      <a:pt x="44" y="27"/>
                      <a:pt x="50" y="30"/>
                      <a:pt x="54" y="32"/>
                    </a:cubicBezTo>
                    <a:cubicBezTo>
                      <a:pt x="58" y="16"/>
                      <a:pt x="58" y="16"/>
                      <a:pt x="58" y="16"/>
                    </a:cubicBezTo>
                    <a:cubicBezTo>
                      <a:pt x="53" y="14"/>
                      <a:pt x="47" y="12"/>
                      <a:pt x="38" y="12"/>
                    </a:cubicBezTo>
                    <a:cubicBezTo>
                      <a:pt x="38" y="0"/>
                      <a:pt x="38" y="0"/>
                      <a:pt x="38" y="0"/>
                    </a:cubicBezTo>
                    <a:cubicBezTo>
                      <a:pt x="24" y="0"/>
                      <a:pt x="24" y="0"/>
                      <a:pt x="24" y="0"/>
                    </a:cubicBezTo>
                    <a:cubicBezTo>
                      <a:pt x="24" y="13"/>
                      <a:pt x="24" y="13"/>
                      <a:pt x="24" y="13"/>
                    </a:cubicBezTo>
                    <a:cubicBezTo>
                      <a:pt x="9" y="16"/>
                      <a:pt x="1" y="25"/>
                      <a:pt x="1" y="37"/>
                    </a:cubicBezTo>
                    <a:cubicBezTo>
                      <a:pt x="1" y="51"/>
                      <a:pt x="11" y="58"/>
                      <a:pt x="26" y="63"/>
                    </a:cubicBezTo>
                    <a:cubicBezTo>
                      <a:pt x="36" y="66"/>
                      <a:pt x="40" y="70"/>
                      <a:pt x="40" y="75"/>
                    </a:cubicBezTo>
                    <a:cubicBezTo>
                      <a:pt x="40" y="80"/>
                      <a:pt x="35" y="84"/>
                      <a:pt x="27" y="84"/>
                    </a:cubicBezTo>
                    <a:cubicBezTo>
                      <a:pt x="18" y="84"/>
                      <a:pt x="10" y="81"/>
                      <a:pt x="4" y="77"/>
                    </a:cubicBezTo>
                    <a:cubicBezTo>
                      <a:pt x="0" y="94"/>
                      <a:pt x="0" y="94"/>
                      <a:pt x="0" y="94"/>
                    </a:cubicBezTo>
                    <a:cubicBezTo>
                      <a:pt x="5" y="97"/>
                      <a:pt x="14" y="99"/>
                      <a:pt x="23" y="100"/>
                    </a:cubicBezTo>
                    <a:cubicBezTo>
                      <a:pt x="23" y="113"/>
                      <a:pt x="23" y="113"/>
                      <a:pt x="23" y="113"/>
                    </a:cubicBezTo>
                    <a:lnTo>
                      <a:pt x="37"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06" name="Freeform 261"/>
              <p:cNvSpPr>
                <a:spLocks noEditPoints="1"/>
              </p:cNvSpPr>
              <p:nvPr/>
            </p:nvSpPr>
            <p:spPr bwMode="auto">
              <a:xfrm>
                <a:off x="3520136" y="2077464"/>
                <a:ext cx="95937" cy="96508"/>
              </a:xfrm>
              <a:custGeom>
                <a:avLst/>
                <a:gdLst>
                  <a:gd name="T0" fmla="*/ 0 w 142"/>
                  <a:gd name="T1" fmla="*/ 71 h 143"/>
                  <a:gd name="T2" fmla="*/ 71 w 142"/>
                  <a:gd name="T3" fmla="*/ 143 h 143"/>
                  <a:gd name="T4" fmla="*/ 142 w 142"/>
                  <a:gd name="T5" fmla="*/ 71 h 143"/>
                  <a:gd name="T6" fmla="*/ 71 w 142"/>
                  <a:gd name="T7" fmla="*/ 0 h 143"/>
                  <a:gd name="T8" fmla="*/ 0 w 142"/>
                  <a:gd name="T9" fmla="*/ 71 h 143"/>
                  <a:gd name="T10" fmla="*/ 125 w 142"/>
                  <a:gd name="T11" fmla="*/ 71 h 143"/>
                  <a:gd name="T12" fmla="*/ 71 w 142"/>
                  <a:gd name="T13" fmla="*/ 126 h 143"/>
                  <a:gd name="T14" fmla="*/ 17 w 142"/>
                  <a:gd name="T15" fmla="*/ 71 h 143"/>
                  <a:gd name="T16" fmla="*/ 71 w 142"/>
                  <a:gd name="T17" fmla="*/ 17 h 143"/>
                  <a:gd name="T18" fmla="*/ 125 w 142"/>
                  <a:gd name="T19"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3">
                    <a:moveTo>
                      <a:pt x="0" y="71"/>
                    </a:moveTo>
                    <a:cubicBezTo>
                      <a:pt x="0" y="111"/>
                      <a:pt x="32" y="143"/>
                      <a:pt x="71" y="143"/>
                    </a:cubicBezTo>
                    <a:cubicBezTo>
                      <a:pt x="110" y="143"/>
                      <a:pt x="142" y="111"/>
                      <a:pt x="142" y="71"/>
                    </a:cubicBezTo>
                    <a:cubicBezTo>
                      <a:pt x="142" y="32"/>
                      <a:pt x="110" y="0"/>
                      <a:pt x="71" y="0"/>
                    </a:cubicBezTo>
                    <a:cubicBezTo>
                      <a:pt x="32" y="0"/>
                      <a:pt x="0" y="32"/>
                      <a:pt x="0" y="71"/>
                    </a:cubicBezTo>
                    <a:close/>
                    <a:moveTo>
                      <a:pt x="125" y="71"/>
                    </a:moveTo>
                    <a:cubicBezTo>
                      <a:pt x="125" y="101"/>
                      <a:pt x="101" y="126"/>
                      <a:pt x="71" y="126"/>
                    </a:cubicBezTo>
                    <a:cubicBezTo>
                      <a:pt x="41" y="126"/>
                      <a:pt x="17" y="101"/>
                      <a:pt x="17" y="71"/>
                    </a:cubicBezTo>
                    <a:cubicBezTo>
                      <a:pt x="17" y="41"/>
                      <a:pt x="41" y="17"/>
                      <a:pt x="71" y="17"/>
                    </a:cubicBezTo>
                    <a:cubicBezTo>
                      <a:pt x="101" y="17"/>
                      <a:pt x="125" y="41"/>
                      <a:pt x="125"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07" name="Freeform 262"/>
              <p:cNvSpPr>
                <a:spLocks/>
              </p:cNvSpPr>
              <p:nvPr/>
            </p:nvSpPr>
            <p:spPr bwMode="auto">
              <a:xfrm>
                <a:off x="3553257" y="2099164"/>
                <a:ext cx="28267" cy="52537"/>
              </a:xfrm>
              <a:custGeom>
                <a:avLst/>
                <a:gdLst>
                  <a:gd name="T0" fmla="*/ 16 w 42"/>
                  <a:gd name="T1" fmla="*/ 0 h 78"/>
                  <a:gd name="T2" fmla="*/ 16 w 42"/>
                  <a:gd name="T3" fmla="*/ 9 h 78"/>
                  <a:gd name="T4" fmla="*/ 0 w 42"/>
                  <a:gd name="T5" fmla="*/ 26 h 78"/>
                  <a:gd name="T6" fmla="*/ 17 w 42"/>
                  <a:gd name="T7" fmla="*/ 44 h 78"/>
                  <a:gd name="T8" fmla="*/ 28 w 42"/>
                  <a:gd name="T9" fmla="*/ 52 h 78"/>
                  <a:gd name="T10" fmla="*/ 18 w 42"/>
                  <a:gd name="T11" fmla="*/ 58 h 78"/>
                  <a:gd name="T12" fmla="*/ 3 w 42"/>
                  <a:gd name="T13" fmla="*/ 54 h 78"/>
                  <a:gd name="T14" fmla="*/ 0 w 42"/>
                  <a:gd name="T15" fmla="*/ 65 h 78"/>
                  <a:gd name="T16" fmla="*/ 16 w 42"/>
                  <a:gd name="T17" fmla="*/ 69 h 78"/>
                  <a:gd name="T18" fmla="*/ 16 w 42"/>
                  <a:gd name="T19" fmla="*/ 78 h 78"/>
                  <a:gd name="T20" fmla="*/ 25 w 42"/>
                  <a:gd name="T21" fmla="*/ 78 h 78"/>
                  <a:gd name="T22" fmla="*/ 25 w 42"/>
                  <a:gd name="T23" fmla="*/ 69 h 78"/>
                  <a:gd name="T24" fmla="*/ 42 w 42"/>
                  <a:gd name="T25" fmla="*/ 51 h 78"/>
                  <a:gd name="T26" fmla="*/ 26 w 42"/>
                  <a:gd name="T27" fmla="*/ 33 h 78"/>
                  <a:gd name="T28" fmla="*/ 15 w 42"/>
                  <a:gd name="T29" fmla="*/ 25 h 78"/>
                  <a:gd name="T30" fmla="*/ 23 w 42"/>
                  <a:gd name="T31" fmla="*/ 19 h 78"/>
                  <a:gd name="T32" fmla="*/ 37 w 42"/>
                  <a:gd name="T33" fmla="*/ 23 h 78"/>
                  <a:gd name="T34" fmla="*/ 40 w 42"/>
                  <a:gd name="T35" fmla="*/ 12 h 78"/>
                  <a:gd name="T36" fmla="*/ 26 w 42"/>
                  <a:gd name="T37" fmla="*/ 9 h 78"/>
                  <a:gd name="T38" fmla="*/ 26 w 42"/>
                  <a:gd name="T39" fmla="*/ 0 h 78"/>
                  <a:gd name="T40" fmla="*/ 16 w 42"/>
                  <a:gd name="T4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78">
                    <a:moveTo>
                      <a:pt x="16" y="0"/>
                    </a:moveTo>
                    <a:cubicBezTo>
                      <a:pt x="16" y="9"/>
                      <a:pt x="16" y="9"/>
                      <a:pt x="16" y="9"/>
                    </a:cubicBezTo>
                    <a:cubicBezTo>
                      <a:pt x="6" y="11"/>
                      <a:pt x="0" y="18"/>
                      <a:pt x="0" y="26"/>
                    </a:cubicBezTo>
                    <a:cubicBezTo>
                      <a:pt x="0" y="36"/>
                      <a:pt x="7" y="40"/>
                      <a:pt x="17" y="44"/>
                    </a:cubicBezTo>
                    <a:cubicBezTo>
                      <a:pt x="25" y="46"/>
                      <a:pt x="28" y="49"/>
                      <a:pt x="28" y="52"/>
                    </a:cubicBezTo>
                    <a:cubicBezTo>
                      <a:pt x="28" y="56"/>
                      <a:pt x="24" y="58"/>
                      <a:pt x="18" y="58"/>
                    </a:cubicBezTo>
                    <a:cubicBezTo>
                      <a:pt x="12" y="58"/>
                      <a:pt x="7" y="56"/>
                      <a:pt x="3" y="54"/>
                    </a:cubicBezTo>
                    <a:cubicBezTo>
                      <a:pt x="0" y="65"/>
                      <a:pt x="0" y="65"/>
                      <a:pt x="0" y="65"/>
                    </a:cubicBezTo>
                    <a:cubicBezTo>
                      <a:pt x="3" y="67"/>
                      <a:pt x="10" y="69"/>
                      <a:pt x="16" y="69"/>
                    </a:cubicBezTo>
                    <a:cubicBezTo>
                      <a:pt x="16" y="78"/>
                      <a:pt x="16" y="78"/>
                      <a:pt x="16" y="78"/>
                    </a:cubicBezTo>
                    <a:cubicBezTo>
                      <a:pt x="25" y="78"/>
                      <a:pt x="25" y="78"/>
                      <a:pt x="25" y="78"/>
                    </a:cubicBezTo>
                    <a:cubicBezTo>
                      <a:pt x="25" y="69"/>
                      <a:pt x="25" y="69"/>
                      <a:pt x="25" y="69"/>
                    </a:cubicBezTo>
                    <a:cubicBezTo>
                      <a:pt x="36" y="67"/>
                      <a:pt x="42" y="59"/>
                      <a:pt x="42" y="51"/>
                    </a:cubicBezTo>
                    <a:cubicBezTo>
                      <a:pt x="42" y="42"/>
                      <a:pt x="38" y="37"/>
                      <a:pt x="26" y="33"/>
                    </a:cubicBezTo>
                    <a:cubicBezTo>
                      <a:pt x="18" y="30"/>
                      <a:pt x="15" y="28"/>
                      <a:pt x="15" y="25"/>
                    </a:cubicBezTo>
                    <a:cubicBezTo>
                      <a:pt x="15" y="22"/>
                      <a:pt x="17" y="19"/>
                      <a:pt x="23" y="19"/>
                    </a:cubicBezTo>
                    <a:cubicBezTo>
                      <a:pt x="30" y="19"/>
                      <a:pt x="34" y="22"/>
                      <a:pt x="37" y="23"/>
                    </a:cubicBezTo>
                    <a:cubicBezTo>
                      <a:pt x="40" y="12"/>
                      <a:pt x="40" y="12"/>
                      <a:pt x="40" y="12"/>
                    </a:cubicBezTo>
                    <a:cubicBezTo>
                      <a:pt x="36" y="10"/>
                      <a:pt x="32" y="9"/>
                      <a:pt x="26" y="9"/>
                    </a:cubicBezTo>
                    <a:cubicBezTo>
                      <a:pt x="26" y="0"/>
                      <a:pt x="26" y="0"/>
                      <a:pt x="26" y="0"/>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08" name="Freeform 263"/>
              <p:cNvSpPr>
                <a:spLocks/>
              </p:cNvSpPr>
              <p:nvPr/>
            </p:nvSpPr>
            <p:spPr bwMode="auto">
              <a:xfrm>
                <a:off x="3382512" y="2125432"/>
                <a:ext cx="139051" cy="107929"/>
              </a:xfrm>
              <a:custGeom>
                <a:avLst/>
                <a:gdLst>
                  <a:gd name="T0" fmla="*/ 190 w 206"/>
                  <a:gd name="T1" fmla="*/ 160 h 160"/>
                  <a:gd name="T2" fmla="*/ 206 w 206"/>
                  <a:gd name="T3" fmla="*/ 104 h 160"/>
                  <a:gd name="T4" fmla="*/ 103 w 206"/>
                  <a:gd name="T5" fmla="*/ 0 h 160"/>
                  <a:gd name="T6" fmla="*/ 0 w 206"/>
                  <a:gd name="T7" fmla="*/ 104 h 160"/>
                  <a:gd name="T8" fmla="*/ 17 w 206"/>
                  <a:gd name="T9" fmla="*/ 160 h 160"/>
                  <a:gd name="T10" fmla="*/ 48 w 206"/>
                  <a:gd name="T11" fmla="*/ 160 h 160"/>
                  <a:gd name="T12" fmla="*/ 25 w 206"/>
                  <a:gd name="T13" fmla="*/ 104 h 160"/>
                  <a:gd name="T14" fmla="*/ 103 w 206"/>
                  <a:gd name="T15" fmla="*/ 25 h 160"/>
                  <a:gd name="T16" fmla="*/ 182 w 206"/>
                  <a:gd name="T17" fmla="*/ 104 h 160"/>
                  <a:gd name="T18" fmla="*/ 158 w 206"/>
                  <a:gd name="T19" fmla="*/ 160 h 160"/>
                  <a:gd name="T20" fmla="*/ 190 w 206"/>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160">
                    <a:moveTo>
                      <a:pt x="190" y="160"/>
                    </a:moveTo>
                    <a:cubicBezTo>
                      <a:pt x="200" y="144"/>
                      <a:pt x="206" y="125"/>
                      <a:pt x="206" y="104"/>
                    </a:cubicBezTo>
                    <a:cubicBezTo>
                      <a:pt x="206" y="47"/>
                      <a:pt x="160" y="0"/>
                      <a:pt x="103" y="0"/>
                    </a:cubicBezTo>
                    <a:cubicBezTo>
                      <a:pt x="46" y="0"/>
                      <a:pt x="0" y="47"/>
                      <a:pt x="0" y="104"/>
                    </a:cubicBezTo>
                    <a:cubicBezTo>
                      <a:pt x="0" y="125"/>
                      <a:pt x="6" y="144"/>
                      <a:pt x="17" y="160"/>
                    </a:cubicBezTo>
                    <a:cubicBezTo>
                      <a:pt x="48" y="160"/>
                      <a:pt x="48" y="160"/>
                      <a:pt x="48" y="160"/>
                    </a:cubicBezTo>
                    <a:cubicBezTo>
                      <a:pt x="34" y="146"/>
                      <a:pt x="25" y="126"/>
                      <a:pt x="25" y="104"/>
                    </a:cubicBezTo>
                    <a:cubicBezTo>
                      <a:pt x="25" y="60"/>
                      <a:pt x="60" y="25"/>
                      <a:pt x="103" y="25"/>
                    </a:cubicBezTo>
                    <a:cubicBezTo>
                      <a:pt x="146" y="25"/>
                      <a:pt x="182" y="60"/>
                      <a:pt x="182" y="104"/>
                    </a:cubicBezTo>
                    <a:cubicBezTo>
                      <a:pt x="182" y="126"/>
                      <a:pt x="173" y="146"/>
                      <a:pt x="158" y="160"/>
                    </a:cubicBezTo>
                    <a:lnTo>
                      <a:pt x="19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09" name="Freeform 264"/>
              <p:cNvSpPr>
                <a:spLocks noEditPoints="1"/>
              </p:cNvSpPr>
              <p:nvPr/>
            </p:nvSpPr>
            <p:spPr bwMode="auto">
              <a:xfrm>
                <a:off x="3212624" y="2239643"/>
                <a:ext cx="436569" cy="47112"/>
              </a:xfrm>
              <a:custGeom>
                <a:avLst/>
                <a:gdLst>
                  <a:gd name="T0" fmla="*/ 608 w 647"/>
                  <a:gd name="T1" fmla="*/ 0 h 70"/>
                  <a:gd name="T2" fmla="*/ 39 w 647"/>
                  <a:gd name="T3" fmla="*/ 0 h 70"/>
                  <a:gd name="T4" fmla="*/ 0 w 647"/>
                  <a:gd name="T5" fmla="*/ 18 h 70"/>
                  <a:gd name="T6" fmla="*/ 0 w 647"/>
                  <a:gd name="T7" fmla="*/ 51 h 70"/>
                  <a:gd name="T8" fmla="*/ 39 w 647"/>
                  <a:gd name="T9" fmla="*/ 70 h 70"/>
                  <a:gd name="T10" fmla="*/ 608 w 647"/>
                  <a:gd name="T11" fmla="*/ 70 h 70"/>
                  <a:gd name="T12" fmla="*/ 647 w 647"/>
                  <a:gd name="T13" fmla="*/ 51 h 70"/>
                  <a:gd name="T14" fmla="*/ 647 w 647"/>
                  <a:gd name="T15" fmla="*/ 18 h 70"/>
                  <a:gd name="T16" fmla="*/ 608 w 647"/>
                  <a:gd name="T17" fmla="*/ 0 h 70"/>
                  <a:gd name="T18" fmla="*/ 84 w 647"/>
                  <a:gd name="T19" fmla="*/ 56 h 70"/>
                  <a:gd name="T20" fmla="*/ 39 w 647"/>
                  <a:gd name="T21" fmla="*/ 56 h 70"/>
                  <a:gd name="T22" fmla="*/ 30 w 647"/>
                  <a:gd name="T23" fmla="*/ 51 h 70"/>
                  <a:gd name="T24" fmla="*/ 30 w 647"/>
                  <a:gd name="T25" fmla="*/ 18 h 70"/>
                  <a:gd name="T26" fmla="*/ 39 w 647"/>
                  <a:gd name="T27" fmla="*/ 14 h 70"/>
                  <a:gd name="T28" fmla="*/ 84 w 647"/>
                  <a:gd name="T29" fmla="*/ 14 h 70"/>
                  <a:gd name="T30" fmla="*/ 75 w 647"/>
                  <a:gd name="T31" fmla="*/ 18 h 70"/>
                  <a:gd name="T32" fmla="*/ 75 w 647"/>
                  <a:gd name="T33" fmla="*/ 51 h 70"/>
                  <a:gd name="T34" fmla="*/ 84 w 647"/>
                  <a:gd name="T3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7" h="70">
                    <a:moveTo>
                      <a:pt x="608" y="0"/>
                    </a:moveTo>
                    <a:cubicBezTo>
                      <a:pt x="39" y="0"/>
                      <a:pt x="39" y="0"/>
                      <a:pt x="39" y="0"/>
                    </a:cubicBezTo>
                    <a:cubicBezTo>
                      <a:pt x="18" y="0"/>
                      <a:pt x="0" y="9"/>
                      <a:pt x="0" y="18"/>
                    </a:cubicBezTo>
                    <a:cubicBezTo>
                      <a:pt x="0" y="51"/>
                      <a:pt x="0" y="51"/>
                      <a:pt x="0" y="51"/>
                    </a:cubicBezTo>
                    <a:cubicBezTo>
                      <a:pt x="0" y="61"/>
                      <a:pt x="18" y="70"/>
                      <a:pt x="39" y="70"/>
                    </a:cubicBezTo>
                    <a:cubicBezTo>
                      <a:pt x="608" y="70"/>
                      <a:pt x="608" y="70"/>
                      <a:pt x="608" y="70"/>
                    </a:cubicBezTo>
                    <a:cubicBezTo>
                      <a:pt x="630" y="70"/>
                      <a:pt x="647" y="61"/>
                      <a:pt x="647" y="51"/>
                    </a:cubicBezTo>
                    <a:cubicBezTo>
                      <a:pt x="647" y="18"/>
                      <a:pt x="647" y="18"/>
                      <a:pt x="647" y="18"/>
                    </a:cubicBezTo>
                    <a:cubicBezTo>
                      <a:pt x="647" y="9"/>
                      <a:pt x="630" y="0"/>
                      <a:pt x="608" y="0"/>
                    </a:cubicBezTo>
                    <a:close/>
                    <a:moveTo>
                      <a:pt x="84" y="56"/>
                    </a:moveTo>
                    <a:cubicBezTo>
                      <a:pt x="39" y="56"/>
                      <a:pt x="39" y="56"/>
                      <a:pt x="39" y="56"/>
                    </a:cubicBezTo>
                    <a:cubicBezTo>
                      <a:pt x="34" y="56"/>
                      <a:pt x="30" y="54"/>
                      <a:pt x="30" y="51"/>
                    </a:cubicBezTo>
                    <a:cubicBezTo>
                      <a:pt x="30" y="18"/>
                      <a:pt x="30" y="18"/>
                      <a:pt x="30" y="18"/>
                    </a:cubicBezTo>
                    <a:cubicBezTo>
                      <a:pt x="30" y="16"/>
                      <a:pt x="34" y="14"/>
                      <a:pt x="39" y="14"/>
                    </a:cubicBezTo>
                    <a:cubicBezTo>
                      <a:pt x="84" y="14"/>
                      <a:pt x="84" y="14"/>
                      <a:pt x="84" y="14"/>
                    </a:cubicBezTo>
                    <a:cubicBezTo>
                      <a:pt x="79" y="14"/>
                      <a:pt x="75" y="16"/>
                      <a:pt x="75" y="18"/>
                    </a:cubicBezTo>
                    <a:cubicBezTo>
                      <a:pt x="75" y="51"/>
                      <a:pt x="75" y="51"/>
                      <a:pt x="75" y="51"/>
                    </a:cubicBezTo>
                    <a:cubicBezTo>
                      <a:pt x="75" y="54"/>
                      <a:pt x="79" y="56"/>
                      <a:pt x="8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10" name="Freeform 265"/>
              <p:cNvSpPr>
                <a:spLocks noEditPoints="1"/>
              </p:cNvSpPr>
              <p:nvPr/>
            </p:nvSpPr>
            <p:spPr bwMode="auto">
              <a:xfrm>
                <a:off x="3234896" y="2294749"/>
                <a:ext cx="400593" cy="240413"/>
              </a:xfrm>
              <a:custGeom>
                <a:avLst/>
                <a:gdLst>
                  <a:gd name="T0" fmla="*/ 0 w 594"/>
                  <a:gd name="T1" fmla="*/ 297 h 356"/>
                  <a:gd name="T2" fmla="*/ 59 w 594"/>
                  <a:gd name="T3" fmla="*/ 356 h 356"/>
                  <a:gd name="T4" fmla="*/ 534 w 594"/>
                  <a:gd name="T5" fmla="*/ 356 h 356"/>
                  <a:gd name="T6" fmla="*/ 594 w 594"/>
                  <a:gd name="T7" fmla="*/ 297 h 356"/>
                  <a:gd name="T8" fmla="*/ 594 w 594"/>
                  <a:gd name="T9" fmla="*/ 0 h 356"/>
                  <a:gd name="T10" fmla="*/ 0 w 594"/>
                  <a:gd name="T11" fmla="*/ 0 h 356"/>
                  <a:gd name="T12" fmla="*/ 0 w 594"/>
                  <a:gd name="T13" fmla="*/ 297 h 356"/>
                  <a:gd name="T14" fmla="*/ 35 w 594"/>
                  <a:gd name="T15" fmla="*/ 35 h 356"/>
                  <a:gd name="T16" fmla="*/ 70 w 594"/>
                  <a:gd name="T17" fmla="*/ 35 h 356"/>
                  <a:gd name="T18" fmla="*/ 70 w 594"/>
                  <a:gd name="T19" fmla="*/ 297 h 356"/>
                  <a:gd name="T20" fmla="*/ 94 w 594"/>
                  <a:gd name="T21" fmla="*/ 321 h 356"/>
                  <a:gd name="T22" fmla="*/ 59 w 594"/>
                  <a:gd name="T23" fmla="*/ 321 h 356"/>
                  <a:gd name="T24" fmla="*/ 35 w 594"/>
                  <a:gd name="T25" fmla="*/ 297 h 356"/>
                  <a:gd name="T26" fmla="*/ 35 w 594"/>
                  <a:gd name="T27" fmla="*/ 3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4" h="356">
                    <a:moveTo>
                      <a:pt x="0" y="297"/>
                    </a:moveTo>
                    <a:cubicBezTo>
                      <a:pt x="0" y="330"/>
                      <a:pt x="27" y="356"/>
                      <a:pt x="59" y="356"/>
                    </a:cubicBezTo>
                    <a:cubicBezTo>
                      <a:pt x="534" y="356"/>
                      <a:pt x="534" y="356"/>
                      <a:pt x="534" y="356"/>
                    </a:cubicBezTo>
                    <a:cubicBezTo>
                      <a:pt x="567" y="356"/>
                      <a:pt x="594" y="330"/>
                      <a:pt x="594" y="297"/>
                    </a:cubicBezTo>
                    <a:cubicBezTo>
                      <a:pt x="594" y="0"/>
                      <a:pt x="594" y="0"/>
                      <a:pt x="594" y="0"/>
                    </a:cubicBezTo>
                    <a:cubicBezTo>
                      <a:pt x="0" y="0"/>
                      <a:pt x="0" y="0"/>
                      <a:pt x="0" y="0"/>
                    </a:cubicBezTo>
                    <a:lnTo>
                      <a:pt x="0" y="297"/>
                    </a:lnTo>
                    <a:close/>
                    <a:moveTo>
                      <a:pt x="35" y="35"/>
                    </a:moveTo>
                    <a:cubicBezTo>
                      <a:pt x="70" y="35"/>
                      <a:pt x="70" y="35"/>
                      <a:pt x="70" y="35"/>
                    </a:cubicBezTo>
                    <a:cubicBezTo>
                      <a:pt x="70" y="297"/>
                      <a:pt x="70" y="297"/>
                      <a:pt x="70" y="297"/>
                    </a:cubicBezTo>
                    <a:cubicBezTo>
                      <a:pt x="70" y="310"/>
                      <a:pt x="81" y="321"/>
                      <a:pt x="94" y="321"/>
                    </a:cubicBezTo>
                    <a:cubicBezTo>
                      <a:pt x="59" y="321"/>
                      <a:pt x="59" y="321"/>
                      <a:pt x="59" y="321"/>
                    </a:cubicBezTo>
                    <a:cubicBezTo>
                      <a:pt x="46" y="321"/>
                      <a:pt x="35" y="310"/>
                      <a:pt x="35" y="297"/>
                    </a:cubicBezTo>
                    <a:lnTo>
                      <a:pt x="35"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grpSp>
      </p:grpSp>
      <p:grpSp>
        <p:nvGrpSpPr>
          <p:cNvPr id="215" name="组合 214"/>
          <p:cNvGrpSpPr/>
          <p:nvPr/>
        </p:nvGrpSpPr>
        <p:grpSpPr>
          <a:xfrm>
            <a:off x="6055861" y="3052470"/>
            <a:ext cx="752087" cy="752087"/>
            <a:chOff x="5857632" y="2214665"/>
            <a:chExt cx="682519" cy="682519"/>
          </a:xfrm>
        </p:grpSpPr>
        <p:grpSp>
          <p:nvGrpSpPr>
            <p:cNvPr id="216" name="组合 215"/>
            <p:cNvGrpSpPr/>
            <p:nvPr/>
          </p:nvGrpSpPr>
          <p:grpSpPr>
            <a:xfrm>
              <a:off x="5857632" y="2214665"/>
              <a:ext cx="682519" cy="682519"/>
              <a:chOff x="2646157" y="1103874"/>
              <a:chExt cx="910025" cy="910025"/>
            </a:xfrm>
          </p:grpSpPr>
          <p:grpSp>
            <p:nvGrpSpPr>
              <p:cNvPr id="223" name="组合 222"/>
              <p:cNvGrpSpPr/>
              <p:nvPr/>
            </p:nvGrpSpPr>
            <p:grpSpPr>
              <a:xfrm>
                <a:off x="2646157" y="1103874"/>
                <a:ext cx="910025" cy="910025"/>
                <a:chOff x="1236675" y="2423160"/>
                <a:chExt cx="1950720" cy="1950720"/>
              </a:xfrm>
            </p:grpSpPr>
            <p:sp>
              <p:nvSpPr>
                <p:cNvPr id="225" name="椭圆 224"/>
                <p:cNvSpPr/>
                <p:nvPr/>
              </p:nvSpPr>
              <p:spPr>
                <a:xfrm>
                  <a:off x="1236675" y="2423160"/>
                  <a:ext cx="1950720" cy="1950720"/>
                </a:xfrm>
                <a:prstGeom prst="ellipse">
                  <a:avLst/>
                </a:prstGeom>
                <a:solidFill>
                  <a:sysClr val="window" lastClr="FFFFFF"/>
                </a:solidFill>
                <a:ln w="25400" cap="flat" cmpd="sng" algn="ctr">
                  <a:noFill/>
                  <a:prstDash val="solid"/>
                </a:ln>
                <a:effectLst>
                  <a:outerShdw dist="762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6" name="椭圆 225"/>
                <p:cNvSpPr/>
                <p:nvPr/>
              </p:nvSpPr>
              <p:spPr>
                <a:xfrm>
                  <a:off x="1426863" y="2613348"/>
                  <a:ext cx="1570349" cy="1570349"/>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24" name="椭圆 223"/>
              <p:cNvSpPr/>
              <p:nvPr/>
            </p:nvSpPr>
            <p:spPr>
              <a:xfrm>
                <a:off x="2792045" y="1249762"/>
                <a:ext cx="618249" cy="618249"/>
              </a:xfrm>
              <a:prstGeom prst="ellipse">
                <a:avLst/>
              </a:prstGeom>
              <a:solidFill>
                <a:srgbClr val="2683C6"/>
              </a:solidFill>
              <a:ln w="25400" cap="flat" cmpd="sng" algn="ctr">
                <a:noFill/>
                <a:prstDash val="solid"/>
              </a:ln>
              <a:effectLst>
                <a:innerShdw dist="635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7" name="组合 216"/>
            <p:cNvGrpSpPr/>
            <p:nvPr/>
          </p:nvGrpSpPr>
          <p:grpSpPr>
            <a:xfrm>
              <a:off x="6074185" y="2429210"/>
              <a:ext cx="271856" cy="256505"/>
              <a:chOff x="3098700" y="5569159"/>
              <a:chExt cx="642147" cy="605886"/>
            </a:xfrm>
            <a:solidFill>
              <a:sysClr val="window" lastClr="FFFFFF"/>
            </a:solidFill>
          </p:grpSpPr>
          <p:sp>
            <p:nvSpPr>
              <p:cNvPr id="218"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19"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20"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21"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22"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grpSp>
      </p:grpSp>
      <p:grpSp>
        <p:nvGrpSpPr>
          <p:cNvPr id="227" name="组合 226"/>
          <p:cNvGrpSpPr/>
          <p:nvPr/>
        </p:nvGrpSpPr>
        <p:grpSpPr>
          <a:xfrm>
            <a:off x="2407038" y="4609015"/>
            <a:ext cx="752087" cy="752087"/>
            <a:chOff x="2546326" y="3627230"/>
            <a:chExt cx="682519" cy="682519"/>
          </a:xfrm>
        </p:grpSpPr>
        <p:grpSp>
          <p:nvGrpSpPr>
            <p:cNvPr id="228" name="组合 227"/>
            <p:cNvGrpSpPr/>
            <p:nvPr/>
          </p:nvGrpSpPr>
          <p:grpSpPr>
            <a:xfrm>
              <a:off x="2546326" y="3627230"/>
              <a:ext cx="682519" cy="682519"/>
              <a:chOff x="2646157" y="1103874"/>
              <a:chExt cx="910025" cy="910025"/>
            </a:xfrm>
          </p:grpSpPr>
          <p:grpSp>
            <p:nvGrpSpPr>
              <p:cNvPr id="234" name="组合 233"/>
              <p:cNvGrpSpPr/>
              <p:nvPr/>
            </p:nvGrpSpPr>
            <p:grpSpPr>
              <a:xfrm>
                <a:off x="2646157" y="1103874"/>
                <a:ext cx="910025" cy="910025"/>
                <a:chOff x="1236675" y="2423160"/>
                <a:chExt cx="1950720" cy="1950720"/>
              </a:xfrm>
            </p:grpSpPr>
            <p:sp>
              <p:nvSpPr>
                <p:cNvPr id="236" name="椭圆 235"/>
                <p:cNvSpPr/>
                <p:nvPr/>
              </p:nvSpPr>
              <p:spPr>
                <a:xfrm>
                  <a:off x="1236675" y="2423160"/>
                  <a:ext cx="1950720" cy="1950720"/>
                </a:xfrm>
                <a:prstGeom prst="ellipse">
                  <a:avLst/>
                </a:prstGeom>
                <a:solidFill>
                  <a:sysClr val="window" lastClr="FFFFFF"/>
                </a:solidFill>
                <a:ln w="25400" cap="flat" cmpd="sng" algn="ctr">
                  <a:noFill/>
                  <a:prstDash val="solid"/>
                </a:ln>
                <a:effectLst>
                  <a:outerShdw dist="762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7" name="椭圆 236"/>
                <p:cNvSpPr/>
                <p:nvPr/>
              </p:nvSpPr>
              <p:spPr>
                <a:xfrm>
                  <a:off x="1426863" y="2613348"/>
                  <a:ext cx="1570349" cy="1570349"/>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35" name="椭圆 234"/>
              <p:cNvSpPr/>
              <p:nvPr/>
            </p:nvSpPr>
            <p:spPr>
              <a:xfrm>
                <a:off x="2792045" y="1249762"/>
                <a:ext cx="618249" cy="618249"/>
              </a:xfrm>
              <a:prstGeom prst="ellipse">
                <a:avLst/>
              </a:prstGeom>
              <a:solidFill>
                <a:srgbClr val="2683C6"/>
              </a:solidFill>
              <a:ln w="25400" cap="flat" cmpd="sng" algn="ctr">
                <a:noFill/>
                <a:prstDash val="solid"/>
              </a:ln>
              <a:effectLst>
                <a:innerShdw dist="635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29" name="组合 228"/>
            <p:cNvGrpSpPr/>
            <p:nvPr/>
          </p:nvGrpSpPr>
          <p:grpSpPr>
            <a:xfrm>
              <a:off x="2804965" y="3858589"/>
              <a:ext cx="218996" cy="245723"/>
              <a:chOff x="3199776" y="780891"/>
              <a:chExt cx="470261" cy="527652"/>
            </a:xfrm>
            <a:solidFill>
              <a:sysClr val="window" lastClr="FFFFFF"/>
            </a:solidFill>
          </p:grpSpPr>
          <p:sp>
            <p:nvSpPr>
              <p:cNvPr id="230"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31"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32"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33"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grpSp>
      </p:grpSp>
      <p:grpSp>
        <p:nvGrpSpPr>
          <p:cNvPr id="238" name="组合 237"/>
          <p:cNvGrpSpPr/>
          <p:nvPr/>
        </p:nvGrpSpPr>
        <p:grpSpPr>
          <a:xfrm>
            <a:off x="6055861" y="4609015"/>
            <a:ext cx="752087" cy="752087"/>
            <a:chOff x="5857632" y="3627230"/>
            <a:chExt cx="682519" cy="682519"/>
          </a:xfrm>
        </p:grpSpPr>
        <p:grpSp>
          <p:nvGrpSpPr>
            <p:cNvPr id="239" name="组合 238"/>
            <p:cNvGrpSpPr/>
            <p:nvPr/>
          </p:nvGrpSpPr>
          <p:grpSpPr>
            <a:xfrm>
              <a:off x="5857632" y="3627230"/>
              <a:ext cx="682519" cy="682519"/>
              <a:chOff x="2646157" y="1103874"/>
              <a:chExt cx="910025" cy="910025"/>
            </a:xfrm>
          </p:grpSpPr>
          <p:grpSp>
            <p:nvGrpSpPr>
              <p:cNvPr id="270" name="组合 269"/>
              <p:cNvGrpSpPr/>
              <p:nvPr/>
            </p:nvGrpSpPr>
            <p:grpSpPr>
              <a:xfrm>
                <a:off x="2646157" y="1103874"/>
                <a:ext cx="910025" cy="910025"/>
                <a:chOff x="1236675" y="2423160"/>
                <a:chExt cx="1950720" cy="1950720"/>
              </a:xfrm>
            </p:grpSpPr>
            <p:sp>
              <p:nvSpPr>
                <p:cNvPr id="272" name="椭圆 271"/>
                <p:cNvSpPr/>
                <p:nvPr/>
              </p:nvSpPr>
              <p:spPr>
                <a:xfrm>
                  <a:off x="1236675" y="2423160"/>
                  <a:ext cx="1950720" cy="1950720"/>
                </a:xfrm>
                <a:prstGeom prst="ellipse">
                  <a:avLst/>
                </a:prstGeom>
                <a:solidFill>
                  <a:sysClr val="window" lastClr="FFFFFF"/>
                </a:solidFill>
                <a:ln w="25400" cap="flat" cmpd="sng" algn="ctr">
                  <a:noFill/>
                  <a:prstDash val="solid"/>
                </a:ln>
                <a:effectLst>
                  <a:outerShdw dist="762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3" name="椭圆 272"/>
                <p:cNvSpPr/>
                <p:nvPr/>
              </p:nvSpPr>
              <p:spPr>
                <a:xfrm>
                  <a:off x="1426863" y="2613348"/>
                  <a:ext cx="1570349" cy="1570349"/>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71" name="椭圆 270"/>
              <p:cNvSpPr/>
              <p:nvPr/>
            </p:nvSpPr>
            <p:spPr>
              <a:xfrm>
                <a:off x="2792045" y="1249762"/>
                <a:ext cx="618249" cy="618249"/>
              </a:xfrm>
              <a:prstGeom prst="ellipse">
                <a:avLst/>
              </a:prstGeom>
              <a:solidFill>
                <a:srgbClr val="2683C6"/>
              </a:solidFill>
              <a:ln w="25400" cap="flat" cmpd="sng" algn="ctr">
                <a:noFill/>
                <a:prstDash val="solid"/>
              </a:ln>
              <a:effectLst>
                <a:innerShdw dist="635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40" name="组合 239"/>
            <p:cNvGrpSpPr/>
            <p:nvPr/>
          </p:nvGrpSpPr>
          <p:grpSpPr>
            <a:xfrm>
              <a:off x="6046201" y="3891638"/>
              <a:ext cx="327824" cy="179625"/>
              <a:chOff x="3085851" y="4418205"/>
              <a:chExt cx="774347" cy="424290"/>
            </a:xfrm>
            <a:solidFill>
              <a:sysClr val="window" lastClr="FFFFFF"/>
            </a:solidFill>
          </p:grpSpPr>
          <p:sp>
            <p:nvSpPr>
              <p:cNvPr id="241" name="Freeform 439"/>
              <p:cNvSpPr>
                <a:spLocks/>
              </p:cNvSpPr>
              <p:nvPr/>
            </p:nvSpPr>
            <p:spPr bwMode="auto">
              <a:xfrm>
                <a:off x="3676890" y="4518139"/>
                <a:ext cx="183308" cy="97650"/>
              </a:xfrm>
              <a:custGeom>
                <a:avLst/>
                <a:gdLst>
                  <a:gd name="T0" fmla="*/ 272 w 272"/>
                  <a:gd name="T1" fmla="*/ 71 h 145"/>
                  <a:gd name="T2" fmla="*/ 179 w 272"/>
                  <a:gd name="T3" fmla="*/ 0 h 145"/>
                  <a:gd name="T4" fmla="*/ 179 w 272"/>
                  <a:gd name="T5" fmla="*/ 51 h 145"/>
                  <a:gd name="T6" fmla="*/ 0 w 272"/>
                  <a:gd name="T7" fmla="*/ 51 h 145"/>
                  <a:gd name="T8" fmla="*/ 12 w 272"/>
                  <a:gd name="T9" fmla="*/ 94 h 145"/>
                  <a:gd name="T10" fmla="*/ 179 w 272"/>
                  <a:gd name="T11" fmla="*/ 94 h 145"/>
                  <a:gd name="T12" fmla="*/ 179 w 272"/>
                  <a:gd name="T13" fmla="*/ 145 h 145"/>
                  <a:gd name="T14" fmla="*/ 272 w 272"/>
                  <a:gd name="T15" fmla="*/ 7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45">
                    <a:moveTo>
                      <a:pt x="272" y="71"/>
                    </a:moveTo>
                    <a:cubicBezTo>
                      <a:pt x="179" y="0"/>
                      <a:pt x="179" y="0"/>
                      <a:pt x="179" y="0"/>
                    </a:cubicBezTo>
                    <a:cubicBezTo>
                      <a:pt x="179" y="51"/>
                      <a:pt x="179" y="51"/>
                      <a:pt x="179" y="51"/>
                    </a:cubicBezTo>
                    <a:cubicBezTo>
                      <a:pt x="0" y="51"/>
                      <a:pt x="0" y="51"/>
                      <a:pt x="0" y="51"/>
                    </a:cubicBezTo>
                    <a:cubicBezTo>
                      <a:pt x="5" y="65"/>
                      <a:pt x="9" y="79"/>
                      <a:pt x="12" y="94"/>
                    </a:cubicBezTo>
                    <a:cubicBezTo>
                      <a:pt x="179" y="94"/>
                      <a:pt x="179" y="94"/>
                      <a:pt x="179" y="94"/>
                    </a:cubicBezTo>
                    <a:cubicBezTo>
                      <a:pt x="179" y="145"/>
                      <a:pt x="179" y="145"/>
                      <a:pt x="179" y="145"/>
                    </a:cubicBezTo>
                    <a:lnTo>
                      <a:pt x="272"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42" name="Freeform 440"/>
              <p:cNvSpPr>
                <a:spLocks noEditPoints="1"/>
              </p:cNvSpPr>
              <p:nvPr/>
            </p:nvSpPr>
            <p:spPr bwMode="auto">
              <a:xfrm>
                <a:off x="3286005" y="4423630"/>
                <a:ext cx="393455" cy="396024"/>
              </a:xfrm>
              <a:custGeom>
                <a:avLst/>
                <a:gdLst>
                  <a:gd name="T0" fmla="*/ 291 w 583"/>
                  <a:gd name="T1" fmla="*/ 0 h 587"/>
                  <a:gd name="T2" fmla="*/ 0 w 583"/>
                  <a:gd name="T3" fmla="*/ 294 h 587"/>
                  <a:gd name="T4" fmla="*/ 291 w 583"/>
                  <a:gd name="T5" fmla="*/ 587 h 587"/>
                  <a:gd name="T6" fmla="*/ 583 w 583"/>
                  <a:gd name="T7" fmla="*/ 294 h 587"/>
                  <a:gd name="T8" fmla="*/ 291 w 583"/>
                  <a:gd name="T9" fmla="*/ 0 h 587"/>
                  <a:gd name="T10" fmla="*/ 291 w 583"/>
                  <a:gd name="T11" fmla="*/ 517 h 587"/>
                  <a:gd name="T12" fmla="*/ 70 w 583"/>
                  <a:gd name="T13" fmla="*/ 294 h 587"/>
                  <a:gd name="T14" fmla="*/ 291 w 583"/>
                  <a:gd name="T15" fmla="*/ 70 h 587"/>
                  <a:gd name="T16" fmla="*/ 513 w 583"/>
                  <a:gd name="T17" fmla="*/ 294 h 587"/>
                  <a:gd name="T18" fmla="*/ 291 w 583"/>
                  <a:gd name="T19" fmla="*/ 51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7">
                    <a:moveTo>
                      <a:pt x="291" y="0"/>
                    </a:moveTo>
                    <a:cubicBezTo>
                      <a:pt x="130" y="0"/>
                      <a:pt x="0" y="132"/>
                      <a:pt x="0" y="294"/>
                    </a:cubicBezTo>
                    <a:cubicBezTo>
                      <a:pt x="0" y="456"/>
                      <a:pt x="130" y="587"/>
                      <a:pt x="291" y="587"/>
                    </a:cubicBezTo>
                    <a:cubicBezTo>
                      <a:pt x="452" y="587"/>
                      <a:pt x="583" y="456"/>
                      <a:pt x="583" y="294"/>
                    </a:cubicBezTo>
                    <a:cubicBezTo>
                      <a:pt x="583" y="132"/>
                      <a:pt x="452" y="0"/>
                      <a:pt x="291" y="0"/>
                    </a:cubicBezTo>
                    <a:close/>
                    <a:moveTo>
                      <a:pt x="291" y="517"/>
                    </a:moveTo>
                    <a:cubicBezTo>
                      <a:pt x="169" y="517"/>
                      <a:pt x="70" y="417"/>
                      <a:pt x="70" y="294"/>
                    </a:cubicBezTo>
                    <a:cubicBezTo>
                      <a:pt x="70" y="170"/>
                      <a:pt x="169" y="70"/>
                      <a:pt x="291" y="70"/>
                    </a:cubicBezTo>
                    <a:cubicBezTo>
                      <a:pt x="413" y="70"/>
                      <a:pt x="513" y="170"/>
                      <a:pt x="513" y="294"/>
                    </a:cubicBezTo>
                    <a:cubicBezTo>
                      <a:pt x="513" y="417"/>
                      <a:pt x="413" y="517"/>
                      <a:pt x="291" y="5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43" name="Freeform 441"/>
              <p:cNvSpPr>
                <a:spLocks/>
              </p:cNvSpPr>
              <p:nvPr/>
            </p:nvSpPr>
            <p:spPr bwMode="auto">
              <a:xfrm>
                <a:off x="3367094" y="4553829"/>
                <a:ext cx="147046" cy="100505"/>
              </a:xfrm>
              <a:custGeom>
                <a:avLst/>
                <a:gdLst>
                  <a:gd name="T0" fmla="*/ 185 w 218"/>
                  <a:gd name="T1" fmla="*/ 54 h 149"/>
                  <a:gd name="T2" fmla="*/ 185 w 218"/>
                  <a:gd name="T3" fmla="*/ 14 h 149"/>
                  <a:gd name="T4" fmla="*/ 171 w 218"/>
                  <a:gd name="T5" fmla="*/ 0 h 149"/>
                  <a:gd name="T6" fmla="*/ 157 w 218"/>
                  <a:gd name="T7" fmla="*/ 14 h 149"/>
                  <a:gd name="T8" fmla="*/ 157 w 218"/>
                  <a:gd name="T9" fmla="*/ 54 h 149"/>
                  <a:gd name="T10" fmla="*/ 126 w 218"/>
                  <a:gd name="T11" fmla="*/ 91 h 149"/>
                  <a:gd name="T12" fmla="*/ 10 w 218"/>
                  <a:gd name="T13" fmla="*/ 102 h 149"/>
                  <a:gd name="T14" fmla="*/ 1 w 218"/>
                  <a:gd name="T15" fmla="*/ 114 h 149"/>
                  <a:gd name="T16" fmla="*/ 12 w 218"/>
                  <a:gd name="T17" fmla="*/ 123 h 149"/>
                  <a:gd name="T18" fmla="*/ 126 w 218"/>
                  <a:gd name="T19" fmla="*/ 112 h 149"/>
                  <a:gd name="T20" fmla="*/ 171 w 218"/>
                  <a:gd name="T21" fmla="*/ 149 h 149"/>
                  <a:gd name="T22" fmla="*/ 218 w 218"/>
                  <a:gd name="T23" fmla="*/ 101 h 149"/>
                  <a:gd name="T24" fmla="*/ 185 w 218"/>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49">
                    <a:moveTo>
                      <a:pt x="185" y="54"/>
                    </a:moveTo>
                    <a:cubicBezTo>
                      <a:pt x="185" y="14"/>
                      <a:pt x="185" y="14"/>
                      <a:pt x="185" y="14"/>
                    </a:cubicBezTo>
                    <a:cubicBezTo>
                      <a:pt x="185" y="6"/>
                      <a:pt x="179" y="0"/>
                      <a:pt x="171" y="0"/>
                    </a:cubicBezTo>
                    <a:cubicBezTo>
                      <a:pt x="163" y="0"/>
                      <a:pt x="157" y="6"/>
                      <a:pt x="157" y="14"/>
                    </a:cubicBezTo>
                    <a:cubicBezTo>
                      <a:pt x="157" y="54"/>
                      <a:pt x="157" y="54"/>
                      <a:pt x="157" y="54"/>
                    </a:cubicBezTo>
                    <a:cubicBezTo>
                      <a:pt x="141" y="60"/>
                      <a:pt x="129" y="74"/>
                      <a:pt x="126" y="91"/>
                    </a:cubicBezTo>
                    <a:cubicBezTo>
                      <a:pt x="10" y="102"/>
                      <a:pt x="10" y="102"/>
                      <a:pt x="10" y="102"/>
                    </a:cubicBezTo>
                    <a:cubicBezTo>
                      <a:pt x="5" y="103"/>
                      <a:pt x="0" y="108"/>
                      <a:pt x="1" y="114"/>
                    </a:cubicBezTo>
                    <a:cubicBezTo>
                      <a:pt x="1" y="120"/>
                      <a:pt x="7" y="124"/>
                      <a:pt x="12" y="123"/>
                    </a:cubicBezTo>
                    <a:cubicBezTo>
                      <a:pt x="126" y="112"/>
                      <a:pt x="126" y="112"/>
                      <a:pt x="126" y="112"/>
                    </a:cubicBezTo>
                    <a:cubicBezTo>
                      <a:pt x="131" y="133"/>
                      <a:pt x="149" y="149"/>
                      <a:pt x="171" y="149"/>
                    </a:cubicBezTo>
                    <a:cubicBezTo>
                      <a:pt x="197" y="149"/>
                      <a:pt x="218" y="127"/>
                      <a:pt x="218" y="101"/>
                    </a:cubicBezTo>
                    <a:cubicBezTo>
                      <a:pt x="218" y="79"/>
                      <a:pt x="204" y="61"/>
                      <a:pt x="185"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44" name="Freeform 442"/>
              <p:cNvSpPr>
                <a:spLocks/>
              </p:cNvSpPr>
              <p:nvPr/>
            </p:nvSpPr>
            <p:spPr bwMode="auto">
              <a:xfrm>
                <a:off x="3458748" y="4489015"/>
                <a:ext cx="13705" cy="39117"/>
              </a:xfrm>
              <a:custGeom>
                <a:avLst/>
                <a:gdLst>
                  <a:gd name="T0" fmla="*/ 29 w 48"/>
                  <a:gd name="T1" fmla="*/ 17 h 137"/>
                  <a:gd name="T2" fmla="*/ 29 w 48"/>
                  <a:gd name="T3" fmla="*/ 17 h 137"/>
                  <a:gd name="T4" fmla="*/ 29 w 48"/>
                  <a:gd name="T5" fmla="*/ 137 h 137"/>
                  <a:gd name="T6" fmla="*/ 48 w 48"/>
                  <a:gd name="T7" fmla="*/ 137 h 137"/>
                  <a:gd name="T8" fmla="*/ 48 w 48"/>
                  <a:gd name="T9" fmla="*/ 0 h 137"/>
                  <a:gd name="T10" fmla="*/ 31 w 48"/>
                  <a:gd name="T11" fmla="*/ 0 h 137"/>
                  <a:gd name="T12" fmla="*/ 0 w 48"/>
                  <a:gd name="T13" fmla="*/ 17 h 137"/>
                  <a:gd name="T14" fmla="*/ 5 w 48"/>
                  <a:gd name="T15" fmla="*/ 31 h 137"/>
                  <a:gd name="T16" fmla="*/ 29 w 48"/>
                  <a:gd name="T17" fmla="*/ 1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7">
                    <a:moveTo>
                      <a:pt x="29" y="17"/>
                    </a:moveTo>
                    <a:lnTo>
                      <a:pt x="29" y="17"/>
                    </a:lnTo>
                    <a:lnTo>
                      <a:pt x="29" y="137"/>
                    </a:lnTo>
                    <a:lnTo>
                      <a:pt x="48" y="137"/>
                    </a:lnTo>
                    <a:lnTo>
                      <a:pt x="48" y="0"/>
                    </a:lnTo>
                    <a:lnTo>
                      <a:pt x="31" y="0"/>
                    </a:lnTo>
                    <a:lnTo>
                      <a:pt x="0" y="17"/>
                    </a:lnTo>
                    <a:lnTo>
                      <a:pt x="5" y="31"/>
                    </a:lnTo>
                    <a:lnTo>
                      <a:pt x="2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45" name="Freeform 443"/>
              <p:cNvSpPr>
                <a:spLocks/>
              </p:cNvSpPr>
              <p:nvPr/>
            </p:nvSpPr>
            <p:spPr bwMode="auto">
              <a:xfrm>
                <a:off x="3476450" y="4488444"/>
                <a:ext cx="24841" cy="39688"/>
              </a:xfrm>
              <a:custGeom>
                <a:avLst/>
                <a:gdLst>
                  <a:gd name="T0" fmla="*/ 37 w 37"/>
                  <a:gd name="T1" fmla="*/ 52 h 59"/>
                  <a:gd name="T2" fmla="*/ 11 w 37"/>
                  <a:gd name="T3" fmla="*/ 52 h 59"/>
                  <a:gd name="T4" fmla="*/ 11 w 37"/>
                  <a:gd name="T5" fmla="*/ 52 h 59"/>
                  <a:gd name="T6" fmla="*/ 16 w 37"/>
                  <a:gd name="T7" fmla="*/ 48 h 59"/>
                  <a:gd name="T8" fmla="*/ 36 w 37"/>
                  <a:gd name="T9" fmla="*/ 17 h 59"/>
                  <a:gd name="T10" fmla="*/ 18 w 37"/>
                  <a:gd name="T11" fmla="*/ 0 h 59"/>
                  <a:gd name="T12" fmla="*/ 2 w 37"/>
                  <a:gd name="T13" fmla="*/ 6 h 59"/>
                  <a:gd name="T14" fmla="*/ 4 w 37"/>
                  <a:gd name="T15" fmla="*/ 11 h 59"/>
                  <a:gd name="T16" fmla="*/ 17 w 37"/>
                  <a:gd name="T17" fmla="*/ 7 h 59"/>
                  <a:gd name="T18" fmla="*/ 28 w 37"/>
                  <a:gd name="T19" fmla="*/ 18 h 59"/>
                  <a:gd name="T20" fmla="*/ 7 w 37"/>
                  <a:gd name="T21" fmla="*/ 48 h 59"/>
                  <a:gd name="T22" fmla="*/ 0 w 37"/>
                  <a:gd name="T23" fmla="*/ 54 h 59"/>
                  <a:gd name="T24" fmla="*/ 0 w 37"/>
                  <a:gd name="T25" fmla="*/ 59 h 59"/>
                  <a:gd name="T26" fmla="*/ 37 w 37"/>
                  <a:gd name="T27" fmla="*/ 59 h 59"/>
                  <a:gd name="T28" fmla="*/ 37 w 37"/>
                  <a:gd name="T29"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59">
                    <a:moveTo>
                      <a:pt x="37" y="52"/>
                    </a:moveTo>
                    <a:cubicBezTo>
                      <a:pt x="11" y="52"/>
                      <a:pt x="11" y="52"/>
                      <a:pt x="11" y="52"/>
                    </a:cubicBezTo>
                    <a:cubicBezTo>
                      <a:pt x="11" y="52"/>
                      <a:pt x="11" y="52"/>
                      <a:pt x="11" y="52"/>
                    </a:cubicBezTo>
                    <a:cubicBezTo>
                      <a:pt x="16" y="48"/>
                      <a:pt x="16" y="48"/>
                      <a:pt x="16" y="48"/>
                    </a:cubicBezTo>
                    <a:cubicBezTo>
                      <a:pt x="28" y="36"/>
                      <a:pt x="36" y="27"/>
                      <a:pt x="36" y="17"/>
                    </a:cubicBezTo>
                    <a:cubicBezTo>
                      <a:pt x="36" y="9"/>
                      <a:pt x="31" y="0"/>
                      <a:pt x="18" y="0"/>
                    </a:cubicBezTo>
                    <a:cubicBezTo>
                      <a:pt x="12" y="0"/>
                      <a:pt x="6" y="3"/>
                      <a:pt x="2" y="6"/>
                    </a:cubicBezTo>
                    <a:cubicBezTo>
                      <a:pt x="4" y="11"/>
                      <a:pt x="4" y="11"/>
                      <a:pt x="4" y="11"/>
                    </a:cubicBezTo>
                    <a:cubicBezTo>
                      <a:pt x="7" y="9"/>
                      <a:pt x="11" y="7"/>
                      <a:pt x="17" y="7"/>
                    </a:cubicBezTo>
                    <a:cubicBezTo>
                      <a:pt x="25" y="7"/>
                      <a:pt x="28" y="12"/>
                      <a:pt x="28" y="18"/>
                    </a:cubicBezTo>
                    <a:cubicBezTo>
                      <a:pt x="28" y="26"/>
                      <a:pt x="21" y="34"/>
                      <a:pt x="7" y="48"/>
                    </a:cubicBezTo>
                    <a:cubicBezTo>
                      <a:pt x="0" y="54"/>
                      <a:pt x="0" y="54"/>
                      <a:pt x="0" y="54"/>
                    </a:cubicBezTo>
                    <a:cubicBezTo>
                      <a:pt x="0" y="59"/>
                      <a:pt x="0" y="59"/>
                      <a:pt x="0" y="59"/>
                    </a:cubicBezTo>
                    <a:cubicBezTo>
                      <a:pt x="37" y="59"/>
                      <a:pt x="37" y="59"/>
                      <a:pt x="37" y="59"/>
                    </a:cubicBezTo>
                    <a:lnTo>
                      <a:pt x="37"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46" name="Freeform 444"/>
              <p:cNvSpPr>
                <a:spLocks/>
              </p:cNvSpPr>
              <p:nvPr/>
            </p:nvSpPr>
            <p:spPr bwMode="auto">
              <a:xfrm>
                <a:off x="3590375" y="4605795"/>
                <a:ext cx="24270" cy="39688"/>
              </a:xfrm>
              <a:custGeom>
                <a:avLst/>
                <a:gdLst>
                  <a:gd name="T0" fmla="*/ 36 w 36"/>
                  <a:gd name="T1" fmla="*/ 42 h 59"/>
                  <a:gd name="T2" fmla="*/ 23 w 36"/>
                  <a:gd name="T3" fmla="*/ 27 h 59"/>
                  <a:gd name="T4" fmla="*/ 23 w 36"/>
                  <a:gd name="T5" fmla="*/ 27 h 59"/>
                  <a:gd name="T6" fmla="*/ 34 w 36"/>
                  <a:gd name="T7" fmla="*/ 14 h 59"/>
                  <a:gd name="T8" fmla="*/ 17 w 36"/>
                  <a:gd name="T9" fmla="*/ 0 h 59"/>
                  <a:gd name="T10" fmla="*/ 2 w 36"/>
                  <a:gd name="T11" fmla="*/ 4 h 59"/>
                  <a:gd name="T12" fmla="*/ 4 w 36"/>
                  <a:gd name="T13" fmla="*/ 10 h 59"/>
                  <a:gd name="T14" fmla="*/ 16 w 36"/>
                  <a:gd name="T15" fmla="*/ 6 h 59"/>
                  <a:gd name="T16" fmla="*/ 26 w 36"/>
                  <a:gd name="T17" fmla="*/ 15 h 59"/>
                  <a:gd name="T18" fmla="*/ 13 w 36"/>
                  <a:gd name="T19" fmla="*/ 25 h 59"/>
                  <a:gd name="T20" fmla="*/ 9 w 36"/>
                  <a:gd name="T21" fmla="*/ 25 h 59"/>
                  <a:gd name="T22" fmla="*/ 9 w 36"/>
                  <a:gd name="T23" fmla="*/ 31 h 59"/>
                  <a:gd name="T24" fmla="*/ 13 w 36"/>
                  <a:gd name="T25" fmla="*/ 31 h 59"/>
                  <a:gd name="T26" fmla="*/ 28 w 36"/>
                  <a:gd name="T27" fmla="*/ 42 h 59"/>
                  <a:gd name="T28" fmla="*/ 15 w 36"/>
                  <a:gd name="T29" fmla="*/ 53 h 59"/>
                  <a:gd name="T30" fmla="*/ 2 w 36"/>
                  <a:gd name="T31" fmla="*/ 50 h 59"/>
                  <a:gd name="T32" fmla="*/ 0 w 36"/>
                  <a:gd name="T33" fmla="*/ 56 h 59"/>
                  <a:gd name="T34" fmla="*/ 15 w 36"/>
                  <a:gd name="T35" fmla="*/ 59 h 59"/>
                  <a:gd name="T36" fmla="*/ 36 w 36"/>
                  <a:gd name="T37" fmla="*/ 4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59">
                    <a:moveTo>
                      <a:pt x="36" y="42"/>
                    </a:moveTo>
                    <a:cubicBezTo>
                      <a:pt x="36" y="34"/>
                      <a:pt x="30" y="29"/>
                      <a:pt x="23" y="27"/>
                    </a:cubicBezTo>
                    <a:cubicBezTo>
                      <a:pt x="23" y="27"/>
                      <a:pt x="23" y="27"/>
                      <a:pt x="23" y="27"/>
                    </a:cubicBezTo>
                    <a:cubicBezTo>
                      <a:pt x="30" y="25"/>
                      <a:pt x="34" y="20"/>
                      <a:pt x="34" y="14"/>
                    </a:cubicBezTo>
                    <a:cubicBezTo>
                      <a:pt x="34" y="7"/>
                      <a:pt x="29" y="0"/>
                      <a:pt x="17" y="0"/>
                    </a:cubicBezTo>
                    <a:cubicBezTo>
                      <a:pt x="11" y="0"/>
                      <a:pt x="5" y="2"/>
                      <a:pt x="2" y="4"/>
                    </a:cubicBezTo>
                    <a:cubicBezTo>
                      <a:pt x="4" y="10"/>
                      <a:pt x="4" y="10"/>
                      <a:pt x="4" y="10"/>
                    </a:cubicBezTo>
                    <a:cubicBezTo>
                      <a:pt x="7" y="8"/>
                      <a:pt x="11" y="6"/>
                      <a:pt x="16" y="6"/>
                    </a:cubicBezTo>
                    <a:cubicBezTo>
                      <a:pt x="23" y="6"/>
                      <a:pt x="26" y="10"/>
                      <a:pt x="26" y="15"/>
                    </a:cubicBezTo>
                    <a:cubicBezTo>
                      <a:pt x="26" y="22"/>
                      <a:pt x="19" y="25"/>
                      <a:pt x="13" y="25"/>
                    </a:cubicBezTo>
                    <a:cubicBezTo>
                      <a:pt x="9" y="25"/>
                      <a:pt x="9" y="25"/>
                      <a:pt x="9" y="25"/>
                    </a:cubicBezTo>
                    <a:cubicBezTo>
                      <a:pt x="9" y="31"/>
                      <a:pt x="9" y="31"/>
                      <a:pt x="9" y="31"/>
                    </a:cubicBezTo>
                    <a:cubicBezTo>
                      <a:pt x="13" y="31"/>
                      <a:pt x="13" y="31"/>
                      <a:pt x="13" y="31"/>
                    </a:cubicBezTo>
                    <a:cubicBezTo>
                      <a:pt x="21" y="31"/>
                      <a:pt x="28" y="34"/>
                      <a:pt x="28" y="42"/>
                    </a:cubicBezTo>
                    <a:cubicBezTo>
                      <a:pt x="28" y="47"/>
                      <a:pt x="25" y="53"/>
                      <a:pt x="15" y="53"/>
                    </a:cubicBezTo>
                    <a:cubicBezTo>
                      <a:pt x="10" y="53"/>
                      <a:pt x="5" y="51"/>
                      <a:pt x="2" y="50"/>
                    </a:cubicBezTo>
                    <a:cubicBezTo>
                      <a:pt x="0" y="56"/>
                      <a:pt x="0" y="56"/>
                      <a:pt x="0" y="56"/>
                    </a:cubicBezTo>
                    <a:cubicBezTo>
                      <a:pt x="3" y="57"/>
                      <a:pt x="9" y="59"/>
                      <a:pt x="15" y="59"/>
                    </a:cubicBezTo>
                    <a:cubicBezTo>
                      <a:pt x="29" y="59"/>
                      <a:pt x="36" y="51"/>
                      <a:pt x="3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47" name="Freeform 445"/>
              <p:cNvSpPr>
                <a:spLocks noEditPoints="1"/>
              </p:cNvSpPr>
              <p:nvPr/>
            </p:nvSpPr>
            <p:spPr bwMode="auto">
              <a:xfrm>
                <a:off x="3469027" y="4710869"/>
                <a:ext cx="26839" cy="40545"/>
              </a:xfrm>
              <a:custGeom>
                <a:avLst/>
                <a:gdLst>
                  <a:gd name="T0" fmla="*/ 23 w 40"/>
                  <a:gd name="T1" fmla="*/ 21 h 60"/>
                  <a:gd name="T2" fmla="*/ 9 w 40"/>
                  <a:gd name="T3" fmla="*/ 28 h 60"/>
                  <a:gd name="T4" fmla="*/ 8 w 40"/>
                  <a:gd name="T5" fmla="*/ 28 h 60"/>
                  <a:gd name="T6" fmla="*/ 28 w 40"/>
                  <a:gd name="T7" fmla="*/ 7 h 60"/>
                  <a:gd name="T8" fmla="*/ 34 w 40"/>
                  <a:gd name="T9" fmla="*/ 7 h 60"/>
                  <a:gd name="T10" fmla="*/ 34 w 40"/>
                  <a:gd name="T11" fmla="*/ 0 h 60"/>
                  <a:gd name="T12" fmla="*/ 29 w 40"/>
                  <a:gd name="T13" fmla="*/ 1 h 60"/>
                  <a:gd name="T14" fmla="*/ 10 w 40"/>
                  <a:gd name="T15" fmla="*/ 9 h 60"/>
                  <a:gd name="T16" fmla="*/ 0 w 40"/>
                  <a:gd name="T17" fmla="*/ 35 h 60"/>
                  <a:gd name="T18" fmla="*/ 21 w 40"/>
                  <a:gd name="T19" fmla="*/ 60 h 60"/>
                  <a:gd name="T20" fmla="*/ 40 w 40"/>
                  <a:gd name="T21" fmla="*/ 39 h 60"/>
                  <a:gd name="T22" fmla="*/ 23 w 40"/>
                  <a:gd name="T23" fmla="*/ 21 h 60"/>
                  <a:gd name="T24" fmla="*/ 21 w 40"/>
                  <a:gd name="T25" fmla="*/ 54 h 60"/>
                  <a:gd name="T26" fmla="*/ 8 w 40"/>
                  <a:gd name="T27" fmla="*/ 37 h 60"/>
                  <a:gd name="T28" fmla="*/ 9 w 40"/>
                  <a:gd name="T29" fmla="*/ 34 h 60"/>
                  <a:gd name="T30" fmla="*/ 20 w 40"/>
                  <a:gd name="T31" fmla="*/ 27 h 60"/>
                  <a:gd name="T32" fmla="*/ 32 w 40"/>
                  <a:gd name="T33" fmla="*/ 40 h 60"/>
                  <a:gd name="T34" fmla="*/ 21 w 40"/>
                  <a:gd name="T35" fmla="*/ 5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60">
                    <a:moveTo>
                      <a:pt x="23" y="21"/>
                    </a:moveTo>
                    <a:cubicBezTo>
                      <a:pt x="16" y="21"/>
                      <a:pt x="11" y="24"/>
                      <a:pt x="9" y="28"/>
                    </a:cubicBezTo>
                    <a:cubicBezTo>
                      <a:pt x="8" y="28"/>
                      <a:pt x="8" y="28"/>
                      <a:pt x="8" y="28"/>
                    </a:cubicBezTo>
                    <a:cubicBezTo>
                      <a:pt x="10" y="18"/>
                      <a:pt x="16" y="9"/>
                      <a:pt x="28" y="7"/>
                    </a:cubicBezTo>
                    <a:cubicBezTo>
                      <a:pt x="31" y="7"/>
                      <a:pt x="33" y="7"/>
                      <a:pt x="34" y="7"/>
                    </a:cubicBezTo>
                    <a:cubicBezTo>
                      <a:pt x="34" y="0"/>
                      <a:pt x="34" y="0"/>
                      <a:pt x="34" y="0"/>
                    </a:cubicBezTo>
                    <a:cubicBezTo>
                      <a:pt x="33" y="0"/>
                      <a:pt x="31" y="1"/>
                      <a:pt x="29" y="1"/>
                    </a:cubicBezTo>
                    <a:cubicBezTo>
                      <a:pt x="21" y="2"/>
                      <a:pt x="15" y="5"/>
                      <a:pt x="10" y="9"/>
                    </a:cubicBezTo>
                    <a:cubicBezTo>
                      <a:pt x="5" y="15"/>
                      <a:pt x="0" y="24"/>
                      <a:pt x="0" y="35"/>
                    </a:cubicBezTo>
                    <a:cubicBezTo>
                      <a:pt x="0" y="50"/>
                      <a:pt x="9" y="60"/>
                      <a:pt x="21" y="60"/>
                    </a:cubicBezTo>
                    <a:cubicBezTo>
                      <a:pt x="33" y="60"/>
                      <a:pt x="40" y="50"/>
                      <a:pt x="40" y="39"/>
                    </a:cubicBezTo>
                    <a:cubicBezTo>
                      <a:pt x="40" y="28"/>
                      <a:pt x="33" y="21"/>
                      <a:pt x="23" y="21"/>
                    </a:cubicBezTo>
                    <a:close/>
                    <a:moveTo>
                      <a:pt x="21" y="54"/>
                    </a:moveTo>
                    <a:cubicBezTo>
                      <a:pt x="13" y="54"/>
                      <a:pt x="8" y="47"/>
                      <a:pt x="8" y="37"/>
                    </a:cubicBezTo>
                    <a:cubicBezTo>
                      <a:pt x="8" y="36"/>
                      <a:pt x="9" y="35"/>
                      <a:pt x="9" y="34"/>
                    </a:cubicBezTo>
                    <a:cubicBezTo>
                      <a:pt x="11" y="30"/>
                      <a:pt x="15" y="27"/>
                      <a:pt x="20" y="27"/>
                    </a:cubicBezTo>
                    <a:cubicBezTo>
                      <a:pt x="27" y="27"/>
                      <a:pt x="32" y="32"/>
                      <a:pt x="32" y="40"/>
                    </a:cubicBezTo>
                    <a:cubicBezTo>
                      <a:pt x="32" y="48"/>
                      <a:pt x="28" y="54"/>
                      <a:pt x="2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48" name="Freeform 446"/>
              <p:cNvSpPr>
                <a:spLocks noEditPoints="1"/>
              </p:cNvSpPr>
              <p:nvPr/>
            </p:nvSpPr>
            <p:spPr bwMode="auto">
              <a:xfrm>
                <a:off x="3339398" y="4606366"/>
                <a:ext cx="25697" cy="39974"/>
              </a:xfrm>
              <a:custGeom>
                <a:avLst/>
                <a:gdLst>
                  <a:gd name="T0" fmla="*/ 19 w 38"/>
                  <a:gd name="T1" fmla="*/ 0 h 59"/>
                  <a:gd name="T2" fmla="*/ 0 w 38"/>
                  <a:gd name="T3" fmla="*/ 20 h 59"/>
                  <a:gd name="T4" fmla="*/ 17 w 38"/>
                  <a:gd name="T5" fmla="*/ 38 h 59"/>
                  <a:gd name="T6" fmla="*/ 30 w 38"/>
                  <a:gd name="T7" fmla="*/ 32 h 59"/>
                  <a:gd name="T8" fmla="*/ 30 w 38"/>
                  <a:gd name="T9" fmla="*/ 32 h 59"/>
                  <a:gd name="T10" fmla="*/ 23 w 38"/>
                  <a:gd name="T11" fmla="*/ 47 h 59"/>
                  <a:gd name="T12" fmla="*/ 11 w 38"/>
                  <a:gd name="T13" fmla="*/ 53 h 59"/>
                  <a:gd name="T14" fmla="*/ 5 w 38"/>
                  <a:gd name="T15" fmla="*/ 53 h 59"/>
                  <a:gd name="T16" fmla="*/ 5 w 38"/>
                  <a:gd name="T17" fmla="*/ 59 h 59"/>
                  <a:gd name="T18" fmla="*/ 12 w 38"/>
                  <a:gd name="T19" fmla="*/ 59 h 59"/>
                  <a:gd name="T20" fmla="*/ 28 w 38"/>
                  <a:gd name="T21" fmla="*/ 51 h 59"/>
                  <a:gd name="T22" fmla="*/ 38 w 38"/>
                  <a:gd name="T23" fmla="*/ 24 h 59"/>
                  <a:gd name="T24" fmla="*/ 19 w 38"/>
                  <a:gd name="T25" fmla="*/ 0 h 59"/>
                  <a:gd name="T26" fmla="*/ 30 w 38"/>
                  <a:gd name="T27" fmla="*/ 26 h 59"/>
                  <a:gd name="T28" fmla="*/ 18 w 38"/>
                  <a:gd name="T29" fmla="*/ 32 h 59"/>
                  <a:gd name="T30" fmla="*/ 7 w 38"/>
                  <a:gd name="T31" fmla="*/ 20 h 59"/>
                  <a:gd name="T32" fmla="*/ 19 w 38"/>
                  <a:gd name="T33" fmla="*/ 6 h 59"/>
                  <a:gd name="T34" fmla="*/ 30 w 38"/>
                  <a:gd name="T35" fmla="*/ 23 h 59"/>
                  <a:gd name="T36" fmla="*/ 30 w 38"/>
                  <a:gd name="T37"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59">
                    <a:moveTo>
                      <a:pt x="19" y="0"/>
                    </a:moveTo>
                    <a:cubicBezTo>
                      <a:pt x="8" y="0"/>
                      <a:pt x="0" y="10"/>
                      <a:pt x="0" y="20"/>
                    </a:cubicBezTo>
                    <a:cubicBezTo>
                      <a:pt x="0" y="30"/>
                      <a:pt x="6" y="38"/>
                      <a:pt x="17" y="38"/>
                    </a:cubicBezTo>
                    <a:cubicBezTo>
                      <a:pt x="22" y="38"/>
                      <a:pt x="27" y="36"/>
                      <a:pt x="30" y="32"/>
                    </a:cubicBezTo>
                    <a:cubicBezTo>
                      <a:pt x="30" y="32"/>
                      <a:pt x="30" y="32"/>
                      <a:pt x="30" y="32"/>
                    </a:cubicBezTo>
                    <a:cubicBezTo>
                      <a:pt x="29" y="39"/>
                      <a:pt x="27" y="44"/>
                      <a:pt x="23" y="47"/>
                    </a:cubicBezTo>
                    <a:cubicBezTo>
                      <a:pt x="20" y="50"/>
                      <a:pt x="15" y="52"/>
                      <a:pt x="11" y="53"/>
                    </a:cubicBezTo>
                    <a:cubicBezTo>
                      <a:pt x="8" y="53"/>
                      <a:pt x="6" y="53"/>
                      <a:pt x="5" y="53"/>
                    </a:cubicBezTo>
                    <a:cubicBezTo>
                      <a:pt x="5" y="59"/>
                      <a:pt x="5" y="59"/>
                      <a:pt x="5" y="59"/>
                    </a:cubicBezTo>
                    <a:cubicBezTo>
                      <a:pt x="6" y="59"/>
                      <a:pt x="9" y="59"/>
                      <a:pt x="12" y="59"/>
                    </a:cubicBezTo>
                    <a:cubicBezTo>
                      <a:pt x="18" y="58"/>
                      <a:pt x="24" y="56"/>
                      <a:pt x="28" y="51"/>
                    </a:cubicBezTo>
                    <a:cubicBezTo>
                      <a:pt x="34" y="46"/>
                      <a:pt x="38" y="37"/>
                      <a:pt x="38" y="24"/>
                    </a:cubicBezTo>
                    <a:cubicBezTo>
                      <a:pt x="38" y="9"/>
                      <a:pt x="31" y="0"/>
                      <a:pt x="19" y="0"/>
                    </a:cubicBezTo>
                    <a:close/>
                    <a:moveTo>
                      <a:pt x="30" y="26"/>
                    </a:moveTo>
                    <a:cubicBezTo>
                      <a:pt x="28" y="30"/>
                      <a:pt x="24" y="32"/>
                      <a:pt x="18" y="32"/>
                    </a:cubicBezTo>
                    <a:cubicBezTo>
                      <a:pt x="12" y="32"/>
                      <a:pt x="7" y="27"/>
                      <a:pt x="7" y="20"/>
                    </a:cubicBezTo>
                    <a:cubicBezTo>
                      <a:pt x="7" y="12"/>
                      <a:pt x="12" y="6"/>
                      <a:pt x="19" y="6"/>
                    </a:cubicBezTo>
                    <a:cubicBezTo>
                      <a:pt x="27" y="6"/>
                      <a:pt x="30" y="13"/>
                      <a:pt x="30" y="23"/>
                    </a:cubicBezTo>
                    <a:cubicBezTo>
                      <a:pt x="30" y="25"/>
                      <a:pt x="30" y="25"/>
                      <a:pt x="3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49" name="Oval 447"/>
              <p:cNvSpPr>
                <a:spLocks noChangeArrowheads="1"/>
              </p:cNvSpPr>
              <p:nvPr/>
            </p:nvSpPr>
            <p:spPr bwMode="auto">
              <a:xfrm>
                <a:off x="3388794" y="4539553"/>
                <a:ext cx="18845" cy="18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0" name="Oval 448"/>
              <p:cNvSpPr>
                <a:spLocks noChangeArrowheads="1"/>
              </p:cNvSpPr>
              <p:nvPr/>
            </p:nvSpPr>
            <p:spPr bwMode="auto">
              <a:xfrm>
                <a:off x="3552686" y="4539553"/>
                <a:ext cx="19416" cy="18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1" name="Oval 449"/>
              <p:cNvSpPr>
                <a:spLocks noChangeArrowheads="1"/>
              </p:cNvSpPr>
              <p:nvPr/>
            </p:nvSpPr>
            <p:spPr bwMode="auto">
              <a:xfrm>
                <a:off x="3552686" y="4695450"/>
                <a:ext cx="19416" cy="1770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2" name="Freeform 450"/>
              <p:cNvSpPr>
                <a:spLocks/>
              </p:cNvSpPr>
              <p:nvPr/>
            </p:nvSpPr>
            <p:spPr bwMode="auto">
              <a:xfrm>
                <a:off x="3085851" y="4650337"/>
                <a:ext cx="211860" cy="97650"/>
              </a:xfrm>
              <a:custGeom>
                <a:avLst/>
                <a:gdLst>
                  <a:gd name="T0" fmla="*/ 92 w 314"/>
                  <a:gd name="T1" fmla="*/ 51 h 145"/>
                  <a:gd name="T2" fmla="*/ 92 w 314"/>
                  <a:gd name="T3" fmla="*/ 0 h 145"/>
                  <a:gd name="T4" fmla="*/ 0 w 314"/>
                  <a:gd name="T5" fmla="*/ 71 h 145"/>
                  <a:gd name="T6" fmla="*/ 92 w 314"/>
                  <a:gd name="T7" fmla="*/ 145 h 145"/>
                  <a:gd name="T8" fmla="*/ 92 w 314"/>
                  <a:gd name="T9" fmla="*/ 94 h 145"/>
                  <a:gd name="T10" fmla="*/ 314 w 314"/>
                  <a:gd name="T11" fmla="*/ 94 h 145"/>
                  <a:gd name="T12" fmla="*/ 297 w 314"/>
                  <a:gd name="T13" fmla="*/ 51 h 145"/>
                  <a:gd name="T14" fmla="*/ 92 w 314"/>
                  <a:gd name="T15" fmla="*/ 5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145">
                    <a:moveTo>
                      <a:pt x="92" y="51"/>
                    </a:moveTo>
                    <a:cubicBezTo>
                      <a:pt x="92" y="0"/>
                      <a:pt x="92" y="0"/>
                      <a:pt x="92" y="0"/>
                    </a:cubicBezTo>
                    <a:cubicBezTo>
                      <a:pt x="0" y="71"/>
                      <a:pt x="0" y="71"/>
                      <a:pt x="0" y="71"/>
                    </a:cubicBezTo>
                    <a:cubicBezTo>
                      <a:pt x="92" y="145"/>
                      <a:pt x="92" y="145"/>
                      <a:pt x="92" y="145"/>
                    </a:cubicBezTo>
                    <a:cubicBezTo>
                      <a:pt x="92" y="94"/>
                      <a:pt x="92" y="94"/>
                      <a:pt x="92" y="94"/>
                    </a:cubicBezTo>
                    <a:cubicBezTo>
                      <a:pt x="314" y="94"/>
                      <a:pt x="314" y="94"/>
                      <a:pt x="314" y="94"/>
                    </a:cubicBezTo>
                    <a:cubicBezTo>
                      <a:pt x="308" y="80"/>
                      <a:pt x="302" y="66"/>
                      <a:pt x="297" y="51"/>
                    </a:cubicBezTo>
                    <a:lnTo>
                      <a:pt x="92"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3" name="Oval 451"/>
              <p:cNvSpPr>
                <a:spLocks noChangeArrowheads="1"/>
              </p:cNvSpPr>
              <p:nvPr/>
            </p:nvSpPr>
            <p:spPr bwMode="auto">
              <a:xfrm>
                <a:off x="3388794" y="4696021"/>
                <a:ext cx="18845" cy="1770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4" name="Freeform 452"/>
              <p:cNvSpPr>
                <a:spLocks/>
              </p:cNvSpPr>
              <p:nvPr/>
            </p:nvSpPr>
            <p:spPr bwMode="auto">
              <a:xfrm>
                <a:off x="3698304" y="4718292"/>
                <a:ext cx="35120" cy="60246"/>
              </a:xfrm>
              <a:custGeom>
                <a:avLst/>
                <a:gdLst>
                  <a:gd name="T0" fmla="*/ 0 w 52"/>
                  <a:gd name="T1" fmla="*/ 0 h 89"/>
                  <a:gd name="T2" fmla="*/ 0 w 52"/>
                  <a:gd name="T3" fmla="*/ 78 h 89"/>
                  <a:gd name="T4" fmla="*/ 26 w 52"/>
                  <a:gd name="T5" fmla="*/ 89 h 89"/>
                  <a:gd name="T6" fmla="*/ 52 w 52"/>
                  <a:gd name="T7" fmla="*/ 78 h 89"/>
                  <a:gd name="T8" fmla="*/ 52 w 52"/>
                  <a:gd name="T9" fmla="*/ 0 h 89"/>
                  <a:gd name="T10" fmla="*/ 26 w 52"/>
                  <a:gd name="T11" fmla="*/ 6 h 89"/>
                  <a:gd name="T12" fmla="*/ 0 w 52"/>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0" y="0"/>
                    </a:moveTo>
                    <a:cubicBezTo>
                      <a:pt x="0" y="78"/>
                      <a:pt x="0" y="78"/>
                      <a:pt x="0" y="78"/>
                    </a:cubicBezTo>
                    <a:cubicBezTo>
                      <a:pt x="0" y="84"/>
                      <a:pt x="11" y="89"/>
                      <a:pt x="26" y="89"/>
                    </a:cubicBezTo>
                    <a:cubicBezTo>
                      <a:pt x="40" y="89"/>
                      <a:pt x="52" y="84"/>
                      <a:pt x="52" y="78"/>
                    </a:cubicBezTo>
                    <a:cubicBezTo>
                      <a:pt x="52" y="0"/>
                      <a:pt x="52" y="0"/>
                      <a:pt x="52" y="0"/>
                    </a:cubicBezTo>
                    <a:cubicBezTo>
                      <a:pt x="46" y="4"/>
                      <a:pt x="35" y="6"/>
                      <a:pt x="26" y="6"/>
                    </a:cubicBezTo>
                    <a:cubicBezTo>
                      <a:pt x="16" y="6"/>
                      <a:pt x="5"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5" name="Oval 453"/>
              <p:cNvSpPr>
                <a:spLocks noChangeArrowheads="1"/>
              </p:cNvSpPr>
              <p:nvPr/>
            </p:nvSpPr>
            <p:spPr bwMode="auto">
              <a:xfrm>
                <a:off x="3698304" y="4704873"/>
                <a:ext cx="35120" cy="142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6" name="Freeform 454"/>
              <p:cNvSpPr>
                <a:spLocks/>
              </p:cNvSpPr>
              <p:nvPr/>
            </p:nvSpPr>
            <p:spPr bwMode="auto">
              <a:xfrm>
                <a:off x="3748271" y="4695450"/>
                <a:ext cx="35120" cy="83088"/>
              </a:xfrm>
              <a:custGeom>
                <a:avLst/>
                <a:gdLst>
                  <a:gd name="T0" fmla="*/ 0 w 52"/>
                  <a:gd name="T1" fmla="*/ 0 h 123"/>
                  <a:gd name="T2" fmla="*/ 0 w 52"/>
                  <a:gd name="T3" fmla="*/ 110 h 123"/>
                  <a:gd name="T4" fmla="*/ 0 w 52"/>
                  <a:gd name="T5" fmla="*/ 112 h 123"/>
                  <a:gd name="T6" fmla="*/ 26 w 52"/>
                  <a:gd name="T7" fmla="*/ 123 h 123"/>
                  <a:gd name="T8" fmla="*/ 52 w 52"/>
                  <a:gd name="T9" fmla="*/ 112 h 123"/>
                  <a:gd name="T10" fmla="*/ 52 w 52"/>
                  <a:gd name="T11" fmla="*/ 112 h 123"/>
                  <a:gd name="T12" fmla="*/ 52 w 52"/>
                  <a:gd name="T13" fmla="*/ 0 h 123"/>
                  <a:gd name="T14" fmla="*/ 26 w 52"/>
                  <a:gd name="T15" fmla="*/ 6 h 123"/>
                  <a:gd name="T16" fmla="*/ 0 w 52"/>
                  <a:gd name="T1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23">
                    <a:moveTo>
                      <a:pt x="0" y="0"/>
                    </a:moveTo>
                    <a:cubicBezTo>
                      <a:pt x="0" y="110"/>
                      <a:pt x="0" y="110"/>
                      <a:pt x="0" y="110"/>
                    </a:cubicBezTo>
                    <a:cubicBezTo>
                      <a:pt x="0" y="111"/>
                      <a:pt x="0" y="111"/>
                      <a:pt x="0" y="112"/>
                    </a:cubicBezTo>
                    <a:cubicBezTo>
                      <a:pt x="0" y="118"/>
                      <a:pt x="11" y="123"/>
                      <a:pt x="26" y="123"/>
                    </a:cubicBezTo>
                    <a:cubicBezTo>
                      <a:pt x="40" y="123"/>
                      <a:pt x="52" y="118"/>
                      <a:pt x="52" y="112"/>
                    </a:cubicBezTo>
                    <a:cubicBezTo>
                      <a:pt x="52" y="112"/>
                      <a:pt x="52" y="112"/>
                      <a:pt x="52" y="112"/>
                    </a:cubicBezTo>
                    <a:cubicBezTo>
                      <a:pt x="52" y="0"/>
                      <a:pt x="52" y="0"/>
                      <a:pt x="52" y="0"/>
                    </a:cubicBezTo>
                    <a:cubicBezTo>
                      <a:pt x="46" y="4"/>
                      <a:pt x="36" y="6"/>
                      <a:pt x="26" y="6"/>
                    </a:cubicBezTo>
                    <a:cubicBezTo>
                      <a:pt x="16" y="6"/>
                      <a:pt x="6"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7" name="Oval 455"/>
              <p:cNvSpPr>
                <a:spLocks noChangeArrowheads="1"/>
              </p:cNvSpPr>
              <p:nvPr/>
            </p:nvSpPr>
            <p:spPr bwMode="auto">
              <a:xfrm>
                <a:off x="3748271" y="4682030"/>
                <a:ext cx="35120" cy="139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8" name="Freeform 456"/>
              <p:cNvSpPr>
                <a:spLocks/>
              </p:cNvSpPr>
              <p:nvPr/>
            </p:nvSpPr>
            <p:spPr bwMode="auto">
              <a:xfrm>
                <a:off x="3797667" y="4644912"/>
                <a:ext cx="35691" cy="133626"/>
              </a:xfrm>
              <a:custGeom>
                <a:avLst/>
                <a:gdLst>
                  <a:gd name="T0" fmla="*/ 0 w 53"/>
                  <a:gd name="T1" fmla="*/ 0 h 198"/>
                  <a:gd name="T2" fmla="*/ 0 w 53"/>
                  <a:gd name="T3" fmla="*/ 187 h 198"/>
                  <a:gd name="T4" fmla="*/ 26 w 53"/>
                  <a:gd name="T5" fmla="*/ 198 h 198"/>
                  <a:gd name="T6" fmla="*/ 53 w 53"/>
                  <a:gd name="T7" fmla="*/ 187 h 198"/>
                  <a:gd name="T8" fmla="*/ 53 w 53"/>
                  <a:gd name="T9" fmla="*/ 0 h 198"/>
                  <a:gd name="T10" fmla="*/ 26 w 53"/>
                  <a:gd name="T11" fmla="*/ 7 h 198"/>
                  <a:gd name="T12" fmla="*/ 0 w 5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53" h="198">
                    <a:moveTo>
                      <a:pt x="0" y="0"/>
                    </a:moveTo>
                    <a:cubicBezTo>
                      <a:pt x="0" y="187"/>
                      <a:pt x="0" y="187"/>
                      <a:pt x="0" y="187"/>
                    </a:cubicBezTo>
                    <a:cubicBezTo>
                      <a:pt x="0" y="193"/>
                      <a:pt x="12" y="198"/>
                      <a:pt x="26" y="198"/>
                    </a:cubicBezTo>
                    <a:cubicBezTo>
                      <a:pt x="41" y="198"/>
                      <a:pt x="53" y="193"/>
                      <a:pt x="53" y="187"/>
                    </a:cubicBezTo>
                    <a:cubicBezTo>
                      <a:pt x="53" y="0"/>
                      <a:pt x="53" y="0"/>
                      <a:pt x="53" y="0"/>
                    </a:cubicBezTo>
                    <a:cubicBezTo>
                      <a:pt x="47" y="5"/>
                      <a:pt x="36" y="7"/>
                      <a:pt x="26" y="7"/>
                    </a:cubicBezTo>
                    <a:cubicBezTo>
                      <a:pt x="17" y="7"/>
                      <a:pt x="6" y="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59" name="Oval 457"/>
              <p:cNvSpPr>
                <a:spLocks noChangeArrowheads="1"/>
              </p:cNvSpPr>
              <p:nvPr/>
            </p:nvSpPr>
            <p:spPr bwMode="auto">
              <a:xfrm>
                <a:off x="3797667" y="4631492"/>
                <a:ext cx="35691" cy="1484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0" name="Freeform 458"/>
              <p:cNvSpPr>
                <a:spLocks/>
              </p:cNvSpPr>
              <p:nvPr/>
            </p:nvSpPr>
            <p:spPr bwMode="auto">
              <a:xfrm>
                <a:off x="3222047" y="4588093"/>
                <a:ext cx="35120" cy="60246"/>
              </a:xfrm>
              <a:custGeom>
                <a:avLst/>
                <a:gdLst>
                  <a:gd name="T0" fmla="*/ 26 w 52"/>
                  <a:gd name="T1" fmla="*/ 89 h 89"/>
                  <a:gd name="T2" fmla="*/ 52 w 52"/>
                  <a:gd name="T3" fmla="*/ 78 h 89"/>
                  <a:gd name="T4" fmla="*/ 52 w 52"/>
                  <a:gd name="T5" fmla="*/ 0 h 89"/>
                  <a:gd name="T6" fmla="*/ 26 w 52"/>
                  <a:gd name="T7" fmla="*/ 6 h 89"/>
                  <a:gd name="T8" fmla="*/ 0 w 52"/>
                  <a:gd name="T9" fmla="*/ 0 h 89"/>
                  <a:gd name="T10" fmla="*/ 0 w 52"/>
                  <a:gd name="T11" fmla="*/ 78 h 89"/>
                  <a:gd name="T12" fmla="*/ 26 w 52"/>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26" y="89"/>
                    </a:moveTo>
                    <a:cubicBezTo>
                      <a:pt x="40" y="89"/>
                      <a:pt x="52" y="84"/>
                      <a:pt x="52" y="78"/>
                    </a:cubicBezTo>
                    <a:cubicBezTo>
                      <a:pt x="52" y="0"/>
                      <a:pt x="52" y="0"/>
                      <a:pt x="52" y="0"/>
                    </a:cubicBezTo>
                    <a:cubicBezTo>
                      <a:pt x="46" y="4"/>
                      <a:pt x="36" y="6"/>
                      <a:pt x="26" y="6"/>
                    </a:cubicBezTo>
                    <a:cubicBezTo>
                      <a:pt x="16" y="6"/>
                      <a:pt x="6" y="4"/>
                      <a:pt x="0" y="0"/>
                    </a:cubicBezTo>
                    <a:cubicBezTo>
                      <a:pt x="0" y="78"/>
                      <a:pt x="0" y="78"/>
                      <a:pt x="0" y="78"/>
                    </a:cubicBezTo>
                    <a:cubicBezTo>
                      <a:pt x="0" y="84"/>
                      <a:pt x="11" y="89"/>
                      <a:pt x="26"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1" name="Oval 459"/>
              <p:cNvSpPr>
                <a:spLocks noChangeArrowheads="1"/>
              </p:cNvSpPr>
              <p:nvPr/>
            </p:nvSpPr>
            <p:spPr bwMode="auto">
              <a:xfrm>
                <a:off x="3222047" y="4574673"/>
                <a:ext cx="35120" cy="142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2" name="Freeform 460"/>
              <p:cNvSpPr>
                <a:spLocks/>
              </p:cNvSpPr>
              <p:nvPr/>
            </p:nvSpPr>
            <p:spPr bwMode="auto">
              <a:xfrm>
                <a:off x="3171509" y="4565250"/>
                <a:ext cx="35691" cy="83088"/>
              </a:xfrm>
              <a:custGeom>
                <a:avLst/>
                <a:gdLst>
                  <a:gd name="T0" fmla="*/ 26 w 53"/>
                  <a:gd name="T1" fmla="*/ 123 h 123"/>
                  <a:gd name="T2" fmla="*/ 53 w 53"/>
                  <a:gd name="T3" fmla="*/ 112 h 123"/>
                  <a:gd name="T4" fmla="*/ 52 w 53"/>
                  <a:gd name="T5" fmla="*/ 110 h 123"/>
                  <a:gd name="T6" fmla="*/ 52 w 53"/>
                  <a:gd name="T7" fmla="*/ 0 h 123"/>
                  <a:gd name="T8" fmla="*/ 26 w 53"/>
                  <a:gd name="T9" fmla="*/ 6 h 123"/>
                  <a:gd name="T10" fmla="*/ 0 w 53"/>
                  <a:gd name="T11" fmla="*/ 0 h 123"/>
                  <a:gd name="T12" fmla="*/ 0 w 53"/>
                  <a:gd name="T13" fmla="*/ 112 h 123"/>
                  <a:gd name="T14" fmla="*/ 0 w 53"/>
                  <a:gd name="T15" fmla="*/ 112 h 123"/>
                  <a:gd name="T16" fmla="*/ 26 w 53"/>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23">
                    <a:moveTo>
                      <a:pt x="26" y="123"/>
                    </a:moveTo>
                    <a:cubicBezTo>
                      <a:pt x="41" y="123"/>
                      <a:pt x="53" y="118"/>
                      <a:pt x="53" y="112"/>
                    </a:cubicBezTo>
                    <a:cubicBezTo>
                      <a:pt x="53" y="111"/>
                      <a:pt x="52" y="111"/>
                      <a:pt x="52" y="110"/>
                    </a:cubicBezTo>
                    <a:cubicBezTo>
                      <a:pt x="52" y="0"/>
                      <a:pt x="52" y="0"/>
                      <a:pt x="52" y="0"/>
                    </a:cubicBezTo>
                    <a:cubicBezTo>
                      <a:pt x="46" y="4"/>
                      <a:pt x="36" y="6"/>
                      <a:pt x="26" y="6"/>
                    </a:cubicBezTo>
                    <a:cubicBezTo>
                      <a:pt x="16" y="6"/>
                      <a:pt x="6" y="4"/>
                      <a:pt x="0" y="0"/>
                    </a:cubicBezTo>
                    <a:cubicBezTo>
                      <a:pt x="0" y="112"/>
                      <a:pt x="0" y="112"/>
                      <a:pt x="0" y="112"/>
                    </a:cubicBezTo>
                    <a:cubicBezTo>
                      <a:pt x="0" y="112"/>
                      <a:pt x="0" y="112"/>
                      <a:pt x="0" y="112"/>
                    </a:cubicBezTo>
                    <a:cubicBezTo>
                      <a:pt x="0" y="118"/>
                      <a:pt x="12" y="123"/>
                      <a:pt x="26"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3" name="Oval 461"/>
              <p:cNvSpPr>
                <a:spLocks noChangeArrowheads="1"/>
              </p:cNvSpPr>
              <p:nvPr/>
            </p:nvSpPr>
            <p:spPr bwMode="auto">
              <a:xfrm>
                <a:off x="3171509" y="4551831"/>
                <a:ext cx="35120" cy="139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4" name="Freeform 462"/>
              <p:cNvSpPr>
                <a:spLocks/>
              </p:cNvSpPr>
              <p:nvPr/>
            </p:nvSpPr>
            <p:spPr bwMode="auto">
              <a:xfrm>
                <a:off x="3122113" y="4514712"/>
                <a:ext cx="35120" cy="133626"/>
              </a:xfrm>
              <a:custGeom>
                <a:avLst/>
                <a:gdLst>
                  <a:gd name="T0" fmla="*/ 26 w 52"/>
                  <a:gd name="T1" fmla="*/ 198 h 198"/>
                  <a:gd name="T2" fmla="*/ 52 w 52"/>
                  <a:gd name="T3" fmla="*/ 187 h 198"/>
                  <a:gd name="T4" fmla="*/ 52 w 52"/>
                  <a:gd name="T5" fmla="*/ 0 h 198"/>
                  <a:gd name="T6" fmla="*/ 26 w 52"/>
                  <a:gd name="T7" fmla="*/ 7 h 198"/>
                  <a:gd name="T8" fmla="*/ 0 w 52"/>
                  <a:gd name="T9" fmla="*/ 0 h 198"/>
                  <a:gd name="T10" fmla="*/ 0 w 52"/>
                  <a:gd name="T11" fmla="*/ 187 h 198"/>
                  <a:gd name="T12" fmla="*/ 26 w 52"/>
                  <a:gd name="T13" fmla="*/ 198 h 198"/>
                </a:gdLst>
                <a:ahLst/>
                <a:cxnLst>
                  <a:cxn ang="0">
                    <a:pos x="T0" y="T1"/>
                  </a:cxn>
                  <a:cxn ang="0">
                    <a:pos x="T2" y="T3"/>
                  </a:cxn>
                  <a:cxn ang="0">
                    <a:pos x="T4" y="T5"/>
                  </a:cxn>
                  <a:cxn ang="0">
                    <a:pos x="T6" y="T7"/>
                  </a:cxn>
                  <a:cxn ang="0">
                    <a:pos x="T8" y="T9"/>
                  </a:cxn>
                  <a:cxn ang="0">
                    <a:pos x="T10" y="T11"/>
                  </a:cxn>
                  <a:cxn ang="0">
                    <a:pos x="T12" y="T13"/>
                  </a:cxn>
                </a:cxnLst>
                <a:rect l="0" t="0" r="r" b="b"/>
                <a:pathLst>
                  <a:path w="52" h="198">
                    <a:moveTo>
                      <a:pt x="26" y="198"/>
                    </a:moveTo>
                    <a:cubicBezTo>
                      <a:pt x="40" y="198"/>
                      <a:pt x="52" y="193"/>
                      <a:pt x="52" y="187"/>
                    </a:cubicBezTo>
                    <a:cubicBezTo>
                      <a:pt x="52" y="0"/>
                      <a:pt x="52" y="0"/>
                      <a:pt x="52" y="0"/>
                    </a:cubicBezTo>
                    <a:cubicBezTo>
                      <a:pt x="46" y="5"/>
                      <a:pt x="36" y="7"/>
                      <a:pt x="26" y="7"/>
                    </a:cubicBezTo>
                    <a:cubicBezTo>
                      <a:pt x="16" y="7"/>
                      <a:pt x="6" y="5"/>
                      <a:pt x="0" y="0"/>
                    </a:cubicBezTo>
                    <a:cubicBezTo>
                      <a:pt x="0" y="187"/>
                      <a:pt x="0" y="187"/>
                      <a:pt x="0" y="187"/>
                    </a:cubicBezTo>
                    <a:cubicBezTo>
                      <a:pt x="0" y="193"/>
                      <a:pt x="11" y="198"/>
                      <a:pt x="26"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5" name="Oval 463"/>
              <p:cNvSpPr>
                <a:spLocks noChangeArrowheads="1"/>
              </p:cNvSpPr>
              <p:nvPr/>
            </p:nvSpPr>
            <p:spPr bwMode="auto">
              <a:xfrm>
                <a:off x="3122113" y="4501293"/>
                <a:ext cx="35120" cy="1484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6" name="Freeform 464"/>
              <p:cNvSpPr>
                <a:spLocks noEditPoints="1"/>
              </p:cNvSpPr>
              <p:nvPr/>
            </p:nvSpPr>
            <p:spPr bwMode="auto">
              <a:xfrm>
                <a:off x="3156661" y="4726572"/>
                <a:ext cx="115352" cy="115923"/>
              </a:xfrm>
              <a:custGeom>
                <a:avLst/>
                <a:gdLst>
                  <a:gd name="T0" fmla="*/ 85 w 171"/>
                  <a:gd name="T1" fmla="*/ 0 h 172"/>
                  <a:gd name="T2" fmla="*/ 0 w 171"/>
                  <a:gd name="T3" fmla="*/ 86 h 172"/>
                  <a:gd name="T4" fmla="*/ 85 w 171"/>
                  <a:gd name="T5" fmla="*/ 172 h 172"/>
                  <a:gd name="T6" fmla="*/ 171 w 171"/>
                  <a:gd name="T7" fmla="*/ 86 h 172"/>
                  <a:gd name="T8" fmla="*/ 85 w 171"/>
                  <a:gd name="T9" fmla="*/ 0 h 172"/>
                  <a:gd name="T10" fmla="*/ 85 w 171"/>
                  <a:gd name="T11" fmla="*/ 151 h 172"/>
                  <a:gd name="T12" fmla="*/ 21 w 171"/>
                  <a:gd name="T13" fmla="*/ 86 h 172"/>
                  <a:gd name="T14" fmla="*/ 85 w 171"/>
                  <a:gd name="T15" fmla="*/ 21 h 172"/>
                  <a:gd name="T16" fmla="*/ 150 w 171"/>
                  <a:gd name="T17" fmla="*/ 86 h 172"/>
                  <a:gd name="T18" fmla="*/ 85 w 171"/>
                  <a:gd name="T19" fmla="*/ 15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2">
                    <a:moveTo>
                      <a:pt x="85" y="0"/>
                    </a:moveTo>
                    <a:cubicBezTo>
                      <a:pt x="38" y="0"/>
                      <a:pt x="0" y="39"/>
                      <a:pt x="0" y="86"/>
                    </a:cubicBezTo>
                    <a:cubicBezTo>
                      <a:pt x="0" y="133"/>
                      <a:pt x="38" y="172"/>
                      <a:pt x="85" y="172"/>
                    </a:cubicBezTo>
                    <a:cubicBezTo>
                      <a:pt x="132" y="172"/>
                      <a:pt x="171" y="133"/>
                      <a:pt x="171" y="86"/>
                    </a:cubicBezTo>
                    <a:cubicBezTo>
                      <a:pt x="171" y="39"/>
                      <a:pt x="132" y="0"/>
                      <a:pt x="85" y="0"/>
                    </a:cubicBezTo>
                    <a:close/>
                    <a:moveTo>
                      <a:pt x="85" y="151"/>
                    </a:moveTo>
                    <a:cubicBezTo>
                      <a:pt x="50" y="151"/>
                      <a:pt x="21" y="122"/>
                      <a:pt x="21" y="86"/>
                    </a:cubicBezTo>
                    <a:cubicBezTo>
                      <a:pt x="21" y="50"/>
                      <a:pt x="50" y="21"/>
                      <a:pt x="85" y="21"/>
                    </a:cubicBezTo>
                    <a:cubicBezTo>
                      <a:pt x="121" y="21"/>
                      <a:pt x="150" y="50"/>
                      <a:pt x="150" y="86"/>
                    </a:cubicBezTo>
                    <a:cubicBezTo>
                      <a:pt x="150" y="122"/>
                      <a:pt x="121" y="151"/>
                      <a:pt x="85"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7" name="Freeform 465"/>
              <p:cNvSpPr>
                <a:spLocks/>
              </p:cNvSpPr>
              <p:nvPr/>
            </p:nvSpPr>
            <p:spPr bwMode="auto">
              <a:xfrm>
                <a:off x="3196349" y="4752841"/>
                <a:ext cx="34549" cy="63387"/>
              </a:xfrm>
              <a:custGeom>
                <a:avLst/>
                <a:gdLst>
                  <a:gd name="T0" fmla="*/ 32 w 51"/>
                  <a:gd name="T1" fmla="*/ 39 h 94"/>
                  <a:gd name="T2" fmla="*/ 18 w 51"/>
                  <a:gd name="T3" fmla="*/ 30 h 94"/>
                  <a:gd name="T4" fmla="*/ 28 w 51"/>
                  <a:gd name="T5" fmla="*/ 23 h 94"/>
                  <a:gd name="T6" fmla="*/ 44 w 51"/>
                  <a:gd name="T7" fmla="*/ 27 h 94"/>
                  <a:gd name="T8" fmla="*/ 48 w 51"/>
                  <a:gd name="T9" fmla="*/ 14 h 94"/>
                  <a:gd name="T10" fmla="*/ 31 w 51"/>
                  <a:gd name="T11" fmla="*/ 10 h 94"/>
                  <a:gd name="T12" fmla="*/ 31 w 51"/>
                  <a:gd name="T13" fmla="*/ 0 h 94"/>
                  <a:gd name="T14" fmla="*/ 20 w 51"/>
                  <a:gd name="T15" fmla="*/ 0 h 94"/>
                  <a:gd name="T16" fmla="*/ 20 w 51"/>
                  <a:gd name="T17" fmla="*/ 11 h 94"/>
                  <a:gd name="T18" fmla="*/ 0 w 51"/>
                  <a:gd name="T19" fmla="*/ 32 h 94"/>
                  <a:gd name="T20" fmla="*/ 21 w 51"/>
                  <a:gd name="T21" fmla="*/ 53 h 94"/>
                  <a:gd name="T22" fmla="*/ 33 w 51"/>
                  <a:gd name="T23" fmla="*/ 62 h 94"/>
                  <a:gd name="T24" fmla="*/ 22 w 51"/>
                  <a:gd name="T25" fmla="*/ 70 h 94"/>
                  <a:gd name="T26" fmla="*/ 3 w 51"/>
                  <a:gd name="T27" fmla="*/ 65 h 94"/>
                  <a:gd name="T28" fmla="*/ 0 w 51"/>
                  <a:gd name="T29" fmla="*/ 78 h 94"/>
                  <a:gd name="T30" fmla="*/ 19 w 51"/>
                  <a:gd name="T31" fmla="*/ 83 h 94"/>
                  <a:gd name="T32" fmla="*/ 19 w 51"/>
                  <a:gd name="T33" fmla="*/ 94 h 94"/>
                  <a:gd name="T34" fmla="*/ 30 w 51"/>
                  <a:gd name="T35" fmla="*/ 94 h 94"/>
                  <a:gd name="T36" fmla="*/ 30 w 51"/>
                  <a:gd name="T37" fmla="*/ 82 h 94"/>
                  <a:gd name="T38" fmla="*/ 51 w 51"/>
                  <a:gd name="T39" fmla="*/ 61 h 94"/>
                  <a:gd name="T40" fmla="*/ 32 w 51"/>
                  <a:gd name="T41"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94">
                    <a:moveTo>
                      <a:pt x="32" y="39"/>
                    </a:moveTo>
                    <a:cubicBezTo>
                      <a:pt x="22" y="36"/>
                      <a:pt x="18" y="33"/>
                      <a:pt x="18" y="30"/>
                    </a:cubicBezTo>
                    <a:cubicBezTo>
                      <a:pt x="18" y="26"/>
                      <a:pt x="20" y="23"/>
                      <a:pt x="28" y="23"/>
                    </a:cubicBezTo>
                    <a:cubicBezTo>
                      <a:pt x="36" y="23"/>
                      <a:pt x="41" y="26"/>
                      <a:pt x="44" y="27"/>
                    </a:cubicBezTo>
                    <a:cubicBezTo>
                      <a:pt x="48" y="14"/>
                      <a:pt x="48" y="14"/>
                      <a:pt x="48" y="14"/>
                    </a:cubicBezTo>
                    <a:cubicBezTo>
                      <a:pt x="44" y="12"/>
                      <a:pt x="38" y="11"/>
                      <a:pt x="31" y="10"/>
                    </a:cubicBezTo>
                    <a:cubicBezTo>
                      <a:pt x="31" y="0"/>
                      <a:pt x="31" y="0"/>
                      <a:pt x="31" y="0"/>
                    </a:cubicBezTo>
                    <a:cubicBezTo>
                      <a:pt x="20" y="0"/>
                      <a:pt x="20" y="0"/>
                      <a:pt x="20" y="0"/>
                    </a:cubicBezTo>
                    <a:cubicBezTo>
                      <a:pt x="20" y="11"/>
                      <a:pt x="20" y="11"/>
                      <a:pt x="20" y="11"/>
                    </a:cubicBezTo>
                    <a:cubicBezTo>
                      <a:pt x="7" y="13"/>
                      <a:pt x="0" y="21"/>
                      <a:pt x="0" y="32"/>
                    </a:cubicBezTo>
                    <a:cubicBezTo>
                      <a:pt x="0" y="43"/>
                      <a:pt x="9" y="48"/>
                      <a:pt x="21" y="53"/>
                    </a:cubicBezTo>
                    <a:cubicBezTo>
                      <a:pt x="30" y="55"/>
                      <a:pt x="33" y="58"/>
                      <a:pt x="33" y="62"/>
                    </a:cubicBezTo>
                    <a:cubicBezTo>
                      <a:pt x="33" y="67"/>
                      <a:pt x="29" y="70"/>
                      <a:pt x="22" y="70"/>
                    </a:cubicBezTo>
                    <a:cubicBezTo>
                      <a:pt x="15" y="70"/>
                      <a:pt x="8" y="67"/>
                      <a:pt x="3" y="65"/>
                    </a:cubicBezTo>
                    <a:cubicBezTo>
                      <a:pt x="0" y="78"/>
                      <a:pt x="0" y="78"/>
                      <a:pt x="0" y="78"/>
                    </a:cubicBezTo>
                    <a:cubicBezTo>
                      <a:pt x="4" y="80"/>
                      <a:pt x="11" y="83"/>
                      <a:pt x="19" y="83"/>
                    </a:cubicBezTo>
                    <a:cubicBezTo>
                      <a:pt x="19" y="94"/>
                      <a:pt x="19" y="94"/>
                      <a:pt x="19" y="94"/>
                    </a:cubicBezTo>
                    <a:cubicBezTo>
                      <a:pt x="30" y="94"/>
                      <a:pt x="30" y="94"/>
                      <a:pt x="30" y="94"/>
                    </a:cubicBezTo>
                    <a:cubicBezTo>
                      <a:pt x="30" y="82"/>
                      <a:pt x="30" y="82"/>
                      <a:pt x="30" y="82"/>
                    </a:cubicBezTo>
                    <a:cubicBezTo>
                      <a:pt x="44" y="80"/>
                      <a:pt x="51" y="71"/>
                      <a:pt x="51" y="61"/>
                    </a:cubicBezTo>
                    <a:cubicBezTo>
                      <a:pt x="51" y="50"/>
                      <a:pt x="45" y="44"/>
                      <a:pt x="3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8" name="Freeform 466"/>
              <p:cNvSpPr>
                <a:spLocks noEditPoints="1"/>
              </p:cNvSpPr>
              <p:nvPr/>
            </p:nvSpPr>
            <p:spPr bwMode="auto">
              <a:xfrm>
                <a:off x="3679459" y="4418205"/>
                <a:ext cx="115352" cy="115352"/>
              </a:xfrm>
              <a:custGeom>
                <a:avLst/>
                <a:gdLst>
                  <a:gd name="T0" fmla="*/ 85 w 171"/>
                  <a:gd name="T1" fmla="*/ 171 h 171"/>
                  <a:gd name="T2" fmla="*/ 171 w 171"/>
                  <a:gd name="T3" fmla="*/ 85 h 171"/>
                  <a:gd name="T4" fmla="*/ 85 w 171"/>
                  <a:gd name="T5" fmla="*/ 0 h 171"/>
                  <a:gd name="T6" fmla="*/ 0 w 171"/>
                  <a:gd name="T7" fmla="*/ 85 h 171"/>
                  <a:gd name="T8" fmla="*/ 85 w 171"/>
                  <a:gd name="T9" fmla="*/ 171 h 171"/>
                  <a:gd name="T10" fmla="*/ 85 w 171"/>
                  <a:gd name="T11" fmla="*/ 20 h 171"/>
                  <a:gd name="T12" fmla="*/ 150 w 171"/>
                  <a:gd name="T13" fmla="*/ 85 h 171"/>
                  <a:gd name="T14" fmla="*/ 85 w 171"/>
                  <a:gd name="T15" fmla="*/ 151 h 171"/>
                  <a:gd name="T16" fmla="*/ 21 w 171"/>
                  <a:gd name="T17" fmla="*/ 85 h 171"/>
                  <a:gd name="T18" fmla="*/ 85 w 171"/>
                  <a:gd name="T19" fmla="*/ 2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1">
                    <a:moveTo>
                      <a:pt x="85" y="171"/>
                    </a:moveTo>
                    <a:cubicBezTo>
                      <a:pt x="132" y="171"/>
                      <a:pt x="171" y="133"/>
                      <a:pt x="171" y="85"/>
                    </a:cubicBezTo>
                    <a:cubicBezTo>
                      <a:pt x="171" y="38"/>
                      <a:pt x="132" y="0"/>
                      <a:pt x="85" y="0"/>
                    </a:cubicBezTo>
                    <a:cubicBezTo>
                      <a:pt x="38" y="0"/>
                      <a:pt x="0" y="38"/>
                      <a:pt x="0" y="85"/>
                    </a:cubicBezTo>
                    <a:cubicBezTo>
                      <a:pt x="0" y="133"/>
                      <a:pt x="38" y="171"/>
                      <a:pt x="85" y="171"/>
                    </a:cubicBezTo>
                    <a:close/>
                    <a:moveTo>
                      <a:pt x="85" y="20"/>
                    </a:moveTo>
                    <a:cubicBezTo>
                      <a:pt x="121" y="20"/>
                      <a:pt x="150" y="49"/>
                      <a:pt x="150" y="85"/>
                    </a:cubicBezTo>
                    <a:cubicBezTo>
                      <a:pt x="150" y="121"/>
                      <a:pt x="121" y="151"/>
                      <a:pt x="85" y="151"/>
                    </a:cubicBezTo>
                    <a:cubicBezTo>
                      <a:pt x="50" y="151"/>
                      <a:pt x="21" y="121"/>
                      <a:pt x="21" y="85"/>
                    </a:cubicBezTo>
                    <a:cubicBezTo>
                      <a:pt x="21" y="49"/>
                      <a:pt x="50" y="20"/>
                      <a:pt x="8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sp>
            <p:nvSpPr>
              <p:cNvPr id="269" name="Freeform 467"/>
              <p:cNvSpPr>
                <a:spLocks/>
              </p:cNvSpPr>
              <p:nvPr/>
            </p:nvSpPr>
            <p:spPr bwMode="auto">
              <a:xfrm>
                <a:off x="3711153" y="4447043"/>
                <a:ext cx="41116" cy="58247"/>
              </a:xfrm>
              <a:custGeom>
                <a:avLst/>
                <a:gdLst>
                  <a:gd name="T0" fmla="*/ 50 w 61"/>
                  <a:gd name="T1" fmla="*/ 86 h 86"/>
                  <a:gd name="T2" fmla="*/ 59 w 61"/>
                  <a:gd name="T3" fmla="*/ 85 h 86"/>
                  <a:gd name="T4" fmla="*/ 61 w 61"/>
                  <a:gd name="T5" fmla="*/ 85 h 86"/>
                  <a:gd name="T6" fmla="*/ 61 w 61"/>
                  <a:gd name="T7" fmla="*/ 68 h 86"/>
                  <a:gd name="T8" fmla="*/ 57 w 61"/>
                  <a:gd name="T9" fmla="*/ 69 h 86"/>
                  <a:gd name="T10" fmla="*/ 50 w 61"/>
                  <a:gd name="T11" fmla="*/ 70 h 86"/>
                  <a:gd name="T12" fmla="*/ 26 w 61"/>
                  <a:gd name="T13" fmla="*/ 56 h 86"/>
                  <a:gd name="T14" fmla="*/ 37 w 61"/>
                  <a:gd name="T15" fmla="*/ 56 h 86"/>
                  <a:gd name="T16" fmla="*/ 37 w 61"/>
                  <a:gd name="T17" fmla="*/ 46 h 86"/>
                  <a:gd name="T18" fmla="*/ 23 w 61"/>
                  <a:gd name="T19" fmla="*/ 46 h 86"/>
                  <a:gd name="T20" fmla="*/ 23 w 61"/>
                  <a:gd name="T21" fmla="*/ 43 h 86"/>
                  <a:gd name="T22" fmla="*/ 23 w 61"/>
                  <a:gd name="T23" fmla="*/ 42 h 86"/>
                  <a:gd name="T24" fmla="*/ 37 w 61"/>
                  <a:gd name="T25" fmla="*/ 42 h 86"/>
                  <a:gd name="T26" fmla="*/ 37 w 61"/>
                  <a:gd name="T27" fmla="*/ 33 h 86"/>
                  <a:gd name="T28" fmla="*/ 25 w 61"/>
                  <a:gd name="T29" fmla="*/ 33 h 86"/>
                  <a:gd name="T30" fmla="*/ 50 w 61"/>
                  <a:gd name="T31" fmla="*/ 16 h 86"/>
                  <a:gd name="T32" fmla="*/ 57 w 61"/>
                  <a:gd name="T33" fmla="*/ 17 h 86"/>
                  <a:gd name="T34" fmla="*/ 61 w 61"/>
                  <a:gd name="T35" fmla="*/ 18 h 86"/>
                  <a:gd name="T36" fmla="*/ 61 w 61"/>
                  <a:gd name="T37" fmla="*/ 1 h 86"/>
                  <a:gd name="T38" fmla="*/ 59 w 61"/>
                  <a:gd name="T39" fmla="*/ 1 h 86"/>
                  <a:gd name="T40" fmla="*/ 50 w 61"/>
                  <a:gd name="T41" fmla="*/ 0 h 86"/>
                  <a:gd name="T42" fmla="*/ 8 w 61"/>
                  <a:gd name="T43" fmla="*/ 33 h 86"/>
                  <a:gd name="T44" fmla="*/ 0 w 61"/>
                  <a:gd name="T45" fmla="*/ 33 h 86"/>
                  <a:gd name="T46" fmla="*/ 0 w 61"/>
                  <a:gd name="T47" fmla="*/ 42 h 86"/>
                  <a:gd name="T48" fmla="*/ 6 w 61"/>
                  <a:gd name="T49" fmla="*/ 42 h 86"/>
                  <a:gd name="T50" fmla="*/ 6 w 61"/>
                  <a:gd name="T51" fmla="*/ 43 h 86"/>
                  <a:gd name="T52" fmla="*/ 6 w 61"/>
                  <a:gd name="T53" fmla="*/ 46 h 86"/>
                  <a:gd name="T54" fmla="*/ 0 w 61"/>
                  <a:gd name="T55" fmla="*/ 46 h 86"/>
                  <a:gd name="T56" fmla="*/ 0 w 61"/>
                  <a:gd name="T57" fmla="*/ 56 h 86"/>
                  <a:gd name="T58" fmla="*/ 8 w 61"/>
                  <a:gd name="T59" fmla="*/ 56 h 86"/>
                  <a:gd name="T60" fmla="*/ 50 w 61"/>
                  <a:gd name="T6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86">
                    <a:moveTo>
                      <a:pt x="50" y="86"/>
                    </a:moveTo>
                    <a:cubicBezTo>
                      <a:pt x="53" y="86"/>
                      <a:pt x="56" y="86"/>
                      <a:pt x="59" y="85"/>
                    </a:cubicBezTo>
                    <a:cubicBezTo>
                      <a:pt x="61" y="85"/>
                      <a:pt x="61" y="85"/>
                      <a:pt x="61" y="85"/>
                    </a:cubicBezTo>
                    <a:cubicBezTo>
                      <a:pt x="61" y="68"/>
                      <a:pt x="61" y="68"/>
                      <a:pt x="61" y="68"/>
                    </a:cubicBezTo>
                    <a:cubicBezTo>
                      <a:pt x="57" y="69"/>
                      <a:pt x="57" y="69"/>
                      <a:pt x="57" y="69"/>
                    </a:cubicBezTo>
                    <a:cubicBezTo>
                      <a:pt x="55" y="69"/>
                      <a:pt x="52" y="70"/>
                      <a:pt x="50" y="70"/>
                    </a:cubicBezTo>
                    <a:cubicBezTo>
                      <a:pt x="40" y="70"/>
                      <a:pt x="31" y="64"/>
                      <a:pt x="26" y="56"/>
                    </a:cubicBezTo>
                    <a:cubicBezTo>
                      <a:pt x="37" y="56"/>
                      <a:pt x="37" y="56"/>
                      <a:pt x="37" y="56"/>
                    </a:cubicBezTo>
                    <a:cubicBezTo>
                      <a:pt x="37" y="46"/>
                      <a:pt x="37" y="46"/>
                      <a:pt x="37" y="46"/>
                    </a:cubicBezTo>
                    <a:cubicBezTo>
                      <a:pt x="23" y="46"/>
                      <a:pt x="23" y="46"/>
                      <a:pt x="23" y="46"/>
                    </a:cubicBezTo>
                    <a:cubicBezTo>
                      <a:pt x="23" y="45"/>
                      <a:pt x="23" y="44"/>
                      <a:pt x="23" y="43"/>
                    </a:cubicBezTo>
                    <a:cubicBezTo>
                      <a:pt x="23" y="42"/>
                      <a:pt x="23" y="42"/>
                      <a:pt x="23" y="42"/>
                    </a:cubicBezTo>
                    <a:cubicBezTo>
                      <a:pt x="37" y="42"/>
                      <a:pt x="37" y="42"/>
                      <a:pt x="37" y="42"/>
                    </a:cubicBezTo>
                    <a:cubicBezTo>
                      <a:pt x="37" y="33"/>
                      <a:pt x="37" y="33"/>
                      <a:pt x="37" y="33"/>
                    </a:cubicBezTo>
                    <a:cubicBezTo>
                      <a:pt x="25" y="33"/>
                      <a:pt x="25" y="33"/>
                      <a:pt x="25" y="33"/>
                    </a:cubicBezTo>
                    <a:cubicBezTo>
                      <a:pt x="29" y="23"/>
                      <a:pt x="39" y="16"/>
                      <a:pt x="50" y="16"/>
                    </a:cubicBezTo>
                    <a:cubicBezTo>
                      <a:pt x="52" y="16"/>
                      <a:pt x="55" y="16"/>
                      <a:pt x="57" y="17"/>
                    </a:cubicBezTo>
                    <a:cubicBezTo>
                      <a:pt x="61" y="18"/>
                      <a:pt x="61" y="18"/>
                      <a:pt x="61" y="18"/>
                    </a:cubicBezTo>
                    <a:cubicBezTo>
                      <a:pt x="61" y="1"/>
                      <a:pt x="61" y="1"/>
                      <a:pt x="61" y="1"/>
                    </a:cubicBezTo>
                    <a:cubicBezTo>
                      <a:pt x="59" y="1"/>
                      <a:pt x="59" y="1"/>
                      <a:pt x="59" y="1"/>
                    </a:cubicBezTo>
                    <a:cubicBezTo>
                      <a:pt x="56" y="0"/>
                      <a:pt x="53" y="0"/>
                      <a:pt x="50" y="0"/>
                    </a:cubicBezTo>
                    <a:cubicBezTo>
                      <a:pt x="29" y="0"/>
                      <a:pt x="12" y="14"/>
                      <a:pt x="8" y="33"/>
                    </a:cubicBezTo>
                    <a:cubicBezTo>
                      <a:pt x="0" y="33"/>
                      <a:pt x="0" y="33"/>
                      <a:pt x="0" y="33"/>
                    </a:cubicBezTo>
                    <a:cubicBezTo>
                      <a:pt x="0" y="42"/>
                      <a:pt x="0" y="42"/>
                      <a:pt x="0" y="42"/>
                    </a:cubicBezTo>
                    <a:cubicBezTo>
                      <a:pt x="6" y="42"/>
                      <a:pt x="6" y="42"/>
                      <a:pt x="6" y="42"/>
                    </a:cubicBezTo>
                    <a:cubicBezTo>
                      <a:pt x="6" y="43"/>
                      <a:pt x="6" y="43"/>
                      <a:pt x="6" y="43"/>
                    </a:cubicBezTo>
                    <a:cubicBezTo>
                      <a:pt x="6" y="44"/>
                      <a:pt x="6" y="45"/>
                      <a:pt x="6" y="46"/>
                    </a:cubicBezTo>
                    <a:cubicBezTo>
                      <a:pt x="0" y="46"/>
                      <a:pt x="0" y="46"/>
                      <a:pt x="0" y="46"/>
                    </a:cubicBezTo>
                    <a:cubicBezTo>
                      <a:pt x="0" y="56"/>
                      <a:pt x="0" y="56"/>
                      <a:pt x="0" y="56"/>
                    </a:cubicBezTo>
                    <a:cubicBezTo>
                      <a:pt x="8" y="56"/>
                      <a:pt x="8" y="56"/>
                      <a:pt x="8" y="56"/>
                    </a:cubicBezTo>
                    <a:cubicBezTo>
                      <a:pt x="14" y="73"/>
                      <a:pt x="30" y="86"/>
                      <a:pt x="5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00000"/>
                  </a:solidFill>
                  <a:effectLst/>
                  <a:uLnTx/>
                  <a:uFillTx/>
                </a:endParaRPr>
              </a:p>
            </p:txBody>
          </p:sp>
        </p:grpSp>
      </p:grpSp>
      <p:grpSp>
        <p:nvGrpSpPr>
          <p:cNvPr id="274" name="组合 273"/>
          <p:cNvGrpSpPr/>
          <p:nvPr/>
        </p:nvGrpSpPr>
        <p:grpSpPr>
          <a:xfrm>
            <a:off x="395536" y="1554239"/>
            <a:ext cx="1988725" cy="939054"/>
            <a:chOff x="986174" y="1726438"/>
            <a:chExt cx="2406357" cy="1136255"/>
          </a:xfrm>
        </p:grpSpPr>
        <p:sp>
          <p:nvSpPr>
            <p:cNvPr id="275" name="文本框 142"/>
            <p:cNvSpPr txBox="1"/>
            <p:nvPr/>
          </p:nvSpPr>
          <p:spPr bwMode="auto">
            <a:xfrm flipH="1">
              <a:off x="986174" y="2075047"/>
              <a:ext cx="2406357" cy="787646"/>
            </a:xfrm>
            <a:prstGeom prst="rect">
              <a:avLst/>
            </a:prstGeom>
            <a:noFill/>
          </p:spPr>
          <p:txBody>
            <a:bodyPr wrap="square">
              <a:spAutoFit/>
            </a:bodyPr>
            <a:lstStyle/>
            <a:p>
              <a:pPr marL="0" marR="0" lvl="0" indent="0" algn="r" defTabSz="914400" eaLnBrk="1" fontAlgn="auto" latinLnBrk="0" hangingPunct="1">
                <a:lnSpc>
                  <a:spcPct val="11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276" name="文本框 143"/>
            <p:cNvSpPr txBox="1"/>
            <p:nvPr/>
          </p:nvSpPr>
          <p:spPr bwMode="auto">
            <a:xfrm flipH="1">
              <a:off x="1469734" y="1726438"/>
              <a:ext cx="1922797" cy="446892"/>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277" name="组合 276"/>
          <p:cNvGrpSpPr/>
          <p:nvPr/>
        </p:nvGrpSpPr>
        <p:grpSpPr>
          <a:xfrm>
            <a:off x="395536" y="3086728"/>
            <a:ext cx="1988725" cy="939054"/>
            <a:chOff x="986174" y="1726438"/>
            <a:chExt cx="2406357" cy="1136255"/>
          </a:xfrm>
        </p:grpSpPr>
        <p:sp>
          <p:nvSpPr>
            <p:cNvPr id="278" name="文本框 146"/>
            <p:cNvSpPr txBox="1"/>
            <p:nvPr/>
          </p:nvSpPr>
          <p:spPr bwMode="auto">
            <a:xfrm flipH="1">
              <a:off x="986174" y="2075047"/>
              <a:ext cx="2406357" cy="787646"/>
            </a:xfrm>
            <a:prstGeom prst="rect">
              <a:avLst/>
            </a:prstGeom>
            <a:noFill/>
          </p:spPr>
          <p:txBody>
            <a:bodyPr wrap="square">
              <a:spAutoFit/>
            </a:bodyPr>
            <a:lstStyle/>
            <a:p>
              <a:pPr marL="0" marR="0" lvl="0" indent="0" algn="r" defTabSz="914400" eaLnBrk="1" fontAlgn="auto" latinLnBrk="0" hangingPunct="1">
                <a:lnSpc>
                  <a:spcPct val="11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279" name="文本框 147"/>
            <p:cNvSpPr txBox="1"/>
            <p:nvPr/>
          </p:nvSpPr>
          <p:spPr bwMode="auto">
            <a:xfrm flipH="1">
              <a:off x="1469734" y="1726438"/>
              <a:ext cx="1922797" cy="446892"/>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280" name="组合 279"/>
          <p:cNvGrpSpPr/>
          <p:nvPr/>
        </p:nvGrpSpPr>
        <p:grpSpPr>
          <a:xfrm>
            <a:off x="395536" y="4660929"/>
            <a:ext cx="1988725" cy="939054"/>
            <a:chOff x="986174" y="1726438"/>
            <a:chExt cx="2406357" cy="1136255"/>
          </a:xfrm>
        </p:grpSpPr>
        <p:sp>
          <p:nvSpPr>
            <p:cNvPr id="281" name="文本框 149"/>
            <p:cNvSpPr txBox="1"/>
            <p:nvPr/>
          </p:nvSpPr>
          <p:spPr bwMode="auto">
            <a:xfrm flipH="1">
              <a:off x="986174" y="2075047"/>
              <a:ext cx="2406357" cy="787646"/>
            </a:xfrm>
            <a:prstGeom prst="rect">
              <a:avLst/>
            </a:prstGeom>
            <a:noFill/>
          </p:spPr>
          <p:txBody>
            <a:bodyPr wrap="square">
              <a:spAutoFit/>
            </a:bodyPr>
            <a:lstStyle/>
            <a:p>
              <a:pPr marL="0" marR="0" lvl="0" indent="0" algn="r" defTabSz="914400" eaLnBrk="1" fontAlgn="auto" latinLnBrk="0" hangingPunct="1">
                <a:lnSpc>
                  <a:spcPct val="11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282" name="文本框 150"/>
            <p:cNvSpPr txBox="1"/>
            <p:nvPr/>
          </p:nvSpPr>
          <p:spPr bwMode="auto">
            <a:xfrm flipH="1">
              <a:off x="1469734" y="1726438"/>
              <a:ext cx="1922797" cy="446892"/>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283" name="组合 282"/>
          <p:cNvGrpSpPr/>
          <p:nvPr/>
        </p:nvGrpSpPr>
        <p:grpSpPr>
          <a:xfrm>
            <a:off x="6894111" y="1554239"/>
            <a:ext cx="1988725" cy="939053"/>
            <a:chOff x="8824460" y="1140028"/>
            <a:chExt cx="2406357" cy="1136254"/>
          </a:xfrm>
        </p:grpSpPr>
        <p:sp>
          <p:nvSpPr>
            <p:cNvPr id="284" name="文本框 152"/>
            <p:cNvSpPr txBox="1"/>
            <p:nvPr/>
          </p:nvSpPr>
          <p:spPr bwMode="auto">
            <a:xfrm flipH="1">
              <a:off x="8824460" y="1488636"/>
              <a:ext cx="2406357" cy="787646"/>
            </a:xfrm>
            <a:prstGeom prst="rect">
              <a:avLst/>
            </a:prstGeom>
            <a:noFill/>
          </p:spPr>
          <p:txBody>
            <a:bodyPr wrap="square">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285" name="文本框 153"/>
            <p:cNvSpPr txBox="1"/>
            <p:nvPr/>
          </p:nvSpPr>
          <p:spPr bwMode="auto">
            <a:xfrm flipH="1">
              <a:off x="8824460" y="1140028"/>
              <a:ext cx="1922797" cy="446892"/>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grpSp>
      <p:sp>
        <p:nvSpPr>
          <p:cNvPr id="286" name="文本框 155"/>
          <p:cNvSpPr txBox="1"/>
          <p:nvPr/>
        </p:nvSpPr>
        <p:spPr bwMode="auto">
          <a:xfrm flipH="1">
            <a:off x="6894111" y="3374835"/>
            <a:ext cx="1988725" cy="650947"/>
          </a:xfrm>
          <a:prstGeom prst="rect">
            <a:avLst/>
          </a:prstGeom>
          <a:noFill/>
        </p:spPr>
        <p:txBody>
          <a:bodyPr wrap="square">
            <a:spAutoFit/>
          </a:bodyPr>
          <a:lstStyle/>
          <a:p>
            <a:pPr>
              <a:lnSpc>
                <a:spcPct val="110000"/>
              </a:lnSpc>
              <a:defRPr/>
            </a:pPr>
            <a:r>
              <a:rPr lang="zh-CN" altLang="en-US" sz="1100" dirty="0">
                <a:solidFill>
                  <a:srgbClr val="FFFFFF">
                    <a:lumMod val="50000"/>
                  </a:srgbClr>
                </a:solidFill>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287" name="文本框 156"/>
          <p:cNvSpPr txBox="1"/>
          <p:nvPr/>
        </p:nvSpPr>
        <p:spPr bwMode="auto">
          <a:xfrm flipH="1">
            <a:off x="6894111" y="3086728"/>
            <a:ext cx="1589088" cy="369332"/>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288" name="文本框 158"/>
          <p:cNvSpPr txBox="1"/>
          <p:nvPr/>
        </p:nvSpPr>
        <p:spPr bwMode="auto">
          <a:xfrm flipH="1">
            <a:off x="6894111" y="4949037"/>
            <a:ext cx="1988725" cy="650947"/>
          </a:xfrm>
          <a:prstGeom prst="rect">
            <a:avLst/>
          </a:prstGeom>
          <a:noFill/>
        </p:spPr>
        <p:txBody>
          <a:bodyPr wrap="square">
            <a:spAutoFit/>
          </a:bodyPr>
          <a:lstStyle/>
          <a:p>
            <a:pPr>
              <a:lnSpc>
                <a:spcPct val="110000"/>
              </a:lnSpc>
              <a:defRPr/>
            </a:pPr>
            <a:r>
              <a:rPr lang="zh-CN" altLang="en-US" sz="1100" dirty="0">
                <a:solidFill>
                  <a:srgbClr val="FFFFFF">
                    <a:lumMod val="50000"/>
                  </a:srgbClr>
                </a:solidFill>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289" name="文本框 159"/>
          <p:cNvSpPr txBox="1"/>
          <p:nvPr/>
        </p:nvSpPr>
        <p:spPr bwMode="auto">
          <a:xfrm flipH="1">
            <a:off x="6894111" y="4660929"/>
            <a:ext cx="1589088" cy="369332"/>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92" y="800960"/>
            <a:ext cx="3620857" cy="5256081"/>
            <a:chOff x="0" y="0"/>
            <a:chExt cx="4724400" cy="6858000"/>
          </a:xfrm>
          <a:solidFill>
            <a:srgbClr val="2683C6"/>
          </a:solidFill>
        </p:grpSpPr>
        <p:sp>
          <p:nvSpPr>
            <p:cNvPr id="18" name="矩形 17"/>
            <p:cNvSpPr/>
            <p:nvPr/>
          </p:nvSpPr>
          <p:spPr>
            <a:xfrm>
              <a:off x="0" y="0"/>
              <a:ext cx="2819400" cy="68580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六边形 18"/>
            <p:cNvSpPr/>
            <p:nvPr/>
          </p:nvSpPr>
          <p:spPr>
            <a:xfrm>
              <a:off x="2302426" y="2336062"/>
              <a:ext cx="2421974" cy="2087909"/>
            </a:xfrm>
            <a:prstGeom prst="hexagon">
              <a:avLst/>
            </a:prstGeom>
            <a:grpFill/>
            <a:ln w="1619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20" name="矩形 19"/>
          <p:cNvSpPr/>
          <p:nvPr/>
        </p:nvSpPr>
        <p:spPr>
          <a:xfrm>
            <a:off x="3022902" y="2787002"/>
            <a:ext cx="6321052" cy="1228378"/>
          </a:xfrm>
          <a:prstGeom prst="rect">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1" name="组合 20"/>
          <p:cNvGrpSpPr/>
          <p:nvPr/>
        </p:nvGrpSpPr>
        <p:grpSpPr>
          <a:xfrm>
            <a:off x="1925995" y="2813832"/>
            <a:ext cx="1340092" cy="1155252"/>
            <a:chOff x="2513239" y="2626344"/>
            <a:chExt cx="1748518" cy="1507343"/>
          </a:xfrm>
        </p:grpSpPr>
        <p:sp>
          <p:nvSpPr>
            <p:cNvPr id="22" name="六边形 21"/>
            <p:cNvSpPr/>
            <p:nvPr/>
          </p:nvSpPr>
          <p:spPr>
            <a:xfrm>
              <a:off x="2513239" y="2626344"/>
              <a:ext cx="1748518" cy="1507343"/>
            </a:xfrm>
            <a:prstGeom prst="hexagon">
              <a:avLst/>
            </a:prstGeom>
            <a:solidFill>
              <a:srgbClr val="2683C6"/>
            </a:solidFill>
            <a:ln w="16192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nvSpPr>
          <p:spPr>
            <a:xfrm>
              <a:off x="2861564" y="2941832"/>
              <a:ext cx="1102669" cy="1003947"/>
            </a:xfrm>
            <a:prstGeom prst="rect">
              <a:avLst/>
            </a:prstGeom>
          </p:spPr>
          <p:txBody>
            <a:bodyPr wrap="none" anchor="t">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24" name="矩形 23"/>
          <p:cNvSpPr/>
          <p:nvPr/>
        </p:nvSpPr>
        <p:spPr>
          <a:xfrm>
            <a:off x="3416731" y="3288946"/>
            <a:ext cx="2646878"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工作</a:t>
            </a:r>
            <a:r>
              <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完成情况</a:t>
            </a:r>
          </a:p>
        </p:txBody>
      </p:sp>
      <p:sp>
        <p:nvSpPr>
          <p:cNvPr id="25" name="矩形 24"/>
          <p:cNvSpPr/>
          <p:nvPr/>
        </p:nvSpPr>
        <p:spPr>
          <a:xfrm>
            <a:off x="3455665" y="3043870"/>
            <a:ext cx="1665841"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WORK </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REPOPT</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矩形 25"/>
          <p:cNvSpPr/>
          <p:nvPr/>
        </p:nvSpPr>
        <p:spPr>
          <a:xfrm>
            <a:off x="6432449" y="2902339"/>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完成</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概述</a:t>
            </a:r>
          </a:p>
        </p:txBody>
      </p:sp>
      <p:sp>
        <p:nvSpPr>
          <p:cNvPr id="27" name="矩形 26"/>
          <p:cNvSpPr/>
          <p:nvPr/>
        </p:nvSpPr>
        <p:spPr>
          <a:xfrm>
            <a:off x="6432449" y="3279317"/>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团队</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完成</a:t>
            </a:r>
          </a:p>
        </p:txBody>
      </p:sp>
      <p:sp>
        <p:nvSpPr>
          <p:cNvPr id="28" name="矩形 27"/>
          <p:cNvSpPr/>
          <p:nvPr/>
        </p:nvSpPr>
        <p:spPr>
          <a:xfrm>
            <a:off x="6432449" y="3656296"/>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季度</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完成</a:t>
            </a:r>
          </a:p>
        </p:txBody>
      </p:sp>
      <p:sp>
        <p:nvSpPr>
          <p:cNvPr id="29" name="矩形 28"/>
          <p:cNvSpPr/>
          <p:nvPr/>
        </p:nvSpPr>
        <p:spPr>
          <a:xfrm>
            <a:off x="7593931" y="2902339"/>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完成</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阶段</a:t>
            </a:r>
          </a:p>
        </p:txBody>
      </p:sp>
      <p:sp>
        <p:nvSpPr>
          <p:cNvPr id="30" name="矩形 29"/>
          <p:cNvSpPr/>
          <p:nvPr/>
        </p:nvSpPr>
        <p:spPr>
          <a:xfrm>
            <a:off x="7593931" y="3289051"/>
            <a:ext cx="952505"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完成</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比例</a:t>
            </a:r>
          </a:p>
        </p:txBody>
      </p:sp>
      <p:sp>
        <p:nvSpPr>
          <p:cNvPr id="31" name="矩形 30"/>
          <p:cNvSpPr/>
          <p:nvPr/>
        </p:nvSpPr>
        <p:spPr>
          <a:xfrm>
            <a:off x="7593931" y="3656296"/>
            <a:ext cx="1106393"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月</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计划完成</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任意多边形 294"/>
          <p:cNvSpPr/>
          <p:nvPr/>
        </p:nvSpPr>
        <p:spPr>
          <a:xfrm>
            <a:off x="2476845" y="1521860"/>
            <a:ext cx="5339176" cy="4114286"/>
          </a:xfrm>
          <a:custGeom>
            <a:avLst/>
            <a:gdLst>
              <a:gd name="connsiteX0" fmla="*/ 6128642 w 6460402"/>
              <a:gd name="connsiteY0" fmla="*/ 2544539 h 4978287"/>
              <a:gd name="connsiteX1" fmla="*/ 6128642 w 6460402"/>
              <a:gd name="connsiteY1" fmla="*/ 2578165 h 4978287"/>
              <a:gd name="connsiteX2" fmla="*/ 6205767 w 6460402"/>
              <a:gd name="connsiteY2" fmla="*/ 2578165 h 4978287"/>
              <a:gd name="connsiteX3" fmla="*/ 6205767 w 6460402"/>
              <a:gd name="connsiteY3" fmla="*/ 2544539 h 4978287"/>
              <a:gd name="connsiteX4" fmla="*/ 6128642 w 6460402"/>
              <a:gd name="connsiteY4" fmla="*/ 2359082 h 4978287"/>
              <a:gd name="connsiteX5" fmla="*/ 6128642 w 6460402"/>
              <a:gd name="connsiteY5" fmla="*/ 2374918 h 4978287"/>
              <a:gd name="connsiteX6" fmla="*/ 6205767 w 6460402"/>
              <a:gd name="connsiteY6" fmla="*/ 2374918 h 4978287"/>
              <a:gd name="connsiteX7" fmla="*/ 6205767 w 6460402"/>
              <a:gd name="connsiteY7" fmla="*/ 2359082 h 4978287"/>
              <a:gd name="connsiteX8" fmla="*/ 6128642 w 6460402"/>
              <a:gd name="connsiteY8" fmla="*/ 2175435 h 4978287"/>
              <a:gd name="connsiteX9" fmla="*/ 6128642 w 6460402"/>
              <a:gd name="connsiteY9" fmla="*/ 2189461 h 4978287"/>
              <a:gd name="connsiteX10" fmla="*/ 6205767 w 6460402"/>
              <a:gd name="connsiteY10" fmla="*/ 2189461 h 4978287"/>
              <a:gd name="connsiteX11" fmla="*/ 6205767 w 6460402"/>
              <a:gd name="connsiteY11" fmla="*/ 2175435 h 4978287"/>
              <a:gd name="connsiteX12" fmla="*/ 550566 w 6460402"/>
              <a:gd name="connsiteY12" fmla="*/ 0 h 4978287"/>
              <a:gd name="connsiteX13" fmla="*/ 1089947 w 6460402"/>
              <a:gd name="connsiteY13" fmla="*/ 439608 h 4978287"/>
              <a:gd name="connsiteX14" fmla="*/ 1094328 w 6460402"/>
              <a:gd name="connsiteY14" fmla="*/ 483067 h 4978287"/>
              <a:gd name="connsiteX15" fmla="*/ 3355244 w 6460402"/>
              <a:gd name="connsiteY15" fmla="*/ 483067 h 4978287"/>
              <a:gd name="connsiteX16" fmla="*/ 3774352 w 6460402"/>
              <a:gd name="connsiteY16" fmla="*/ 902175 h 4978287"/>
              <a:gd name="connsiteX17" fmla="*/ 3774352 w 6460402"/>
              <a:gd name="connsiteY17" fmla="*/ 1433662 h 4978287"/>
              <a:gd name="connsiteX18" fmla="*/ 3776218 w 6460402"/>
              <a:gd name="connsiteY18" fmla="*/ 1433662 h 4978287"/>
              <a:gd name="connsiteX19" fmla="*/ 3776218 w 6460402"/>
              <a:gd name="connsiteY19" fmla="*/ 1732154 h 4978287"/>
              <a:gd name="connsiteX20" fmla="*/ 4049878 w 6460402"/>
              <a:gd name="connsiteY20" fmla="*/ 2005814 h 4978287"/>
              <a:gd name="connsiteX21" fmla="*/ 5752319 w 6460402"/>
              <a:gd name="connsiteY21" fmla="*/ 2005814 h 4978287"/>
              <a:gd name="connsiteX22" fmla="*/ 5752319 w 6460402"/>
              <a:gd name="connsiteY22" fmla="*/ 1999666 h 4978287"/>
              <a:gd name="connsiteX23" fmla="*/ 6128642 w 6460402"/>
              <a:gd name="connsiteY23" fmla="*/ 1999666 h 4978287"/>
              <a:gd name="connsiteX24" fmla="*/ 6128642 w 6460402"/>
              <a:gd name="connsiteY24" fmla="*/ 2005814 h 4978287"/>
              <a:gd name="connsiteX25" fmla="*/ 6205767 w 6460402"/>
              <a:gd name="connsiteY25" fmla="*/ 2005814 h 4978287"/>
              <a:gd name="connsiteX26" fmla="*/ 6205767 w 6460402"/>
              <a:gd name="connsiteY26" fmla="*/ 2005162 h 4978287"/>
              <a:gd name="connsiteX27" fmla="*/ 6460402 w 6460402"/>
              <a:gd name="connsiteY27" fmla="*/ 2005162 h 4978287"/>
              <a:gd name="connsiteX28" fmla="*/ 6460402 w 6460402"/>
              <a:gd name="connsiteY28" fmla="*/ 2740090 h 4978287"/>
              <a:gd name="connsiteX29" fmla="*/ 6227992 w 6460402"/>
              <a:gd name="connsiteY29" fmla="*/ 2740090 h 4978287"/>
              <a:gd name="connsiteX30" fmla="*/ 4948699 w 6460402"/>
              <a:gd name="connsiteY30" fmla="*/ 2747786 h 4978287"/>
              <a:gd name="connsiteX31" fmla="*/ 4699917 w 6460402"/>
              <a:gd name="connsiteY31" fmla="*/ 3021446 h 4978287"/>
              <a:gd name="connsiteX32" fmla="*/ 4699917 w 6460402"/>
              <a:gd name="connsiteY32" fmla="*/ 3886050 h 4978287"/>
              <a:gd name="connsiteX33" fmla="*/ 4722636 w 6460402"/>
              <a:gd name="connsiteY33" fmla="*/ 3888341 h 4978287"/>
              <a:gd name="connsiteX34" fmla="*/ 5162244 w 6460402"/>
              <a:gd name="connsiteY34" fmla="*/ 4427721 h 4978287"/>
              <a:gd name="connsiteX35" fmla="*/ 4611678 w 6460402"/>
              <a:gd name="connsiteY35" fmla="*/ 4978287 h 4978287"/>
              <a:gd name="connsiteX36" fmla="*/ 4061112 w 6460402"/>
              <a:gd name="connsiteY36" fmla="*/ 4427721 h 4978287"/>
              <a:gd name="connsiteX37" fmla="*/ 4500720 w 6460402"/>
              <a:gd name="connsiteY37" fmla="*/ 3888341 h 4978287"/>
              <a:gd name="connsiteX38" fmla="*/ 4525038 w 6460402"/>
              <a:gd name="connsiteY38" fmla="*/ 3885889 h 4978287"/>
              <a:gd name="connsiteX39" fmla="*/ 4525038 w 6460402"/>
              <a:gd name="connsiteY39" fmla="*/ 2997273 h 4978287"/>
              <a:gd name="connsiteX40" fmla="*/ 4906045 w 6460402"/>
              <a:gd name="connsiteY40" fmla="*/ 2578165 h 4978287"/>
              <a:gd name="connsiteX41" fmla="*/ 5752319 w 6460402"/>
              <a:gd name="connsiteY41" fmla="*/ 2578165 h 4978287"/>
              <a:gd name="connsiteX42" fmla="*/ 5752319 w 6460402"/>
              <a:gd name="connsiteY42" fmla="*/ 2544539 h 4978287"/>
              <a:gd name="connsiteX43" fmla="*/ 4621379 w 6460402"/>
              <a:gd name="connsiteY43" fmla="*/ 2544539 h 4978287"/>
              <a:gd name="connsiteX44" fmla="*/ 4347719 w 6460402"/>
              <a:gd name="connsiteY44" fmla="*/ 2818199 h 4978287"/>
              <a:gd name="connsiteX45" fmla="*/ 4347719 w 6460402"/>
              <a:gd name="connsiteY45" fmla="*/ 3200314 h 4978287"/>
              <a:gd name="connsiteX46" fmla="*/ 4345853 w 6460402"/>
              <a:gd name="connsiteY46" fmla="*/ 3200314 h 4978287"/>
              <a:gd name="connsiteX47" fmla="*/ 4345853 w 6460402"/>
              <a:gd name="connsiteY47" fmla="*/ 3217647 h 4978287"/>
              <a:gd name="connsiteX48" fmla="*/ 3926745 w 6460402"/>
              <a:gd name="connsiteY48" fmla="*/ 3636755 h 4978287"/>
              <a:gd name="connsiteX49" fmla="*/ 1502623 w 6460402"/>
              <a:gd name="connsiteY49" fmla="*/ 3636755 h 4978287"/>
              <a:gd name="connsiteX50" fmla="*/ 1500080 w 6460402"/>
              <a:gd name="connsiteY50" fmla="*/ 3661988 h 4978287"/>
              <a:gd name="connsiteX51" fmla="*/ 960699 w 6460402"/>
              <a:gd name="connsiteY51" fmla="*/ 4101596 h 4978287"/>
              <a:gd name="connsiteX52" fmla="*/ 410133 w 6460402"/>
              <a:gd name="connsiteY52" fmla="*/ 3551030 h 4978287"/>
              <a:gd name="connsiteX53" fmla="*/ 960699 w 6460402"/>
              <a:gd name="connsiteY53" fmla="*/ 3000464 h 4978287"/>
              <a:gd name="connsiteX54" fmla="*/ 1500080 w 6460402"/>
              <a:gd name="connsiteY54" fmla="*/ 3440072 h 4978287"/>
              <a:gd name="connsiteX55" fmla="*/ 1502808 w 6460402"/>
              <a:gd name="connsiteY55" fmla="*/ 3467134 h 4978287"/>
              <a:gd name="connsiteX56" fmla="*/ 3879826 w 6460402"/>
              <a:gd name="connsiteY56" fmla="*/ 3467134 h 4978287"/>
              <a:gd name="connsiteX57" fmla="*/ 4153486 w 6460402"/>
              <a:gd name="connsiteY57" fmla="*/ 3193474 h 4978287"/>
              <a:gd name="connsiteX58" fmla="*/ 4153486 w 6460402"/>
              <a:gd name="connsiteY58" fmla="*/ 2935531 h 4978287"/>
              <a:gd name="connsiteX59" fmla="*/ 4155352 w 6460402"/>
              <a:gd name="connsiteY59" fmla="*/ 2935531 h 4978287"/>
              <a:gd name="connsiteX60" fmla="*/ 4155352 w 6460402"/>
              <a:gd name="connsiteY60" fmla="*/ 2794026 h 4978287"/>
              <a:gd name="connsiteX61" fmla="*/ 4574460 w 6460402"/>
              <a:gd name="connsiteY61" fmla="*/ 2374918 h 4978287"/>
              <a:gd name="connsiteX62" fmla="*/ 5752319 w 6460402"/>
              <a:gd name="connsiteY62" fmla="*/ 2374918 h 4978287"/>
              <a:gd name="connsiteX63" fmla="*/ 5752319 w 6460402"/>
              <a:gd name="connsiteY63" fmla="*/ 2359082 h 4978287"/>
              <a:gd name="connsiteX64" fmla="*/ 2802547 w 6460402"/>
              <a:gd name="connsiteY64" fmla="*/ 2359082 h 4978287"/>
              <a:gd name="connsiteX65" fmla="*/ 2799911 w 6460402"/>
              <a:gd name="connsiteY65" fmla="*/ 2385229 h 4978287"/>
              <a:gd name="connsiteX66" fmla="*/ 2260530 w 6460402"/>
              <a:gd name="connsiteY66" fmla="*/ 2824837 h 4978287"/>
              <a:gd name="connsiteX67" fmla="*/ 1709964 w 6460402"/>
              <a:gd name="connsiteY67" fmla="*/ 2274271 h 4978287"/>
              <a:gd name="connsiteX68" fmla="*/ 2260530 w 6460402"/>
              <a:gd name="connsiteY68" fmla="*/ 1723705 h 4978287"/>
              <a:gd name="connsiteX69" fmla="*/ 2799911 w 6460402"/>
              <a:gd name="connsiteY69" fmla="*/ 2163313 h 4978287"/>
              <a:gd name="connsiteX70" fmla="*/ 2802547 w 6460402"/>
              <a:gd name="connsiteY70" fmla="*/ 2189461 h 4978287"/>
              <a:gd name="connsiteX71" fmla="*/ 5752319 w 6460402"/>
              <a:gd name="connsiteY71" fmla="*/ 2189461 h 4978287"/>
              <a:gd name="connsiteX72" fmla="*/ 5752319 w 6460402"/>
              <a:gd name="connsiteY72" fmla="*/ 2175435 h 4978287"/>
              <a:gd name="connsiteX73" fmla="*/ 4002959 w 6460402"/>
              <a:gd name="connsiteY73" fmla="*/ 2175435 h 4978287"/>
              <a:gd name="connsiteX74" fmla="*/ 3583851 w 6460402"/>
              <a:gd name="connsiteY74" fmla="*/ 1756327 h 4978287"/>
              <a:gd name="connsiteX75" fmla="*/ 3583851 w 6460402"/>
              <a:gd name="connsiteY75" fmla="*/ 1605112 h 4978287"/>
              <a:gd name="connsiteX76" fmla="*/ 3581985 w 6460402"/>
              <a:gd name="connsiteY76" fmla="*/ 1605112 h 4978287"/>
              <a:gd name="connsiteX77" fmla="*/ 3581985 w 6460402"/>
              <a:gd name="connsiteY77" fmla="*/ 926348 h 4978287"/>
              <a:gd name="connsiteX78" fmla="*/ 3308325 w 6460402"/>
              <a:gd name="connsiteY78" fmla="*/ 652688 h 4978287"/>
              <a:gd name="connsiteX79" fmla="*/ 1090838 w 6460402"/>
              <a:gd name="connsiteY79" fmla="*/ 652688 h 4978287"/>
              <a:gd name="connsiteX80" fmla="*/ 1089947 w 6460402"/>
              <a:gd name="connsiteY80" fmla="*/ 661524 h 4978287"/>
              <a:gd name="connsiteX81" fmla="*/ 550566 w 6460402"/>
              <a:gd name="connsiteY81" fmla="*/ 1101132 h 4978287"/>
              <a:gd name="connsiteX82" fmla="*/ 0 w 6460402"/>
              <a:gd name="connsiteY82" fmla="*/ 550566 h 4978287"/>
              <a:gd name="connsiteX83" fmla="*/ 550566 w 6460402"/>
              <a:gd name="connsiteY83" fmla="*/ 0 h 497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460402" h="4978287">
                <a:moveTo>
                  <a:pt x="6128642" y="2544539"/>
                </a:moveTo>
                <a:lnTo>
                  <a:pt x="6128642" y="2578165"/>
                </a:lnTo>
                <a:lnTo>
                  <a:pt x="6205767" y="2578165"/>
                </a:lnTo>
                <a:lnTo>
                  <a:pt x="6205767" y="2544539"/>
                </a:lnTo>
                <a:close/>
                <a:moveTo>
                  <a:pt x="6128642" y="2359082"/>
                </a:moveTo>
                <a:lnTo>
                  <a:pt x="6128642" y="2374918"/>
                </a:lnTo>
                <a:lnTo>
                  <a:pt x="6205767" y="2374918"/>
                </a:lnTo>
                <a:lnTo>
                  <a:pt x="6205767" y="2359082"/>
                </a:lnTo>
                <a:close/>
                <a:moveTo>
                  <a:pt x="6128642" y="2175435"/>
                </a:moveTo>
                <a:lnTo>
                  <a:pt x="6128642" y="2189461"/>
                </a:lnTo>
                <a:lnTo>
                  <a:pt x="6205767" y="2189461"/>
                </a:lnTo>
                <a:lnTo>
                  <a:pt x="6205767" y="2175435"/>
                </a:lnTo>
                <a:close/>
                <a:moveTo>
                  <a:pt x="550566" y="0"/>
                </a:moveTo>
                <a:cubicBezTo>
                  <a:pt x="816627" y="0"/>
                  <a:pt x="1038609" y="188724"/>
                  <a:pt x="1089947" y="439608"/>
                </a:cubicBezTo>
                <a:lnTo>
                  <a:pt x="1094328" y="483067"/>
                </a:lnTo>
                <a:lnTo>
                  <a:pt x="3355244" y="483067"/>
                </a:lnTo>
                <a:cubicBezTo>
                  <a:pt x="3586711" y="483067"/>
                  <a:pt x="3774352" y="670708"/>
                  <a:pt x="3774352" y="902175"/>
                </a:cubicBezTo>
                <a:lnTo>
                  <a:pt x="3774352" y="1433662"/>
                </a:lnTo>
                <a:lnTo>
                  <a:pt x="3776218" y="1433662"/>
                </a:lnTo>
                <a:lnTo>
                  <a:pt x="3776218" y="1732154"/>
                </a:lnTo>
                <a:cubicBezTo>
                  <a:pt x="3776218" y="1883292"/>
                  <a:pt x="3898740" y="2005814"/>
                  <a:pt x="4049878" y="2005814"/>
                </a:cubicBezTo>
                <a:lnTo>
                  <a:pt x="5752319" y="2005814"/>
                </a:lnTo>
                <a:lnTo>
                  <a:pt x="5752319" y="1999666"/>
                </a:lnTo>
                <a:lnTo>
                  <a:pt x="6128642" y="1999666"/>
                </a:lnTo>
                <a:lnTo>
                  <a:pt x="6128642" y="2005814"/>
                </a:lnTo>
                <a:lnTo>
                  <a:pt x="6205767" y="2005814"/>
                </a:lnTo>
                <a:lnTo>
                  <a:pt x="6205767" y="2005162"/>
                </a:lnTo>
                <a:lnTo>
                  <a:pt x="6460402" y="2005162"/>
                </a:lnTo>
                <a:lnTo>
                  <a:pt x="6460402" y="2740090"/>
                </a:lnTo>
                <a:lnTo>
                  <a:pt x="6227992" y="2740090"/>
                </a:lnTo>
                <a:lnTo>
                  <a:pt x="4948699" y="2747786"/>
                </a:lnTo>
                <a:cubicBezTo>
                  <a:pt x="4811301" y="2747786"/>
                  <a:pt x="4699917" y="2870308"/>
                  <a:pt x="4699917" y="3021446"/>
                </a:cubicBezTo>
                <a:lnTo>
                  <a:pt x="4699917" y="3886050"/>
                </a:lnTo>
                <a:lnTo>
                  <a:pt x="4722636" y="3888341"/>
                </a:lnTo>
                <a:cubicBezTo>
                  <a:pt x="4973520" y="3939679"/>
                  <a:pt x="5162244" y="4161661"/>
                  <a:pt x="5162244" y="4427721"/>
                </a:cubicBezTo>
                <a:cubicBezTo>
                  <a:pt x="5162244" y="4731790"/>
                  <a:pt x="4915747" y="4978287"/>
                  <a:pt x="4611678" y="4978287"/>
                </a:cubicBezTo>
                <a:cubicBezTo>
                  <a:pt x="4307609" y="4978287"/>
                  <a:pt x="4061112" y="4731790"/>
                  <a:pt x="4061112" y="4427721"/>
                </a:cubicBezTo>
                <a:cubicBezTo>
                  <a:pt x="4061112" y="4161661"/>
                  <a:pt x="4249837" y="3939679"/>
                  <a:pt x="4500720" y="3888341"/>
                </a:cubicBezTo>
                <a:lnTo>
                  <a:pt x="4525038" y="3885889"/>
                </a:lnTo>
                <a:lnTo>
                  <a:pt x="4525038" y="2997273"/>
                </a:lnTo>
                <a:cubicBezTo>
                  <a:pt x="4525038" y="2765806"/>
                  <a:pt x="4695621" y="2578165"/>
                  <a:pt x="4906045" y="2578165"/>
                </a:cubicBezTo>
                <a:lnTo>
                  <a:pt x="5752319" y="2578165"/>
                </a:lnTo>
                <a:lnTo>
                  <a:pt x="5752319" y="2544539"/>
                </a:lnTo>
                <a:lnTo>
                  <a:pt x="4621379" y="2544539"/>
                </a:lnTo>
                <a:cubicBezTo>
                  <a:pt x="4470241" y="2544539"/>
                  <a:pt x="4347719" y="2667061"/>
                  <a:pt x="4347719" y="2818199"/>
                </a:cubicBezTo>
                <a:lnTo>
                  <a:pt x="4347719" y="3200314"/>
                </a:lnTo>
                <a:lnTo>
                  <a:pt x="4345853" y="3200314"/>
                </a:lnTo>
                <a:lnTo>
                  <a:pt x="4345853" y="3217647"/>
                </a:lnTo>
                <a:cubicBezTo>
                  <a:pt x="4345853" y="3449114"/>
                  <a:pt x="4158212" y="3636755"/>
                  <a:pt x="3926745" y="3636755"/>
                </a:cubicBezTo>
                <a:lnTo>
                  <a:pt x="1502623" y="3636755"/>
                </a:lnTo>
                <a:lnTo>
                  <a:pt x="1500080" y="3661988"/>
                </a:lnTo>
                <a:cubicBezTo>
                  <a:pt x="1448742" y="3912872"/>
                  <a:pt x="1226760" y="4101596"/>
                  <a:pt x="960699" y="4101596"/>
                </a:cubicBezTo>
                <a:cubicBezTo>
                  <a:pt x="656630" y="4101596"/>
                  <a:pt x="410133" y="3855099"/>
                  <a:pt x="410133" y="3551030"/>
                </a:cubicBezTo>
                <a:cubicBezTo>
                  <a:pt x="410133" y="3246961"/>
                  <a:pt x="656630" y="3000464"/>
                  <a:pt x="960699" y="3000464"/>
                </a:cubicBezTo>
                <a:cubicBezTo>
                  <a:pt x="1226760" y="3000464"/>
                  <a:pt x="1448742" y="3189188"/>
                  <a:pt x="1500080" y="3440072"/>
                </a:cubicBezTo>
                <a:lnTo>
                  <a:pt x="1502808" y="3467134"/>
                </a:lnTo>
                <a:lnTo>
                  <a:pt x="3879826" y="3467134"/>
                </a:lnTo>
                <a:cubicBezTo>
                  <a:pt x="4030964" y="3467134"/>
                  <a:pt x="4153486" y="3344612"/>
                  <a:pt x="4153486" y="3193474"/>
                </a:cubicBezTo>
                <a:lnTo>
                  <a:pt x="4153486" y="2935531"/>
                </a:lnTo>
                <a:lnTo>
                  <a:pt x="4155352" y="2935531"/>
                </a:lnTo>
                <a:lnTo>
                  <a:pt x="4155352" y="2794026"/>
                </a:lnTo>
                <a:cubicBezTo>
                  <a:pt x="4155352" y="2562559"/>
                  <a:pt x="4342993" y="2374918"/>
                  <a:pt x="4574460" y="2374918"/>
                </a:cubicBezTo>
                <a:lnTo>
                  <a:pt x="5752319" y="2374918"/>
                </a:lnTo>
                <a:lnTo>
                  <a:pt x="5752319" y="2359082"/>
                </a:lnTo>
                <a:lnTo>
                  <a:pt x="2802547" y="2359082"/>
                </a:lnTo>
                <a:lnTo>
                  <a:pt x="2799911" y="2385229"/>
                </a:lnTo>
                <a:cubicBezTo>
                  <a:pt x="2748573" y="2636113"/>
                  <a:pt x="2526591" y="2824837"/>
                  <a:pt x="2260530" y="2824837"/>
                </a:cubicBezTo>
                <a:cubicBezTo>
                  <a:pt x="1956461" y="2824837"/>
                  <a:pt x="1709964" y="2578340"/>
                  <a:pt x="1709964" y="2274271"/>
                </a:cubicBezTo>
                <a:cubicBezTo>
                  <a:pt x="1709964" y="1970202"/>
                  <a:pt x="1956461" y="1723705"/>
                  <a:pt x="2260530" y="1723705"/>
                </a:cubicBezTo>
                <a:cubicBezTo>
                  <a:pt x="2526591" y="1723705"/>
                  <a:pt x="2748573" y="1912429"/>
                  <a:pt x="2799911" y="2163313"/>
                </a:cubicBezTo>
                <a:lnTo>
                  <a:pt x="2802547" y="2189461"/>
                </a:lnTo>
                <a:lnTo>
                  <a:pt x="5752319" y="2189461"/>
                </a:lnTo>
                <a:lnTo>
                  <a:pt x="5752319" y="2175435"/>
                </a:lnTo>
                <a:lnTo>
                  <a:pt x="4002959" y="2175435"/>
                </a:lnTo>
                <a:cubicBezTo>
                  <a:pt x="3771492" y="2175435"/>
                  <a:pt x="3583851" y="1987794"/>
                  <a:pt x="3583851" y="1756327"/>
                </a:cubicBezTo>
                <a:lnTo>
                  <a:pt x="3583851" y="1605112"/>
                </a:lnTo>
                <a:lnTo>
                  <a:pt x="3581985" y="1605112"/>
                </a:lnTo>
                <a:lnTo>
                  <a:pt x="3581985" y="926348"/>
                </a:lnTo>
                <a:cubicBezTo>
                  <a:pt x="3581985" y="775210"/>
                  <a:pt x="3459463" y="652688"/>
                  <a:pt x="3308325" y="652688"/>
                </a:cubicBezTo>
                <a:lnTo>
                  <a:pt x="1090838" y="652688"/>
                </a:lnTo>
                <a:lnTo>
                  <a:pt x="1089947" y="661524"/>
                </a:lnTo>
                <a:cubicBezTo>
                  <a:pt x="1038609" y="912408"/>
                  <a:pt x="816627" y="1101132"/>
                  <a:pt x="550566" y="1101132"/>
                </a:cubicBezTo>
                <a:cubicBezTo>
                  <a:pt x="246497" y="1101132"/>
                  <a:pt x="0" y="854635"/>
                  <a:pt x="0" y="550566"/>
                </a:cubicBezTo>
                <a:cubicBezTo>
                  <a:pt x="0" y="246497"/>
                  <a:pt x="246497" y="0"/>
                  <a:pt x="550566" y="0"/>
                </a:cubicBezTo>
                <a:close/>
              </a:path>
            </a:pathLst>
          </a:custGeom>
          <a:solidFill>
            <a:sysClr val="window" lastClr="FFFFFF"/>
          </a:solidFill>
          <a:ln w="25400" cap="flat" cmpd="sng" algn="ctr">
            <a:noFill/>
            <a:prstDash val="solid"/>
          </a:ln>
          <a:effectLst>
            <a:outerShdw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96" name="组合 295"/>
          <p:cNvGrpSpPr/>
          <p:nvPr/>
        </p:nvGrpSpPr>
        <p:grpSpPr>
          <a:xfrm>
            <a:off x="3533935" y="1124744"/>
            <a:ext cx="1988725" cy="692501"/>
            <a:chOff x="2665566" y="1142711"/>
            <a:chExt cx="2406357" cy="837927"/>
          </a:xfrm>
        </p:grpSpPr>
        <p:sp>
          <p:nvSpPr>
            <p:cNvPr id="297" name="文本框 31"/>
            <p:cNvSpPr txBox="1"/>
            <p:nvPr/>
          </p:nvSpPr>
          <p:spPr bwMode="auto">
            <a:xfrm>
              <a:off x="2665566" y="1541195"/>
              <a:ext cx="2406357" cy="439443"/>
            </a:xfrm>
            <a:prstGeom prst="rect">
              <a:avLst/>
            </a:prstGeom>
            <a:noFill/>
          </p:spPr>
          <p:txBody>
            <a:bodyPr wrap="square">
              <a:spAutoFit/>
            </a:bodyPr>
            <a:lstStyle/>
            <a:p>
              <a:pPr marL="0" marR="0" lvl="0" indent="0" algn="r" defTabSz="914400" eaLnBrk="1" fontAlgn="auto" latinLnBrk="0" hangingPunct="1">
                <a:lnSpc>
                  <a:spcPct val="110000"/>
                </a:lnSpc>
                <a:spcBef>
                  <a:spcPts val="0"/>
                </a:spcBef>
                <a:spcAft>
                  <a:spcPts val="0"/>
                </a:spcAft>
                <a:buClrTx/>
                <a:buSzTx/>
                <a:buFontTx/>
                <a:buNone/>
                <a:tabLst/>
                <a:defRPr/>
              </a:pPr>
              <a:r>
                <a:rPr kumimoji="0" lang="zh-CN" altLang="en-US" sz="8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298" name="文本框 32"/>
            <p:cNvSpPr txBox="1"/>
            <p:nvPr/>
          </p:nvSpPr>
          <p:spPr bwMode="auto">
            <a:xfrm>
              <a:off x="2716685" y="1221163"/>
              <a:ext cx="1922797" cy="316548"/>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299" name="文本框 33"/>
            <p:cNvSpPr txBox="1"/>
            <p:nvPr/>
          </p:nvSpPr>
          <p:spPr>
            <a:xfrm>
              <a:off x="4477367" y="1142711"/>
              <a:ext cx="579636" cy="37241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2683C6"/>
                  </a:solidFill>
                  <a:effectLst/>
                  <a:uLnTx/>
                  <a:uFillTx/>
                  <a:latin typeface="Impact" panose="020B0806030902050204" pitchFamily="34" charset="0"/>
                </a:rPr>
                <a:t>01</a:t>
              </a:r>
              <a:endParaRPr kumimoji="0" lang="zh-CN" altLang="en-US" sz="1400" b="1" i="0" u="none" strike="noStrike" kern="0" cap="none" spc="0" normalizeH="0" baseline="0" noProof="0" dirty="0">
                <a:ln>
                  <a:noFill/>
                </a:ln>
                <a:solidFill>
                  <a:srgbClr val="2683C6"/>
                </a:solidFill>
                <a:effectLst/>
                <a:uLnTx/>
                <a:uFillTx/>
                <a:latin typeface="Impact" panose="020B0806030902050204" pitchFamily="34" charset="0"/>
              </a:endParaRPr>
            </a:p>
          </p:txBody>
        </p:sp>
      </p:grpSp>
      <p:sp>
        <p:nvSpPr>
          <p:cNvPr id="300" name="等腰三角形 299"/>
          <p:cNvSpPr/>
          <p:nvPr/>
        </p:nvSpPr>
        <p:spPr>
          <a:xfrm rot="5400000">
            <a:off x="7462591" y="3037953"/>
            <a:ext cx="1149096" cy="990601"/>
          </a:xfrm>
          <a:prstGeom prst="triangle">
            <a:avLst/>
          </a:prstGeom>
          <a:gradFill>
            <a:gsLst>
              <a:gs pos="50000">
                <a:sysClr val="window" lastClr="FFFFFF"/>
              </a:gs>
              <a:gs pos="50000">
                <a:srgbClr val="E8E8E8"/>
              </a:gs>
            </a:gsLst>
            <a:lin ang="0" scaled="0"/>
          </a:gradFill>
          <a:ln w="25400" cap="flat" cmpd="sng" algn="ctr">
            <a:noFill/>
            <a:prstDash val="solid"/>
          </a:ln>
          <a:effectLst>
            <a:outerShdw dist="1016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1" name="组合 300"/>
          <p:cNvGrpSpPr/>
          <p:nvPr/>
        </p:nvGrpSpPr>
        <p:grpSpPr>
          <a:xfrm>
            <a:off x="7140343" y="3174476"/>
            <a:ext cx="90485" cy="615219"/>
            <a:chOff x="7917305" y="1679687"/>
            <a:chExt cx="213360" cy="853440"/>
          </a:xfrm>
        </p:grpSpPr>
        <p:sp>
          <p:nvSpPr>
            <p:cNvPr id="302" name="矩形 301"/>
            <p:cNvSpPr/>
            <p:nvPr/>
          </p:nvSpPr>
          <p:spPr>
            <a:xfrm>
              <a:off x="7917305" y="1679687"/>
              <a:ext cx="213360" cy="213360"/>
            </a:xfrm>
            <a:prstGeom prst="rect">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3" name="矩形 302"/>
            <p:cNvSpPr/>
            <p:nvPr/>
          </p:nvSpPr>
          <p:spPr>
            <a:xfrm>
              <a:off x="7917305" y="1893047"/>
              <a:ext cx="213360" cy="213360"/>
            </a:xfrm>
            <a:prstGeom prst="rect">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4" name="矩形 303"/>
            <p:cNvSpPr/>
            <p:nvPr/>
          </p:nvSpPr>
          <p:spPr>
            <a:xfrm>
              <a:off x="7917305" y="2106407"/>
              <a:ext cx="213360" cy="213360"/>
            </a:xfrm>
            <a:prstGeom prst="rect">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5" name="矩形 304"/>
            <p:cNvSpPr/>
            <p:nvPr/>
          </p:nvSpPr>
          <p:spPr>
            <a:xfrm>
              <a:off x="7917305" y="2319767"/>
              <a:ext cx="213360" cy="213360"/>
            </a:xfrm>
            <a:prstGeom prst="rect">
              <a:avLst/>
            </a:prstGeom>
            <a:solidFill>
              <a:srgbClr val="2683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06" name="组合 305"/>
          <p:cNvGrpSpPr/>
          <p:nvPr/>
        </p:nvGrpSpPr>
        <p:grpSpPr>
          <a:xfrm flipH="1">
            <a:off x="600144" y="4063442"/>
            <a:ext cx="1988725" cy="692501"/>
            <a:chOff x="2665566" y="1142711"/>
            <a:chExt cx="2406357" cy="837927"/>
          </a:xfrm>
        </p:grpSpPr>
        <p:sp>
          <p:nvSpPr>
            <p:cNvPr id="307" name="文本框 93"/>
            <p:cNvSpPr txBox="1"/>
            <p:nvPr/>
          </p:nvSpPr>
          <p:spPr bwMode="auto">
            <a:xfrm>
              <a:off x="2665566" y="1541195"/>
              <a:ext cx="2406357" cy="439443"/>
            </a:xfrm>
            <a:prstGeom prst="rect">
              <a:avLst/>
            </a:prstGeom>
            <a:noFill/>
          </p:spPr>
          <p:txBody>
            <a:bodyPr wrap="square">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8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308" name="文本框 94"/>
            <p:cNvSpPr txBox="1"/>
            <p:nvPr/>
          </p:nvSpPr>
          <p:spPr bwMode="auto">
            <a:xfrm>
              <a:off x="2716685" y="1221163"/>
              <a:ext cx="1922797" cy="316548"/>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309" name="文本框 95"/>
            <p:cNvSpPr txBox="1"/>
            <p:nvPr/>
          </p:nvSpPr>
          <p:spPr>
            <a:xfrm>
              <a:off x="4351512" y="1142711"/>
              <a:ext cx="705492" cy="37241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2683C6"/>
                  </a:solidFill>
                  <a:effectLst/>
                  <a:uLnTx/>
                  <a:uFillTx/>
                  <a:latin typeface="Impact" panose="020B0806030902050204" pitchFamily="34" charset="0"/>
                </a:rPr>
                <a:t>03</a:t>
              </a:r>
              <a:endParaRPr kumimoji="0" lang="zh-CN" altLang="en-US" sz="1400" b="1" i="0" u="none" strike="noStrike" kern="0" cap="none" spc="0" normalizeH="0" baseline="0" noProof="0" dirty="0">
                <a:ln>
                  <a:noFill/>
                </a:ln>
                <a:solidFill>
                  <a:srgbClr val="2683C6"/>
                </a:solidFill>
                <a:effectLst/>
                <a:uLnTx/>
                <a:uFillTx/>
                <a:latin typeface="Impact" panose="020B0806030902050204" pitchFamily="34" charset="0"/>
              </a:endParaRPr>
            </a:p>
          </p:txBody>
        </p:sp>
      </p:grpSp>
      <p:grpSp>
        <p:nvGrpSpPr>
          <p:cNvPr id="310" name="组合 309"/>
          <p:cNvGrpSpPr/>
          <p:nvPr/>
        </p:nvGrpSpPr>
        <p:grpSpPr>
          <a:xfrm flipH="1">
            <a:off x="3591697" y="4835590"/>
            <a:ext cx="1988725" cy="692501"/>
            <a:chOff x="2665566" y="1142711"/>
            <a:chExt cx="2406357" cy="837927"/>
          </a:xfrm>
        </p:grpSpPr>
        <p:sp>
          <p:nvSpPr>
            <p:cNvPr id="311" name="文本框 110"/>
            <p:cNvSpPr txBox="1"/>
            <p:nvPr/>
          </p:nvSpPr>
          <p:spPr bwMode="auto">
            <a:xfrm>
              <a:off x="2665566" y="1541195"/>
              <a:ext cx="2406357" cy="439443"/>
            </a:xfrm>
            <a:prstGeom prst="rect">
              <a:avLst/>
            </a:prstGeom>
            <a:noFill/>
          </p:spPr>
          <p:txBody>
            <a:bodyPr wrap="square">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8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312" name="文本框 111"/>
            <p:cNvSpPr txBox="1"/>
            <p:nvPr/>
          </p:nvSpPr>
          <p:spPr bwMode="auto">
            <a:xfrm>
              <a:off x="2716685" y="1221163"/>
              <a:ext cx="1922797" cy="316548"/>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313" name="文本框 112"/>
            <p:cNvSpPr txBox="1"/>
            <p:nvPr/>
          </p:nvSpPr>
          <p:spPr>
            <a:xfrm>
              <a:off x="4147650" y="1142711"/>
              <a:ext cx="909355" cy="37241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2683C6"/>
                  </a:solidFill>
                  <a:effectLst/>
                  <a:uLnTx/>
                  <a:uFillTx/>
                  <a:latin typeface="Impact" panose="020B0806030902050204" pitchFamily="34" charset="0"/>
                </a:rPr>
                <a:t>04</a:t>
              </a:r>
              <a:endParaRPr kumimoji="0" lang="zh-CN" altLang="en-US" sz="1400" b="1" i="0" u="none" strike="noStrike" kern="0" cap="none" spc="0" normalizeH="0" baseline="0" noProof="0" dirty="0">
                <a:ln>
                  <a:noFill/>
                </a:ln>
                <a:solidFill>
                  <a:srgbClr val="2683C6"/>
                </a:solidFill>
                <a:effectLst/>
                <a:uLnTx/>
                <a:uFillTx/>
                <a:latin typeface="Impact" panose="020B0806030902050204" pitchFamily="34" charset="0"/>
              </a:endParaRPr>
            </a:p>
          </p:txBody>
        </p:sp>
      </p:grpSp>
      <p:grpSp>
        <p:nvGrpSpPr>
          <p:cNvPr id="314" name="组合 313"/>
          <p:cNvGrpSpPr/>
          <p:nvPr/>
        </p:nvGrpSpPr>
        <p:grpSpPr>
          <a:xfrm flipH="1">
            <a:off x="1632937" y="3009803"/>
            <a:ext cx="1988725" cy="692501"/>
            <a:chOff x="2665566" y="1142711"/>
            <a:chExt cx="2406357" cy="837927"/>
          </a:xfrm>
        </p:grpSpPr>
        <p:sp>
          <p:nvSpPr>
            <p:cNvPr id="315" name="文本框 122"/>
            <p:cNvSpPr txBox="1"/>
            <p:nvPr/>
          </p:nvSpPr>
          <p:spPr bwMode="auto">
            <a:xfrm>
              <a:off x="2665566" y="1541195"/>
              <a:ext cx="2406357" cy="439443"/>
            </a:xfrm>
            <a:prstGeom prst="rect">
              <a:avLst/>
            </a:prstGeom>
            <a:noFill/>
          </p:spPr>
          <p:txBody>
            <a:bodyPr wrap="square">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8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点击输入具体内容点击输入具体内容点击输入具体内容点击输入具体内容</a:t>
              </a:r>
            </a:p>
          </p:txBody>
        </p:sp>
        <p:sp>
          <p:nvSpPr>
            <p:cNvPr id="316" name="文本框 123"/>
            <p:cNvSpPr txBox="1"/>
            <p:nvPr/>
          </p:nvSpPr>
          <p:spPr bwMode="auto">
            <a:xfrm>
              <a:off x="2716685" y="1221163"/>
              <a:ext cx="1922797" cy="316548"/>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lumMod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317" name="文本框 124"/>
            <p:cNvSpPr txBox="1"/>
            <p:nvPr/>
          </p:nvSpPr>
          <p:spPr>
            <a:xfrm>
              <a:off x="4339728" y="1142711"/>
              <a:ext cx="717276" cy="37241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2683C6"/>
                  </a:solidFill>
                  <a:effectLst/>
                  <a:uLnTx/>
                  <a:uFillTx/>
                  <a:latin typeface="Impact" panose="020B0806030902050204" pitchFamily="34" charset="0"/>
                </a:rPr>
                <a:t>02</a:t>
              </a:r>
              <a:endParaRPr kumimoji="0" lang="zh-CN" altLang="en-US" sz="1400" b="1" i="0" u="none" strike="noStrike" kern="0" cap="none" spc="0" normalizeH="0" baseline="0" noProof="0" dirty="0">
                <a:ln>
                  <a:noFill/>
                </a:ln>
                <a:solidFill>
                  <a:srgbClr val="2683C6"/>
                </a:solidFill>
                <a:effectLst/>
                <a:uLnTx/>
                <a:uFillTx/>
                <a:latin typeface="Impact" panose="020B0806030902050204" pitchFamily="34" charset="0"/>
              </a:endParaRPr>
            </a:p>
          </p:txBody>
        </p:sp>
      </p:grpSp>
      <p:grpSp>
        <p:nvGrpSpPr>
          <p:cNvPr id="318" name="组合 317"/>
          <p:cNvGrpSpPr/>
          <p:nvPr/>
        </p:nvGrpSpPr>
        <p:grpSpPr>
          <a:xfrm>
            <a:off x="5455095" y="4694931"/>
            <a:ext cx="1218029" cy="993391"/>
            <a:chOff x="5450027" y="3986336"/>
            <a:chExt cx="1105361" cy="901502"/>
          </a:xfrm>
        </p:grpSpPr>
        <p:sp>
          <p:nvSpPr>
            <p:cNvPr id="319" name="椭圆 318"/>
            <p:cNvSpPr/>
            <p:nvPr/>
          </p:nvSpPr>
          <p:spPr>
            <a:xfrm>
              <a:off x="5856660" y="4078200"/>
              <a:ext cx="698728" cy="698728"/>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0" name="椭圆 319"/>
            <p:cNvSpPr/>
            <p:nvPr/>
          </p:nvSpPr>
          <p:spPr>
            <a:xfrm>
              <a:off x="5919853" y="4141393"/>
              <a:ext cx="572339" cy="572339"/>
            </a:xfrm>
            <a:prstGeom prst="ellipse">
              <a:avLst/>
            </a:prstGeom>
            <a:solidFill>
              <a:srgbClr val="2683C6"/>
            </a:solidFill>
            <a:ln w="25400" cap="flat" cmpd="sng" algn="ctr">
              <a:noFill/>
              <a:prstDash val="solid"/>
            </a:ln>
            <a:effectLst>
              <a:innerShdw dist="889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21" name="组合 320"/>
            <p:cNvGrpSpPr/>
            <p:nvPr/>
          </p:nvGrpSpPr>
          <p:grpSpPr>
            <a:xfrm rot="16200000" flipH="1">
              <a:off x="5344272" y="4092091"/>
              <a:ext cx="901502" cy="689992"/>
              <a:chOff x="911201" y="1622002"/>
              <a:chExt cx="2283025" cy="1747386"/>
            </a:xfrm>
          </p:grpSpPr>
          <p:sp>
            <p:nvSpPr>
              <p:cNvPr id="331" name="矩形 330"/>
              <p:cNvSpPr/>
              <p:nvPr/>
            </p:nvSpPr>
            <p:spPr>
              <a:xfrm>
                <a:off x="2026099" y="1679379"/>
                <a:ext cx="60759" cy="489621"/>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2" name="任意多边形 331"/>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3" name="椭圆 332"/>
              <p:cNvSpPr/>
              <p:nvPr/>
            </p:nvSpPr>
            <p:spPr>
              <a:xfrm>
                <a:off x="911201" y="2587444"/>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4" name="椭圆 333"/>
              <p:cNvSpPr/>
              <p:nvPr/>
            </p:nvSpPr>
            <p:spPr>
              <a:xfrm>
                <a:off x="3095293" y="2587444"/>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5" name="椭圆 334"/>
              <p:cNvSpPr/>
              <p:nvPr/>
            </p:nvSpPr>
            <p:spPr>
              <a:xfrm>
                <a:off x="1952570" y="2048530"/>
                <a:ext cx="209661" cy="209661"/>
              </a:xfrm>
              <a:prstGeom prst="ellipse">
                <a:avLst/>
              </a:prstGeom>
              <a:solidFill>
                <a:srgbClr val="2683C6">
                  <a:alpha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6" name="椭圆 335"/>
              <p:cNvSpPr/>
              <p:nvPr/>
            </p:nvSpPr>
            <p:spPr>
              <a:xfrm>
                <a:off x="2007933" y="2106832"/>
                <a:ext cx="98933" cy="98933"/>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7" name="椭圆 336"/>
              <p:cNvSpPr/>
              <p:nvPr/>
            </p:nvSpPr>
            <p:spPr>
              <a:xfrm>
                <a:off x="2007011" y="1622002"/>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22" name="组合 321"/>
            <p:cNvGrpSpPr/>
            <p:nvPr/>
          </p:nvGrpSpPr>
          <p:grpSpPr>
            <a:xfrm>
              <a:off x="6096353" y="4316632"/>
              <a:ext cx="219341" cy="231061"/>
              <a:chOff x="6596990" y="5657399"/>
              <a:chExt cx="428184" cy="496168"/>
            </a:xfrm>
            <a:solidFill>
              <a:sysClr val="window" lastClr="FFFFFF"/>
            </a:solidFill>
          </p:grpSpPr>
          <p:sp>
            <p:nvSpPr>
              <p:cNvPr id="323" name="Freeform 25"/>
              <p:cNvSpPr>
                <a:spLocks/>
              </p:cNvSpPr>
              <p:nvPr/>
            </p:nvSpPr>
            <p:spPr bwMode="auto">
              <a:xfrm>
                <a:off x="6678095" y="6064113"/>
                <a:ext cx="265975" cy="89454"/>
              </a:xfrm>
              <a:custGeom>
                <a:avLst/>
                <a:gdLst>
                  <a:gd name="T0" fmla="*/ 86 w 94"/>
                  <a:gd name="T1" fmla="*/ 22 h 32"/>
                  <a:gd name="T2" fmla="*/ 64 w 94"/>
                  <a:gd name="T3" fmla="*/ 22 h 32"/>
                  <a:gd name="T4" fmla="*/ 64 w 94"/>
                  <a:gd name="T5" fmla="*/ 0 h 32"/>
                  <a:gd name="T6" fmla="*/ 31 w 94"/>
                  <a:gd name="T7" fmla="*/ 0 h 32"/>
                  <a:gd name="T8" fmla="*/ 31 w 94"/>
                  <a:gd name="T9" fmla="*/ 22 h 32"/>
                  <a:gd name="T10" fmla="*/ 8 w 94"/>
                  <a:gd name="T11" fmla="*/ 22 h 32"/>
                  <a:gd name="T12" fmla="*/ 0 w 94"/>
                  <a:gd name="T13" fmla="*/ 27 h 32"/>
                  <a:gd name="T14" fmla="*/ 0 w 94"/>
                  <a:gd name="T15" fmla="*/ 32 h 32"/>
                  <a:gd name="T16" fmla="*/ 94 w 94"/>
                  <a:gd name="T17" fmla="*/ 32 h 32"/>
                  <a:gd name="T18" fmla="*/ 94 w 94"/>
                  <a:gd name="T19" fmla="*/ 27 h 32"/>
                  <a:gd name="T20" fmla="*/ 86 w 94"/>
                  <a:gd name="T2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32">
                    <a:moveTo>
                      <a:pt x="86" y="22"/>
                    </a:moveTo>
                    <a:cubicBezTo>
                      <a:pt x="64" y="22"/>
                      <a:pt x="64" y="22"/>
                      <a:pt x="64" y="22"/>
                    </a:cubicBezTo>
                    <a:cubicBezTo>
                      <a:pt x="64" y="0"/>
                      <a:pt x="64" y="0"/>
                      <a:pt x="64" y="0"/>
                    </a:cubicBezTo>
                    <a:cubicBezTo>
                      <a:pt x="31" y="0"/>
                      <a:pt x="31" y="0"/>
                      <a:pt x="31" y="0"/>
                    </a:cubicBezTo>
                    <a:cubicBezTo>
                      <a:pt x="31" y="22"/>
                      <a:pt x="31" y="22"/>
                      <a:pt x="31" y="22"/>
                    </a:cubicBezTo>
                    <a:cubicBezTo>
                      <a:pt x="8" y="22"/>
                      <a:pt x="8" y="22"/>
                      <a:pt x="8" y="22"/>
                    </a:cubicBezTo>
                    <a:cubicBezTo>
                      <a:pt x="4" y="22"/>
                      <a:pt x="0" y="24"/>
                      <a:pt x="0" y="27"/>
                    </a:cubicBezTo>
                    <a:cubicBezTo>
                      <a:pt x="0" y="32"/>
                      <a:pt x="0" y="32"/>
                      <a:pt x="0" y="32"/>
                    </a:cubicBezTo>
                    <a:cubicBezTo>
                      <a:pt x="94" y="32"/>
                      <a:pt x="94" y="32"/>
                      <a:pt x="94" y="32"/>
                    </a:cubicBezTo>
                    <a:cubicBezTo>
                      <a:pt x="94" y="27"/>
                      <a:pt x="94" y="27"/>
                      <a:pt x="94" y="27"/>
                    </a:cubicBezTo>
                    <a:cubicBezTo>
                      <a:pt x="94" y="24"/>
                      <a:pt x="90" y="22"/>
                      <a:pt x="8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24" name="Freeform 26"/>
              <p:cNvSpPr>
                <a:spLocks/>
              </p:cNvSpPr>
              <p:nvPr/>
            </p:nvSpPr>
            <p:spPr bwMode="auto">
              <a:xfrm>
                <a:off x="6718647" y="5789789"/>
                <a:ext cx="66792" cy="124042"/>
              </a:xfrm>
              <a:custGeom>
                <a:avLst/>
                <a:gdLst>
                  <a:gd name="T0" fmla="*/ 15 w 24"/>
                  <a:gd name="T1" fmla="*/ 18 h 44"/>
                  <a:gd name="T2" fmla="*/ 9 w 24"/>
                  <a:gd name="T3" fmla="*/ 14 h 44"/>
                  <a:gd name="T4" fmla="*/ 13 w 24"/>
                  <a:gd name="T5" fmla="*/ 11 h 44"/>
                  <a:gd name="T6" fmla="*/ 21 w 24"/>
                  <a:gd name="T7" fmla="*/ 13 h 44"/>
                  <a:gd name="T8" fmla="*/ 23 w 24"/>
                  <a:gd name="T9" fmla="*/ 6 h 44"/>
                  <a:gd name="T10" fmla="*/ 15 w 24"/>
                  <a:gd name="T11" fmla="*/ 5 h 44"/>
                  <a:gd name="T12" fmla="*/ 15 w 24"/>
                  <a:gd name="T13" fmla="*/ 0 h 44"/>
                  <a:gd name="T14" fmla="*/ 9 w 24"/>
                  <a:gd name="T15" fmla="*/ 0 h 44"/>
                  <a:gd name="T16" fmla="*/ 9 w 24"/>
                  <a:gd name="T17" fmla="*/ 5 h 44"/>
                  <a:gd name="T18" fmla="*/ 0 w 24"/>
                  <a:gd name="T19" fmla="*/ 15 h 44"/>
                  <a:gd name="T20" fmla="*/ 10 w 24"/>
                  <a:gd name="T21" fmla="*/ 25 h 44"/>
                  <a:gd name="T22" fmla="*/ 16 w 24"/>
                  <a:gd name="T23" fmla="*/ 29 h 44"/>
                  <a:gd name="T24" fmla="*/ 11 w 24"/>
                  <a:gd name="T25" fmla="*/ 33 h 44"/>
                  <a:gd name="T26" fmla="*/ 2 w 24"/>
                  <a:gd name="T27" fmla="*/ 30 h 44"/>
                  <a:gd name="T28" fmla="*/ 0 w 24"/>
                  <a:gd name="T29" fmla="*/ 37 h 44"/>
                  <a:gd name="T30" fmla="*/ 9 w 24"/>
                  <a:gd name="T31" fmla="*/ 39 h 44"/>
                  <a:gd name="T32" fmla="*/ 9 w 24"/>
                  <a:gd name="T33" fmla="*/ 44 h 44"/>
                  <a:gd name="T34" fmla="*/ 15 w 24"/>
                  <a:gd name="T35" fmla="*/ 44 h 44"/>
                  <a:gd name="T36" fmla="*/ 15 w 24"/>
                  <a:gd name="T37" fmla="*/ 38 h 44"/>
                  <a:gd name="T38" fmla="*/ 24 w 24"/>
                  <a:gd name="T39" fmla="*/ 29 h 44"/>
                  <a:gd name="T40" fmla="*/ 15 w 24"/>
                  <a:gd name="T41"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44">
                    <a:moveTo>
                      <a:pt x="15" y="18"/>
                    </a:moveTo>
                    <a:cubicBezTo>
                      <a:pt x="10" y="17"/>
                      <a:pt x="9" y="15"/>
                      <a:pt x="9" y="14"/>
                    </a:cubicBezTo>
                    <a:cubicBezTo>
                      <a:pt x="9" y="12"/>
                      <a:pt x="10" y="11"/>
                      <a:pt x="13" y="11"/>
                    </a:cubicBezTo>
                    <a:cubicBezTo>
                      <a:pt x="17" y="11"/>
                      <a:pt x="20" y="12"/>
                      <a:pt x="21" y="13"/>
                    </a:cubicBezTo>
                    <a:cubicBezTo>
                      <a:pt x="23" y="6"/>
                      <a:pt x="23" y="6"/>
                      <a:pt x="23" y="6"/>
                    </a:cubicBezTo>
                    <a:cubicBezTo>
                      <a:pt x="21" y="6"/>
                      <a:pt x="18" y="5"/>
                      <a:pt x="15" y="5"/>
                    </a:cubicBezTo>
                    <a:cubicBezTo>
                      <a:pt x="15" y="0"/>
                      <a:pt x="15" y="0"/>
                      <a:pt x="15" y="0"/>
                    </a:cubicBezTo>
                    <a:cubicBezTo>
                      <a:pt x="9" y="0"/>
                      <a:pt x="9" y="0"/>
                      <a:pt x="9" y="0"/>
                    </a:cubicBezTo>
                    <a:cubicBezTo>
                      <a:pt x="9" y="5"/>
                      <a:pt x="9" y="5"/>
                      <a:pt x="9" y="5"/>
                    </a:cubicBezTo>
                    <a:cubicBezTo>
                      <a:pt x="4" y="6"/>
                      <a:pt x="0" y="10"/>
                      <a:pt x="0" y="15"/>
                    </a:cubicBezTo>
                    <a:cubicBezTo>
                      <a:pt x="0" y="20"/>
                      <a:pt x="4" y="23"/>
                      <a:pt x="10" y="25"/>
                    </a:cubicBezTo>
                    <a:cubicBezTo>
                      <a:pt x="14" y="26"/>
                      <a:pt x="16" y="27"/>
                      <a:pt x="16" y="29"/>
                    </a:cubicBezTo>
                    <a:cubicBezTo>
                      <a:pt x="16" y="31"/>
                      <a:pt x="14" y="33"/>
                      <a:pt x="11" y="33"/>
                    </a:cubicBezTo>
                    <a:cubicBezTo>
                      <a:pt x="7" y="33"/>
                      <a:pt x="4" y="32"/>
                      <a:pt x="2" y="30"/>
                    </a:cubicBezTo>
                    <a:cubicBezTo>
                      <a:pt x="0" y="37"/>
                      <a:pt x="0" y="37"/>
                      <a:pt x="0" y="37"/>
                    </a:cubicBezTo>
                    <a:cubicBezTo>
                      <a:pt x="2" y="38"/>
                      <a:pt x="6" y="39"/>
                      <a:pt x="9" y="39"/>
                    </a:cubicBezTo>
                    <a:cubicBezTo>
                      <a:pt x="9" y="44"/>
                      <a:pt x="9" y="44"/>
                      <a:pt x="9" y="44"/>
                    </a:cubicBezTo>
                    <a:cubicBezTo>
                      <a:pt x="15" y="44"/>
                      <a:pt x="15" y="44"/>
                      <a:pt x="15" y="44"/>
                    </a:cubicBezTo>
                    <a:cubicBezTo>
                      <a:pt x="15" y="38"/>
                      <a:pt x="15" y="38"/>
                      <a:pt x="15" y="38"/>
                    </a:cubicBezTo>
                    <a:cubicBezTo>
                      <a:pt x="21" y="37"/>
                      <a:pt x="24" y="33"/>
                      <a:pt x="24" y="29"/>
                    </a:cubicBezTo>
                    <a:cubicBezTo>
                      <a:pt x="24" y="24"/>
                      <a:pt x="22" y="21"/>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25" name="Freeform 27"/>
              <p:cNvSpPr>
                <a:spLocks noEditPoints="1"/>
              </p:cNvSpPr>
              <p:nvPr/>
            </p:nvSpPr>
            <p:spPr bwMode="auto">
              <a:xfrm>
                <a:off x="6655434" y="5758779"/>
                <a:ext cx="192027" cy="186063"/>
              </a:xfrm>
              <a:custGeom>
                <a:avLst/>
                <a:gdLst>
                  <a:gd name="T0" fmla="*/ 34 w 68"/>
                  <a:gd name="T1" fmla="*/ 0 h 66"/>
                  <a:gd name="T2" fmla="*/ 0 w 68"/>
                  <a:gd name="T3" fmla="*/ 33 h 66"/>
                  <a:gd name="T4" fmla="*/ 34 w 68"/>
                  <a:gd name="T5" fmla="*/ 66 h 66"/>
                  <a:gd name="T6" fmla="*/ 68 w 68"/>
                  <a:gd name="T7" fmla="*/ 33 h 66"/>
                  <a:gd name="T8" fmla="*/ 34 w 68"/>
                  <a:gd name="T9" fmla="*/ 0 h 66"/>
                  <a:gd name="T10" fmla="*/ 34 w 68"/>
                  <a:gd name="T11" fmla="*/ 59 h 66"/>
                  <a:gd name="T12" fmla="*/ 7 w 68"/>
                  <a:gd name="T13" fmla="*/ 33 h 66"/>
                  <a:gd name="T14" fmla="*/ 34 w 68"/>
                  <a:gd name="T15" fmla="*/ 7 h 66"/>
                  <a:gd name="T16" fmla="*/ 60 w 68"/>
                  <a:gd name="T17" fmla="*/ 33 h 66"/>
                  <a:gd name="T18" fmla="*/ 34 w 68"/>
                  <a:gd name="T19"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6">
                    <a:moveTo>
                      <a:pt x="34" y="0"/>
                    </a:moveTo>
                    <a:cubicBezTo>
                      <a:pt x="15" y="0"/>
                      <a:pt x="0" y="15"/>
                      <a:pt x="0" y="33"/>
                    </a:cubicBezTo>
                    <a:cubicBezTo>
                      <a:pt x="0" y="51"/>
                      <a:pt x="15" y="66"/>
                      <a:pt x="34" y="66"/>
                    </a:cubicBezTo>
                    <a:cubicBezTo>
                      <a:pt x="53" y="66"/>
                      <a:pt x="68" y="51"/>
                      <a:pt x="68" y="33"/>
                    </a:cubicBezTo>
                    <a:cubicBezTo>
                      <a:pt x="68" y="15"/>
                      <a:pt x="53" y="0"/>
                      <a:pt x="34" y="0"/>
                    </a:cubicBezTo>
                    <a:close/>
                    <a:moveTo>
                      <a:pt x="34" y="59"/>
                    </a:moveTo>
                    <a:cubicBezTo>
                      <a:pt x="19" y="59"/>
                      <a:pt x="7" y="47"/>
                      <a:pt x="7" y="33"/>
                    </a:cubicBezTo>
                    <a:cubicBezTo>
                      <a:pt x="7" y="19"/>
                      <a:pt x="19" y="7"/>
                      <a:pt x="34" y="7"/>
                    </a:cubicBezTo>
                    <a:cubicBezTo>
                      <a:pt x="49" y="7"/>
                      <a:pt x="60" y="19"/>
                      <a:pt x="60" y="33"/>
                    </a:cubicBezTo>
                    <a:cubicBezTo>
                      <a:pt x="60" y="47"/>
                      <a:pt x="49" y="59"/>
                      <a:pt x="3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26" name="Freeform 28"/>
              <p:cNvSpPr>
                <a:spLocks/>
              </p:cNvSpPr>
              <p:nvPr/>
            </p:nvSpPr>
            <p:spPr bwMode="auto">
              <a:xfrm>
                <a:off x="6876085" y="5680060"/>
                <a:ext cx="53672" cy="98995"/>
              </a:xfrm>
              <a:custGeom>
                <a:avLst/>
                <a:gdLst>
                  <a:gd name="T0" fmla="*/ 8 w 19"/>
                  <a:gd name="T1" fmla="*/ 26 h 35"/>
                  <a:gd name="T2" fmla="*/ 1 w 19"/>
                  <a:gd name="T3" fmla="*/ 24 h 35"/>
                  <a:gd name="T4" fmla="*/ 0 w 19"/>
                  <a:gd name="T5" fmla="*/ 29 h 35"/>
                  <a:gd name="T6" fmla="*/ 7 w 19"/>
                  <a:gd name="T7" fmla="*/ 31 h 35"/>
                  <a:gd name="T8" fmla="*/ 7 w 19"/>
                  <a:gd name="T9" fmla="*/ 35 h 35"/>
                  <a:gd name="T10" fmla="*/ 11 w 19"/>
                  <a:gd name="T11" fmla="*/ 35 h 35"/>
                  <a:gd name="T12" fmla="*/ 11 w 19"/>
                  <a:gd name="T13" fmla="*/ 30 h 35"/>
                  <a:gd name="T14" fmla="*/ 19 w 19"/>
                  <a:gd name="T15" fmla="*/ 23 h 35"/>
                  <a:gd name="T16" fmla="*/ 12 w 19"/>
                  <a:gd name="T17" fmla="*/ 15 h 35"/>
                  <a:gd name="T18" fmla="*/ 7 w 19"/>
                  <a:gd name="T19" fmla="*/ 11 h 35"/>
                  <a:gd name="T20" fmla="*/ 10 w 19"/>
                  <a:gd name="T21" fmla="*/ 9 h 35"/>
                  <a:gd name="T22" fmla="*/ 16 w 19"/>
                  <a:gd name="T23" fmla="*/ 10 h 35"/>
                  <a:gd name="T24" fmla="*/ 18 w 19"/>
                  <a:gd name="T25" fmla="*/ 5 h 35"/>
                  <a:gd name="T26" fmla="*/ 12 w 19"/>
                  <a:gd name="T27" fmla="*/ 4 h 35"/>
                  <a:gd name="T28" fmla="*/ 12 w 19"/>
                  <a:gd name="T29" fmla="*/ 0 h 35"/>
                  <a:gd name="T30" fmla="*/ 7 w 19"/>
                  <a:gd name="T31" fmla="*/ 0 h 35"/>
                  <a:gd name="T32" fmla="*/ 7 w 19"/>
                  <a:gd name="T33" fmla="*/ 4 h 35"/>
                  <a:gd name="T34" fmla="*/ 0 w 19"/>
                  <a:gd name="T35" fmla="*/ 12 h 35"/>
                  <a:gd name="T36" fmla="*/ 8 w 19"/>
                  <a:gd name="T37" fmla="*/ 19 h 35"/>
                  <a:gd name="T38" fmla="*/ 12 w 19"/>
                  <a:gd name="T39" fmla="*/ 23 h 35"/>
                  <a:gd name="T40" fmla="*/ 8 w 19"/>
                  <a:gd name="T4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5">
                    <a:moveTo>
                      <a:pt x="8" y="26"/>
                    </a:moveTo>
                    <a:cubicBezTo>
                      <a:pt x="6" y="26"/>
                      <a:pt x="3" y="25"/>
                      <a:pt x="1" y="24"/>
                    </a:cubicBezTo>
                    <a:cubicBezTo>
                      <a:pt x="0" y="29"/>
                      <a:pt x="0" y="29"/>
                      <a:pt x="0" y="29"/>
                    </a:cubicBezTo>
                    <a:cubicBezTo>
                      <a:pt x="2" y="30"/>
                      <a:pt x="4" y="31"/>
                      <a:pt x="7" y="31"/>
                    </a:cubicBezTo>
                    <a:cubicBezTo>
                      <a:pt x="7" y="35"/>
                      <a:pt x="7" y="35"/>
                      <a:pt x="7" y="35"/>
                    </a:cubicBezTo>
                    <a:cubicBezTo>
                      <a:pt x="11" y="35"/>
                      <a:pt x="11" y="35"/>
                      <a:pt x="11" y="35"/>
                    </a:cubicBezTo>
                    <a:cubicBezTo>
                      <a:pt x="11" y="30"/>
                      <a:pt x="11" y="30"/>
                      <a:pt x="11" y="30"/>
                    </a:cubicBezTo>
                    <a:cubicBezTo>
                      <a:pt x="16" y="30"/>
                      <a:pt x="19" y="26"/>
                      <a:pt x="19" y="23"/>
                    </a:cubicBezTo>
                    <a:cubicBezTo>
                      <a:pt x="19" y="19"/>
                      <a:pt x="17" y="16"/>
                      <a:pt x="12" y="15"/>
                    </a:cubicBezTo>
                    <a:cubicBezTo>
                      <a:pt x="8" y="13"/>
                      <a:pt x="7" y="12"/>
                      <a:pt x="7" y="11"/>
                    </a:cubicBezTo>
                    <a:cubicBezTo>
                      <a:pt x="7" y="10"/>
                      <a:pt x="8" y="9"/>
                      <a:pt x="10" y="9"/>
                    </a:cubicBezTo>
                    <a:cubicBezTo>
                      <a:pt x="13" y="9"/>
                      <a:pt x="15" y="10"/>
                      <a:pt x="16" y="10"/>
                    </a:cubicBezTo>
                    <a:cubicBezTo>
                      <a:pt x="18" y="5"/>
                      <a:pt x="18" y="5"/>
                      <a:pt x="18" y="5"/>
                    </a:cubicBezTo>
                    <a:cubicBezTo>
                      <a:pt x="16" y="5"/>
                      <a:pt x="14" y="4"/>
                      <a:pt x="12" y="4"/>
                    </a:cubicBezTo>
                    <a:cubicBezTo>
                      <a:pt x="12" y="0"/>
                      <a:pt x="12" y="0"/>
                      <a:pt x="12" y="0"/>
                    </a:cubicBezTo>
                    <a:cubicBezTo>
                      <a:pt x="7" y="0"/>
                      <a:pt x="7" y="0"/>
                      <a:pt x="7" y="0"/>
                    </a:cubicBezTo>
                    <a:cubicBezTo>
                      <a:pt x="7" y="4"/>
                      <a:pt x="7" y="4"/>
                      <a:pt x="7" y="4"/>
                    </a:cubicBezTo>
                    <a:cubicBezTo>
                      <a:pt x="3" y="5"/>
                      <a:pt x="0" y="8"/>
                      <a:pt x="0" y="12"/>
                    </a:cubicBezTo>
                    <a:cubicBezTo>
                      <a:pt x="0" y="16"/>
                      <a:pt x="3" y="18"/>
                      <a:pt x="8" y="19"/>
                    </a:cubicBezTo>
                    <a:cubicBezTo>
                      <a:pt x="11" y="21"/>
                      <a:pt x="12" y="22"/>
                      <a:pt x="12" y="23"/>
                    </a:cubicBezTo>
                    <a:cubicBezTo>
                      <a:pt x="12" y="25"/>
                      <a:pt x="11" y="26"/>
                      <a:pt x="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27" name="Freeform 29"/>
              <p:cNvSpPr>
                <a:spLocks noEditPoints="1"/>
              </p:cNvSpPr>
              <p:nvPr/>
            </p:nvSpPr>
            <p:spPr bwMode="auto">
              <a:xfrm>
                <a:off x="6596990" y="5700336"/>
                <a:ext cx="428184" cy="357814"/>
              </a:xfrm>
              <a:custGeom>
                <a:avLst/>
                <a:gdLst>
                  <a:gd name="T0" fmla="*/ 143 w 152"/>
                  <a:gd name="T1" fmla="*/ 0 h 127"/>
                  <a:gd name="T2" fmla="*/ 136 w 152"/>
                  <a:gd name="T3" fmla="*/ 0 h 127"/>
                  <a:gd name="T4" fmla="*/ 138 w 152"/>
                  <a:gd name="T5" fmla="*/ 9 h 127"/>
                  <a:gd name="T6" fmla="*/ 143 w 152"/>
                  <a:gd name="T7" fmla="*/ 9 h 127"/>
                  <a:gd name="T8" fmla="*/ 143 w 152"/>
                  <a:gd name="T9" fmla="*/ 101 h 127"/>
                  <a:gd name="T10" fmla="*/ 9 w 152"/>
                  <a:gd name="T11" fmla="*/ 101 h 127"/>
                  <a:gd name="T12" fmla="*/ 9 w 152"/>
                  <a:gd name="T13" fmla="*/ 9 h 127"/>
                  <a:gd name="T14" fmla="*/ 79 w 152"/>
                  <a:gd name="T15" fmla="*/ 9 h 127"/>
                  <a:gd name="T16" fmla="*/ 81 w 152"/>
                  <a:gd name="T17" fmla="*/ 0 h 127"/>
                  <a:gd name="T18" fmla="*/ 9 w 152"/>
                  <a:gd name="T19" fmla="*/ 0 h 127"/>
                  <a:gd name="T20" fmla="*/ 0 w 152"/>
                  <a:gd name="T21" fmla="*/ 9 h 127"/>
                  <a:gd name="T22" fmla="*/ 0 w 152"/>
                  <a:gd name="T23" fmla="*/ 118 h 127"/>
                  <a:gd name="T24" fmla="*/ 9 w 152"/>
                  <a:gd name="T25" fmla="*/ 127 h 127"/>
                  <a:gd name="T26" fmla="*/ 143 w 152"/>
                  <a:gd name="T27" fmla="*/ 127 h 127"/>
                  <a:gd name="T28" fmla="*/ 152 w 152"/>
                  <a:gd name="T29" fmla="*/ 118 h 127"/>
                  <a:gd name="T30" fmla="*/ 152 w 152"/>
                  <a:gd name="T31" fmla="*/ 9 h 127"/>
                  <a:gd name="T32" fmla="*/ 143 w 152"/>
                  <a:gd name="T33" fmla="*/ 0 h 127"/>
                  <a:gd name="T34" fmla="*/ 76 w 152"/>
                  <a:gd name="T35" fmla="*/ 120 h 127"/>
                  <a:gd name="T36" fmla="*/ 70 w 152"/>
                  <a:gd name="T37" fmla="*/ 114 h 127"/>
                  <a:gd name="T38" fmla="*/ 76 w 152"/>
                  <a:gd name="T39" fmla="*/ 107 h 127"/>
                  <a:gd name="T40" fmla="*/ 83 w 152"/>
                  <a:gd name="T41" fmla="*/ 114 h 127"/>
                  <a:gd name="T42" fmla="*/ 76 w 152"/>
                  <a:gd name="T43"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2" h="127">
                    <a:moveTo>
                      <a:pt x="143" y="0"/>
                    </a:moveTo>
                    <a:cubicBezTo>
                      <a:pt x="136" y="0"/>
                      <a:pt x="136" y="0"/>
                      <a:pt x="136" y="0"/>
                    </a:cubicBezTo>
                    <a:cubicBezTo>
                      <a:pt x="137" y="3"/>
                      <a:pt x="138" y="6"/>
                      <a:pt x="138" y="9"/>
                    </a:cubicBezTo>
                    <a:cubicBezTo>
                      <a:pt x="143" y="9"/>
                      <a:pt x="143" y="9"/>
                      <a:pt x="143" y="9"/>
                    </a:cubicBezTo>
                    <a:cubicBezTo>
                      <a:pt x="143" y="101"/>
                      <a:pt x="143" y="101"/>
                      <a:pt x="143" y="101"/>
                    </a:cubicBezTo>
                    <a:cubicBezTo>
                      <a:pt x="9" y="101"/>
                      <a:pt x="9" y="101"/>
                      <a:pt x="9" y="101"/>
                    </a:cubicBezTo>
                    <a:cubicBezTo>
                      <a:pt x="9" y="9"/>
                      <a:pt x="9" y="9"/>
                      <a:pt x="9" y="9"/>
                    </a:cubicBezTo>
                    <a:cubicBezTo>
                      <a:pt x="79" y="9"/>
                      <a:pt x="79" y="9"/>
                      <a:pt x="79" y="9"/>
                    </a:cubicBezTo>
                    <a:cubicBezTo>
                      <a:pt x="79" y="6"/>
                      <a:pt x="80" y="3"/>
                      <a:pt x="81" y="0"/>
                    </a:cubicBezTo>
                    <a:cubicBezTo>
                      <a:pt x="9" y="0"/>
                      <a:pt x="9" y="0"/>
                      <a:pt x="9" y="0"/>
                    </a:cubicBezTo>
                    <a:cubicBezTo>
                      <a:pt x="4" y="0"/>
                      <a:pt x="0" y="4"/>
                      <a:pt x="0" y="9"/>
                    </a:cubicBezTo>
                    <a:cubicBezTo>
                      <a:pt x="0" y="118"/>
                      <a:pt x="0" y="118"/>
                      <a:pt x="0" y="118"/>
                    </a:cubicBezTo>
                    <a:cubicBezTo>
                      <a:pt x="0" y="123"/>
                      <a:pt x="4" y="127"/>
                      <a:pt x="9" y="127"/>
                    </a:cubicBezTo>
                    <a:cubicBezTo>
                      <a:pt x="143" y="127"/>
                      <a:pt x="143" y="127"/>
                      <a:pt x="143" y="127"/>
                    </a:cubicBezTo>
                    <a:cubicBezTo>
                      <a:pt x="148" y="127"/>
                      <a:pt x="152" y="123"/>
                      <a:pt x="152" y="118"/>
                    </a:cubicBezTo>
                    <a:cubicBezTo>
                      <a:pt x="152" y="9"/>
                      <a:pt x="152" y="9"/>
                      <a:pt x="152" y="9"/>
                    </a:cubicBezTo>
                    <a:cubicBezTo>
                      <a:pt x="152" y="4"/>
                      <a:pt x="148" y="0"/>
                      <a:pt x="143" y="0"/>
                    </a:cubicBezTo>
                    <a:close/>
                    <a:moveTo>
                      <a:pt x="76" y="120"/>
                    </a:moveTo>
                    <a:cubicBezTo>
                      <a:pt x="73" y="120"/>
                      <a:pt x="70" y="117"/>
                      <a:pt x="70" y="114"/>
                    </a:cubicBezTo>
                    <a:cubicBezTo>
                      <a:pt x="70" y="110"/>
                      <a:pt x="73" y="107"/>
                      <a:pt x="76" y="107"/>
                    </a:cubicBezTo>
                    <a:cubicBezTo>
                      <a:pt x="80" y="107"/>
                      <a:pt x="83" y="110"/>
                      <a:pt x="83" y="114"/>
                    </a:cubicBezTo>
                    <a:cubicBezTo>
                      <a:pt x="83" y="117"/>
                      <a:pt x="80" y="120"/>
                      <a:pt x="76"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28" name="Freeform 30"/>
              <p:cNvSpPr>
                <a:spLocks noEditPoints="1"/>
              </p:cNvSpPr>
              <p:nvPr/>
            </p:nvSpPr>
            <p:spPr bwMode="auto">
              <a:xfrm>
                <a:off x="6828377" y="5657399"/>
                <a:ext cx="149089" cy="144319"/>
              </a:xfrm>
              <a:custGeom>
                <a:avLst/>
                <a:gdLst>
                  <a:gd name="T0" fmla="*/ 26 w 53"/>
                  <a:gd name="T1" fmla="*/ 51 h 51"/>
                  <a:gd name="T2" fmla="*/ 53 w 53"/>
                  <a:gd name="T3" fmla="*/ 25 h 51"/>
                  <a:gd name="T4" fmla="*/ 26 w 53"/>
                  <a:gd name="T5" fmla="*/ 0 h 51"/>
                  <a:gd name="T6" fmla="*/ 0 w 53"/>
                  <a:gd name="T7" fmla="*/ 25 h 51"/>
                  <a:gd name="T8" fmla="*/ 26 w 53"/>
                  <a:gd name="T9" fmla="*/ 51 h 51"/>
                  <a:gd name="T10" fmla="*/ 26 w 53"/>
                  <a:gd name="T11" fmla="*/ 5 h 51"/>
                  <a:gd name="T12" fmla="*/ 47 w 53"/>
                  <a:gd name="T13" fmla="*/ 25 h 51"/>
                  <a:gd name="T14" fmla="*/ 26 w 53"/>
                  <a:gd name="T15" fmla="*/ 46 h 51"/>
                  <a:gd name="T16" fmla="*/ 6 w 53"/>
                  <a:gd name="T17" fmla="*/ 25 h 51"/>
                  <a:gd name="T18" fmla="*/ 26 w 53"/>
                  <a:gd name="T19"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1">
                    <a:moveTo>
                      <a:pt x="26" y="51"/>
                    </a:moveTo>
                    <a:cubicBezTo>
                      <a:pt x="41" y="51"/>
                      <a:pt x="53" y="40"/>
                      <a:pt x="53" y="25"/>
                    </a:cubicBezTo>
                    <a:cubicBezTo>
                      <a:pt x="53" y="11"/>
                      <a:pt x="41" y="0"/>
                      <a:pt x="26" y="0"/>
                    </a:cubicBezTo>
                    <a:cubicBezTo>
                      <a:pt x="12" y="0"/>
                      <a:pt x="0" y="11"/>
                      <a:pt x="0" y="25"/>
                    </a:cubicBezTo>
                    <a:cubicBezTo>
                      <a:pt x="0" y="40"/>
                      <a:pt x="12" y="51"/>
                      <a:pt x="26" y="51"/>
                    </a:cubicBezTo>
                    <a:close/>
                    <a:moveTo>
                      <a:pt x="26" y="5"/>
                    </a:moveTo>
                    <a:cubicBezTo>
                      <a:pt x="38" y="5"/>
                      <a:pt x="47" y="14"/>
                      <a:pt x="47" y="25"/>
                    </a:cubicBezTo>
                    <a:cubicBezTo>
                      <a:pt x="47" y="37"/>
                      <a:pt x="38" y="46"/>
                      <a:pt x="26" y="46"/>
                    </a:cubicBezTo>
                    <a:cubicBezTo>
                      <a:pt x="15" y="46"/>
                      <a:pt x="6" y="37"/>
                      <a:pt x="6" y="25"/>
                    </a:cubicBezTo>
                    <a:cubicBezTo>
                      <a:pt x="6" y="14"/>
                      <a:pt x="15" y="5"/>
                      <a:pt x="2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29" name="Freeform 31"/>
              <p:cNvSpPr>
                <a:spLocks/>
              </p:cNvSpPr>
              <p:nvPr/>
            </p:nvSpPr>
            <p:spPr bwMode="auto">
              <a:xfrm>
                <a:off x="6898747" y="5855389"/>
                <a:ext cx="41745" cy="78719"/>
              </a:xfrm>
              <a:custGeom>
                <a:avLst/>
                <a:gdLst>
                  <a:gd name="T0" fmla="*/ 9 w 15"/>
                  <a:gd name="T1" fmla="*/ 11 h 28"/>
                  <a:gd name="T2" fmla="*/ 5 w 15"/>
                  <a:gd name="T3" fmla="*/ 8 h 28"/>
                  <a:gd name="T4" fmla="*/ 8 w 15"/>
                  <a:gd name="T5" fmla="*/ 6 h 28"/>
                  <a:gd name="T6" fmla="*/ 13 w 15"/>
                  <a:gd name="T7" fmla="*/ 8 h 28"/>
                  <a:gd name="T8" fmla="*/ 14 w 15"/>
                  <a:gd name="T9" fmla="*/ 4 h 28"/>
                  <a:gd name="T10" fmla="*/ 9 w 15"/>
                  <a:gd name="T11" fmla="*/ 3 h 28"/>
                  <a:gd name="T12" fmla="*/ 9 w 15"/>
                  <a:gd name="T13" fmla="*/ 0 h 28"/>
                  <a:gd name="T14" fmla="*/ 6 w 15"/>
                  <a:gd name="T15" fmla="*/ 0 h 28"/>
                  <a:gd name="T16" fmla="*/ 6 w 15"/>
                  <a:gd name="T17" fmla="*/ 3 h 28"/>
                  <a:gd name="T18" fmla="*/ 0 w 15"/>
                  <a:gd name="T19" fmla="*/ 9 h 28"/>
                  <a:gd name="T20" fmla="*/ 6 w 15"/>
                  <a:gd name="T21" fmla="*/ 15 h 28"/>
                  <a:gd name="T22" fmla="*/ 10 w 15"/>
                  <a:gd name="T23" fmla="*/ 18 h 28"/>
                  <a:gd name="T24" fmla="*/ 7 w 15"/>
                  <a:gd name="T25" fmla="*/ 20 h 28"/>
                  <a:gd name="T26" fmla="*/ 1 w 15"/>
                  <a:gd name="T27" fmla="*/ 19 h 28"/>
                  <a:gd name="T28" fmla="*/ 0 w 15"/>
                  <a:gd name="T29" fmla="*/ 23 h 28"/>
                  <a:gd name="T30" fmla="*/ 6 w 15"/>
                  <a:gd name="T31" fmla="*/ 24 h 28"/>
                  <a:gd name="T32" fmla="*/ 6 w 15"/>
                  <a:gd name="T33" fmla="*/ 28 h 28"/>
                  <a:gd name="T34" fmla="*/ 9 w 15"/>
                  <a:gd name="T35" fmla="*/ 28 h 28"/>
                  <a:gd name="T36" fmla="*/ 9 w 15"/>
                  <a:gd name="T37" fmla="*/ 24 h 28"/>
                  <a:gd name="T38" fmla="*/ 15 w 15"/>
                  <a:gd name="T39" fmla="*/ 18 h 28"/>
                  <a:gd name="T40" fmla="*/ 9 w 15"/>
                  <a:gd name="T41"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8">
                    <a:moveTo>
                      <a:pt x="9" y="11"/>
                    </a:moveTo>
                    <a:cubicBezTo>
                      <a:pt x="6" y="10"/>
                      <a:pt x="5" y="10"/>
                      <a:pt x="5" y="8"/>
                    </a:cubicBezTo>
                    <a:cubicBezTo>
                      <a:pt x="5" y="7"/>
                      <a:pt x="6" y="6"/>
                      <a:pt x="8" y="6"/>
                    </a:cubicBezTo>
                    <a:cubicBezTo>
                      <a:pt x="11" y="6"/>
                      <a:pt x="12" y="7"/>
                      <a:pt x="13" y="8"/>
                    </a:cubicBezTo>
                    <a:cubicBezTo>
                      <a:pt x="14" y="4"/>
                      <a:pt x="14" y="4"/>
                      <a:pt x="14" y="4"/>
                    </a:cubicBezTo>
                    <a:cubicBezTo>
                      <a:pt x="13" y="3"/>
                      <a:pt x="11" y="3"/>
                      <a:pt x="9" y="3"/>
                    </a:cubicBezTo>
                    <a:cubicBezTo>
                      <a:pt x="9" y="0"/>
                      <a:pt x="9" y="0"/>
                      <a:pt x="9" y="0"/>
                    </a:cubicBezTo>
                    <a:cubicBezTo>
                      <a:pt x="6" y="0"/>
                      <a:pt x="6" y="0"/>
                      <a:pt x="6" y="0"/>
                    </a:cubicBezTo>
                    <a:cubicBezTo>
                      <a:pt x="6" y="3"/>
                      <a:pt x="6" y="3"/>
                      <a:pt x="6" y="3"/>
                    </a:cubicBezTo>
                    <a:cubicBezTo>
                      <a:pt x="2" y="4"/>
                      <a:pt x="0" y="6"/>
                      <a:pt x="0" y="9"/>
                    </a:cubicBezTo>
                    <a:cubicBezTo>
                      <a:pt x="0" y="12"/>
                      <a:pt x="3" y="14"/>
                      <a:pt x="6" y="15"/>
                    </a:cubicBezTo>
                    <a:cubicBezTo>
                      <a:pt x="9" y="16"/>
                      <a:pt x="10" y="17"/>
                      <a:pt x="10" y="18"/>
                    </a:cubicBezTo>
                    <a:cubicBezTo>
                      <a:pt x="10" y="20"/>
                      <a:pt x="9" y="20"/>
                      <a:pt x="7" y="20"/>
                    </a:cubicBezTo>
                    <a:cubicBezTo>
                      <a:pt x="4" y="20"/>
                      <a:pt x="2" y="20"/>
                      <a:pt x="1" y="19"/>
                    </a:cubicBezTo>
                    <a:cubicBezTo>
                      <a:pt x="0" y="23"/>
                      <a:pt x="0" y="23"/>
                      <a:pt x="0" y="23"/>
                    </a:cubicBezTo>
                    <a:cubicBezTo>
                      <a:pt x="1" y="24"/>
                      <a:pt x="3" y="24"/>
                      <a:pt x="6" y="24"/>
                    </a:cubicBezTo>
                    <a:cubicBezTo>
                      <a:pt x="6" y="28"/>
                      <a:pt x="6" y="28"/>
                      <a:pt x="6" y="28"/>
                    </a:cubicBezTo>
                    <a:cubicBezTo>
                      <a:pt x="9" y="28"/>
                      <a:pt x="9" y="28"/>
                      <a:pt x="9" y="28"/>
                    </a:cubicBezTo>
                    <a:cubicBezTo>
                      <a:pt x="9" y="24"/>
                      <a:pt x="9" y="24"/>
                      <a:pt x="9" y="24"/>
                    </a:cubicBezTo>
                    <a:cubicBezTo>
                      <a:pt x="13" y="23"/>
                      <a:pt x="15" y="21"/>
                      <a:pt x="15" y="18"/>
                    </a:cubicBezTo>
                    <a:cubicBezTo>
                      <a:pt x="15" y="15"/>
                      <a:pt x="13" y="13"/>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30" name="Freeform 32"/>
              <p:cNvSpPr>
                <a:spLocks noEditPoints="1"/>
              </p:cNvSpPr>
              <p:nvPr/>
            </p:nvSpPr>
            <p:spPr bwMode="auto">
              <a:xfrm>
                <a:off x="6859387" y="5835112"/>
                <a:ext cx="121657" cy="118079"/>
              </a:xfrm>
              <a:custGeom>
                <a:avLst/>
                <a:gdLst>
                  <a:gd name="T0" fmla="*/ 21 w 43"/>
                  <a:gd name="T1" fmla="*/ 0 h 42"/>
                  <a:gd name="T2" fmla="*/ 0 w 43"/>
                  <a:gd name="T3" fmla="*/ 21 h 42"/>
                  <a:gd name="T4" fmla="*/ 21 w 43"/>
                  <a:gd name="T5" fmla="*/ 42 h 42"/>
                  <a:gd name="T6" fmla="*/ 43 w 43"/>
                  <a:gd name="T7" fmla="*/ 21 h 42"/>
                  <a:gd name="T8" fmla="*/ 21 w 43"/>
                  <a:gd name="T9" fmla="*/ 0 h 42"/>
                  <a:gd name="T10" fmla="*/ 21 w 43"/>
                  <a:gd name="T11" fmla="*/ 37 h 42"/>
                  <a:gd name="T12" fmla="*/ 5 w 43"/>
                  <a:gd name="T13" fmla="*/ 21 h 42"/>
                  <a:gd name="T14" fmla="*/ 21 w 43"/>
                  <a:gd name="T15" fmla="*/ 4 h 42"/>
                  <a:gd name="T16" fmla="*/ 38 w 43"/>
                  <a:gd name="T17" fmla="*/ 21 h 42"/>
                  <a:gd name="T18" fmla="*/ 21 w 43"/>
                  <a:gd name="T19"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2">
                    <a:moveTo>
                      <a:pt x="21" y="0"/>
                    </a:moveTo>
                    <a:cubicBezTo>
                      <a:pt x="10" y="0"/>
                      <a:pt x="0" y="9"/>
                      <a:pt x="0" y="21"/>
                    </a:cubicBezTo>
                    <a:cubicBezTo>
                      <a:pt x="0" y="32"/>
                      <a:pt x="10" y="42"/>
                      <a:pt x="21" y="42"/>
                    </a:cubicBezTo>
                    <a:cubicBezTo>
                      <a:pt x="33" y="42"/>
                      <a:pt x="43" y="32"/>
                      <a:pt x="43" y="21"/>
                    </a:cubicBezTo>
                    <a:cubicBezTo>
                      <a:pt x="43" y="9"/>
                      <a:pt x="33" y="0"/>
                      <a:pt x="21" y="0"/>
                    </a:cubicBezTo>
                    <a:close/>
                    <a:moveTo>
                      <a:pt x="21" y="37"/>
                    </a:moveTo>
                    <a:cubicBezTo>
                      <a:pt x="12" y="37"/>
                      <a:pt x="5" y="30"/>
                      <a:pt x="5" y="21"/>
                    </a:cubicBezTo>
                    <a:cubicBezTo>
                      <a:pt x="5" y="12"/>
                      <a:pt x="12" y="4"/>
                      <a:pt x="21" y="4"/>
                    </a:cubicBezTo>
                    <a:cubicBezTo>
                      <a:pt x="31" y="4"/>
                      <a:pt x="38" y="12"/>
                      <a:pt x="38" y="21"/>
                    </a:cubicBezTo>
                    <a:cubicBezTo>
                      <a:pt x="38" y="30"/>
                      <a:pt x="31" y="37"/>
                      <a:pt x="2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grpSp>
      </p:grpSp>
      <p:grpSp>
        <p:nvGrpSpPr>
          <p:cNvPr id="338" name="组合 337"/>
          <p:cNvGrpSpPr/>
          <p:nvPr/>
        </p:nvGrpSpPr>
        <p:grpSpPr>
          <a:xfrm>
            <a:off x="2470860" y="3959898"/>
            <a:ext cx="1184926" cy="993391"/>
            <a:chOff x="2741834" y="3319293"/>
            <a:chExt cx="1075320" cy="901502"/>
          </a:xfrm>
        </p:grpSpPr>
        <p:sp>
          <p:nvSpPr>
            <p:cNvPr id="339" name="椭圆 338"/>
            <p:cNvSpPr/>
            <p:nvPr/>
          </p:nvSpPr>
          <p:spPr>
            <a:xfrm>
              <a:off x="3118426" y="3420682"/>
              <a:ext cx="698728" cy="698728"/>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0" name="椭圆 339"/>
            <p:cNvSpPr/>
            <p:nvPr/>
          </p:nvSpPr>
          <p:spPr>
            <a:xfrm>
              <a:off x="3181619" y="3483875"/>
              <a:ext cx="572339" cy="572339"/>
            </a:xfrm>
            <a:prstGeom prst="ellipse">
              <a:avLst/>
            </a:prstGeom>
            <a:solidFill>
              <a:srgbClr val="2683C6"/>
            </a:solidFill>
            <a:ln w="25400" cap="flat" cmpd="sng" algn="ctr">
              <a:noFill/>
              <a:prstDash val="solid"/>
            </a:ln>
            <a:effectLst>
              <a:innerShdw dist="889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41" name="组合 340"/>
            <p:cNvGrpSpPr/>
            <p:nvPr/>
          </p:nvGrpSpPr>
          <p:grpSpPr>
            <a:xfrm rot="16200000" flipH="1">
              <a:off x="2636079" y="3425048"/>
              <a:ext cx="901502" cy="689992"/>
              <a:chOff x="911201" y="1622002"/>
              <a:chExt cx="2283025" cy="1747386"/>
            </a:xfrm>
          </p:grpSpPr>
          <p:sp>
            <p:nvSpPr>
              <p:cNvPr id="352" name="矩形 351"/>
              <p:cNvSpPr/>
              <p:nvPr/>
            </p:nvSpPr>
            <p:spPr>
              <a:xfrm>
                <a:off x="2026099" y="1679379"/>
                <a:ext cx="60759" cy="489621"/>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3" name="任意多边形 352"/>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4" name="椭圆 353"/>
              <p:cNvSpPr/>
              <p:nvPr/>
            </p:nvSpPr>
            <p:spPr>
              <a:xfrm>
                <a:off x="911201" y="2587444"/>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5" name="椭圆 354"/>
              <p:cNvSpPr/>
              <p:nvPr/>
            </p:nvSpPr>
            <p:spPr>
              <a:xfrm>
                <a:off x="3095293" y="2587444"/>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6" name="椭圆 355"/>
              <p:cNvSpPr/>
              <p:nvPr/>
            </p:nvSpPr>
            <p:spPr>
              <a:xfrm>
                <a:off x="1952570" y="2048530"/>
                <a:ext cx="209661" cy="209661"/>
              </a:xfrm>
              <a:prstGeom prst="ellipse">
                <a:avLst/>
              </a:prstGeom>
              <a:solidFill>
                <a:srgbClr val="2683C6">
                  <a:alpha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7" name="椭圆 356"/>
              <p:cNvSpPr/>
              <p:nvPr/>
            </p:nvSpPr>
            <p:spPr>
              <a:xfrm>
                <a:off x="2007933" y="2106832"/>
                <a:ext cx="98933" cy="98933"/>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8" name="椭圆 357"/>
              <p:cNvSpPr/>
              <p:nvPr/>
            </p:nvSpPr>
            <p:spPr>
              <a:xfrm>
                <a:off x="2007011" y="1622002"/>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42" name="组合 341"/>
            <p:cNvGrpSpPr/>
            <p:nvPr/>
          </p:nvGrpSpPr>
          <p:grpSpPr>
            <a:xfrm>
              <a:off x="3369798" y="3648175"/>
              <a:ext cx="210661" cy="258029"/>
              <a:chOff x="6605340" y="4486155"/>
              <a:chExt cx="403136" cy="493783"/>
            </a:xfrm>
            <a:solidFill>
              <a:sysClr val="window" lastClr="FFFFFF"/>
            </a:solidFill>
          </p:grpSpPr>
          <p:sp>
            <p:nvSpPr>
              <p:cNvPr id="343" name="Freeform 115"/>
              <p:cNvSpPr>
                <a:spLocks/>
              </p:cNvSpPr>
              <p:nvPr/>
            </p:nvSpPr>
            <p:spPr bwMode="auto">
              <a:xfrm>
                <a:off x="6743694" y="4903605"/>
                <a:ext cx="47708" cy="48902"/>
              </a:xfrm>
              <a:custGeom>
                <a:avLst/>
                <a:gdLst>
                  <a:gd name="T0" fmla="*/ 12 w 17"/>
                  <a:gd name="T1" fmla="*/ 0 h 17"/>
                  <a:gd name="T2" fmla="*/ 12 w 17"/>
                  <a:gd name="T3" fmla="*/ 4 h 17"/>
                  <a:gd name="T4" fmla="*/ 15 w 17"/>
                  <a:gd name="T5" fmla="*/ 9 h 17"/>
                  <a:gd name="T6" fmla="*/ 8 w 17"/>
                  <a:gd name="T7" fmla="*/ 14 h 17"/>
                  <a:gd name="T8" fmla="*/ 3 w 17"/>
                  <a:gd name="T9" fmla="*/ 7 h 17"/>
                  <a:gd name="T10" fmla="*/ 5 w 17"/>
                  <a:gd name="T11" fmla="*/ 4 h 17"/>
                  <a:gd name="T12" fmla="*/ 5 w 17"/>
                  <a:gd name="T13" fmla="*/ 1 h 17"/>
                  <a:gd name="T14" fmla="*/ 0 w 17"/>
                  <a:gd name="T15" fmla="*/ 8 h 17"/>
                  <a:gd name="T16" fmla="*/ 9 w 17"/>
                  <a:gd name="T17" fmla="*/ 17 h 17"/>
                  <a:gd name="T18" fmla="*/ 17 w 17"/>
                  <a:gd name="T19" fmla="*/ 8 h 17"/>
                  <a:gd name="T20" fmla="*/ 12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2" y="0"/>
                    </a:moveTo>
                    <a:cubicBezTo>
                      <a:pt x="12" y="4"/>
                      <a:pt x="12" y="4"/>
                      <a:pt x="12" y="4"/>
                    </a:cubicBezTo>
                    <a:cubicBezTo>
                      <a:pt x="14" y="5"/>
                      <a:pt x="15" y="7"/>
                      <a:pt x="15" y="9"/>
                    </a:cubicBezTo>
                    <a:cubicBezTo>
                      <a:pt x="14" y="12"/>
                      <a:pt x="11" y="14"/>
                      <a:pt x="8" y="14"/>
                    </a:cubicBezTo>
                    <a:cubicBezTo>
                      <a:pt x="5" y="14"/>
                      <a:pt x="3" y="11"/>
                      <a:pt x="3" y="7"/>
                    </a:cubicBezTo>
                    <a:cubicBezTo>
                      <a:pt x="3" y="6"/>
                      <a:pt x="4" y="5"/>
                      <a:pt x="5" y="4"/>
                    </a:cubicBezTo>
                    <a:cubicBezTo>
                      <a:pt x="5" y="1"/>
                      <a:pt x="5" y="1"/>
                      <a:pt x="5" y="1"/>
                    </a:cubicBezTo>
                    <a:cubicBezTo>
                      <a:pt x="2" y="2"/>
                      <a:pt x="0" y="5"/>
                      <a:pt x="0" y="8"/>
                    </a:cubicBezTo>
                    <a:cubicBezTo>
                      <a:pt x="0" y="13"/>
                      <a:pt x="4" y="17"/>
                      <a:pt x="9" y="17"/>
                    </a:cubicBezTo>
                    <a:cubicBezTo>
                      <a:pt x="14" y="17"/>
                      <a:pt x="17" y="13"/>
                      <a:pt x="17" y="8"/>
                    </a:cubicBezTo>
                    <a:cubicBezTo>
                      <a:pt x="17" y="5"/>
                      <a:pt x="15" y="2"/>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44" name="Rectangle 116"/>
              <p:cNvSpPr>
                <a:spLocks noChangeArrowheads="1"/>
              </p:cNvSpPr>
              <p:nvPr/>
            </p:nvSpPr>
            <p:spPr bwMode="auto">
              <a:xfrm>
                <a:off x="6762778" y="4895255"/>
                <a:ext cx="8349" cy="345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45" name="Freeform 117"/>
              <p:cNvSpPr>
                <a:spLocks/>
              </p:cNvSpPr>
              <p:nvPr/>
            </p:nvSpPr>
            <p:spPr bwMode="auto">
              <a:xfrm>
                <a:off x="6754428" y="4684146"/>
                <a:ext cx="51287" cy="134777"/>
              </a:xfrm>
              <a:custGeom>
                <a:avLst/>
                <a:gdLst>
                  <a:gd name="T0" fmla="*/ 22 w 43"/>
                  <a:gd name="T1" fmla="*/ 0 h 113"/>
                  <a:gd name="T2" fmla="*/ 0 w 43"/>
                  <a:gd name="T3" fmla="*/ 16 h 113"/>
                  <a:gd name="T4" fmla="*/ 0 w 43"/>
                  <a:gd name="T5" fmla="*/ 113 h 113"/>
                  <a:gd name="T6" fmla="*/ 43 w 43"/>
                  <a:gd name="T7" fmla="*/ 113 h 113"/>
                  <a:gd name="T8" fmla="*/ 43 w 43"/>
                  <a:gd name="T9" fmla="*/ 19 h 113"/>
                  <a:gd name="T10" fmla="*/ 22 w 43"/>
                  <a:gd name="T11" fmla="*/ 0 h 113"/>
                </a:gdLst>
                <a:ahLst/>
                <a:cxnLst>
                  <a:cxn ang="0">
                    <a:pos x="T0" y="T1"/>
                  </a:cxn>
                  <a:cxn ang="0">
                    <a:pos x="T2" y="T3"/>
                  </a:cxn>
                  <a:cxn ang="0">
                    <a:pos x="T4" y="T5"/>
                  </a:cxn>
                  <a:cxn ang="0">
                    <a:pos x="T6" y="T7"/>
                  </a:cxn>
                  <a:cxn ang="0">
                    <a:pos x="T8" y="T9"/>
                  </a:cxn>
                  <a:cxn ang="0">
                    <a:pos x="T10" y="T11"/>
                  </a:cxn>
                </a:cxnLst>
                <a:rect l="0" t="0" r="r" b="b"/>
                <a:pathLst>
                  <a:path w="43" h="113">
                    <a:moveTo>
                      <a:pt x="22" y="0"/>
                    </a:moveTo>
                    <a:lnTo>
                      <a:pt x="0" y="16"/>
                    </a:lnTo>
                    <a:lnTo>
                      <a:pt x="0" y="113"/>
                    </a:lnTo>
                    <a:lnTo>
                      <a:pt x="43" y="113"/>
                    </a:lnTo>
                    <a:lnTo>
                      <a:pt x="43" y="19"/>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46" name="Freeform 118"/>
              <p:cNvSpPr>
                <a:spLocks/>
              </p:cNvSpPr>
              <p:nvPr/>
            </p:nvSpPr>
            <p:spPr bwMode="auto">
              <a:xfrm>
                <a:off x="6839111" y="4709192"/>
                <a:ext cx="51287" cy="109730"/>
              </a:xfrm>
              <a:custGeom>
                <a:avLst/>
                <a:gdLst>
                  <a:gd name="T0" fmla="*/ 10 w 43"/>
                  <a:gd name="T1" fmla="*/ 29 h 92"/>
                  <a:gd name="T2" fmla="*/ 0 w 43"/>
                  <a:gd name="T3" fmla="*/ 21 h 92"/>
                  <a:gd name="T4" fmla="*/ 0 w 43"/>
                  <a:gd name="T5" fmla="*/ 92 h 92"/>
                  <a:gd name="T6" fmla="*/ 43 w 43"/>
                  <a:gd name="T7" fmla="*/ 92 h 92"/>
                  <a:gd name="T8" fmla="*/ 43 w 43"/>
                  <a:gd name="T9" fmla="*/ 0 h 92"/>
                  <a:gd name="T10" fmla="*/ 10 w 43"/>
                  <a:gd name="T11" fmla="*/ 29 h 92"/>
                </a:gdLst>
                <a:ahLst/>
                <a:cxnLst>
                  <a:cxn ang="0">
                    <a:pos x="T0" y="T1"/>
                  </a:cxn>
                  <a:cxn ang="0">
                    <a:pos x="T2" y="T3"/>
                  </a:cxn>
                  <a:cxn ang="0">
                    <a:pos x="T4" y="T5"/>
                  </a:cxn>
                  <a:cxn ang="0">
                    <a:pos x="T6" y="T7"/>
                  </a:cxn>
                  <a:cxn ang="0">
                    <a:pos x="T8" y="T9"/>
                  </a:cxn>
                  <a:cxn ang="0">
                    <a:pos x="T10" y="T11"/>
                  </a:cxn>
                </a:cxnLst>
                <a:rect l="0" t="0" r="r" b="b"/>
                <a:pathLst>
                  <a:path w="43" h="92">
                    <a:moveTo>
                      <a:pt x="10" y="29"/>
                    </a:moveTo>
                    <a:lnTo>
                      <a:pt x="0" y="21"/>
                    </a:lnTo>
                    <a:lnTo>
                      <a:pt x="0" y="92"/>
                    </a:lnTo>
                    <a:lnTo>
                      <a:pt x="43" y="92"/>
                    </a:lnTo>
                    <a:lnTo>
                      <a:pt x="43" y="0"/>
                    </a:lnTo>
                    <a:lnTo>
                      <a:pt x="1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47" name="Freeform 119"/>
              <p:cNvSpPr>
                <a:spLocks/>
              </p:cNvSpPr>
              <p:nvPr/>
            </p:nvSpPr>
            <p:spPr bwMode="auto">
              <a:xfrm>
                <a:off x="6669746" y="4731854"/>
                <a:ext cx="51287" cy="87068"/>
              </a:xfrm>
              <a:custGeom>
                <a:avLst/>
                <a:gdLst>
                  <a:gd name="T0" fmla="*/ 0 w 43"/>
                  <a:gd name="T1" fmla="*/ 36 h 73"/>
                  <a:gd name="T2" fmla="*/ 0 w 43"/>
                  <a:gd name="T3" fmla="*/ 73 h 73"/>
                  <a:gd name="T4" fmla="*/ 43 w 43"/>
                  <a:gd name="T5" fmla="*/ 73 h 73"/>
                  <a:gd name="T6" fmla="*/ 43 w 43"/>
                  <a:gd name="T7" fmla="*/ 0 h 73"/>
                  <a:gd name="T8" fmla="*/ 0 w 43"/>
                  <a:gd name="T9" fmla="*/ 36 h 73"/>
                </a:gdLst>
                <a:ahLst/>
                <a:cxnLst>
                  <a:cxn ang="0">
                    <a:pos x="T0" y="T1"/>
                  </a:cxn>
                  <a:cxn ang="0">
                    <a:pos x="T2" y="T3"/>
                  </a:cxn>
                  <a:cxn ang="0">
                    <a:pos x="T4" y="T5"/>
                  </a:cxn>
                  <a:cxn ang="0">
                    <a:pos x="T6" y="T7"/>
                  </a:cxn>
                  <a:cxn ang="0">
                    <a:pos x="T8" y="T9"/>
                  </a:cxn>
                </a:cxnLst>
                <a:rect l="0" t="0" r="r" b="b"/>
                <a:pathLst>
                  <a:path w="43" h="73">
                    <a:moveTo>
                      <a:pt x="0" y="36"/>
                    </a:moveTo>
                    <a:lnTo>
                      <a:pt x="0" y="73"/>
                    </a:lnTo>
                    <a:lnTo>
                      <a:pt x="43" y="73"/>
                    </a:lnTo>
                    <a:lnTo>
                      <a:pt x="43" y="0"/>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48" name="Freeform 120"/>
              <p:cNvSpPr>
                <a:spLocks/>
              </p:cNvSpPr>
              <p:nvPr/>
            </p:nvSpPr>
            <p:spPr bwMode="auto">
              <a:xfrm>
                <a:off x="6927372" y="4636437"/>
                <a:ext cx="50094" cy="182485"/>
              </a:xfrm>
              <a:custGeom>
                <a:avLst/>
                <a:gdLst>
                  <a:gd name="T0" fmla="*/ 0 w 42"/>
                  <a:gd name="T1" fmla="*/ 153 h 153"/>
                  <a:gd name="T2" fmla="*/ 42 w 42"/>
                  <a:gd name="T3" fmla="*/ 153 h 153"/>
                  <a:gd name="T4" fmla="*/ 42 w 42"/>
                  <a:gd name="T5" fmla="*/ 0 h 153"/>
                  <a:gd name="T6" fmla="*/ 0 w 42"/>
                  <a:gd name="T7" fmla="*/ 35 h 153"/>
                  <a:gd name="T8" fmla="*/ 0 w 42"/>
                  <a:gd name="T9" fmla="*/ 153 h 153"/>
                </a:gdLst>
                <a:ahLst/>
                <a:cxnLst>
                  <a:cxn ang="0">
                    <a:pos x="T0" y="T1"/>
                  </a:cxn>
                  <a:cxn ang="0">
                    <a:pos x="T2" y="T3"/>
                  </a:cxn>
                  <a:cxn ang="0">
                    <a:pos x="T4" y="T5"/>
                  </a:cxn>
                  <a:cxn ang="0">
                    <a:pos x="T6" y="T7"/>
                  </a:cxn>
                  <a:cxn ang="0">
                    <a:pos x="T8" y="T9"/>
                  </a:cxn>
                </a:cxnLst>
                <a:rect l="0" t="0" r="r" b="b"/>
                <a:pathLst>
                  <a:path w="42" h="153">
                    <a:moveTo>
                      <a:pt x="0" y="153"/>
                    </a:moveTo>
                    <a:lnTo>
                      <a:pt x="42" y="153"/>
                    </a:lnTo>
                    <a:lnTo>
                      <a:pt x="42" y="0"/>
                    </a:lnTo>
                    <a:lnTo>
                      <a:pt x="0" y="35"/>
                    </a:lnTo>
                    <a:lnTo>
                      <a:pt x="0"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49" name="Freeform 121"/>
              <p:cNvSpPr>
                <a:spLocks/>
              </p:cNvSpPr>
              <p:nvPr/>
            </p:nvSpPr>
            <p:spPr bwMode="auto">
              <a:xfrm>
                <a:off x="6904710" y="4556525"/>
                <a:ext cx="25047" cy="51287"/>
              </a:xfrm>
              <a:custGeom>
                <a:avLst/>
                <a:gdLst>
                  <a:gd name="T0" fmla="*/ 21 w 21"/>
                  <a:gd name="T1" fmla="*/ 22 h 43"/>
                  <a:gd name="T2" fmla="*/ 0 w 21"/>
                  <a:gd name="T3" fmla="*/ 0 h 43"/>
                  <a:gd name="T4" fmla="*/ 0 w 21"/>
                  <a:gd name="T5" fmla="*/ 43 h 43"/>
                  <a:gd name="T6" fmla="*/ 21 w 21"/>
                  <a:gd name="T7" fmla="*/ 22 h 43"/>
                </a:gdLst>
                <a:ahLst/>
                <a:cxnLst>
                  <a:cxn ang="0">
                    <a:pos x="T0" y="T1"/>
                  </a:cxn>
                  <a:cxn ang="0">
                    <a:pos x="T2" y="T3"/>
                  </a:cxn>
                  <a:cxn ang="0">
                    <a:pos x="T4" y="T5"/>
                  </a:cxn>
                  <a:cxn ang="0">
                    <a:pos x="T6" y="T7"/>
                  </a:cxn>
                </a:cxnLst>
                <a:rect l="0" t="0" r="r" b="b"/>
                <a:pathLst>
                  <a:path w="21" h="43">
                    <a:moveTo>
                      <a:pt x="21" y="22"/>
                    </a:moveTo>
                    <a:lnTo>
                      <a:pt x="0" y="0"/>
                    </a:lnTo>
                    <a:lnTo>
                      <a:pt x="0" y="43"/>
                    </a:lnTo>
                    <a:lnTo>
                      <a:pt x="2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50" name="Freeform 122"/>
              <p:cNvSpPr>
                <a:spLocks noEditPoints="1"/>
              </p:cNvSpPr>
              <p:nvPr/>
            </p:nvSpPr>
            <p:spPr bwMode="auto">
              <a:xfrm>
                <a:off x="6605340" y="4486155"/>
                <a:ext cx="332767" cy="493783"/>
              </a:xfrm>
              <a:custGeom>
                <a:avLst/>
                <a:gdLst>
                  <a:gd name="T0" fmla="*/ 108 w 118"/>
                  <a:gd name="T1" fmla="*/ 69 h 175"/>
                  <a:gd name="T2" fmla="*/ 107 w 118"/>
                  <a:gd name="T3" fmla="*/ 70 h 175"/>
                  <a:gd name="T4" fmla="*/ 107 w 118"/>
                  <a:gd name="T5" fmla="*/ 123 h 175"/>
                  <a:gd name="T6" fmla="*/ 106 w 118"/>
                  <a:gd name="T7" fmla="*/ 123 h 175"/>
                  <a:gd name="T8" fmla="*/ 106 w 118"/>
                  <a:gd name="T9" fmla="*/ 136 h 175"/>
                  <a:gd name="T10" fmla="*/ 12 w 118"/>
                  <a:gd name="T11" fmla="*/ 136 h 175"/>
                  <a:gd name="T12" fmla="*/ 12 w 118"/>
                  <a:gd name="T13" fmla="*/ 12 h 175"/>
                  <a:gd name="T14" fmla="*/ 106 w 118"/>
                  <a:gd name="T15" fmla="*/ 12 h 175"/>
                  <a:gd name="T16" fmla="*/ 106 w 118"/>
                  <a:gd name="T17" fmla="*/ 15 h 175"/>
                  <a:gd name="T18" fmla="*/ 118 w 118"/>
                  <a:gd name="T19" fmla="*/ 15 h 175"/>
                  <a:gd name="T20" fmla="*/ 118 w 118"/>
                  <a:gd name="T21" fmla="*/ 10 h 175"/>
                  <a:gd name="T22" fmla="*/ 108 w 118"/>
                  <a:gd name="T23" fmla="*/ 0 h 175"/>
                  <a:gd name="T24" fmla="*/ 9 w 118"/>
                  <a:gd name="T25" fmla="*/ 0 h 175"/>
                  <a:gd name="T26" fmla="*/ 0 w 118"/>
                  <a:gd name="T27" fmla="*/ 10 h 175"/>
                  <a:gd name="T28" fmla="*/ 0 w 118"/>
                  <a:gd name="T29" fmla="*/ 165 h 175"/>
                  <a:gd name="T30" fmla="*/ 9 w 118"/>
                  <a:gd name="T31" fmla="*/ 175 h 175"/>
                  <a:gd name="T32" fmla="*/ 108 w 118"/>
                  <a:gd name="T33" fmla="*/ 175 h 175"/>
                  <a:gd name="T34" fmla="*/ 118 w 118"/>
                  <a:gd name="T35" fmla="*/ 165 h 175"/>
                  <a:gd name="T36" fmla="*/ 118 w 118"/>
                  <a:gd name="T37" fmla="*/ 123 h 175"/>
                  <a:gd name="T38" fmla="*/ 108 w 118"/>
                  <a:gd name="T39" fmla="*/ 123 h 175"/>
                  <a:gd name="T40" fmla="*/ 108 w 118"/>
                  <a:gd name="T41" fmla="*/ 69 h 175"/>
                  <a:gd name="T42" fmla="*/ 58 w 118"/>
                  <a:gd name="T43" fmla="*/ 170 h 175"/>
                  <a:gd name="T44" fmla="*/ 43 w 118"/>
                  <a:gd name="T45" fmla="*/ 155 h 175"/>
                  <a:gd name="T46" fmla="*/ 58 w 118"/>
                  <a:gd name="T47" fmla="*/ 140 h 175"/>
                  <a:gd name="T48" fmla="*/ 73 w 118"/>
                  <a:gd name="T49" fmla="*/ 155 h 175"/>
                  <a:gd name="T50" fmla="*/ 58 w 118"/>
                  <a:gd name="T51" fmla="*/ 17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75">
                    <a:moveTo>
                      <a:pt x="108" y="69"/>
                    </a:moveTo>
                    <a:cubicBezTo>
                      <a:pt x="107" y="70"/>
                      <a:pt x="107" y="70"/>
                      <a:pt x="107" y="70"/>
                    </a:cubicBezTo>
                    <a:cubicBezTo>
                      <a:pt x="107" y="123"/>
                      <a:pt x="107" y="123"/>
                      <a:pt x="107" y="123"/>
                    </a:cubicBezTo>
                    <a:cubicBezTo>
                      <a:pt x="106" y="123"/>
                      <a:pt x="106" y="123"/>
                      <a:pt x="106" y="123"/>
                    </a:cubicBezTo>
                    <a:cubicBezTo>
                      <a:pt x="106" y="136"/>
                      <a:pt x="106" y="136"/>
                      <a:pt x="106" y="136"/>
                    </a:cubicBezTo>
                    <a:cubicBezTo>
                      <a:pt x="12" y="136"/>
                      <a:pt x="12" y="136"/>
                      <a:pt x="12" y="136"/>
                    </a:cubicBezTo>
                    <a:cubicBezTo>
                      <a:pt x="12" y="12"/>
                      <a:pt x="12" y="12"/>
                      <a:pt x="12" y="12"/>
                    </a:cubicBezTo>
                    <a:cubicBezTo>
                      <a:pt x="106" y="12"/>
                      <a:pt x="106" y="12"/>
                      <a:pt x="106" y="12"/>
                    </a:cubicBezTo>
                    <a:cubicBezTo>
                      <a:pt x="106" y="15"/>
                      <a:pt x="106" y="15"/>
                      <a:pt x="106" y="15"/>
                    </a:cubicBezTo>
                    <a:cubicBezTo>
                      <a:pt x="118" y="15"/>
                      <a:pt x="118" y="15"/>
                      <a:pt x="118" y="15"/>
                    </a:cubicBezTo>
                    <a:cubicBezTo>
                      <a:pt x="118" y="10"/>
                      <a:pt x="118" y="10"/>
                      <a:pt x="118" y="10"/>
                    </a:cubicBezTo>
                    <a:cubicBezTo>
                      <a:pt x="118" y="4"/>
                      <a:pt x="114" y="0"/>
                      <a:pt x="108" y="0"/>
                    </a:cubicBezTo>
                    <a:cubicBezTo>
                      <a:pt x="9" y="0"/>
                      <a:pt x="9" y="0"/>
                      <a:pt x="9" y="0"/>
                    </a:cubicBezTo>
                    <a:cubicBezTo>
                      <a:pt x="4" y="0"/>
                      <a:pt x="0" y="4"/>
                      <a:pt x="0" y="10"/>
                    </a:cubicBezTo>
                    <a:cubicBezTo>
                      <a:pt x="0" y="165"/>
                      <a:pt x="0" y="165"/>
                      <a:pt x="0" y="165"/>
                    </a:cubicBezTo>
                    <a:cubicBezTo>
                      <a:pt x="0" y="171"/>
                      <a:pt x="4" y="175"/>
                      <a:pt x="9" y="175"/>
                    </a:cubicBezTo>
                    <a:cubicBezTo>
                      <a:pt x="108" y="175"/>
                      <a:pt x="108" y="175"/>
                      <a:pt x="108" y="175"/>
                    </a:cubicBezTo>
                    <a:cubicBezTo>
                      <a:pt x="114" y="175"/>
                      <a:pt x="118" y="171"/>
                      <a:pt x="118" y="165"/>
                    </a:cubicBezTo>
                    <a:cubicBezTo>
                      <a:pt x="118" y="123"/>
                      <a:pt x="118" y="123"/>
                      <a:pt x="118" y="123"/>
                    </a:cubicBezTo>
                    <a:cubicBezTo>
                      <a:pt x="108" y="123"/>
                      <a:pt x="108" y="123"/>
                      <a:pt x="108" y="123"/>
                    </a:cubicBezTo>
                    <a:lnTo>
                      <a:pt x="108" y="69"/>
                    </a:lnTo>
                    <a:close/>
                    <a:moveTo>
                      <a:pt x="58" y="170"/>
                    </a:moveTo>
                    <a:cubicBezTo>
                      <a:pt x="50" y="170"/>
                      <a:pt x="43" y="163"/>
                      <a:pt x="43" y="155"/>
                    </a:cubicBezTo>
                    <a:cubicBezTo>
                      <a:pt x="43" y="147"/>
                      <a:pt x="50" y="140"/>
                      <a:pt x="58" y="140"/>
                    </a:cubicBezTo>
                    <a:cubicBezTo>
                      <a:pt x="66" y="140"/>
                      <a:pt x="73" y="147"/>
                      <a:pt x="73" y="155"/>
                    </a:cubicBezTo>
                    <a:cubicBezTo>
                      <a:pt x="73" y="163"/>
                      <a:pt x="66" y="170"/>
                      <a:pt x="58"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51" name="Freeform 123"/>
              <p:cNvSpPr>
                <a:spLocks/>
              </p:cNvSpPr>
              <p:nvPr/>
            </p:nvSpPr>
            <p:spPr bwMode="auto">
              <a:xfrm>
                <a:off x="6669746" y="4543406"/>
                <a:ext cx="338730" cy="200376"/>
              </a:xfrm>
              <a:custGeom>
                <a:avLst/>
                <a:gdLst>
                  <a:gd name="T0" fmla="*/ 204 w 284"/>
                  <a:gd name="T1" fmla="*/ 0 h 168"/>
                  <a:gd name="T2" fmla="*/ 239 w 284"/>
                  <a:gd name="T3" fmla="*/ 35 h 168"/>
                  <a:gd name="T4" fmla="*/ 152 w 284"/>
                  <a:gd name="T5" fmla="*/ 108 h 168"/>
                  <a:gd name="T6" fmla="*/ 93 w 284"/>
                  <a:gd name="T7" fmla="*/ 59 h 168"/>
                  <a:gd name="T8" fmla="*/ 0 w 284"/>
                  <a:gd name="T9" fmla="*/ 134 h 168"/>
                  <a:gd name="T10" fmla="*/ 0 w 284"/>
                  <a:gd name="T11" fmla="*/ 168 h 168"/>
                  <a:gd name="T12" fmla="*/ 93 w 284"/>
                  <a:gd name="T13" fmla="*/ 92 h 168"/>
                  <a:gd name="T14" fmla="*/ 152 w 284"/>
                  <a:gd name="T15" fmla="*/ 142 h 168"/>
                  <a:gd name="T16" fmla="*/ 256 w 284"/>
                  <a:gd name="T17" fmla="*/ 52 h 168"/>
                  <a:gd name="T18" fmla="*/ 284 w 284"/>
                  <a:gd name="T19" fmla="*/ 80 h 168"/>
                  <a:gd name="T20" fmla="*/ 284 w 284"/>
                  <a:gd name="T21" fmla="*/ 0 h 168"/>
                  <a:gd name="T22" fmla="*/ 204 w 284"/>
                  <a:gd name="T2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68">
                    <a:moveTo>
                      <a:pt x="204" y="0"/>
                    </a:moveTo>
                    <a:lnTo>
                      <a:pt x="239" y="35"/>
                    </a:lnTo>
                    <a:lnTo>
                      <a:pt x="152" y="108"/>
                    </a:lnTo>
                    <a:lnTo>
                      <a:pt x="93" y="59"/>
                    </a:lnTo>
                    <a:lnTo>
                      <a:pt x="0" y="134"/>
                    </a:lnTo>
                    <a:lnTo>
                      <a:pt x="0" y="168"/>
                    </a:lnTo>
                    <a:lnTo>
                      <a:pt x="93" y="92"/>
                    </a:lnTo>
                    <a:lnTo>
                      <a:pt x="152" y="142"/>
                    </a:lnTo>
                    <a:lnTo>
                      <a:pt x="256" y="52"/>
                    </a:lnTo>
                    <a:lnTo>
                      <a:pt x="284" y="80"/>
                    </a:lnTo>
                    <a:lnTo>
                      <a:pt x="284"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grpSp>
      </p:grpSp>
      <p:grpSp>
        <p:nvGrpSpPr>
          <p:cNvPr id="359" name="组合 358"/>
          <p:cNvGrpSpPr/>
          <p:nvPr/>
        </p:nvGrpSpPr>
        <p:grpSpPr>
          <a:xfrm>
            <a:off x="3521601" y="2900115"/>
            <a:ext cx="1208426" cy="993391"/>
            <a:chOff x="3695381" y="2357540"/>
            <a:chExt cx="1096646" cy="901502"/>
          </a:xfrm>
        </p:grpSpPr>
        <p:sp>
          <p:nvSpPr>
            <p:cNvPr id="360" name="椭圆 359"/>
            <p:cNvSpPr/>
            <p:nvPr/>
          </p:nvSpPr>
          <p:spPr>
            <a:xfrm>
              <a:off x="4093299" y="2463112"/>
              <a:ext cx="698728" cy="698728"/>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1" name="椭圆 360"/>
            <p:cNvSpPr/>
            <p:nvPr/>
          </p:nvSpPr>
          <p:spPr>
            <a:xfrm>
              <a:off x="4156492" y="2526305"/>
              <a:ext cx="572339" cy="572339"/>
            </a:xfrm>
            <a:prstGeom prst="ellipse">
              <a:avLst/>
            </a:prstGeom>
            <a:solidFill>
              <a:srgbClr val="2683C6"/>
            </a:solidFill>
            <a:ln w="25400" cap="flat" cmpd="sng" algn="ctr">
              <a:noFill/>
              <a:prstDash val="solid"/>
            </a:ln>
            <a:effectLst>
              <a:innerShdw dist="889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62" name="组合 361"/>
            <p:cNvGrpSpPr/>
            <p:nvPr/>
          </p:nvGrpSpPr>
          <p:grpSpPr>
            <a:xfrm rot="16200000" flipH="1">
              <a:off x="3589626" y="2463295"/>
              <a:ext cx="901502" cy="689992"/>
              <a:chOff x="911201" y="1622002"/>
              <a:chExt cx="2283025" cy="1747386"/>
            </a:xfrm>
          </p:grpSpPr>
          <p:sp>
            <p:nvSpPr>
              <p:cNvPr id="367" name="矩形 366"/>
              <p:cNvSpPr/>
              <p:nvPr/>
            </p:nvSpPr>
            <p:spPr>
              <a:xfrm>
                <a:off x="2026099" y="1679379"/>
                <a:ext cx="60759" cy="489621"/>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8" name="任意多边形 367"/>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9" name="椭圆 368"/>
              <p:cNvSpPr/>
              <p:nvPr/>
            </p:nvSpPr>
            <p:spPr>
              <a:xfrm>
                <a:off x="911201" y="2587444"/>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0" name="椭圆 369"/>
              <p:cNvSpPr/>
              <p:nvPr/>
            </p:nvSpPr>
            <p:spPr>
              <a:xfrm>
                <a:off x="3095293" y="2587444"/>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1" name="椭圆 370"/>
              <p:cNvSpPr/>
              <p:nvPr/>
            </p:nvSpPr>
            <p:spPr>
              <a:xfrm>
                <a:off x="1952570" y="2048530"/>
                <a:ext cx="209661" cy="209661"/>
              </a:xfrm>
              <a:prstGeom prst="ellipse">
                <a:avLst/>
              </a:prstGeom>
              <a:solidFill>
                <a:srgbClr val="2683C6">
                  <a:alpha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2" name="椭圆 371"/>
              <p:cNvSpPr/>
              <p:nvPr/>
            </p:nvSpPr>
            <p:spPr>
              <a:xfrm>
                <a:off x="2007933" y="2106832"/>
                <a:ext cx="98933" cy="98933"/>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3" name="椭圆 372"/>
              <p:cNvSpPr/>
              <p:nvPr/>
            </p:nvSpPr>
            <p:spPr>
              <a:xfrm>
                <a:off x="2007011" y="1622002"/>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63" name="组合 362"/>
            <p:cNvGrpSpPr/>
            <p:nvPr/>
          </p:nvGrpSpPr>
          <p:grpSpPr>
            <a:xfrm>
              <a:off x="4333892" y="2681193"/>
              <a:ext cx="273275" cy="257166"/>
              <a:chOff x="5067933" y="4413400"/>
              <a:chExt cx="586815" cy="552226"/>
            </a:xfrm>
            <a:solidFill>
              <a:sysClr val="window" lastClr="FFFFFF"/>
            </a:solidFill>
          </p:grpSpPr>
          <p:sp>
            <p:nvSpPr>
              <p:cNvPr id="364" name="Freeform 124"/>
              <p:cNvSpPr>
                <a:spLocks noEditPoints="1"/>
              </p:cNvSpPr>
              <p:nvPr/>
            </p:nvSpPr>
            <p:spPr bwMode="auto">
              <a:xfrm>
                <a:off x="5121606" y="4413400"/>
                <a:ext cx="242121" cy="304142"/>
              </a:xfrm>
              <a:custGeom>
                <a:avLst/>
                <a:gdLst>
                  <a:gd name="T0" fmla="*/ 6 w 86"/>
                  <a:gd name="T1" fmla="*/ 68 h 108"/>
                  <a:gd name="T2" fmla="*/ 14 w 86"/>
                  <a:gd name="T3" fmla="*/ 77 h 108"/>
                  <a:gd name="T4" fmla="*/ 45 w 86"/>
                  <a:gd name="T5" fmla="*/ 108 h 108"/>
                  <a:gd name="T6" fmla="*/ 76 w 86"/>
                  <a:gd name="T7" fmla="*/ 77 h 108"/>
                  <a:gd name="T8" fmla="*/ 76 w 86"/>
                  <a:gd name="T9" fmla="*/ 77 h 108"/>
                  <a:gd name="T10" fmla="*/ 84 w 86"/>
                  <a:gd name="T11" fmla="*/ 68 h 108"/>
                  <a:gd name="T12" fmla="*/ 78 w 86"/>
                  <a:gd name="T13" fmla="*/ 59 h 108"/>
                  <a:gd name="T14" fmla="*/ 78 w 86"/>
                  <a:gd name="T15" fmla="*/ 59 h 108"/>
                  <a:gd name="T16" fmla="*/ 68 w 86"/>
                  <a:gd name="T17" fmla="*/ 24 h 108"/>
                  <a:gd name="T18" fmla="*/ 22 w 86"/>
                  <a:gd name="T19" fmla="*/ 19 h 108"/>
                  <a:gd name="T20" fmla="*/ 11 w 86"/>
                  <a:gd name="T21" fmla="*/ 59 h 108"/>
                  <a:gd name="T22" fmla="*/ 11 w 86"/>
                  <a:gd name="T23" fmla="*/ 59 h 108"/>
                  <a:gd name="T24" fmla="*/ 6 w 86"/>
                  <a:gd name="T25" fmla="*/ 68 h 108"/>
                  <a:gd name="T26" fmla="*/ 14 w 86"/>
                  <a:gd name="T27" fmla="*/ 60 h 108"/>
                  <a:gd name="T28" fmla="*/ 14 w 86"/>
                  <a:gd name="T29" fmla="*/ 60 h 108"/>
                  <a:gd name="T30" fmla="*/ 15 w 86"/>
                  <a:gd name="T31" fmla="*/ 60 h 108"/>
                  <a:gd name="T32" fmla="*/ 15 w 86"/>
                  <a:gd name="T33" fmla="*/ 58 h 108"/>
                  <a:gd name="T34" fmla="*/ 17 w 86"/>
                  <a:gd name="T35" fmla="*/ 46 h 108"/>
                  <a:gd name="T36" fmla="*/ 20 w 86"/>
                  <a:gd name="T37" fmla="*/ 42 h 108"/>
                  <a:gd name="T38" fmla="*/ 56 w 86"/>
                  <a:gd name="T39" fmla="*/ 34 h 108"/>
                  <a:gd name="T40" fmla="*/ 73 w 86"/>
                  <a:gd name="T41" fmla="*/ 61 h 108"/>
                  <a:gd name="T42" fmla="*/ 74 w 86"/>
                  <a:gd name="T43" fmla="*/ 61 h 108"/>
                  <a:gd name="T44" fmla="*/ 75 w 86"/>
                  <a:gd name="T45" fmla="*/ 61 h 108"/>
                  <a:gd name="T46" fmla="*/ 76 w 86"/>
                  <a:gd name="T47" fmla="*/ 60 h 108"/>
                  <a:gd name="T48" fmla="*/ 80 w 86"/>
                  <a:gd name="T49" fmla="*/ 62 h 108"/>
                  <a:gd name="T50" fmla="*/ 82 w 86"/>
                  <a:gd name="T51" fmla="*/ 68 h 108"/>
                  <a:gd name="T52" fmla="*/ 80 w 86"/>
                  <a:gd name="T53" fmla="*/ 73 h 108"/>
                  <a:gd name="T54" fmla="*/ 76 w 86"/>
                  <a:gd name="T55" fmla="*/ 75 h 108"/>
                  <a:gd name="T56" fmla="*/ 76 w 86"/>
                  <a:gd name="T57" fmla="*/ 75 h 108"/>
                  <a:gd name="T58" fmla="*/ 74 w 86"/>
                  <a:gd name="T59" fmla="*/ 75 h 108"/>
                  <a:gd name="T60" fmla="*/ 74 w 86"/>
                  <a:gd name="T61" fmla="*/ 77 h 108"/>
                  <a:gd name="T62" fmla="*/ 63 w 86"/>
                  <a:gd name="T63" fmla="*/ 98 h 108"/>
                  <a:gd name="T64" fmla="*/ 55 w 86"/>
                  <a:gd name="T65" fmla="*/ 104 h 108"/>
                  <a:gd name="T66" fmla="*/ 45 w 86"/>
                  <a:gd name="T67" fmla="*/ 106 h 108"/>
                  <a:gd name="T68" fmla="*/ 35 w 86"/>
                  <a:gd name="T69" fmla="*/ 104 h 108"/>
                  <a:gd name="T70" fmla="*/ 26 w 86"/>
                  <a:gd name="T71" fmla="*/ 98 h 108"/>
                  <a:gd name="T72" fmla="*/ 16 w 86"/>
                  <a:gd name="T73" fmla="*/ 77 h 108"/>
                  <a:gd name="T74" fmla="*/ 15 w 86"/>
                  <a:gd name="T75" fmla="*/ 75 h 108"/>
                  <a:gd name="T76" fmla="*/ 14 w 86"/>
                  <a:gd name="T77" fmla="*/ 75 h 108"/>
                  <a:gd name="T78" fmla="*/ 8 w 86"/>
                  <a:gd name="T79" fmla="*/ 68 h 108"/>
                  <a:gd name="T80" fmla="*/ 10 w 86"/>
                  <a:gd name="T81" fmla="*/ 62 h 108"/>
                  <a:gd name="T82" fmla="*/ 14 w 86"/>
                  <a:gd name="T83" fmla="*/ 6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08">
                    <a:moveTo>
                      <a:pt x="6" y="68"/>
                    </a:moveTo>
                    <a:cubicBezTo>
                      <a:pt x="6" y="73"/>
                      <a:pt x="9" y="77"/>
                      <a:pt x="14" y="77"/>
                    </a:cubicBezTo>
                    <a:cubicBezTo>
                      <a:pt x="17" y="95"/>
                      <a:pt x="29" y="108"/>
                      <a:pt x="45" y="108"/>
                    </a:cubicBezTo>
                    <a:cubicBezTo>
                      <a:pt x="60" y="108"/>
                      <a:pt x="73" y="95"/>
                      <a:pt x="76" y="77"/>
                    </a:cubicBezTo>
                    <a:cubicBezTo>
                      <a:pt x="76" y="77"/>
                      <a:pt x="76" y="77"/>
                      <a:pt x="76" y="77"/>
                    </a:cubicBezTo>
                    <a:cubicBezTo>
                      <a:pt x="81" y="77"/>
                      <a:pt x="84" y="73"/>
                      <a:pt x="84" y="68"/>
                    </a:cubicBezTo>
                    <a:cubicBezTo>
                      <a:pt x="84" y="63"/>
                      <a:pt x="81" y="59"/>
                      <a:pt x="78" y="59"/>
                    </a:cubicBezTo>
                    <a:cubicBezTo>
                      <a:pt x="78" y="59"/>
                      <a:pt x="78" y="59"/>
                      <a:pt x="78" y="59"/>
                    </a:cubicBezTo>
                    <a:cubicBezTo>
                      <a:pt x="78" y="59"/>
                      <a:pt x="86" y="31"/>
                      <a:pt x="68" y="24"/>
                    </a:cubicBezTo>
                    <a:cubicBezTo>
                      <a:pt x="66" y="0"/>
                      <a:pt x="22" y="19"/>
                      <a:pt x="22" y="19"/>
                    </a:cubicBezTo>
                    <a:cubicBezTo>
                      <a:pt x="0" y="30"/>
                      <a:pt x="11" y="59"/>
                      <a:pt x="11" y="59"/>
                    </a:cubicBezTo>
                    <a:cubicBezTo>
                      <a:pt x="11" y="59"/>
                      <a:pt x="11" y="59"/>
                      <a:pt x="11" y="59"/>
                    </a:cubicBezTo>
                    <a:cubicBezTo>
                      <a:pt x="8" y="61"/>
                      <a:pt x="6" y="64"/>
                      <a:pt x="6" y="68"/>
                    </a:cubicBezTo>
                    <a:close/>
                    <a:moveTo>
                      <a:pt x="14" y="60"/>
                    </a:moveTo>
                    <a:cubicBezTo>
                      <a:pt x="14" y="60"/>
                      <a:pt x="14" y="60"/>
                      <a:pt x="14" y="60"/>
                    </a:cubicBezTo>
                    <a:cubicBezTo>
                      <a:pt x="15" y="60"/>
                      <a:pt x="15" y="60"/>
                      <a:pt x="15" y="60"/>
                    </a:cubicBezTo>
                    <a:cubicBezTo>
                      <a:pt x="15" y="58"/>
                      <a:pt x="15" y="58"/>
                      <a:pt x="15" y="58"/>
                    </a:cubicBezTo>
                    <a:cubicBezTo>
                      <a:pt x="17" y="46"/>
                      <a:pt x="17" y="46"/>
                      <a:pt x="17" y="46"/>
                    </a:cubicBezTo>
                    <a:cubicBezTo>
                      <a:pt x="19" y="44"/>
                      <a:pt x="20" y="42"/>
                      <a:pt x="20" y="42"/>
                    </a:cubicBezTo>
                    <a:cubicBezTo>
                      <a:pt x="40" y="43"/>
                      <a:pt x="56" y="34"/>
                      <a:pt x="56" y="34"/>
                    </a:cubicBezTo>
                    <a:cubicBezTo>
                      <a:pt x="69" y="24"/>
                      <a:pt x="73" y="61"/>
                      <a:pt x="73" y="61"/>
                    </a:cubicBezTo>
                    <a:cubicBezTo>
                      <a:pt x="74" y="61"/>
                      <a:pt x="74" y="61"/>
                      <a:pt x="74" y="61"/>
                    </a:cubicBezTo>
                    <a:cubicBezTo>
                      <a:pt x="75" y="61"/>
                      <a:pt x="75" y="61"/>
                      <a:pt x="75" y="61"/>
                    </a:cubicBezTo>
                    <a:cubicBezTo>
                      <a:pt x="76" y="60"/>
                      <a:pt x="76" y="60"/>
                      <a:pt x="76" y="60"/>
                    </a:cubicBezTo>
                    <a:cubicBezTo>
                      <a:pt x="78" y="60"/>
                      <a:pt x="79" y="61"/>
                      <a:pt x="80" y="62"/>
                    </a:cubicBezTo>
                    <a:cubicBezTo>
                      <a:pt x="81" y="64"/>
                      <a:pt x="82" y="66"/>
                      <a:pt x="82" y="68"/>
                    </a:cubicBezTo>
                    <a:cubicBezTo>
                      <a:pt x="82" y="70"/>
                      <a:pt x="81" y="72"/>
                      <a:pt x="80" y="73"/>
                    </a:cubicBezTo>
                    <a:cubicBezTo>
                      <a:pt x="79" y="75"/>
                      <a:pt x="78" y="75"/>
                      <a:pt x="76" y="75"/>
                    </a:cubicBezTo>
                    <a:cubicBezTo>
                      <a:pt x="76" y="75"/>
                      <a:pt x="76" y="75"/>
                      <a:pt x="76" y="75"/>
                    </a:cubicBezTo>
                    <a:cubicBezTo>
                      <a:pt x="74" y="75"/>
                      <a:pt x="74" y="75"/>
                      <a:pt x="74" y="75"/>
                    </a:cubicBezTo>
                    <a:cubicBezTo>
                      <a:pt x="74" y="77"/>
                      <a:pt x="74" y="77"/>
                      <a:pt x="74" y="77"/>
                    </a:cubicBezTo>
                    <a:cubicBezTo>
                      <a:pt x="72" y="85"/>
                      <a:pt x="69" y="92"/>
                      <a:pt x="63" y="98"/>
                    </a:cubicBezTo>
                    <a:cubicBezTo>
                      <a:pt x="61" y="100"/>
                      <a:pt x="58" y="102"/>
                      <a:pt x="55" y="104"/>
                    </a:cubicBezTo>
                    <a:cubicBezTo>
                      <a:pt x="51" y="105"/>
                      <a:pt x="48" y="106"/>
                      <a:pt x="45" y="106"/>
                    </a:cubicBezTo>
                    <a:cubicBezTo>
                      <a:pt x="41" y="106"/>
                      <a:pt x="38" y="105"/>
                      <a:pt x="35" y="104"/>
                    </a:cubicBezTo>
                    <a:cubicBezTo>
                      <a:pt x="32" y="102"/>
                      <a:pt x="29" y="100"/>
                      <a:pt x="26" y="98"/>
                    </a:cubicBezTo>
                    <a:cubicBezTo>
                      <a:pt x="21" y="93"/>
                      <a:pt x="17" y="85"/>
                      <a:pt x="16" y="77"/>
                    </a:cubicBezTo>
                    <a:cubicBezTo>
                      <a:pt x="15" y="75"/>
                      <a:pt x="15" y="75"/>
                      <a:pt x="15" y="75"/>
                    </a:cubicBezTo>
                    <a:cubicBezTo>
                      <a:pt x="14" y="75"/>
                      <a:pt x="14" y="75"/>
                      <a:pt x="14" y="75"/>
                    </a:cubicBezTo>
                    <a:cubicBezTo>
                      <a:pt x="11" y="75"/>
                      <a:pt x="8" y="72"/>
                      <a:pt x="8" y="68"/>
                    </a:cubicBezTo>
                    <a:cubicBezTo>
                      <a:pt x="8" y="66"/>
                      <a:pt x="9" y="64"/>
                      <a:pt x="10" y="62"/>
                    </a:cubicBezTo>
                    <a:cubicBezTo>
                      <a:pt x="11" y="61"/>
                      <a:pt x="13" y="60"/>
                      <a:pt x="14"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65" name="Freeform 125"/>
              <p:cNvSpPr>
                <a:spLocks/>
              </p:cNvSpPr>
              <p:nvPr/>
            </p:nvSpPr>
            <p:spPr bwMode="auto">
              <a:xfrm>
                <a:off x="5067933" y="4717542"/>
                <a:ext cx="361392" cy="248084"/>
              </a:xfrm>
              <a:custGeom>
                <a:avLst/>
                <a:gdLst>
                  <a:gd name="T0" fmla="*/ 126 w 128"/>
                  <a:gd name="T1" fmla="*/ 61 h 88"/>
                  <a:gd name="T2" fmla="*/ 113 w 128"/>
                  <a:gd name="T3" fmla="*/ 64 h 88"/>
                  <a:gd name="T4" fmla="*/ 99 w 128"/>
                  <a:gd name="T5" fmla="*/ 70 h 88"/>
                  <a:gd name="T6" fmla="*/ 83 w 128"/>
                  <a:gd name="T7" fmla="*/ 33 h 88"/>
                  <a:gd name="T8" fmla="*/ 94 w 128"/>
                  <a:gd name="T9" fmla="*/ 28 h 88"/>
                  <a:gd name="T10" fmla="*/ 119 w 128"/>
                  <a:gd name="T11" fmla="*/ 12 h 88"/>
                  <a:gd name="T12" fmla="*/ 99 w 128"/>
                  <a:gd name="T13" fmla="*/ 0 h 88"/>
                  <a:gd name="T14" fmla="*/ 72 w 128"/>
                  <a:gd name="T15" fmla="*/ 43 h 88"/>
                  <a:gd name="T16" fmla="*/ 68 w 128"/>
                  <a:gd name="T17" fmla="*/ 23 h 88"/>
                  <a:gd name="T18" fmla="*/ 72 w 128"/>
                  <a:gd name="T19" fmla="*/ 17 h 88"/>
                  <a:gd name="T20" fmla="*/ 64 w 128"/>
                  <a:gd name="T21" fmla="*/ 10 h 88"/>
                  <a:gd name="T22" fmla="*/ 56 w 128"/>
                  <a:gd name="T23" fmla="*/ 17 h 88"/>
                  <a:gd name="T24" fmla="*/ 60 w 128"/>
                  <a:gd name="T25" fmla="*/ 23 h 88"/>
                  <a:gd name="T26" fmla="*/ 57 w 128"/>
                  <a:gd name="T27" fmla="*/ 43 h 88"/>
                  <a:gd name="T28" fmla="*/ 29 w 128"/>
                  <a:gd name="T29" fmla="*/ 0 h 88"/>
                  <a:gd name="T30" fmla="*/ 0 w 128"/>
                  <a:gd name="T31" fmla="*/ 28 h 88"/>
                  <a:gd name="T32" fmla="*/ 0 w 128"/>
                  <a:gd name="T33" fmla="*/ 82 h 88"/>
                  <a:gd name="T34" fmla="*/ 64 w 128"/>
                  <a:gd name="T35" fmla="*/ 88 h 88"/>
                  <a:gd name="T36" fmla="*/ 128 w 128"/>
                  <a:gd name="T37" fmla="*/ 82 h 88"/>
                  <a:gd name="T38" fmla="*/ 128 w 128"/>
                  <a:gd name="T39" fmla="*/ 65 h 88"/>
                  <a:gd name="T40" fmla="*/ 126 w 128"/>
                  <a:gd name="T41" fmla="*/ 6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88">
                    <a:moveTo>
                      <a:pt x="126" y="61"/>
                    </a:moveTo>
                    <a:cubicBezTo>
                      <a:pt x="113" y="64"/>
                      <a:pt x="113" y="64"/>
                      <a:pt x="113" y="64"/>
                    </a:cubicBezTo>
                    <a:cubicBezTo>
                      <a:pt x="99" y="70"/>
                      <a:pt x="99" y="70"/>
                      <a:pt x="99" y="70"/>
                    </a:cubicBezTo>
                    <a:cubicBezTo>
                      <a:pt x="83" y="33"/>
                      <a:pt x="83" y="33"/>
                      <a:pt x="83" y="33"/>
                    </a:cubicBezTo>
                    <a:cubicBezTo>
                      <a:pt x="94" y="28"/>
                      <a:pt x="94" y="28"/>
                      <a:pt x="94" y="28"/>
                    </a:cubicBezTo>
                    <a:cubicBezTo>
                      <a:pt x="119" y="12"/>
                      <a:pt x="119" y="12"/>
                      <a:pt x="119" y="12"/>
                    </a:cubicBezTo>
                    <a:cubicBezTo>
                      <a:pt x="114" y="7"/>
                      <a:pt x="107" y="3"/>
                      <a:pt x="99" y="0"/>
                    </a:cubicBezTo>
                    <a:cubicBezTo>
                      <a:pt x="72" y="43"/>
                      <a:pt x="72" y="43"/>
                      <a:pt x="72" y="43"/>
                    </a:cubicBezTo>
                    <a:cubicBezTo>
                      <a:pt x="68" y="23"/>
                      <a:pt x="68" y="23"/>
                      <a:pt x="68" y="23"/>
                    </a:cubicBezTo>
                    <a:cubicBezTo>
                      <a:pt x="70" y="22"/>
                      <a:pt x="72" y="20"/>
                      <a:pt x="72" y="17"/>
                    </a:cubicBezTo>
                    <a:cubicBezTo>
                      <a:pt x="72" y="13"/>
                      <a:pt x="68" y="10"/>
                      <a:pt x="64" y="10"/>
                    </a:cubicBezTo>
                    <a:cubicBezTo>
                      <a:pt x="60" y="10"/>
                      <a:pt x="56" y="13"/>
                      <a:pt x="56" y="17"/>
                    </a:cubicBezTo>
                    <a:cubicBezTo>
                      <a:pt x="56" y="20"/>
                      <a:pt x="58" y="22"/>
                      <a:pt x="60" y="23"/>
                    </a:cubicBezTo>
                    <a:cubicBezTo>
                      <a:pt x="57" y="43"/>
                      <a:pt x="57" y="43"/>
                      <a:pt x="57" y="43"/>
                    </a:cubicBezTo>
                    <a:cubicBezTo>
                      <a:pt x="29" y="0"/>
                      <a:pt x="29" y="0"/>
                      <a:pt x="29" y="0"/>
                    </a:cubicBezTo>
                    <a:cubicBezTo>
                      <a:pt x="14" y="6"/>
                      <a:pt x="3" y="16"/>
                      <a:pt x="0" y="28"/>
                    </a:cubicBezTo>
                    <a:cubicBezTo>
                      <a:pt x="0" y="82"/>
                      <a:pt x="0" y="82"/>
                      <a:pt x="0" y="82"/>
                    </a:cubicBezTo>
                    <a:cubicBezTo>
                      <a:pt x="0" y="82"/>
                      <a:pt x="33" y="88"/>
                      <a:pt x="64" y="88"/>
                    </a:cubicBezTo>
                    <a:cubicBezTo>
                      <a:pt x="95" y="88"/>
                      <a:pt x="128" y="82"/>
                      <a:pt x="128" y="82"/>
                    </a:cubicBezTo>
                    <a:cubicBezTo>
                      <a:pt x="128" y="65"/>
                      <a:pt x="128" y="65"/>
                      <a:pt x="128" y="65"/>
                    </a:cubicBezTo>
                    <a:cubicBezTo>
                      <a:pt x="127" y="64"/>
                      <a:pt x="126" y="62"/>
                      <a:pt x="126"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66" name="Freeform 126"/>
              <p:cNvSpPr>
                <a:spLocks noEditPoints="1"/>
              </p:cNvSpPr>
              <p:nvPr/>
            </p:nvSpPr>
            <p:spPr bwMode="auto">
              <a:xfrm>
                <a:off x="5321981" y="4644786"/>
                <a:ext cx="332767" cy="273131"/>
              </a:xfrm>
              <a:custGeom>
                <a:avLst/>
                <a:gdLst>
                  <a:gd name="T0" fmla="*/ 117 w 118"/>
                  <a:gd name="T1" fmla="*/ 60 h 97"/>
                  <a:gd name="T2" fmla="*/ 93 w 118"/>
                  <a:gd name="T3" fmla="*/ 4 h 97"/>
                  <a:gd name="T4" fmla="*/ 87 w 118"/>
                  <a:gd name="T5" fmla="*/ 1 h 97"/>
                  <a:gd name="T6" fmla="*/ 84 w 118"/>
                  <a:gd name="T7" fmla="*/ 7 h 97"/>
                  <a:gd name="T8" fmla="*/ 6 w 118"/>
                  <a:gd name="T9" fmla="*/ 59 h 97"/>
                  <a:gd name="T10" fmla="*/ 0 w 118"/>
                  <a:gd name="T11" fmla="*/ 61 h 97"/>
                  <a:gd name="T12" fmla="*/ 11 w 118"/>
                  <a:gd name="T13" fmla="*/ 89 h 97"/>
                  <a:gd name="T14" fmla="*/ 17 w 118"/>
                  <a:gd name="T15" fmla="*/ 86 h 97"/>
                  <a:gd name="T16" fmla="*/ 13 w 118"/>
                  <a:gd name="T17" fmla="*/ 76 h 97"/>
                  <a:gd name="T18" fmla="*/ 15 w 118"/>
                  <a:gd name="T19" fmla="*/ 75 h 97"/>
                  <a:gd name="T20" fmla="*/ 19 w 118"/>
                  <a:gd name="T21" fmla="*/ 85 h 97"/>
                  <a:gd name="T22" fmla="*/ 39 w 118"/>
                  <a:gd name="T23" fmla="*/ 81 h 97"/>
                  <a:gd name="T24" fmla="*/ 40 w 118"/>
                  <a:gd name="T25" fmla="*/ 84 h 97"/>
                  <a:gd name="T26" fmla="*/ 62 w 118"/>
                  <a:gd name="T27" fmla="*/ 94 h 97"/>
                  <a:gd name="T28" fmla="*/ 71 w 118"/>
                  <a:gd name="T29" fmla="*/ 74 h 97"/>
                  <a:gd name="T30" fmla="*/ 108 w 118"/>
                  <a:gd name="T31" fmla="*/ 65 h 97"/>
                  <a:gd name="T32" fmla="*/ 89 w 118"/>
                  <a:gd name="T33" fmla="*/ 23 h 97"/>
                  <a:gd name="T34" fmla="*/ 91 w 118"/>
                  <a:gd name="T35" fmla="*/ 22 h 97"/>
                  <a:gd name="T36" fmla="*/ 110 w 118"/>
                  <a:gd name="T37" fmla="*/ 66 h 97"/>
                  <a:gd name="T38" fmla="*/ 114 w 118"/>
                  <a:gd name="T39" fmla="*/ 66 h 97"/>
                  <a:gd name="T40" fmla="*/ 117 w 118"/>
                  <a:gd name="T41" fmla="*/ 60 h 97"/>
                  <a:gd name="T42" fmla="*/ 59 w 118"/>
                  <a:gd name="T43" fmla="*/ 87 h 97"/>
                  <a:gd name="T44" fmla="*/ 46 w 118"/>
                  <a:gd name="T45" fmla="*/ 82 h 97"/>
                  <a:gd name="T46" fmla="*/ 46 w 118"/>
                  <a:gd name="T47" fmla="*/ 79 h 97"/>
                  <a:gd name="T48" fmla="*/ 64 w 118"/>
                  <a:gd name="T49" fmla="*/ 75 h 97"/>
                  <a:gd name="T50" fmla="*/ 59 w 118"/>
                  <a:gd name="T51" fmla="*/ 87 h 97"/>
                  <a:gd name="T52" fmla="*/ 79 w 118"/>
                  <a:gd name="T53" fmla="*/ 23 h 97"/>
                  <a:gd name="T54" fmla="*/ 18 w 118"/>
                  <a:gd name="T55" fmla="*/ 64 h 97"/>
                  <a:gd name="T56" fmla="*/ 13 w 118"/>
                  <a:gd name="T57" fmla="*/ 63 h 97"/>
                  <a:gd name="T58" fmla="*/ 14 w 118"/>
                  <a:gd name="T59" fmla="*/ 58 h 97"/>
                  <a:gd name="T60" fmla="*/ 75 w 118"/>
                  <a:gd name="T61" fmla="*/ 17 h 97"/>
                  <a:gd name="T62" fmla="*/ 80 w 118"/>
                  <a:gd name="T63" fmla="*/ 18 h 97"/>
                  <a:gd name="T64" fmla="*/ 79 w 118"/>
                  <a:gd name="T65"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97">
                    <a:moveTo>
                      <a:pt x="117" y="60"/>
                    </a:moveTo>
                    <a:cubicBezTo>
                      <a:pt x="93" y="4"/>
                      <a:pt x="93" y="4"/>
                      <a:pt x="93" y="4"/>
                    </a:cubicBezTo>
                    <a:cubicBezTo>
                      <a:pt x="92" y="1"/>
                      <a:pt x="89" y="0"/>
                      <a:pt x="87" y="1"/>
                    </a:cubicBezTo>
                    <a:cubicBezTo>
                      <a:pt x="85" y="2"/>
                      <a:pt x="83" y="5"/>
                      <a:pt x="84" y="7"/>
                    </a:cubicBezTo>
                    <a:cubicBezTo>
                      <a:pt x="6" y="59"/>
                      <a:pt x="6" y="59"/>
                      <a:pt x="6" y="59"/>
                    </a:cubicBezTo>
                    <a:cubicBezTo>
                      <a:pt x="0" y="61"/>
                      <a:pt x="0" y="61"/>
                      <a:pt x="0" y="61"/>
                    </a:cubicBezTo>
                    <a:cubicBezTo>
                      <a:pt x="11" y="89"/>
                      <a:pt x="11" y="89"/>
                      <a:pt x="11" y="89"/>
                    </a:cubicBezTo>
                    <a:cubicBezTo>
                      <a:pt x="17" y="86"/>
                      <a:pt x="17" y="86"/>
                      <a:pt x="17" y="86"/>
                    </a:cubicBezTo>
                    <a:cubicBezTo>
                      <a:pt x="13" y="76"/>
                      <a:pt x="13" y="76"/>
                      <a:pt x="13" y="76"/>
                    </a:cubicBezTo>
                    <a:cubicBezTo>
                      <a:pt x="15" y="75"/>
                      <a:pt x="15" y="75"/>
                      <a:pt x="15" y="75"/>
                    </a:cubicBezTo>
                    <a:cubicBezTo>
                      <a:pt x="19" y="85"/>
                      <a:pt x="19" y="85"/>
                      <a:pt x="19" y="85"/>
                    </a:cubicBezTo>
                    <a:cubicBezTo>
                      <a:pt x="39" y="81"/>
                      <a:pt x="39" y="81"/>
                      <a:pt x="39" y="81"/>
                    </a:cubicBezTo>
                    <a:cubicBezTo>
                      <a:pt x="39" y="82"/>
                      <a:pt x="40" y="83"/>
                      <a:pt x="40" y="84"/>
                    </a:cubicBezTo>
                    <a:cubicBezTo>
                      <a:pt x="44" y="93"/>
                      <a:pt x="54" y="97"/>
                      <a:pt x="62" y="94"/>
                    </a:cubicBezTo>
                    <a:cubicBezTo>
                      <a:pt x="69" y="90"/>
                      <a:pt x="73" y="82"/>
                      <a:pt x="71" y="74"/>
                    </a:cubicBezTo>
                    <a:cubicBezTo>
                      <a:pt x="108" y="65"/>
                      <a:pt x="108" y="65"/>
                      <a:pt x="108" y="65"/>
                    </a:cubicBezTo>
                    <a:cubicBezTo>
                      <a:pt x="89" y="23"/>
                      <a:pt x="89" y="23"/>
                      <a:pt x="89" y="23"/>
                    </a:cubicBezTo>
                    <a:cubicBezTo>
                      <a:pt x="91" y="22"/>
                      <a:pt x="91" y="22"/>
                      <a:pt x="91" y="22"/>
                    </a:cubicBezTo>
                    <a:cubicBezTo>
                      <a:pt x="110" y="66"/>
                      <a:pt x="110" y="66"/>
                      <a:pt x="110" y="66"/>
                    </a:cubicBezTo>
                    <a:cubicBezTo>
                      <a:pt x="111" y="67"/>
                      <a:pt x="113" y="67"/>
                      <a:pt x="114" y="66"/>
                    </a:cubicBezTo>
                    <a:cubicBezTo>
                      <a:pt x="117" y="65"/>
                      <a:pt x="118" y="63"/>
                      <a:pt x="117" y="60"/>
                    </a:cubicBezTo>
                    <a:close/>
                    <a:moveTo>
                      <a:pt x="59" y="87"/>
                    </a:moveTo>
                    <a:cubicBezTo>
                      <a:pt x="54" y="89"/>
                      <a:pt x="48" y="87"/>
                      <a:pt x="46" y="82"/>
                    </a:cubicBezTo>
                    <a:cubicBezTo>
                      <a:pt x="46" y="81"/>
                      <a:pt x="46" y="80"/>
                      <a:pt x="46" y="79"/>
                    </a:cubicBezTo>
                    <a:cubicBezTo>
                      <a:pt x="64" y="75"/>
                      <a:pt x="64" y="75"/>
                      <a:pt x="64" y="75"/>
                    </a:cubicBezTo>
                    <a:cubicBezTo>
                      <a:pt x="65" y="80"/>
                      <a:pt x="63" y="85"/>
                      <a:pt x="59" y="87"/>
                    </a:cubicBezTo>
                    <a:close/>
                    <a:moveTo>
                      <a:pt x="79" y="23"/>
                    </a:moveTo>
                    <a:cubicBezTo>
                      <a:pt x="18" y="64"/>
                      <a:pt x="18" y="64"/>
                      <a:pt x="18" y="64"/>
                    </a:cubicBezTo>
                    <a:cubicBezTo>
                      <a:pt x="17" y="66"/>
                      <a:pt x="14" y="65"/>
                      <a:pt x="13" y="63"/>
                    </a:cubicBezTo>
                    <a:cubicBezTo>
                      <a:pt x="12" y="62"/>
                      <a:pt x="12" y="59"/>
                      <a:pt x="14" y="58"/>
                    </a:cubicBezTo>
                    <a:cubicBezTo>
                      <a:pt x="75" y="17"/>
                      <a:pt x="75" y="17"/>
                      <a:pt x="75" y="17"/>
                    </a:cubicBezTo>
                    <a:cubicBezTo>
                      <a:pt x="77" y="15"/>
                      <a:pt x="79" y="16"/>
                      <a:pt x="80" y="18"/>
                    </a:cubicBezTo>
                    <a:cubicBezTo>
                      <a:pt x="81" y="19"/>
                      <a:pt x="81" y="22"/>
                      <a:pt x="79"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grpSp>
      </p:grpSp>
      <p:grpSp>
        <p:nvGrpSpPr>
          <p:cNvPr id="374" name="组合 373"/>
          <p:cNvGrpSpPr/>
          <p:nvPr/>
        </p:nvGrpSpPr>
        <p:grpSpPr>
          <a:xfrm>
            <a:off x="2546885" y="1291031"/>
            <a:ext cx="1030337" cy="1070817"/>
            <a:chOff x="2810826" y="897295"/>
            <a:chExt cx="935031" cy="971767"/>
          </a:xfrm>
        </p:grpSpPr>
        <p:sp>
          <p:nvSpPr>
            <p:cNvPr id="375" name="椭圆 374"/>
            <p:cNvSpPr/>
            <p:nvPr/>
          </p:nvSpPr>
          <p:spPr>
            <a:xfrm>
              <a:off x="2810826" y="1170334"/>
              <a:ext cx="698728" cy="698728"/>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6" name="椭圆 375"/>
            <p:cNvSpPr/>
            <p:nvPr/>
          </p:nvSpPr>
          <p:spPr>
            <a:xfrm>
              <a:off x="2874019" y="1233527"/>
              <a:ext cx="572339" cy="572339"/>
            </a:xfrm>
            <a:prstGeom prst="ellipse">
              <a:avLst/>
            </a:prstGeom>
            <a:solidFill>
              <a:srgbClr val="2683C6"/>
            </a:solidFill>
            <a:ln w="25400" cap="flat" cmpd="sng" algn="ctr">
              <a:noFill/>
              <a:prstDash val="solid"/>
            </a:ln>
            <a:effectLst>
              <a:innerShdw dist="88900" dir="13500000">
                <a:srgbClr val="2683C6">
                  <a:lumMod val="50000"/>
                  <a:alpha val="5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77" name="组合 376"/>
            <p:cNvGrpSpPr/>
            <p:nvPr/>
          </p:nvGrpSpPr>
          <p:grpSpPr>
            <a:xfrm rot="1200000" flipH="1">
              <a:off x="2844355" y="897295"/>
              <a:ext cx="901502" cy="610040"/>
              <a:chOff x="911201" y="1824478"/>
              <a:chExt cx="2283025" cy="1544910"/>
            </a:xfrm>
          </p:grpSpPr>
          <p:sp>
            <p:nvSpPr>
              <p:cNvPr id="388" name="矩形 387"/>
              <p:cNvSpPr/>
              <p:nvPr/>
            </p:nvSpPr>
            <p:spPr>
              <a:xfrm rot="17400000">
                <a:off x="1340906" y="1872051"/>
                <a:ext cx="60758" cy="489620"/>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9" name="任意多边形 388"/>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0" name="椭圆 389"/>
              <p:cNvSpPr/>
              <p:nvPr/>
            </p:nvSpPr>
            <p:spPr>
              <a:xfrm>
                <a:off x="911201" y="2587444"/>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1" name="椭圆 390"/>
              <p:cNvSpPr/>
              <p:nvPr/>
            </p:nvSpPr>
            <p:spPr>
              <a:xfrm>
                <a:off x="3095293" y="2587444"/>
                <a:ext cx="98933" cy="98933"/>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2" name="椭圆 391"/>
              <p:cNvSpPr/>
              <p:nvPr/>
            </p:nvSpPr>
            <p:spPr>
              <a:xfrm>
                <a:off x="1526843" y="2124151"/>
                <a:ext cx="209662" cy="209660"/>
              </a:xfrm>
              <a:prstGeom prst="ellipse">
                <a:avLst/>
              </a:prstGeom>
              <a:solidFill>
                <a:srgbClr val="2683C6">
                  <a:alpha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3" name="椭圆 392"/>
              <p:cNvSpPr/>
              <p:nvPr/>
            </p:nvSpPr>
            <p:spPr>
              <a:xfrm>
                <a:off x="1582206" y="2182455"/>
                <a:ext cx="98933" cy="9893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4" name="椭圆 393"/>
              <p:cNvSpPr/>
              <p:nvPr/>
            </p:nvSpPr>
            <p:spPr>
              <a:xfrm>
                <a:off x="1062963" y="1964312"/>
                <a:ext cx="98933" cy="98934"/>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78" name="组合 377"/>
            <p:cNvGrpSpPr/>
            <p:nvPr/>
          </p:nvGrpSpPr>
          <p:grpSpPr>
            <a:xfrm>
              <a:off x="3035230" y="1401630"/>
              <a:ext cx="264387" cy="248280"/>
              <a:chOff x="3411256" y="4486155"/>
              <a:chExt cx="567731" cy="533142"/>
            </a:xfrm>
            <a:solidFill>
              <a:sysClr val="window" lastClr="FFFFFF"/>
            </a:solidFill>
          </p:grpSpPr>
          <p:sp>
            <p:nvSpPr>
              <p:cNvPr id="379" name="Freeform 156"/>
              <p:cNvSpPr>
                <a:spLocks/>
              </p:cNvSpPr>
              <p:nvPr/>
            </p:nvSpPr>
            <p:spPr bwMode="auto">
              <a:xfrm>
                <a:off x="3411256" y="4486155"/>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80" name="Freeform 157"/>
              <p:cNvSpPr>
                <a:spLocks noEditPoints="1"/>
              </p:cNvSpPr>
              <p:nvPr/>
            </p:nvSpPr>
            <p:spPr bwMode="auto">
              <a:xfrm>
                <a:off x="3617595" y="4585150"/>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81" name="Rectangle 158"/>
              <p:cNvSpPr>
                <a:spLocks noChangeArrowheads="1"/>
              </p:cNvSpPr>
              <p:nvPr/>
            </p:nvSpPr>
            <p:spPr bwMode="auto">
              <a:xfrm>
                <a:off x="3671267" y="4692494"/>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82" name="Rectangle 159"/>
              <p:cNvSpPr>
                <a:spLocks noChangeArrowheads="1"/>
              </p:cNvSpPr>
              <p:nvPr/>
            </p:nvSpPr>
            <p:spPr bwMode="auto">
              <a:xfrm>
                <a:off x="3671267" y="4760479"/>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83" name="Rectangle 160"/>
              <p:cNvSpPr>
                <a:spLocks noChangeArrowheads="1"/>
              </p:cNvSpPr>
              <p:nvPr/>
            </p:nvSpPr>
            <p:spPr bwMode="auto">
              <a:xfrm>
                <a:off x="3671267" y="4828463"/>
                <a:ext cx="256434" cy="21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84" name="Rectangle 161"/>
              <p:cNvSpPr>
                <a:spLocks noChangeArrowheads="1"/>
              </p:cNvSpPr>
              <p:nvPr/>
            </p:nvSpPr>
            <p:spPr bwMode="auto">
              <a:xfrm>
                <a:off x="3671267" y="4895255"/>
                <a:ext cx="256434"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85" name="Freeform 162"/>
              <p:cNvSpPr>
                <a:spLocks/>
              </p:cNvSpPr>
              <p:nvPr/>
            </p:nvSpPr>
            <p:spPr bwMode="auto">
              <a:xfrm>
                <a:off x="3468506" y="4597077"/>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86" name="Freeform 163"/>
              <p:cNvSpPr>
                <a:spLocks/>
              </p:cNvSpPr>
              <p:nvPr/>
            </p:nvSpPr>
            <p:spPr bwMode="auto">
              <a:xfrm>
                <a:off x="3538876" y="4669833"/>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sp>
            <p:nvSpPr>
              <p:cNvPr id="387" name="Freeform 164"/>
              <p:cNvSpPr>
                <a:spLocks/>
              </p:cNvSpPr>
              <p:nvPr/>
            </p:nvSpPr>
            <p:spPr bwMode="auto">
              <a:xfrm>
                <a:off x="3578236" y="4709192"/>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1" i="0" u="none" strike="noStrike" kern="0" cap="none" spc="0" normalizeH="0" baseline="0" noProof="0">
                  <a:ln>
                    <a:noFill/>
                  </a:ln>
                  <a:solidFill>
                    <a:srgbClr val="000000"/>
                  </a:solidFill>
                  <a:effectLst/>
                  <a:uLnTx/>
                  <a:uFillTx/>
                </a:endParaRPr>
              </a:p>
            </p:txBody>
          </p:sp>
        </p:gr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组合 115"/>
          <p:cNvGrpSpPr/>
          <p:nvPr/>
        </p:nvGrpSpPr>
        <p:grpSpPr>
          <a:xfrm>
            <a:off x="648879" y="2094270"/>
            <a:ext cx="1377373" cy="1377373"/>
            <a:chOff x="1027605" y="1336692"/>
            <a:chExt cx="1249966" cy="1249966"/>
          </a:xfrm>
        </p:grpSpPr>
        <p:grpSp>
          <p:nvGrpSpPr>
            <p:cNvPr id="117" name="组合 116"/>
            <p:cNvGrpSpPr/>
            <p:nvPr/>
          </p:nvGrpSpPr>
          <p:grpSpPr>
            <a:xfrm>
              <a:off x="1027605" y="1336692"/>
              <a:ext cx="1249966" cy="1249966"/>
              <a:chOff x="4617720" y="1950720"/>
              <a:chExt cx="2956560" cy="2956560"/>
            </a:xfrm>
          </p:grpSpPr>
          <p:sp>
            <p:nvSpPr>
              <p:cNvPr id="124" name="圆角矩形 123"/>
              <p:cNvSpPr/>
              <p:nvPr/>
            </p:nvSpPr>
            <p:spPr>
              <a:xfrm>
                <a:off x="4617720" y="1950720"/>
                <a:ext cx="2956560" cy="2956560"/>
              </a:xfrm>
              <a:prstGeom prst="roundRect">
                <a:avLst/>
              </a:prstGeom>
              <a:gradFill flip="none" rotWithShape="1">
                <a:gsLst>
                  <a:gs pos="100000">
                    <a:srgbClr val="DBDBDB"/>
                  </a:gs>
                  <a:gs pos="0">
                    <a:sysClr val="window" lastClr="FFFFFF"/>
                  </a:gs>
                </a:gsLst>
                <a:lin ang="2700000" scaled="1"/>
                <a:tileRect/>
              </a:gradFill>
              <a:ln w="25400" cap="flat" cmpd="sng" algn="ctr">
                <a:noFill/>
                <a:prstDash val="solid"/>
              </a:ln>
              <a:effectLst>
                <a:outerShdw blurRad="177800" dist="76200" dir="2700000" algn="tl"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5" name="圆角矩形 124"/>
              <p:cNvSpPr/>
              <p:nvPr/>
            </p:nvSpPr>
            <p:spPr>
              <a:xfrm>
                <a:off x="4617720" y="1950720"/>
                <a:ext cx="2956560" cy="2956560"/>
              </a:xfrm>
              <a:prstGeom prst="roundRect">
                <a:avLst/>
              </a:prstGeom>
              <a:gradFill flip="none" rotWithShape="1">
                <a:gsLst>
                  <a:gs pos="0">
                    <a:srgbClr val="E6E6E6"/>
                  </a:gs>
                  <a:gs pos="100000">
                    <a:sysClr val="window" lastClr="FFFFFF"/>
                  </a:gs>
                </a:gsLst>
                <a:lin ang="2700000" scaled="1"/>
                <a:tileRect/>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6" name="椭圆 125"/>
              <p:cNvSpPr/>
              <p:nvPr/>
            </p:nvSpPr>
            <p:spPr>
              <a:xfrm>
                <a:off x="4922520" y="2255520"/>
                <a:ext cx="2346960" cy="2346960"/>
              </a:xfrm>
              <a:prstGeom prst="ellipse">
                <a:avLst/>
              </a:prstGeom>
              <a:gradFill>
                <a:gsLst>
                  <a:gs pos="0">
                    <a:sysClr val="window" lastClr="FFFFFF"/>
                  </a:gs>
                  <a:gs pos="100000">
                    <a:srgbClr val="C9C9C9"/>
                  </a:gs>
                </a:gsLst>
                <a:lin ang="2700000" scaled="1"/>
              </a:gradFill>
              <a:ln w="25400" cap="flat" cmpd="sng" algn="ctr">
                <a:noFill/>
                <a:prstDash val="solid"/>
              </a:ln>
              <a:effectLst>
                <a:innerShdw blurRad="114300" dist="25400" dir="13500000">
                  <a:prstClr val="black">
                    <a:alpha val="2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7" name="椭圆 126"/>
              <p:cNvSpPr/>
              <p:nvPr/>
            </p:nvSpPr>
            <p:spPr>
              <a:xfrm>
                <a:off x="5283129" y="2616129"/>
                <a:ext cx="1625742" cy="1625742"/>
              </a:xfrm>
              <a:prstGeom prst="ellipse">
                <a:avLst/>
              </a:prstGeom>
              <a:gradFill flip="none" rotWithShape="1">
                <a:gsLst>
                  <a:gs pos="65000">
                    <a:sysClr val="window" lastClr="FFFFFF"/>
                  </a:gs>
                  <a:gs pos="65000">
                    <a:srgbClr val="2683C6"/>
                  </a:gs>
                </a:gsLst>
                <a:lin ang="5400000" scaled="1"/>
                <a:tileRect/>
              </a:gradFill>
              <a:ln w="28575" cap="flat" cmpd="sng" algn="ctr">
                <a:gradFill flip="none" rotWithShape="1">
                  <a:gsLst>
                    <a:gs pos="0">
                      <a:srgbClr val="B6B6B6"/>
                    </a:gs>
                    <a:gs pos="100000">
                      <a:sysClr val="window" lastClr="FFFFFF"/>
                    </a:gs>
                  </a:gsLst>
                  <a:lin ang="2700000" scaled="1"/>
                  <a:tileRect/>
                </a:gradFill>
                <a:prstDash val="solid"/>
              </a:ln>
              <a:effectLst>
                <a:innerShdw blurRad="152400" dist="635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8" name="椭圆 127"/>
              <p:cNvSpPr/>
              <p:nvPr/>
            </p:nvSpPr>
            <p:spPr>
              <a:xfrm>
                <a:off x="5449820" y="2782820"/>
                <a:ext cx="1292358" cy="1292358"/>
              </a:xfrm>
              <a:prstGeom prst="ellipse">
                <a:avLst/>
              </a:prstGeom>
              <a:gradFill flip="none" rotWithShape="1">
                <a:gsLst>
                  <a:gs pos="0">
                    <a:srgbClr val="E6E6E6"/>
                  </a:gs>
                  <a:gs pos="100000">
                    <a:sysClr val="window" lastClr="FFFFFF"/>
                  </a:gs>
                </a:gsLst>
                <a:lin ang="2700000" scaled="1"/>
                <a:tileRect/>
              </a:gradFill>
              <a:ln w="19050" cap="flat" cmpd="sng" algn="ctr">
                <a:gradFill flip="none" rotWithShape="1">
                  <a:gsLst>
                    <a:gs pos="0">
                      <a:sysClr val="window" lastClr="FFFFFF"/>
                    </a:gs>
                    <a:gs pos="100000">
                      <a:srgbClr val="B6B6B6"/>
                    </a:gs>
                  </a:gsLst>
                  <a:lin ang="2700000" scaled="1"/>
                  <a:tileRect/>
                </a:gradFill>
                <a:prstDash val="solid"/>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18" name="组合 117"/>
            <p:cNvGrpSpPr/>
            <p:nvPr/>
          </p:nvGrpSpPr>
          <p:grpSpPr>
            <a:xfrm>
              <a:off x="1510633" y="1840579"/>
              <a:ext cx="274385" cy="221063"/>
              <a:chOff x="3429537" y="4691750"/>
              <a:chExt cx="535636" cy="431545"/>
            </a:xfrm>
            <a:solidFill>
              <a:srgbClr val="2683C6"/>
            </a:solidFill>
            <a:effectLst>
              <a:reflection blurRad="6350" stA="52000" endA="300" endPos="35000" dir="5400000" sy="-100000" algn="bl" rotWithShape="0"/>
            </a:effectLst>
          </p:grpSpPr>
          <p:sp>
            <p:nvSpPr>
              <p:cNvPr id="119" name="Freeform 45"/>
              <p:cNvSpPr>
                <a:spLocks/>
              </p:cNvSpPr>
              <p:nvPr/>
            </p:nvSpPr>
            <p:spPr bwMode="auto">
              <a:xfrm>
                <a:off x="3498931" y="4864152"/>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20" name="Freeform 46"/>
              <p:cNvSpPr>
                <a:spLocks/>
              </p:cNvSpPr>
              <p:nvPr/>
            </p:nvSpPr>
            <p:spPr bwMode="auto">
              <a:xfrm>
                <a:off x="3519532" y="4868489"/>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21" name="Freeform 47"/>
              <p:cNvSpPr>
                <a:spLocks/>
              </p:cNvSpPr>
              <p:nvPr/>
            </p:nvSpPr>
            <p:spPr bwMode="auto">
              <a:xfrm>
                <a:off x="3562904" y="4868489"/>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22" name="Freeform 48"/>
              <p:cNvSpPr>
                <a:spLocks noEditPoints="1"/>
              </p:cNvSpPr>
              <p:nvPr/>
            </p:nvSpPr>
            <p:spPr bwMode="auto">
              <a:xfrm>
                <a:off x="3647478" y="4807769"/>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23" name="Freeform 49"/>
              <p:cNvSpPr>
                <a:spLocks noEditPoints="1"/>
              </p:cNvSpPr>
              <p:nvPr/>
            </p:nvSpPr>
            <p:spPr bwMode="auto">
              <a:xfrm>
                <a:off x="3429537" y="4691750"/>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grpSp>
      </p:grpSp>
      <p:grpSp>
        <p:nvGrpSpPr>
          <p:cNvPr id="129" name="组合 128"/>
          <p:cNvGrpSpPr/>
          <p:nvPr/>
        </p:nvGrpSpPr>
        <p:grpSpPr>
          <a:xfrm>
            <a:off x="2793536" y="2094270"/>
            <a:ext cx="1377373" cy="1377373"/>
            <a:chOff x="2973880" y="1336692"/>
            <a:chExt cx="1249966" cy="1249966"/>
          </a:xfrm>
        </p:grpSpPr>
        <p:grpSp>
          <p:nvGrpSpPr>
            <p:cNvPr id="130" name="组合 129"/>
            <p:cNvGrpSpPr/>
            <p:nvPr/>
          </p:nvGrpSpPr>
          <p:grpSpPr>
            <a:xfrm>
              <a:off x="2973880" y="1336692"/>
              <a:ext cx="1249966" cy="1249966"/>
              <a:chOff x="4617720" y="1950720"/>
              <a:chExt cx="2956560" cy="2956560"/>
            </a:xfrm>
          </p:grpSpPr>
          <p:sp>
            <p:nvSpPr>
              <p:cNvPr id="140" name="圆角矩形 139"/>
              <p:cNvSpPr/>
              <p:nvPr/>
            </p:nvSpPr>
            <p:spPr>
              <a:xfrm>
                <a:off x="4617720" y="1950720"/>
                <a:ext cx="2956560" cy="2956560"/>
              </a:xfrm>
              <a:prstGeom prst="roundRect">
                <a:avLst/>
              </a:prstGeom>
              <a:gradFill flip="none" rotWithShape="1">
                <a:gsLst>
                  <a:gs pos="100000">
                    <a:srgbClr val="DBDBDB"/>
                  </a:gs>
                  <a:gs pos="0">
                    <a:sysClr val="window" lastClr="FFFFFF"/>
                  </a:gs>
                </a:gsLst>
                <a:lin ang="2700000" scaled="1"/>
                <a:tileRect/>
              </a:gradFill>
              <a:ln w="25400" cap="flat" cmpd="sng" algn="ctr">
                <a:noFill/>
                <a:prstDash val="solid"/>
              </a:ln>
              <a:effectLst>
                <a:outerShdw blurRad="177800" dist="76200" dir="2700000" algn="tl"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41" name="圆角矩形 140"/>
              <p:cNvSpPr/>
              <p:nvPr/>
            </p:nvSpPr>
            <p:spPr>
              <a:xfrm>
                <a:off x="4617720" y="1950720"/>
                <a:ext cx="2956560" cy="2956560"/>
              </a:xfrm>
              <a:prstGeom prst="roundRect">
                <a:avLst/>
              </a:prstGeom>
              <a:gradFill flip="none" rotWithShape="1">
                <a:gsLst>
                  <a:gs pos="0">
                    <a:srgbClr val="E6E6E6"/>
                  </a:gs>
                  <a:gs pos="100000">
                    <a:sysClr val="window" lastClr="FFFFFF"/>
                  </a:gs>
                </a:gsLst>
                <a:lin ang="2700000" scaled="1"/>
                <a:tileRect/>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42" name="椭圆 141"/>
              <p:cNvSpPr/>
              <p:nvPr/>
            </p:nvSpPr>
            <p:spPr>
              <a:xfrm>
                <a:off x="4922520" y="2255520"/>
                <a:ext cx="2346960" cy="2346960"/>
              </a:xfrm>
              <a:prstGeom prst="ellipse">
                <a:avLst/>
              </a:prstGeom>
              <a:gradFill>
                <a:gsLst>
                  <a:gs pos="0">
                    <a:sysClr val="window" lastClr="FFFFFF"/>
                  </a:gs>
                  <a:gs pos="100000">
                    <a:srgbClr val="C9C9C9"/>
                  </a:gs>
                </a:gsLst>
                <a:lin ang="2700000" scaled="1"/>
              </a:gradFill>
              <a:ln w="25400" cap="flat" cmpd="sng" algn="ctr">
                <a:noFill/>
                <a:prstDash val="solid"/>
              </a:ln>
              <a:effectLst>
                <a:innerShdw blurRad="114300" dist="25400" dir="13500000">
                  <a:prstClr val="black">
                    <a:alpha val="2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43" name="椭圆 142"/>
              <p:cNvSpPr/>
              <p:nvPr/>
            </p:nvSpPr>
            <p:spPr>
              <a:xfrm>
                <a:off x="5283129" y="2616129"/>
                <a:ext cx="1625742" cy="1625742"/>
              </a:xfrm>
              <a:prstGeom prst="ellipse">
                <a:avLst/>
              </a:prstGeom>
              <a:gradFill flip="none" rotWithShape="1">
                <a:gsLst>
                  <a:gs pos="50000">
                    <a:sysClr val="window" lastClr="FFFFFF"/>
                  </a:gs>
                  <a:gs pos="50000">
                    <a:srgbClr val="2683C6"/>
                  </a:gs>
                </a:gsLst>
                <a:lin ang="5400000" scaled="1"/>
                <a:tileRect/>
              </a:gradFill>
              <a:ln w="28575" cap="flat" cmpd="sng" algn="ctr">
                <a:gradFill flip="none" rotWithShape="1">
                  <a:gsLst>
                    <a:gs pos="0">
                      <a:srgbClr val="B6B6B6"/>
                    </a:gs>
                    <a:gs pos="100000">
                      <a:sysClr val="window" lastClr="FFFFFF"/>
                    </a:gs>
                  </a:gsLst>
                  <a:lin ang="2700000" scaled="1"/>
                  <a:tileRect/>
                </a:gradFill>
                <a:prstDash val="solid"/>
              </a:ln>
              <a:effectLst>
                <a:innerShdw blurRad="152400" dist="635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44" name="椭圆 143"/>
              <p:cNvSpPr/>
              <p:nvPr/>
            </p:nvSpPr>
            <p:spPr>
              <a:xfrm>
                <a:off x="5449820" y="2782820"/>
                <a:ext cx="1292358" cy="1292358"/>
              </a:xfrm>
              <a:prstGeom prst="ellipse">
                <a:avLst/>
              </a:prstGeom>
              <a:gradFill flip="none" rotWithShape="1">
                <a:gsLst>
                  <a:gs pos="0">
                    <a:srgbClr val="E6E6E6"/>
                  </a:gs>
                  <a:gs pos="100000">
                    <a:sysClr val="window" lastClr="FFFFFF"/>
                  </a:gs>
                </a:gsLst>
                <a:lin ang="2700000" scaled="1"/>
                <a:tileRect/>
              </a:gradFill>
              <a:ln w="19050" cap="flat" cmpd="sng" algn="ctr">
                <a:gradFill flip="none" rotWithShape="1">
                  <a:gsLst>
                    <a:gs pos="0">
                      <a:sysClr val="window" lastClr="FFFFFF"/>
                    </a:gs>
                    <a:gs pos="100000">
                      <a:srgbClr val="B6B6B6"/>
                    </a:gs>
                  </a:gsLst>
                  <a:lin ang="2700000" scaled="1"/>
                  <a:tileRect/>
                </a:gradFill>
                <a:prstDash val="solid"/>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31" name="组合 130"/>
            <p:cNvGrpSpPr/>
            <p:nvPr/>
          </p:nvGrpSpPr>
          <p:grpSpPr>
            <a:xfrm>
              <a:off x="3458694" y="1851410"/>
              <a:ext cx="277163" cy="199401"/>
              <a:chOff x="4547433" y="4745964"/>
              <a:chExt cx="541058" cy="389258"/>
            </a:xfrm>
            <a:solidFill>
              <a:srgbClr val="2683C6"/>
            </a:solidFill>
            <a:effectLst>
              <a:reflection blurRad="6350" stA="52000" endA="300" endPos="35000" dir="5400000" sy="-100000" algn="bl" rotWithShape="0"/>
            </a:effectLst>
          </p:grpSpPr>
          <p:sp>
            <p:nvSpPr>
              <p:cNvPr id="132" name="Freeform 226"/>
              <p:cNvSpPr>
                <a:spLocks noEditPoints="1"/>
              </p:cNvSpPr>
              <p:nvPr/>
            </p:nvSpPr>
            <p:spPr bwMode="auto">
              <a:xfrm>
                <a:off x="4547433" y="4745964"/>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33" name="Freeform 227"/>
              <p:cNvSpPr>
                <a:spLocks/>
              </p:cNvSpPr>
              <p:nvPr/>
            </p:nvSpPr>
            <p:spPr bwMode="auto">
              <a:xfrm>
                <a:off x="4844527" y="5010530"/>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34" name="Freeform 228"/>
              <p:cNvSpPr>
                <a:spLocks/>
              </p:cNvSpPr>
              <p:nvPr/>
            </p:nvSpPr>
            <p:spPr bwMode="auto">
              <a:xfrm>
                <a:off x="5008254" y="4809937"/>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35" name="Freeform 229"/>
              <p:cNvSpPr>
                <a:spLocks/>
              </p:cNvSpPr>
              <p:nvPr/>
            </p:nvSpPr>
            <p:spPr bwMode="auto">
              <a:xfrm>
                <a:off x="4878140" y="4835960"/>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36" name="Rectangle 230"/>
              <p:cNvSpPr>
                <a:spLocks noChangeArrowheads="1"/>
              </p:cNvSpPr>
              <p:nvPr/>
            </p:nvSpPr>
            <p:spPr bwMode="auto">
              <a:xfrm>
                <a:off x="4605985" y="4896680"/>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37" name="Rectangle 231"/>
              <p:cNvSpPr>
                <a:spLocks noChangeArrowheads="1"/>
              </p:cNvSpPr>
              <p:nvPr/>
            </p:nvSpPr>
            <p:spPr bwMode="auto">
              <a:xfrm>
                <a:off x="4605985" y="4943304"/>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38" name="Rectangle 232"/>
              <p:cNvSpPr>
                <a:spLocks noChangeArrowheads="1"/>
              </p:cNvSpPr>
              <p:nvPr/>
            </p:nvSpPr>
            <p:spPr bwMode="auto">
              <a:xfrm>
                <a:off x="4605985" y="4989928"/>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39" name="Rectangle 233"/>
              <p:cNvSpPr>
                <a:spLocks noChangeArrowheads="1"/>
              </p:cNvSpPr>
              <p:nvPr/>
            </p:nvSpPr>
            <p:spPr bwMode="auto">
              <a:xfrm>
                <a:off x="4605985" y="5035468"/>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grpSp>
      </p:grpSp>
      <p:grpSp>
        <p:nvGrpSpPr>
          <p:cNvPr id="145" name="组合 144"/>
          <p:cNvGrpSpPr/>
          <p:nvPr/>
        </p:nvGrpSpPr>
        <p:grpSpPr>
          <a:xfrm>
            <a:off x="4938192" y="2094270"/>
            <a:ext cx="1377373" cy="1377373"/>
            <a:chOff x="4920156" y="1336692"/>
            <a:chExt cx="1249966" cy="1249966"/>
          </a:xfrm>
        </p:grpSpPr>
        <p:grpSp>
          <p:nvGrpSpPr>
            <p:cNvPr id="146" name="组合 145"/>
            <p:cNvGrpSpPr/>
            <p:nvPr/>
          </p:nvGrpSpPr>
          <p:grpSpPr>
            <a:xfrm>
              <a:off x="4920156" y="1336692"/>
              <a:ext cx="1249966" cy="1249966"/>
              <a:chOff x="4617720" y="1950720"/>
              <a:chExt cx="2956560" cy="2956560"/>
            </a:xfrm>
          </p:grpSpPr>
          <p:sp>
            <p:nvSpPr>
              <p:cNvPr id="155" name="圆角矩形 154"/>
              <p:cNvSpPr/>
              <p:nvPr/>
            </p:nvSpPr>
            <p:spPr>
              <a:xfrm>
                <a:off x="4617720" y="1950720"/>
                <a:ext cx="2956560" cy="2956560"/>
              </a:xfrm>
              <a:prstGeom prst="roundRect">
                <a:avLst/>
              </a:prstGeom>
              <a:gradFill flip="none" rotWithShape="1">
                <a:gsLst>
                  <a:gs pos="100000">
                    <a:srgbClr val="DBDBDB"/>
                  </a:gs>
                  <a:gs pos="0">
                    <a:sysClr val="window" lastClr="FFFFFF"/>
                  </a:gs>
                </a:gsLst>
                <a:lin ang="2700000" scaled="1"/>
                <a:tileRect/>
              </a:gradFill>
              <a:ln w="25400" cap="flat" cmpd="sng" algn="ctr">
                <a:noFill/>
                <a:prstDash val="solid"/>
              </a:ln>
              <a:effectLst>
                <a:outerShdw blurRad="177800" dist="76200" dir="2700000" algn="tl"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56" name="圆角矩形 155"/>
              <p:cNvSpPr/>
              <p:nvPr/>
            </p:nvSpPr>
            <p:spPr>
              <a:xfrm>
                <a:off x="4617720" y="1950720"/>
                <a:ext cx="2956560" cy="2956560"/>
              </a:xfrm>
              <a:prstGeom prst="roundRect">
                <a:avLst/>
              </a:prstGeom>
              <a:gradFill flip="none" rotWithShape="1">
                <a:gsLst>
                  <a:gs pos="0">
                    <a:srgbClr val="E6E6E6"/>
                  </a:gs>
                  <a:gs pos="100000">
                    <a:sysClr val="window" lastClr="FFFFFF"/>
                  </a:gs>
                </a:gsLst>
                <a:lin ang="2700000" scaled="1"/>
                <a:tileRect/>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57" name="椭圆 156"/>
              <p:cNvSpPr/>
              <p:nvPr/>
            </p:nvSpPr>
            <p:spPr>
              <a:xfrm>
                <a:off x="4922520" y="2255520"/>
                <a:ext cx="2346960" cy="2346960"/>
              </a:xfrm>
              <a:prstGeom prst="ellipse">
                <a:avLst/>
              </a:prstGeom>
              <a:gradFill>
                <a:gsLst>
                  <a:gs pos="0">
                    <a:sysClr val="window" lastClr="FFFFFF"/>
                  </a:gs>
                  <a:gs pos="100000">
                    <a:srgbClr val="C9C9C9"/>
                  </a:gs>
                </a:gsLst>
                <a:lin ang="2700000" scaled="1"/>
              </a:gradFill>
              <a:ln w="25400" cap="flat" cmpd="sng" algn="ctr">
                <a:noFill/>
                <a:prstDash val="solid"/>
              </a:ln>
              <a:effectLst>
                <a:innerShdw blurRad="114300" dist="25400" dir="13500000">
                  <a:prstClr val="black">
                    <a:alpha val="2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58" name="椭圆 157"/>
              <p:cNvSpPr/>
              <p:nvPr/>
            </p:nvSpPr>
            <p:spPr>
              <a:xfrm>
                <a:off x="5283129" y="2616129"/>
                <a:ext cx="1625742" cy="1625742"/>
              </a:xfrm>
              <a:prstGeom prst="ellipse">
                <a:avLst/>
              </a:prstGeom>
              <a:gradFill flip="none" rotWithShape="1">
                <a:gsLst>
                  <a:gs pos="40000">
                    <a:sysClr val="window" lastClr="FFFFFF"/>
                  </a:gs>
                  <a:gs pos="40000">
                    <a:srgbClr val="2683C6"/>
                  </a:gs>
                </a:gsLst>
                <a:lin ang="5400000" scaled="1"/>
                <a:tileRect/>
              </a:gradFill>
              <a:ln w="28575" cap="flat" cmpd="sng" algn="ctr">
                <a:gradFill flip="none" rotWithShape="1">
                  <a:gsLst>
                    <a:gs pos="0">
                      <a:srgbClr val="B6B6B6"/>
                    </a:gs>
                    <a:gs pos="100000">
                      <a:sysClr val="window" lastClr="FFFFFF"/>
                    </a:gs>
                  </a:gsLst>
                  <a:lin ang="2700000" scaled="1"/>
                  <a:tileRect/>
                </a:gradFill>
                <a:prstDash val="solid"/>
              </a:ln>
              <a:effectLst>
                <a:innerShdw blurRad="152400" dist="635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59" name="椭圆 158"/>
              <p:cNvSpPr/>
              <p:nvPr/>
            </p:nvSpPr>
            <p:spPr>
              <a:xfrm>
                <a:off x="5449820" y="2782820"/>
                <a:ext cx="1292358" cy="1292358"/>
              </a:xfrm>
              <a:prstGeom prst="ellipse">
                <a:avLst/>
              </a:prstGeom>
              <a:gradFill flip="none" rotWithShape="1">
                <a:gsLst>
                  <a:gs pos="0">
                    <a:srgbClr val="E6E6E6"/>
                  </a:gs>
                  <a:gs pos="100000">
                    <a:sysClr val="window" lastClr="FFFFFF"/>
                  </a:gs>
                </a:gsLst>
                <a:lin ang="2700000" scaled="1"/>
                <a:tileRect/>
              </a:gradFill>
              <a:ln w="19050" cap="flat" cmpd="sng" algn="ctr">
                <a:gradFill flip="none" rotWithShape="1">
                  <a:gsLst>
                    <a:gs pos="0">
                      <a:sysClr val="window" lastClr="FFFFFF"/>
                    </a:gs>
                    <a:gs pos="100000">
                      <a:srgbClr val="B6B6B6"/>
                    </a:gs>
                  </a:gsLst>
                  <a:lin ang="2700000" scaled="1"/>
                  <a:tileRect/>
                </a:gradFill>
                <a:prstDash val="solid"/>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47" name="组合 146"/>
            <p:cNvGrpSpPr/>
            <p:nvPr/>
          </p:nvGrpSpPr>
          <p:grpSpPr>
            <a:xfrm>
              <a:off x="5421475" y="1832803"/>
              <a:ext cx="250502" cy="236615"/>
              <a:chOff x="5608947" y="4699340"/>
              <a:chExt cx="489013" cy="461905"/>
            </a:xfrm>
            <a:solidFill>
              <a:srgbClr val="2683C6"/>
            </a:solidFill>
            <a:effectLst>
              <a:reflection blurRad="6350" stA="52000" endA="300" endPos="35000" dir="5400000" sy="-100000" algn="bl" rotWithShape="0"/>
            </a:effectLst>
          </p:grpSpPr>
          <p:sp>
            <p:nvSpPr>
              <p:cNvPr id="148" name="Freeform 250"/>
              <p:cNvSpPr>
                <a:spLocks/>
              </p:cNvSpPr>
              <p:nvPr/>
            </p:nvSpPr>
            <p:spPr bwMode="auto">
              <a:xfrm>
                <a:off x="5608947" y="4835960"/>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49" name="Freeform 251"/>
              <p:cNvSpPr>
                <a:spLocks/>
              </p:cNvSpPr>
              <p:nvPr/>
            </p:nvSpPr>
            <p:spPr bwMode="auto">
              <a:xfrm>
                <a:off x="5669667" y="4702593"/>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50" name="Freeform 252"/>
              <p:cNvSpPr>
                <a:spLocks/>
              </p:cNvSpPr>
              <p:nvPr/>
            </p:nvSpPr>
            <p:spPr bwMode="auto">
              <a:xfrm>
                <a:off x="6011217" y="4950894"/>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51" name="Freeform 253"/>
              <p:cNvSpPr>
                <a:spLocks/>
              </p:cNvSpPr>
              <p:nvPr/>
            </p:nvSpPr>
            <p:spPr bwMode="auto">
              <a:xfrm>
                <a:off x="5870260" y="4699340"/>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52" name="Rectangle 254"/>
              <p:cNvSpPr>
                <a:spLocks noChangeArrowheads="1"/>
              </p:cNvSpPr>
              <p:nvPr/>
            </p:nvSpPr>
            <p:spPr bwMode="auto">
              <a:xfrm>
                <a:off x="5785686" y="4958484"/>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53" name="Rectangle 255"/>
              <p:cNvSpPr>
                <a:spLocks noChangeArrowheads="1"/>
              </p:cNvSpPr>
              <p:nvPr/>
            </p:nvSpPr>
            <p:spPr bwMode="auto">
              <a:xfrm>
                <a:off x="5849658" y="4892342"/>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54" name="Rectangle 256"/>
              <p:cNvSpPr>
                <a:spLocks noChangeArrowheads="1"/>
              </p:cNvSpPr>
              <p:nvPr/>
            </p:nvSpPr>
            <p:spPr bwMode="auto">
              <a:xfrm>
                <a:off x="5911462" y="4856561"/>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grpSp>
      </p:grpSp>
      <p:grpSp>
        <p:nvGrpSpPr>
          <p:cNvPr id="160" name="组合 159"/>
          <p:cNvGrpSpPr/>
          <p:nvPr/>
        </p:nvGrpSpPr>
        <p:grpSpPr>
          <a:xfrm>
            <a:off x="7082847" y="2094270"/>
            <a:ext cx="1377373" cy="1377373"/>
            <a:chOff x="6866430" y="1336692"/>
            <a:chExt cx="1249966" cy="1249966"/>
          </a:xfrm>
        </p:grpSpPr>
        <p:grpSp>
          <p:nvGrpSpPr>
            <p:cNvPr id="161" name="组合 160"/>
            <p:cNvGrpSpPr/>
            <p:nvPr/>
          </p:nvGrpSpPr>
          <p:grpSpPr>
            <a:xfrm>
              <a:off x="6866430" y="1336692"/>
              <a:ext cx="1249966" cy="1249966"/>
              <a:chOff x="4617720" y="1950720"/>
              <a:chExt cx="2956560" cy="2956560"/>
            </a:xfrm>
          </p:grpSpPr>
          <p:sp>
            <p:nvSpPr>
              <p:cNvPr id="201" name="圆角矩形 200"/>
              <p:cNvSpPr/>
              <p:nvPr/>
            </p:nvSpPr>
            <p:spPr>
              <a:xfrm>
                <a:off x="4617720" y="1950720"/>
                <a:ext cx="2956560" cy="2956560"/>
              </a:xfrm>
              <a:prstGeom prst="roundRect">
                <a:avLst/>
              </a:prstGeom>
              <a:gradFill flip="none" rotWithShape="1">
                <a:gsLst>
                  <a:gs pos="100000">
                    <a:srgbClr val="DBDBDB"/>
                  </a:gs>
                  <a:gs pos="0">
                    <a:sysClr val="window" lastClr="FFFFFF"/>
                  </a:gs>
                </a:gsLst>
                <a:lin ang="2700000" scaled="1"/>
                <a:tileRect/>
              </a:gradFill>
              <a:ln w="25400" cap="flat" cmpd="sng" algn="ctr">
                <a:noFill/>
                <a:prstDash val="solid"/>
              </a:ln>
              <a:effectLst>
                <a:outerShdw blurRad="177800" dist="76200" dir="2700000" algn="tl"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2" name="圆角矩形 201"/>
              <p:cNvSpPr/>
              <p:nvPr/>
            </p:nvSpPr>
            <p:spPr>
              <a:xfrm>
                <a:off x="4617720" y="1950720"/>
                <a:ext cx="2956560" cy="2956560"/>
              </a:xfrm>
              <a:prstGeom prst="roundRect">
                <a:avLst/>
              </a:prstGeom>
              <a:gradFill flip="none" rotWithShape="1">
                <a:gsLst>
                  <a:gs pos="0">
                    <a:srgbClr val="E6E6E6"/>
                  </a:gs>
                  <a:gs pos="100000">
                    <a:sysClr val="window" lastClr="FFFFFF"/>
                  </a:gs>
                </a:gsLst>
                <a:lin ang="2700000" scaled="1"/>
                <a:tileRect/>
              </a:gradFill>
              <a:ln w="25400" cap="flat" cmpd="sng" algn="ctr">
                <a:noFill/>
                <a:prstDash val="solid"/>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3" name="椭圆 202"/>
              <p:cNvSpPr/>
              <p:nvPr/>
            </p:nvSpPr>
            <p:spPr>
              <a:xfrm>
                <a:off x="4922520" y="2255520"/>
                <a:ext cx="2346960" cy="2346960"/>
              </a:xfrm>
              <a:prstGeom prst="ellipse">
                <a:avLst/>
              </a:prstGeom>
              <a:gradFill>
                <a:gsLst>
                  <a:gs pos="0">
                    <a:sysClr val="window" lastClr="FFFFFF"/>
                  </a:gs>
                  <a:gs pos="100000">
                    <a:srgbClr val="C9C9C9"/>
                  </a:gs>
                </a:gsLst>
                <a:lin ang="2700000" scaled="1"/>
              </a:gradFill>
              <a:ln w="25400" cap="flat" cmpd="sng" algn="ctr">
                <a:noFill/>
                <a:prstDash val="solid"/>
              </a:ln>
              <a:effectLst>
                <a:innerShdw blurRad="114300" dist="25400" dir="13500000">
                  <a:prstClr val="black">
                    <a:alpha val="2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4" name="椭圆 203"/>
              <p:cNvSpPr/>
              <p:nvPr/>
            </p:nvSpPr>
            <p:spPr>
              <a:xfrm>
                <a:off x="5283129" y="2616129"/>
                <a:ext cx="1625742" cy="1625742"/>
              </a:xfrm>
              <a:prstGeom prst="ellipse">
                <a:avLst/>
              </a:prstGeom>
              <a:gradFill flip="none" rotWithShape="1">
                <a:gsLst>
                  <a:gs pos="25000">
                    <a:sysClr val="window" lastClr="FFFFFF"/>
                  </a:gs>
                  <a:gs pos="25000">
                    <a:srgbClr val="2683C6"/>
                  </a:gs>
                </a:gsLst>
                <a:lin ang="5400000" scaled="1"/>
                <a:tileRect/>
              </a:gradFill>
              <a:ln w="28575" cap="flat" cmpd="sng" algn="ctr">
                <a:gradFill flip="none" rotWithShape="1">
                  <a:gsLst>
                    <a:gs pos="0">
                      <a:srgbClr val="B6B6B6"/>
                    </a:gs>
                    <a:gs pos="100000">
                      <a:sysClr val="window" lastClr="FFFFFF"/>
                    </a:gs>
                  </a:gsLst>
                  <a:lin ang="2700000" scaled="1"/>
                  <a:tileRect/>
                </a:gradFill>
                <a:prstDash val="solid"/>
              </a:ln>
              <a:effectLst>
                <a:innerShdw blurRad="152400" dist="635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5" name="椭圆 204"/>
              <p:cNvSpPr/>
              <p:nvPr/>
            </p:nvSpPr>
            <p:spPr>
              <a:xfrm>
                <a:off x="5449820" y="2782820"/>
                <a:ext cx="1292358" cy="1292358"/>
              </a:xfrm>
              <a:prstGeom prst="ellipse">
                <a:avLst/>
              </a:prstGeom>
              <a:gradFill flip="none" rotWithShape="1">
                <a:gsLst>
                  <a:gs pos="0">
                    <a:srgbClr val="E6E6E6"/>
                  </a:gs>
                  <a:gs pos="100000">
                    <a:sysClr val="window" lastClr="FFFFFF"/>
                  </a:gs>
                </a:gsLst>
                <a:lin ang="2700000" scaled="1"/>
                <a:tileRect/>
              </a:gradFill>
              <a:ln w="19050" cap="flat" cmpd="sng" algn="ctr">
                <a:gradFill flip="none" rotWithShape="1">
                  <a:gsLst>
                    <a:gs pos="0">
                      <a:sysClr val="window" lastClr="FFFFFF"/>
                    </a:gs>
                    <a:gs pos="100000">
                      <a:srgbClr val="B6B6B6"/>
                    </a:gs>
                  </a:gsLst>
                  <a:lin ang="2700000" scaled="1"/>
                  <a:tileRect/>
                </a:gradFill>
                <a:prstDash val="solid"/>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62" name="组合 161"/>
            <p:cNvGrpSpPr/>
            <p:nvPr/>
          </p:nvGrpSpPr>
          <p:grpSpPr>
            <a:xfrm>
              <a:off x="7358983" y="1813918"/>
              <a:ext cx="274385" cy="274385"/>
              <a:chOff x="6685641" y="4668980"/>
              <a:chExt cx="535637" cy="535637"/>
            </a:xfrm>
            <a:solidFill>
              <a:srgbClr val="2683C6"/>
            </a:solidFill>
            <a:effectLst>
              <a:reflection blurRad="6350" stA="52000" endA="300" endPos="35000" dir="5400000" sy="-100000" algn="bl" rotWithShape="0"/>
            </a:effectLst>
          </p:grpSpPr>
          <p:sp>
            <p:nvSpPr>
              <p:cNvPr id="163" name="Freeform 257"/>
              <p:cNvSpPr>
                <a:spLocks noEditPoints="1"/>
              </p:cNvSpPr>
              <p:nvPr/>
            </p:nvSpPr>
            <p:spPr bwMode="auto">
              <a:xfrm>
                <a:off x="6803828" y="4783914"/>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64" name="Freeform 258"/>
              <p:cNvSpPr>
                <a:spLocks/>
              </p:cNvSpPr>
              <p:nvPr/>
            </p:nvSpPr>
            <p:spPr bwMode="auto">
              <a:xfrm>
                <a:off x="6869969" y="48327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65" name="Freeform 259"/>
              <p:cNvSpPr>
                <a:spLocks/>
              </p:cNvSpPr>
              <p:nvPr/>
            </p:nvSpPr>
            <p:spPr bwMode="auto">
              <a:xfrm>
                <a:off x="7061887" y="4902101"/>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66" name="Freeform 260"/>
              <p:cNvSpPr>
                <a:spLocks/>
              </p:cNvSpPr>
              <p:nvPr/>
            </p:nvSpPr>
            <p:spPr bwMode="auto">
              <a:xfrm>
                <a:off x="7036949" y="4838128"/>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67" name="Freeform 261"/>
              <p:cNvSpPr>
                <a:spLocks/>
              </p:cNvSpPr>
              <p:nvPr/>
            </p:nvSpPr>
            <p:spPr bwMode="auto">
              <a:xfrm>
                <a:off x="7039118" y="48381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68" name="Freeform 262"/>
              <p:cNvSpPr>
                <a:spLocks/>
              </p:cNvSpPr>
              <p:nvPr/>
            </p:nvSpPr>
            <p:spPr bwMode="auto">
              <a:xfrm>
                <a:off x="7005505" y="4845719"/>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69" name="Freeform 263"/>
              <p:cNvSpPr>
                <a:spLocks/>
              </p:cNvSpPr>
              <p:nvPr/>
            </p:nvSpPr>
            <p:spPr bwMode="auto">
              <a:xfrm>
                <a:off x="6826598" y="492270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0" name="Freeform 264"/>
              <p:cNvSpPr>
                <a:spLocks/>
              </p:cNvSpPr>
              <p:nvPr/>
            </p:nvSpPr>
            <p:spPr bwMode="auto">
              <a:xfrm>
                <a:off x="6946953" y="48966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1" name="Freeform 265"/>
              <p:cNvSpPr>
                <a:spLocks/>
              </p:cNvSpPr>
              <p:nvPr/>
            </p:nvSpPr>
            <p:spPr bwMode="auto">
              <a:xfrm>
                <a:off x="6946953" y="4853308"/>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2" name="Freeform 266"/>
              <p:cNvSpPr>
                <a:spLocks/>
              </p:cNvSpPr>
              <p:nvPr/>
            </p:nvSpPr>
            <p:spPr bwMode="auto">
              <a:xfrm>
                <a:off x="6885149" y="487933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3" name="Freeform 267"/>
              <p:cNvSpPr>
                <a:spLocks/>
              </p:cNvSpPr>
              <p:nvPr/>
            </p:nvSpPr>
            <p:spPr bwMode="auto">
              <a:xfrm>
                <a:off x="7052129" y="4933545"/>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4" name="Freeform 268"/>
              <p:cNvSpPr>
                <a:spLocks/>
              </p:cNvSpPr>
              <p:nvPr/>
            </p:nvSpPr>
            <p:spPr bwMode="auto">
              <a:xfrm>
                <a:off x="6969724" y="4851140"/>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5" name="Freeform 269"/>
              <p:cNvSpPr>
                <a:spLocks/>
              </p:cNvSpPr>
              <p:nvPr/>
            </p:nvSpPr>
            <p:spPr bwMode="auto">
              <a:xfrm>
                <a:off x="6965386" y="4845719"/>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6" name="Freeform 270"/>
              <p:cNvSpPr>
                <a:spLocks/>
              </p:cNvSpPr>
              <p:nvPr/>
            </p:nvSpPr>
            <p:spPr bwMode="auto">
              <a:xfrm>
                <a:off x="6975145" y="492270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7" name="Freeform 271"/>
              <p:cNvSpPr>
                <a:spLocks/>
              </p:cNvSpPr>
              <p:nvPr/>
            </p:nvSpPr>
            <p:spPr bwMode="auto">
              <a:xfrm>
                <a:off x="6975145" y="48565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8" name="Freeform 272"/>
              <p:cNvSpPr>
                <a:spLocks/>
              </p:cNvSpPr>
              <p:nvPr/>
            </p:nvSpPr>
            <p:spPr bwMode="auto">
              <a:xfrm>
                <a:off x="7005505" y="4843550"/>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79" name="Freeform 273"/>
              <p:cNvSpPr>
                <a:spLocks/>
              </p:cNvSpPr>
              <p:nvPr/>
            </p:nvSpPr>
            <p:spPr bwMode="auto">
              <a:xfrm>
                <a:off x="6962133" y="4866320"/>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0" name="Freeform 274"/>
              <p:cNvSpPr>
                <a:spLocks/>
              </p:cNvSpPr>
              <p:nvPr/>
            </p:nvSpPr>
            <p:spPr bwMode="auto">
              <a:xfrm>
                <a:off x="7039118" y="4835960"/>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1" name="Freeform 275"/>
              <p:cNvSpPr>
                <a:spLocks/>
              </p:cNvSpPr>
              <p:nvPr/>
            </p:nvSpPr>
            <p:spPr bwMode="auto">
              <a:xfrm>
                <a:off x="6918762" y="4815359"/>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2" name="Freeform 276"/>
              <p:cNvSpPr>
                <a:spLocks/>
              </p:cNvSpPr>
              <p:nvPr/>
            </p:nvSpPr>
            <p:spPr bwMode="auto">
              <a:xfrm>
                <a:off x="6920930" y="4838128"/>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3" name="Freeform 277"/>
              <p:cNvSpPr>
                <a:spLocks/>
              </p:cNvSpPr>
              <p:nvPr/>
            </p:nvSpPr>
            <p:spPr bwMode="auto">
              <a:xfrm>
                <a:off x="6824429" y="4920534"/>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4" name="Freeform 278"/>
              <p:cNvSpPr>
                <a:spLocks/>
              </p:cNvSpPr>
              <p:nvPr/>
            </p:nvSpPr>
            <p:spPr bwMode="auto">
              <a:xfrm>
                <a:off x="6824429" y="4917281"/>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5" name="Freeform 279"/>
              <p:cNvSpPr>
                <a:spLocks/>
              </p:cNvSpPr>
              <p:nvPr/>
            </p:nvSpPr>
            <p:spPr bwMode="auto">
              <a:xfrm>
                <a:off x="6685641" y="4884753"/>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6" name="Freeform 280"/>
              <p:cNvSpPr>
                <a:spLocks/>
              </p:cNvSpPr>
              <p:nvPr/>
            </p:nvSpPr>
            <p:spPr bwMode="auto">
              <a:xfrm>
                <a:off x="6747445" y="4915113"/>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7" name="Freeform 281"/>
              <p:cNvSpPr>
                <a:spLocks/>
              </p:cNvSpPr>
              <p:nvPr/>
            </p:nvSpPr>
            <p:spPr bwMode="auto">
              <a:xfrm>
                <a:off x="7155136" y="4884753"/>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8" name="Freeform 282"/>
              <p:cNvSpPr>
                <a:spLocks/>
              </p:cNvSpPr>
              <p:nvPr/>
            </p:nvSpPr>
            <p:spPr bwMode="auto">
              <a:xfrm>
                <a:off x="7121523" y="4915113"/>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89" name="Freeform 283"/>
              <p:cNvSpPr>
                <a:spLocks/>
              </p:cNvSpPr>
              <p:nvPr/>
            </p:nvSpPr>
            <p:spPr bwMode="auto">
              <a:xfrm>
                <a:off x="6900329" y="4668980"/>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0" name="Freeform 284"/>
              <p:cNvSpPr>
                <a:spLocks/>
              </p:cNvSpPr>
              <p:nvPr/>
            </p:nvSpPr>
            <p:spPr bwMode="auto">
              <a:xfrm>
                <a:off x="6931773" y="473078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1" name="Freeform 285"/>
              <p:cNvSpPr>
                <a:spLocks/>
              </p:cNvSpPr>
              <p:nvPr/>
            </p:nvSpPr>
            <p:spPr bwMode="auto">
              <a:xfrm>
                <a:off x="6900329" y="5138475"/>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2" name="Freeform 286"/>
              <p:cNvSpPr>
                <a:spLocks/>
              </p:cNvSpPr>
              <p:nvPr/>
            </p:nvSpPr>
            <p:spPr bwMode="auto">
              <a:xfrm>
                <a:off x="6931773" y="5104863"/>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3" name="Freeform 287"/>
              <p:cNvSpPr>
                <a:spLocks/>
              </p:cNvSpPr>
              <p:nvPr/>
            </p:nvSpPr>
            <p:spPr bwMode="auto">
              <a:xfrm>
                <a:off x="6764794" y="4748133"/>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4" name="Freeform 288"/>
              <p:cNvSpPr>
                <a:spLocks/>
              </p:cNvSpPr>
              <p:nvPr/>
            </p:nvSpPr>
            <p:spPr bwMode="auto">
              <a:xfrm>
                <a:off x="6790816" y="4774156"/>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5" name="Freeform 289"/>
              <p:cNvSpPr>
                <a:spLocks/>
              </p:cNvSpPr>
              <p:nvPr/>
            </p:nvSpPr>
            <p:spPr bwMode="auto">
              <a:xfrm>
                <a:off x="7057550" y="5040890"/>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6" name="Freeform 290"/>
              <p:cNvSpPr>
                <a:spLocks/>
              </p:cNvSpPr>
              <p:nvPr/>
            </p:nvSpPr>
            <p:spPr bwMode="auto">
              <a:xfrm>
                <a:off x="7054298" y="5038721"/>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7" name="Freeform 291"/>
              <p:cNvSpPr>
                <a:spLocks/>
              </p:cNvSpPr>
              <p:nvPr/>
            </p:nvSpPr>
            <p:spPr bwMode="auto">
              <a:xfrm>
                <a:off x="7057550" y="4748133"/>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8" name="Freeform 292"/>
              <p:cNvSpPr>
                <a:spLocks/>
              </p:cNvSpPr>
              <p:nvPr/>
            </p:nvSpPr>
            <p:spPr bwMode="auto">
              <a:xfrm>
                <a:off x="7054298" y="4774156"/>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199" name="Freeform 293"/>
              <p:cNvSpPr>
                <a:spLocks/>
              </p:cNvSpPr>
              <p:nvPr/>
            </p:nvSpPr>
            <p:spPr bwMode="auto">
              <a:xfrm>
                <a:off x="6764794" y="5040890"/>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sp>
            <p:nvSpPr>
              <p:cNvPr id="200" name="Freeform 294"/>
              <p:cNvSpPr>
                <a:spLocks/>
              </p:cNvSpPr>
              <p:nvPr/>
            </p:nvSpPr>
            <p:spPr bwMode="auto">
              <a:xfrm>
                <a:off x="6790816" y="5038721"/>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000000"/>
                  </a:solidFill>
                  <a:effectLst/>
                  <a:uLnTx/>
                  <a:uFillTx/>
                  <a:latin typeface="Calibri"/>
                  <a:ea typeface="宋体" panose="02010600030101010101" pitchFamily="2" charset="-122"/>
                </a:endParaRPr>
              </a:p>
            </p:txBody>
          </p:sp>
        </p:grpSp>
      </p:grpSp>
      <p:grpSp>
        <p:nvGrpSpPr>
          <p:cNvPr id="206" name="组合 205"/>
          <p:cNvGrpSpPr/>
          <p:nvPr/>
        </p:nvGrpSpPr>
        <p:grpSpPr>
          <a:xfrm>
            <a:off x="962339" y="3640406"/>
            <a:ext cx="781943" cy="523220"/>
            <a:chOff x="1749425" y="3917878"/>
            <a:chExt cx="946150" cy="633096"/>
          </a:xfrm>
        </p:grpSpPr>
        <p:sp>
          <p:nvSpPr>
            <p:cNvPr id="207" name="文本框 120"/>
            <p:cNvSpPr txBox="1"/>
            <p:nvPr/>
          </p:nvSpPr>
          <p:spPr>
            <a:xfrm>
              <a:off x="1749425" y="3917878"/>
              <a:ext cx="946150" cy="63309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rPr>
                <a:t>35</a:t>
              </a:r>
              <a:r>
                <a:rPr kumimoji="0" lang="en-US" altLang="zh-CN" sz="16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rPr>
                <a:t>%</a:t>
              </a:r>
              <a:endParaRPr kumimoji="0" lang="zh-CN" altLang="en-US" sz="28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endParaRPr>
            </a:p>
          </p:txBody>
        </p:sp>
        <p:cxnSp>
          <p:nvCxnSpPr>
            <p:cNvPr id="208" name="直接连接符 207"/>
            <p:cNvCxnSpPr/>
            <p:nvPr/>
          </p:nvCxnSpPr>
          <p:spPr>
            <a:xfrm>
              <a:off x="1911862" y="4500563"/>
              <a:ext cx="611602" cy="0"/>
            </a:xfrm>
            <a:prstGeom prst="line">
              <a:avLst/>
            </a:prstGeom>
            <a:noFill/>
            <a:ln w="19050" cap="flat" cmpd="sng" algn="ctr">
              <a:solidFill>
                <a:srgbClr val="A6A6A6"/>
              </a:solidFill>
              <a:prstDash val="solid"/>
            </a:ln>
            <a:effectLst/>
          </p:spPr>
        </p:cxnSp>
      </p:grpSp>
      <p:grpSp>
        <p:nvGrpSpPr>
          <p:cNvPr id="209" name="组合 208"/>
          <p:cNvGrpSpPr/>
          <p:nvPr/>
        </p:nvGrpSpPr>
        <p:grpSpPr>
          <a:xfrm>
            <a:off x="3060428" y="3640406"/>
            <a:ext cx="781943" cy="523220"/>
            <a:chOff x="1749425" y="3917878"/>
            <a:chExt cx="946150" cy="633096"/>
          </a:xfrm>
        </p:grpSpPr>
        <p:sp>
          <p:nvSpPr>
            <p:cNvPr id="210" name="文本框 122"/>
            <p:cNvSpPr txBox="1"/>
            <p:nvPr/>
          </p:nvSpPr>
          <p:spPr>
            <a:xfrm>
              <a:off x="1749425" y="3917878"/>
              <a:ext cx="946150" cy="63309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rPr>
                <a:t>50</a:t>
              </a:r>
              <a:r>
                <a:rPr kumimoji="0" lang="en-US" altLang="zh-CN" sz="16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rPr>
                <a:t>%</a:t>
              </a:r>
              <a:endParaRPr kumimoji="0" lang="zh-CN" altLang="en-US" sz="28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endParaRPr>
            </a:p>
          </p:txBody>
        </p:sp>
        <p:cxnSp>
          <p:nvCxnSpPr>
            <p:cNvPr id="211" name="直接连接符 210"/>
            <p:cNvCxnSpPr/>
            <p:nvPr/>
          </p:nvCxnSpPr>
          <p:spPr>
            <a:xfrm>
              <a:off x="1911862" y="4500563"/>
              <a:ext cx="611602" cy="0"/>
            </a:xfrm>
            <a:prstGeom prst="line">
              <a:avLst/>
            </a:prstGeom>
            <a:noFill/>
            <a:ln w="19050" cap="flat" cmpd="sng" algn="ctr">
              <a:solidFill>
                <a:srgbClr val="A6A6A6"/>
              </a:solidFill>
              <a:prstDash val="solid"/>
            </a:ln>
            <a:effectLst/>
          </p:spPr>
        </p:cxnSp>
      </p:grpSp>
      <p:grpSp>
        <p:nvGrpSpPr>
          <p:cNvPr id="212" name="组合 211"/>
          <p:cNvGrpSpPr/>
          <p:nvPr/>
        </p:nvGrpSpPr>
        <p:grpSpPr>
          <a:xfrm>
            <a:off x="5211642" y="3640406"/>
            <a:ext cx="781943" cy="523220"/>
            <a:chOff x="1749425" y="3917878"/>
            <a:chExt cx="946150" cy="633096"/>
          </a:xfrm>
        </p:grpSpPr>
        <p:sp>
          <p:nvSpPr>
            <p:cNvPr id="213" name="文本框 125"/>
            <p:cNvSpPr txBox="1"/>
            <p:nvPr/>
          </p:nvSpPr>
          <p:spPr>
            <a:xfrm>
              <a:off x="1749425" y="3917878"/>
              <a:ext cx="946150" cy="63309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rPr>
                <a:t>60</a:t>
              </a:r>
              <a:r>
                <a:rPr kumimoji="0" lang="en-US" altLang="zh-CN" sz="16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rPr>
                <a:t>%</a:t>
              </a:r>
              <a:endParaRPr kumimoji="0" lang="zh-CN" altLang="en-US" sz="28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endParaRPr>
            </a:p>
          </p:txBody>
        </p:sp>
        <p:cxnSp>
          <p:nvCxnSpPr>
            <p:cNvPr id="214" name="直接连接符 213"/>
            <p:cNvCxnSpPr/>
            <p:nvPr/>
          </p:nvCxnSpPr>
          <p:spPr>
            <a:xfrm>
              <a:off x="1911862" y="4500563"/>
              <a:ext cx="611602" cy="0"/>
            </a:xfrm>
            <a:prstGeom prst="line">
              <a:avLst/>
            </a:prstGeom>
            <a:noFill/>
            <a:ln w="19050" cap="flat" cmpd="sng" algn="ctr">
              <a:solidFill>
                <a:srgbClr val="A6A6A6"/>
              </a:solidFill>
              <a:prstDash val="solid"/>
            </a:ln>
            <a:effectLst/>
          </p:spPr>
        </p:cxnSp>
      </p:grpSp>
      <p:grpSp>
        <p:nvGrpSpPr>
          <p:cNvPr id="215" name="组合 214"/>
          <p:cNvGrpSpPr/>
          <p:nvPr/>
        </p:nvGrpSpPr>
        <p:grpSpPr>
          <a:xfrm>
            <a:off x="7415188" y="3640406"/>
            <a:ext cx="781943" cy="523220"/>
            <a:chOff x="1749425" y="3917878"/>
            <a:chExt cx="946150" cy="633096"/>
          </a:xfrm>
        </p:grpSpPr>
        <p:sp>
          <p:nvSpPr>
            <p:cNvPr id="216" name="文本框 128"/>
            <p:cNvSpPr txBox="1"/>
            <p:nvPr/>
          </p:nvSpPr>
          <p:spPr>
            <a:xfrm>
              <a:off x="1749425" y="3917878"/>
              <a:ext cx="946150" cy="63309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rPr>
                <a:t>75</a:t>
              </a:r>
              <a:r>
                <a:rPr kumimoji="0" lang="en-US" altLang="zh-CN" sz="16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rPr>
                <a:t>%</a:t>
              </a:r>
              <a:endParaRPr kumimoji="0" lang="zh-CN" altLang="en-US" sz="2800" b="0" i="0" u="none" strike="noStrike" kern="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endParaRPr>
            </a:p>
          </p:txBody>
        </p:sp>
        <p:cxnSp>
          <p:nvCxnSpPr>
            <p:cNvPr id="217" name="直接连接符 216"/>
            <p:cNvCxnSpPr/>
            <p:nvPr/>
          </p:nvCxnSpPr>
          <p:spPr>
            <a:xfrm>
              <a:off x="1911862" y="4500563"/>
              <a:ext cx="611602" cy="0"/>
            </a:xfrm>
            <a:prstGeom prst="line">
              <a:avLst/>
            </a:prstGeom>
            <a:noFill/>
            <a:ln w="19050" cap="flat" cmpd="sng" algn="ctr">
              <a:solidFill>
                <a:srgbClr val="A6A6A6"/>
              </a:solidFill>
              <a:prstDash val="solid"/>
            </a:ln>
            <a:effectLst/>
          </p:spPr>
        </p:cxnSp>
      </p:grpSp>
      <p:grpSp>
        <p:nvGrpSpPr>
          <p:cNvPr id="218" name="组合 217"/>
          <p:cNvGrpSpPr/>
          <p:nvPr/>
        </p:nvGrpSpPr>
        <p:grpSpPr>
          <a:xfrm>
            <a:off x="372614" y="4188795"/>
            <a:ext cx="1929904" cy="925345"/>
            <a:chOff x="2652976" y="4792830"/>
            <a:chExt cx="2335184" cy="1119669"/>
          </a:xfrm>
        </p:grpSpPr>
        <p:sp>
          <p:nvSpPr>
            <p:cNvPr id="219" name="文本框 131"/>
            <p:cNvSpPr txBox="1"/>
            <p:nvPr/>
          </p:nvSpPr>
          <p:spPr bwMode="auto">
            <a:xfrm>
              <a:off x="2652976" y="5096921"/>
              <a:ext cx="2335184" cy="815578"/>
            </a:xfrm>
            <a:prstGeom prst="rect">
              <a:avLst/>
            </a:prstGeom>
            <a:noFill/>
          </p:spPr>
          <p:txBody>
            <a:bodyPr wrap="square">
              <a:spAutoFit/>
            </a:bodyPr>
            <a:lstStyle/>
            <a:p>
              <a:pPr algn="ctr">
                <a:lnSpc>
                  <a:spcPct val="120000"/>
                </a:lnSpc>
                <a:defRPr/>
              </a:pPr>
              <a:r>
                <a:rPr lang="zh-CN" altLang="en-US" sz="1050" dirty="0">
                  <a:solidFill>
                    <a:srgbClr val="FFFFFF">
                      <a:lumMod val="50000"/>
                    </a:srgbClr>
                  </a:solidFill>
                  <a:latin typeface="方正正纤黑简体" panose="02000000000000000000" pitchFamily="2" charset="-122"/>
                  <a:ea typeface="方正正纤黑简体" panose="02000000000000000000" pitchFamily="2" charset="-122"/>
                </a:rPr>
                <a:t>点击输入具体内容点击输入具体内容点击输入具体内容点击输入具体内容</a:t>
              </a:r>
            </a:p>
          </p:txBody>
        </p:sp>
        <p:sp>
          <p:nvSpPr>
            <p:cNvPr id="220" name="文本框 132"/>
            <p:cNvSpPr txBox="1"/>
            <p:nvPr/>
          </p:nvSpPr>
          <p:spPr bwMode="auto">
            <a:xfrm>
              <a:off x="2867361" y="4792830"/>
              <a:ext cx="1922797" cy="409651"/>
            </a:xfrm>
            <a:prstGeom prst="rect">
              <a:avLst/>
            </a:prstGeom>
            <a:noFill/>
          </p:spPr>
          <p:txBody>
            <a:bodyPr>
              <a:spAutoFit/>
            </a:bodyPr>
            <a:lstStyle/>
            <a:p>
              <a:pPr algn="ctr">
                <a:defRPr/>
              </a:pPr>
              <a:r>
                <a:rPr lang="zh-CN" altLang="en-US" sz="16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grpSp>
      <p:grpSp>
        <p:nvGrpSpPr>
          <p:cNvPr id="221" name="组合 220"/>
          <p:cNvGrpSpPr/>
          <p:nvPr/>
        </p:nvGrpSpPr>
        <p:grpSpPr>
          <a:xfrm>
            <a:off x="2482450" y="4188795"/>
            <a:ext cx="1929904" cy="925345"/>
            <a:chOff x="2652976" y="4792830"/>
            <a:chExt cx="2335184" cy="1119669"/>
          </a:xfrm>
        </p:grpSpPr>
        <p:sp>
          <p:nvSpPr>
            <p:cNvPr id="222" name="文本框 134"/>
            <p:cNvSpPr txBox="1"/>
            <p:nvPr/>
          </p:nvSpPr>
          <p:spPr bwMode="auto">
            <a:xfrm>
              <a:off x="2652976" y="5096921"/>
              <a:ext cx="2335184" cy="815578"/>
            </a:xfrm>
            <a:prstGeom prst="rect">
              <a:avLst/>
            </a:prstGeom>
            <a:noFill/>
          </p:spPr>
          <p:txBody>
            <a:bodyPr wrap="square">
              <a:spAutoFit/>
            </a:bodyPr>
            <a:lstStyle/>
            <a:p>
              <a:pPr algn="ctr">
                <a:lnSpc>
                  <a:spcPct val="120000"/>
                </a:lnSpc>
                <a:defRPr/>
              </a:pPr>
              <a:r>
                <a:rPr lang="zh-CN" altLang="en-US" sz="1050" dirty="0">
                  <a:solidFill>
                    <a:srgbClr val="FFFFFF">
                      <a:lumMod val="50000"/>
                    </a:srgbClr>
                  </a:solidFill>
                  <a:latin typeface="方正正纤黑简体" panose="02000000000000000000" pitchFamily="2" charset="-122"/>
                  <a:ea typeface="方正正纤黑简体" panose="02000000000000000000" pitchFamily="2" charset="-122"/>
                </a:rPr>
                <a:t>点击输入具体内容点击输入具体内容点击输入具体内容点击输入具体内容</a:t>
              </a:r>
            </a:p>
          </p:txBody>
        </p:sp>
        <p:sp>
          <p:nvSpPr>
            <p:cNvPr id="223" name="文本框 135"/>
            <p:cNvSpPr txBox="1"/>
            <p:nvPr/>
          </p:nvSpPr>
          <p:spPr bwMode="auto">
            <a:xfrm>
              <a:off x="2867361" y="4792830"/>
              <a:ext cx="1922797" cy="409651"/>
            </a:xfrm>
            <a:prstGeom prst="rect">
              <a:avLst/>
            </a:prstGeom>
            <a:noFill/>
          </p:spPr>
          <p:txBody>
            <a:bodyPr>
              <a:spAutoFit/>
            </a:bodyPr>
            <a:lstStyle/>
            <a:p>
              <a:pPr algn="ctr">
                <a:defRPr/>
              </a:pPr>
              <a:r>
                <a:rPr lang="zh-CN" altLang="en-US" sz="16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grpSp>
      <p:grpSp>
        <p:nvGrpSpPr>
          <p:cNvPr id="224" name="组合 223"/>
          <p:cNvGrpSpPr/>
          <p:nvPr/>
        </p:nvGrpSpPr>
        <p:grpSpPr>
          <a:xfrm>
            <a:off x="4673160" y="4188795"/>
            <a:ext cx="1929904" cy="925345"/>
            <a:chOff x="2652976" y="4792830"/>
            <a:chExt cx="2335184" cy="1119669"/>
          </a:xfrm>
        </p:grpSpPr>
        <p:sp>
          <p:nvSpPr>
            <p:cNvPr id="225" name="文本框 137"/>
            <p:cNvSpPr txBox="1"/>
            <p:nvPr/>
          </p:nvSpPr>
          <p:spPr bwMode="auto">
            <a:xfrm>
              <a:off x="2652976" y="5096921"/>
              <a:ext cx="2335184" cy="815578"/>
            </a:xfrm>
            <a:prstGeom prst="rect">
              <a:avLst/>
            </a:prstGeom>
            <a:noFill/>
          </p:spPr>
          <p:txBody>
            <a:bodyPr wrap="square">
              <a:spAutoFit/>
            </a:bodyPr>
            <a:lstStyle/>
            <a:p>
              <a:pPr algn="ctr">
                <a:lnSpc>
                  <a:spcPct val="120000"/>
                </a:lnSpc>
                <a:defRPr/>
              </a:pPr>
              <a:r>
                <a:rPr lang="zh-CN" altLang="en-US" sz="1050" dirty="0">
                  <a:solidFill>
                    <a:srgbClr val="FFFFFF">
                      <a:lumMod val="50000"/>
                    </a:srgbClr>
                  </a:solidFill>
                  <a:latin typeface="方正正纤黑简体" panose="02000000000000000000" pitchFamily="2" charset="-122"/>
                  <a:ea typeface="方正正纤黑简体" panose="02000000000000000000" pitchFamily="2" charset="-122"/>
                </a:rPr>
                <a:t>点击输入具体内容点击输入具体内容点击输入具体内容点击输入具体内容</a:t>
              </a:r>
            </a:p>
          </p:txBody>
        </p:sp>
        <p:sp>
          <p:nvSpPr>
            <p:cNvPr id="226" name="文本框 138"/>
            <p:cNvSpPr txBox="1"/>
            <p:nvPr/>
          </p:nvSpPr>
          <p:spPr bwMode="auto">
            <a:xfrm>
              <a:off x="2867361" y="4792830"/>
              <a:ext cx="1922797" cy="409651"/>
            </a:xfrm>
            <a:prstGeom prst="rect">
              <a:avLst/>
            </a:prstGeom>
            <a:noFill/>
          </p:spPr>
          <p:txBody>
            <a:bodyPr>
              <a:spAutoFit/>
            </a:bodyPr>
            <a:lstStyle/>
            <a:p>
              <a:pPr algn="ctr">
                <a:defRPr/>
              </a:pPr>
              <a:r>
                <a:rPr lang="zh-CN" altLang="en-US" sz="16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grpSp>
      <p:grpSp>
        <p:nvGrpSpPr>
          <p:cNvPr id="227" name="组合 226"/>
          <p:cNvGrpSpPr/>
          <p:nvPr/>
        </p:nvGrpSpPr>
        <p:grpSpPr>
          <a:xfrm>
            <a:off x="6818560" y="4188795"/>
            <a:ext cx="1929904" cy="925345"/>
            <a:chOff x="2652976" y="4792830"/>
            <a:chExt cx="2335184" cy="1119669"/>
          </a:xfrm>
        </p:grpSpPr>
        <p:sp>
          <p:nvSpPr>
            <p:cNvPr id="228" name="文本框 140"/>
            <p:cNvSpPr txBox="1"/>
            <p:nvPr/>
          </p:nvSpPr>
          <p:spPr bwMode="auto">
            <a:xfrm>
              <a:off x="2652976" y="5096921"/>
              <a:ext cx="2335184" cy="815578"/>
            </a:xfrm>
            <a:prstGeom prst="rect">
              <a:avLst/>
            </a:prstGeom>
            <a:noFill/>
          </p:spPr>
          <p:txBody>
            <a:bodyPr wrap="square">
              <a:spAutoFit/>
            </a:bodyPr>
            <a:lstStyle/>
            <a:p>
              <a:pPr algn="ctr">
                <a:lnSpc>
                  <a:spcPct val="120000"/>
                </a:lnSpc>
                <a:defRPr/>
              </a:pPr>
              <a:r>
                <a:rPr lang="zh-CN" altLang="en-US" sz="1050" dirty="0">
                  <a:solidFill>
                    <a:srgbClr val="FFFFFF">
                      <a:lumMod val="50000"/>
                    </a:srgbClr>
                  </a:solidFill>
                  <a:latin typeface="方正正纤黑简体" panose="02000000000000000000" pitchFamily="2" charset="-122"/>
                  <a:ea typeface="方正正纤黑简体" panose="02000000000000000000" pitchFamily="2" charset="-122"/>
                </a:rPr>
                <a:t>点击输入具体内容点击输入具体内容点击输入具体内容点击输入具体内容</a:t>
              </a:r>
            </a:p>
          </p:txBody>
        </p:sp>
        <p:sp>
          <p:nvSpPr>
            <p:cNvPr id="229" name="文本框 141"/>
            <p:cNvSpPr txBox="1"/>
            <p:nvPr/>
          </p:nvSpPr>
          <p:spPr bwMode="auto">
            <a:xfrm>
              <a:off x="2867361" y="4792830"/>
              <a:ext cx="1922797" cy="409651"/>
            </a:xfrm>
            <a:prstGeom prst="rect">
              <a:avLst/>
            </a:prstGeom>
            <a:noFill/>
          </p:spPr>
          <p:txBody>
            <a:bodyPr>
              <a:spAutoFit/>
            </a:bodyPr>
            <a:lstStyle/>
            <a:p>
              <a:pPr algn="ctr">
                <a:defRPr/>
              </a:pPr>
              <a:r>
                <a:rPr lang="zh-CN" altLang="en-US" sz="16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23103</TotalTime>
  <Words>2328</Words>
  <Application>Microsoft Office PowerPoint</Application>
  <PresentationFormat>全屏显示(4:3)</PresentationFormat>
  <Paragraphs>274</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1387</cp:revision>
  <dcterms:created xsi:type="dcterms:W3CDTF">2009-02-11T05:37:22Z</dcterms:created>
  <dcterms:modified xsi:type="dcterms:W3CDTF">2017-08-26T09:37:28Z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