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307" r:id="rId3"/>
    <p:sldId id="309" r:id="rId4"/>
    <p:sldId id="316" r:id="rId5"/>
    <p:sldId id="351" r:id="rId6"/>
    <p:sldId id="317" r:id="rId7"/>
    <p:sldId id="332" r:id="rId8"/>
    <p:sldId id="336" r:id="rId9"/>
    <p:sldId id="340" r:id="rId10"/>
    <p:sldId id="325" r:id="rId11"/>
    <p:sldId id="330" r:id="rId12"/>
    <p:sldId id="341" r:id="rId13"/>
    <p:sldId id="329" r:id="rId14"/>
    <p:sldId id="342" r:id="rId15"/>
    <p:sldId id="328" r:id="rId16"/>
    <p:sldId id="343" r:id="rId17"/>
    <p:sldId id="331" r:id="rId18"/>
    <p:sldId id="344" r:id="rId19"/>
    <p:sldId id="315" r:id="rId20"/>
    <p:sldId id="346" r:id="rId21"/>
    <p:sldId id="327" r:id="rId22"/>
    <p:sldId id="347" r:id="rId23"/>
    <p:sldId id="284" r:id="rId24"/>
    <p:sldId id="348" r:id="rId25"/>
    <p:sldId id="349" r:id="rId26"/>
    <p:sldId id="352" r:id="rId27"/>
    <p:sldId id="353" r:id="rId28"/>
  </p:sldIdLst>
  <p:sldSz cx="12192000" cy="685800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7280"/>
    <a:srgbClr val="23B9D6"/>
    <a:srgbClr val="77D4E5"/>
    <a:srgbClr val="D7D7D7"/>
    <a:srgbClr val="BCEAF2"/>
    <a:srgbClr val="4DC6DE"/>
    <a:srgbClr val="FFFFFF"/>
    <a:srgbClr val="CCEFF5"/>
    <a:srgbClr val="1D9AB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5" autoAdjust="0"/>
    <p:restoredTop sz="92915" autoAdjust="0"/>
  </p:normalViewPr>
  <p:slideViewPr>
    <p:cSldViewPr snapToGrid="0">
      <p:cViewPr>
        <p:scale>
          <a:sx n="60" d="100"/>
          <a:sy n="60" d="100"/>
        </p:scale>
        <p:origin x="-84" y="-1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1219E7E-A2C2-4196-9306-0BFEA06D430C}" type="datetime1">
              <a:rPr lang="zh-CN" altLang="en-US"/>
              <a:pPr/>
              <a:t>2017/8/23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zh-CN" altLang="zh-CN"/>
              <a:t>单击此处编辑母版文本样式</a:t>
            </a:r>
          </a:p>
          <a:p>
            <a:pPr>
              <a:buFontTx/>
              <a:buNone/>
            </a:pPr>
            <a:r>
              <a:rPr lang="zh-CN" altLang="zh-CN"/>
              <a:t>第二级</a:t>
            </a:r>
          </a:p>
          <a:p>
            <a:pPr>
              <a:buFontTx/>
              <a:buNone/>
            </a:pPr>
            <a:r>
              <a:rPr lang="zh-CN" altLang="zh-CN"/>
              <a:t>第三级</a:t>
            </a:r>
          </a:p>
          <a:p>
            <a:pPr>
              <a:buFontTx/>
              <a:buNone/>
            </a:pPr>
            <a:r>
              <a:rPr lang="zh-CN" altLang="zh-CN"/>
              <a:t>第四级</a:t>
            </a:r>
          </a:p>
          <a:p>
            <a:pPr>
              <a:buFontTx/>
              <a:buNone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3BFD535-B0C8-4E26-9AB8-0548817A0438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1636006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9446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7236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35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67695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89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22556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34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16930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372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83196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6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25827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480648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9507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31269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638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650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>
                <a:solidFill>
                  <a:prstClr val="black"/>
                </a:solidFill>
              </a:rPr>
              <a:pPr/>
              <a:t>2017/8/23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6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74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39790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83674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028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412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16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2017/8/23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61286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D4207-E852-4E96-902C-8F6A88BEE9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4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B88A2-1299-4600-86A4-D5AAFF0AA9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0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DBF6-CCFA-4A6B-BD79-7BE5DAA8AEB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7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FA182AA-6955-4647-B134-B8C44E715F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15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10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90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118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35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03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3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3D238-032E-42D6-8B38-7C675A77FA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1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3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41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207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0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1ED40-68E3-4524-91F8-D5E88AC1B4D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1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F3AC8-D05E-4801-9A7F-3962BC2A1E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932DC-6F4D-4E04-93A4-95F0920925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7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990D-47BD-4D1C-9C43-3FE858993F7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3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84C5F-2AD6-4CB6-8724-A2A7C43161D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B09D-CEE2-4493-933B-C35299189AE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2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6B13-B698-4C06-853E-36FA09D3579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7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3431BBA-06B7-49EE-9491-95710E4E16CD}" type="datetime1">
              <a:rPr lang="zh-CN" altLang="en-US"/>
              <a:pPr/>
              <a:t>2017/8/23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19B1F9-5AC8-484F-92FD-E1E907BD65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2017/8/23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7124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2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589975" y="3553042"/>
            <a:ext cx="447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cs typeface="微软雅黑"/>
              </a:rPr>
              <a:t>工作计划 </a:t>
            </a:r>
            <a:r>
              <a:rPr lang="en-US" altLang="zh-CN" dirty="0" smtClean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指标汇报 </a:t>
            </a:r>
            <a:r>
              <a:rPr lang="en-US" altLang="zh-CN" dirty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总结汇报 </a:t>
            </a:r>
            <a:r>
              <a:rPr lang="en-US" altLang="zh-CN" dirty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年度总结</a:t>
            </a:r>
          </a:p>
        </p:txBody>
      </p:sp>
      <p:sp>
        <p:nvSpPr>
          <p:cNvPr id="93" name="Text Box 198"/>
          <p:cNvSpPr txBox="1">
            <a:spLocks noChangeArrowheads="1"/>
          </p:cNvSpPr>
          <p:nvPr/>
        </p:nvSpPr>
        <p:spPr bwMode="ltGray">
          <a:xfrm>
            <a:off x="770169" y="2484843"/>
            <a:ext cx="6421468" cy="100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医疗报告</a:t>
            </a:r>
            <a:r>
              <a:rPr lang="en-US" altLang="zh-CN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6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01421"/>
            <a:ext cx="12192000" cy="375658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9598848" y="4307099"/>
            <a:ext cx="2267019" cy="1736163"/>
            <a:chOff x="8567791" y="4349661"/>
            <a:chExt cx="2923136" cy="2238642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Text Box 198"/>
          <p:cNvSpPr txBox="1">
            <a:spLocks noChangeArrowheads="1"/>
          </p:cNvSpPr>
          <p:nvPr/>
        </p:nvSpPr>
        <p:spPr bwMode="ltGray">
          <a:xfrm>
            <a:off x="3428608" y="2115710"/>
            <a:ext cx="3624209" cy="4517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2400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医院或医疗名称在此输入</a:t>
            </a:r>
            <a:endParaRPr lang="zh-CN" altLang="en-US" sz="2400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449617" y="291189"/>
            <a:ext cx="3614811" cy="603335"/>
            <a:chOff x="7598226" y="974057"/>
            <a:chExt cx="3614811" cy="603335"/>
          </a:xfrm>
        </p:grpSpPr>
        <p:grpSp>
          <p:nvGrpSpPr>
            <p:cNvPr id="38" name="组合 37"/>
            <p:cNvGrpSpPr/>
            <p:nvPr/>
          </p:nvGrpSpPr>
          <p:grpSpPr>
            <a:xfrm>
              <a:off x="7598226" y="974057"/>
              <a:ext cx="602129" cy="602129"/>
              <a:chOff x="4092575" y="674688"/>
              <a:chExt cx="3171825" cy="3171825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23" name="Freeform 11"/>
                <p:cNvSpPr>
                  <a:spLocks/>
                </p:cNvSpPr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9103964" y="974057"/>
              <a:ext cx="603033" cy="602430"/>
              <a:chOff x="4724400" y="4673600"/>
              <a:chExt cx="3176588" cy="3173413"/>
            </a:xfrm>
          </p:grpSpPr>
          <p:sp>
            <p:nvSpPr>
              <p:cNvPr id="51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0610305" y="974057"/>
              <a:ext cx="602732" cy="603335"/>
              <a:chOff x="5795963" y="3938588"/>
              <a:chExt cx="3175000" cy="3178175"/>
            </a:xfrm>
          </p:grpSpPr>
          <p:sp>
            <p:nvSpPr>
              <p:cNvPr id="57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8"/>
              <p:cNvSpPr>
                <a:spLocks/>
              </p:cNvSpPr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350643" y="974057"/>
              <a:ext cx="603033" cy="602732"/>
              <a:chOff x="2185988" y="3163888"/>
              <a:chExt cx="3176587" cy="3175000"/>
            </a:xfrm>
          </p:grpSpPr>
          <p:sp>
            <p:nvSpPr>
              <p:cNvPr id="63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4"/>
              <p:cNvSpPr>
                <a:spLocks/>
              </p:cNvSpPr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9857285" y="974057"/>
              <a:ext cx="602732" cy="602129"/>
              <a:chOff x="4470400" y="4495800"/>
              <a:chExt cx="3175000" cy="3171825"/>
            </a:xfrm>
          </p:grpSpPr>
          <p:sp>
            <p:nvSpPr>
              <p:cNvPr id="70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" name="Rectangle 7"/>
          <p:cNvSpPr>
            <a:spLocks/>
          </p:cNvSpPr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464233" y="2329161"/>
            <a:ext cx="4004339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101" y="0"/>
            <a:ext cx="61279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92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5438120" y="2212575"/>
            <a:ext cx="3418835" cy="34188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904073" y="2681819"/>
            <a:ext cx="2486929" cy="248692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322237" y="3095297"/>
            <a:ext cx="1660801" cy="166080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809708" y="3587587"/>
            <a:ext cx="679253" cy="67925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5438120" y="2215866"/>
            <a:ext cx="3418835" cy="3418834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Block Arc 48"/>
          <p:cNvSpPr/>
          <p:nvPr/>
        </p:nvSpPr>
        <p:spPr>
          <a:xfrm rot="10800000">
            <a:off x="5904074" y="2681820"/>
            <a:ext cx="2486927" cy="2486926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Block Arc 49"/>
          <p:cNvSpPr/>
          <p:nvPr/>
        </p:nvSpPr>
        <p:spPr>
          <a:xfrm rot="10800000">
            <a:off x="6320399" y="3098146"/>
            <a:ext cx="1654275" cy="1654274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lock Arc 50"/>
          <p:cNvSpPr/>
          <p:nvPr/>
        </p:nvSpPr>
        <p:spPr>
          <a:xfrm rot="10800000">
            <a:off x="6813469" y="3591214"/>
            <a:ext cx="668143" cy="668142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9630835" y="1773827"/>
            <a:ext cx="387927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9630835" y="3164038"/>
            <a:ext cx="387927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9630835" y="2237232"/>
            <a:ext cx="387927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9630835" y="2700635"/>
            <a:ext cx="387927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7210280" y="1935764"/>
            <a:ext cx="2226277" cy="387741"/>
          </a:xfrm>
          <a:prstGeom prst="bentConnector3">
            <a:avLst>
              <a:gd name="adj1" fmla="val 36922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7210280" y="2425290"/>
            <a:ext cx="2226277" cy="387741"/>
          </a:xfrm>
          <a:prstGeom prst="bentConnector3">
            <a:avLst>
              <a:gd name="adj1" fmla="val 4673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flipV="1">
            <a:off x="7199016" y="2838337"/>
            <a:ext cx="2226277" cy="387741"/>
          </a:xfrm>
          <a:prstGeom prst="bentConnector3">
            <a:avLst>
              <a:gd name="adj1" fmla="val 55557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flipV="1">
            <a:off x="7187754" y="3298104"/>
            <a:ext cx="2226277" cy="387741"/>
          </a:xfrm>
          <a:prstGeom prst="bentConnector3">
            <a:avLst>
              <a:gd name="adj1" fmla="val 6700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9"/>
          <p:cNvGrpSpPr/>
          <p:nvPr/>
        </p:nvGrpSpPr>
        <p:grpSpPr>
          <a:xfrm>
            <a:off x="2597272" y="2100346"/>
            <a:ext cx="2619779" cy="681692"/>
            <a:chOff x="1270277" y="1192718"/>
            <a:chExt cx="3205532" cy="588760"/>
          </a:xfrm>
        </p:grpSpPr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270277" y="1192718"/>
              <a:ext cx="1247461" cy="21165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dirty="0">
                  <a:solidFill>
                    <a:schemeClr val="accent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sz="1327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6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2597272" y="3057427"/>
            <a:ext cx="2619779" cy="681692"/>
            <a:chOff x="1270277" y="2114430"/>
            <a:chExt cx="3205532" cy="588760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247461" cy="21165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dirty="0">
                  <a:solidFill>
                    <a:schemeClr val="accent2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sz="1327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626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8"/>
          <p:cNvGrpSpPr/>
          <p:nvPr/>
        </p:nvGrpSpPr>
        <p:grpSpPr>
          <a:xfrm>
            <a:off x="2597272" y="4004480"/>
            <a:ext cx="2619779" cy="681692"/>
            <a:chOff x="1270277" y="3036142"/>
            <a:chExt cx="3205532" cy="588760"/>
          </a:xfrm>
        </p:grpSpPr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270277" y="3036142"/>
              <a:ext cx="1247461" cy="21165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dirty="0">
                  <a:solidFill>
                    <a:schemeClr val="accent3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sz="1327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6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2597272" y="4925627"/>
            <a:ext cx="2619779" cy="668437"/>
            <a:chOff x="1270277" y="3047590"/>
            <a:chExt cx="3205532" cy="577312"/>
          </a:xfrm>
        </p:grpSpPr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270277" y="3047590"/>
              <a:ext cx="1247461" cy="21165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dirty="0">
                  <a:solidFill>
                    <a:schemeClr val="accent4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sz="1327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67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2138593" y="2279399"/>
            <a:ext cx="360055" cy="36005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2138593" y="3220537"/>
            <a:ext cx="360055" cy="36005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45"/>
          <p:cNvSpPr>
            <a:spLocks noEditPoints="1"/>
          </p:cNvSpPr>
          <p:nvPr/>
        </p:nvSpPr>
        <p:spPr bwMode="auto">
          <a:xfrm>
            <a:off x="2138593" y="4161674"/>
            <a:ext cx="360055" cy="36005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2138593" y="5102810"/>
            <a:ext cx="360055" cy="36005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7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8" grpId="0" animBg="1"/>
      <p:bldP spid="39" grpId="0" animBg="1"/>
      <p:bldP spid="48" grpId="0" animBg="1"/>
      <p:bldP spid="49" grpId="0" animBg="1"/>
      <p:bldP spid="50" grpId="0" animBg="1"/>
      <p:bldP spid="51" grpId="0" animBg="1"/>
      <p:bldP spid="53" grpId="0"/>
      <p:bldP spid="57" grpId="0"/>
      <p:bldP spid="61" grpId="0"/>
      <p:bldP spid="63" grpId="0"/>
      <p:bldP spid="66" grpId="0" animBg="1"/>
      <p:bldP spid="68" grpId="0" animBg="1"/>
      <p:bldP spid="70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Rectangle 7"/>
          <p:cNvSpPr>
            <a:spLocks/>
          </p:cNvSpPr>
          <p:nvPr/>
        </p:nvSpPr>
        <p:spPr bwMode="auto">
          <a:xfrm>
            <a:off x="1464234" y="3130774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Rectangle 5"/>
          <p:cNvSpPr>
            <a:spLocks/>
          </p:cNvSpPr>
          <p:nvPr/>
        </p:nvSpPr>
        <p:spPr bwMode="auto">
          <a:xfrm>
            <a:off x="1464234" y="3790671"/>
            <a:ext cx="8835625" cy="195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29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conveyor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2069415" y="4051690"/>
            <a:ext cx="821919" cy="822605"/>
            <a:chOff x="1245350" y="3178283"/>
            <a:chExt cx="843049" cy="843755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8"/>
          <p:cNvGrpSpPr/>
          <p:nvPr/>
        </p:nvGrpSpPr>
        <p:grpSpPr>
          <a:xfrm>
            <a:off x="4716255" y="3873292"/>
            <a:ext cx="1178404" cy="1179392"/>
            <a:chOff x="3584844" y="2915264"/>
            <a:chExt cx="843049" cy="843755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0"/>
          <p:cNvGrpSpPr/>
          <p:nvPr/>
        </p:nvGrpSpPr>
        <p:grpSpPr>
          <a:xfrm>
            <a:off x="9430129" y="2832914"/>
            <a:ext cx="835551" cy="836251"/>
            <a:chOff x="7203324" y="1921403"/>
            <a:chExt cx="843049" cy="843755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6294545" y="2740848"/>
            <a:ext cx="1254481" cy="1255530"/>
            <a:chOff x="4592738" y="1758620"/>
            <a:chExt cx="843049" cy="843755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7988025" y="3873312"/>
            <a:ext cx="1178364" cy="1179350"/>
            <a:chOff x="5696894" y="2915264"/>
            <a:chExt cx="843049" cy="8437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5"/>
          <p:cNvGrpSpPr/>
          <p:nvPr/>
        </p:nvGrpSpPr>
        <p:grpSpPr>
          <a:xfrm>
            <a:off x="3313949" y="2740851"/>
            <a:ext cx="976123" cy="976939"/>
            <a:chOff x="2347176" y="2092666"/>
            <a:chExt cx="843049" cy="843755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 rot="5400000" flipH="1" flipV="1">
            <a:off x="2891889" y="3660078"/>
            <a:ext cx="423849" cy="420276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 flipH="1" flipV="1">
            <a:off x="5854672" y="3660078"/>
            <a:ext cx="423849" cy="420276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9103269" y="3614046"/>
            <a:ext cx="423849" cy="420276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7610569" y="3660080"/>
            <a:ext cx="423849" cy="420276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H="1">
            <a:off x="4271573" y="3660080"/>
            <a:ext cx="423849" cy="420276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Text"/>
          <p:cNvSpPr txBox="1"/>
          <p:nvPr/>
        </p:nvSpPr>
        <p:spPr>
          <a:xfrm>
            <a:off x="1728497" y="5185064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ooter Text"/>
          <p:cNvSpPr txBox="1"/>
          <p:nvPr/>
        </p:nvSpPr>
        <p:spPr>
          <a:xfrm>
            <a:off x="3039146" y="2016596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ooter Text"/>
          <p:cNvSpPr txBox="1"/>
          <p:nvPr/>
        </p:nvSpPr>
        <p:spPr>
          <a:xfrm>
            <a:off x="6184662" y="2016596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ooter Text"/>
          <p:cNvSpPr txBox="1"/>
          <p:nvPr/>
        </p:nvSpPr>
        <p:spPr>
          <a:xfrm>
            <a:off x="9096186" y="2016596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ooter Text"/>
          <p:cNvSpPr txBox="1"/>
          <p:nvPr/>
        </p:nvSpPr>
        <p:spPr>
          <a:xfrm>
            <a:off x="7830306" y="5185064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4562037" y="5185064"/>
            <a:ext cx="1493807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92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67618" y="765563"/>
            <a:ext cx="1204577" cy="1189640"/>
            <a:chOff x="3960837" y="4563843"/>
            <a:chExt cx="1204577" cy="1189640"/>
          </a:xfrm>
        </p:grpSpPr>
        <p:sp>
          <p:nvSpPr>
            <p:cNvPr id="32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121762" y="4739857"/>
              <a:ext cx="861616" cy="851616"/>
              <a:chOff x="4121762" y="4739857"/>
              <a:chExt cx="861616" cy="851616"/>
            </a:xfrm>
          </p:grpSpPr>
          <p:sp>
            <p:nvSpPr>
              <p:cNvPr id="34" name="Oval 7"/>
              <p:cNvSpPr>
                <a:spLocks/>
              </p:cNvSpPr>
              <p:nvPr/>
            </p:nvSpPr>
            <p:spPr bwMode="auto">
              <a:xfrm>
                <a:off x="4121762" y="4739857"/>
                <a:ext cx="861616" cy="851616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4349040" y="4957811"/>
                <a:ext cx="415463" cy="367411"/>
              </a:xfrm>
              <a:custGeom>
                <a:avLst/>
                <a:gdLst>
                  <a:gd name="T0" fmla="*/ 18 w 158"/>
                  <a:gd name="T1" fmla="*/ 22 h 141"/>
                  <a:gd name="T2" fmla="*/ 18 w 158"/>
                  <a:gd name="T3" fmla="*/ 138 h 141"/>
                  <a:gd name="T4" fmla="*/ 15 w 158"/>
                  <a:gd name="T5" fmla="*/ 141 h 141"/>
                  <a:gd name="T6" fmla="*/ 9 w 158"/>
                  <a:gd name="T7" fmla="*/ 141 h 141"/>
                  <a:gd name="T8" fmla="*/ 6 w 158"/>
                  <a:gd name="T9" fmla="*/ 138 h 141"/>
                  <a:gd name="T10" fmla="*/ 6 w 158"/>
                  <a:gd name="T11" fmla="*/ 22 h 141"/>
                  <a:gd name="T12" fmla="*/ 0 w 158"/>
                  <a:gd name="T13" fmla="*/ 12 h 141"/>
                  <a:gd name="T14" fmla="*/ 12 w 158"/>
                  <a:gd name="T15" fmla="*/ 0 h 141"/>
                  <a:gd name="T16" fmla="*/ 24 w 158"/>
                  <a:gd name="T17" fmla="*/ 12 h 141"/>
                  <a:gd name="T18" fmla="*/ 18 w 158"/>
                  <a:gd name="T19" fmla="*/ 22 h 141"/>
                  <a:gd name="T20" fmla="*/ 158 w 158"/>
                  <a:gd name="T21" fmla="*/ 88 h 141"/>
                  <a:gd name="T22" fmla="*/ 155 w 158"/>
                  <a:gd name="T23" fmla="*/ 93 h 141"/>
                  <a:gd name="T24" fmla="*/ 154 w 158"/>
                  <a:gd name="T25" fmla="*/ 94 h 141"/>
                  <a:gd name="T26" fmla="*/ 120 w 158"/>
                  <a:gd name="T27" fmla="*/ 105 h 141"/>
                  <a:gd name="T28" fmla="*/ 105 w 158"/>
                  <a:gd name="T29" fmla="*/ 101 h 141"/>
                  <a:gd name="T30" fmla="*/ 103 w 158"/>
                  <a:gd name="T31" fmla="*/ 100 h 141"/>
                  <a:gd name="T32" fmla="*/ 75 w 158"/>
                  <a:gd name="T33" fmla="*/ 92 h 141"/>
                  <a:gd name="T34" fmla="*/ 32 w 158"/>
                  <a:gd name="T35" fmla="*/ 105 h 141"/>
                  <a:gd name="T36" fmla="*/ 29 w 158"/>
                  <a:gd name="T37" fmla="*/ 106 h 141"/>
                  <a:gd name="T38" fmla="*/ 27 w 158"/>
                  <a:gd name="T39" fmla="*/ 105 h 141"/>
                  <a:gd name="T40" fmla="*/ 24 w 158"/>
                  <a:gd name="T41" fmla="*/ 100 h 141"/>
                  <a:gd name="T42" fmla="*/ 24 w 158"/>
                  <a:gd name="T43" fmla="*/ 32 h 141"/>
                  <a:gd name="T44" fmla="*/ 26 w 158"/>
                  <a:gd name="T45" fmla="*/ 27 h 141"/>
                  <a:gd name="T46" fmla="*/ 72 w 158"/>
                  <a:gd name="T47" fmla="*/ 12 h 141"/>
                  <a:gd name="T48" fmla="*/ 110 w 158"/>
                  <a:gd name="T49" fmla="*/ 23 h 141"/>
                  <a:gd name="T50" fmla="*/ 119 w 158"/>
                  <a:gd name="T51" fmla="*/ 25 h 141"/>
                  <a:gd name="T52" fmla="*/ 147 w 158"/>
                  <a:gd name="T53" fmla="*/ 14 h 141"/>
                  <a:gd name="T54" fmla="*/ 150 w 158"/>
                  <a:gd name="T55" fmla="*/ 13 h 141"/>
                  <a:gd name="T56" fmla="*/ 156 w 158"/>
                  <a:gd name="T57" fmla="*/ 13 h 141"/>
                  <a:gd name="T58" fmla="*/ 158 w 158"/>
                  <a:gd name="T59" fmla="*/ 18 h 141"/>
                  <a:gd name="T60" fmla="*/ 158 w 158"/>
                  <a:gd name="T61" fmla="*/ 88 h 141"/>
                  <a:gd name="T62" fmla="*/ 70 w 158"/>
                  <a:gd name="T63" fmla="*/ 24 h 141"/>
                  <a:gd name="T64" fmla="*/ 35 w 158"/>
                  <a:gd name="T65" fmla="*/ 36 h 141"/>
                  <a:gd name="T66" fmla="*/ 35 w 158"/>
                  <a:gd name="T67" fmla="*/ 53 h 141"/>
                  <a:gd name="T68" fmla="*/ 70 w 158"/>
                  <a:gd name="T69" fmla="*/ 42 h 141"/>
                  <a:gd name="T70" fmla="*/ 70 w 158"/>
                  <a:gd name="T71" fmla="*/ 24 h 141"/>
                  <a:gd name="T72" fmla="*/ 70 w 158"/>
                  <a:gd name="T73" fmla="*/ 63 h 141"/>
                  <a:gd name="T74" fmla="*/ 35 w 158"/>
                  <a:gd name="T75" fmla="*/ 73 h 141"/>
                  <a:gd name="T76" fmla="*/ 35 w 158"/>
                  <a:gd name="T77" fmla="*/ 90 h 141"/>
                  <a:gd name="T78" fmla="*/ 70 w 158"/>
                  <a:gd name="T79" fmla="*/ 80 h 141"/>
                  <a:gd name="T80" fmla="*/ 70 w 158"/>
                  <a:gd name="T81" fmla="*/ 63 h 141"/>
                  <a:gd name="T82" fmla="*/ 147 w 158"/>
                  <a:gd name="T83" fmla="*/ 68 h 141"/>
                  <a:gd name="T84" fmla="*/ 111 w 158"/>
                  <a:gd name="T85" fmla="*/ 74 h 141"/>
                  <a:gd name="T86" fmla="*/ 111 w 158"/>
                  <a:gd name="T87" fmla="*/ 54 h 141"/>
                  <a:gd name="T88" fmla="*/ 108 w 158"/>
                  <a:gd name="T89" fmla="*/ 52 h 141"/>
                  <a:gd name="T90" fmla="*/ 75 w 158"/>
                  <a:gd name="T91" fmla="*/ 42 h 141"/>
                  <a:gd name="T92" fmla="*/ 70 w 158"/>
                  <a:gd name="T93" fmla="*/ 42 h 141"/>
                  <a:gd name="T94" fmla="*/ 70 w 158"/>
                  <a:gd name="T95" fmla="*/ 63 h 141"/>
                  <a:gd name="T96" fmla="*/ 72 w 158"/>
                  <a:gd name="T97" fmla="*/ 63 h 141"/>
                  <a:gd name="T98" fmla="*/ 108 w 158"/>
                  <a:gd name="T99" fmla="*/ 73 h 141"/>
                  <a:gd name="T100" fmla="*/ 111 w 158"/>
                  <a:gd name="T101" fmla="*/ 74 h 141"/>
                  <a:gd name="T102" fmla="*/ 111 w 158"/>
                  <a:gd name="T103" fmla="*/ 91 h 141"/>
                  <a:gd name="T104" fmla="*/ 120 w 158"/>
                  <a:gd name="T105" fmla="*/ 93 h 141"/>
                  <a:gd name="T106" fmla="*/ 147 w 158"/>
                  <a:gd name="T107" fmla="*/ 84 h 141"/>
                  <a:gd name="T108" fmla="*/ 147 w 158"/>
                  <a:gd name="T109" fmla="*/ 68 h 141"/>
                  <a:gd name="T110" fmla="*/ 147 w 158"/>
                  <a:gd name="T111" fmla="*/ 28 h 141"/>
                  <a:gd name="T112" fmla="*/ 119 w 158"/>
                  <a:gd name="T113" fmla="*/ 36 h 141"/>
                  <a:gd name="T114" fmla="*/ 111 w 158"/>
                  <a:gd name="T115" fmla="*/ 36 h 141"/>
                  <a:gd name="T116" fmla="*/ 111 w 158"/>
                  <a:gd name="T117" fmla="*/ 54 h 141"/>
                  <a:gd name="T118" fmla="*/ 147 w 158"/>
                  <a:gd name="T119" fmla="*/ 45 h 141"/>
                  <a:gd name="T120" fmla="*/ 147 w 158"/>
                  <a:gd name="T121" fmla="*/ 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141">
                    <a:moveTo>
                      <a:pt x="18" y="22"/>
                    </a:move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0"/>
                      <a:pt x="16" y="141"/>
                      <a:pt x="15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7" y="141"/>
                      <a:pt x="6" y="140"/>
                      <a:pt x="6" y="13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3" y="20"/>
                      <a:pt x="0" y="16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8" y="0"/>
                      <a:pt x="24" y="6"/>
                      <a:pt x="24" y="12"/>
                    </a:cubicBezTo>
                    <a:cubicBezTo>
                      <a:pt x="24" y="16"/>
                      <a:pt x="21" y="20"/>
                      <a:pt x="18" y="22"/>
                    </a:cubicBezTo>
                    <a:close/>
                    <a:moveTo>
                      <a:pt x="158" y="88"/>
                    </a:moveTo>
                    <a:cubicBezTo>
                      <a:pt x="158" y="90"/>
                      <a:pt x="157" y="92"/>
                      <a:pt x="155" y="93"/>
                    </a:cubicBezTo>
                    <a:cubicBezTo>
                      <a:pt x="155" y="93"/>
                      <a:pt x="154" y="94"/>
                      <a:pt x="154" y="94"/>
                    </a:cubicBezTo>
                    <a:cubicBezTo>
                      <a:pt x="148" y="97"/>
                      <a:pt x="134" y="105"/>
                      <a:pt x="120" y="105"/>
                    </a:cubicBezTo>
                    <a:cubicBezTo>
                      <a:pt x="114" y="105"/>
                      <a:pt x="110" y="103"/>
                      <a:pt x="105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94" y="95"/>
                      <a:pt x="86" y="92"/>
                      <a:pt x="75" y="92"/>
                    </a:cubicBezTo>
                    <a:cubicBezTo>
                      <a:pt x="62" y="92"/>
                      <a:pt x="43" y="99"/>
                      <a:pt x="32" y="105"/>
                    </a:cubicBezTo>
                    <a:cubicBezTo>
                      <a:pt x="32" y="106"/>
                      <a:pt x="30" y="106"/>
                      <a:pt x="29" y="106"/>
                    </a:cubicBezTo>
                    <a:cubicBezTo>
                      <a:pt x="28" y="106"/>
                      <a:pt x="27" y="106"/>
                      <a:pt x="27" y="105"/>
                    </a:cubicBezTo>
                    <a:cubicBezTo>
                      <a:pt x="25" y="104"/>
                      <a:pt x="24" y="102"/>
                      <a:pt x="24" y="10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5" y="28"/>
                      <a:pt x="26" y="27"/>
                    </a:cubicBezTo>
                    <a:cubicBezTo>
                      <a:pt x="32" y="24"/>
                      <a:pt x="53" y="12"/>
                      <a:pt x="72" y="12"/>
                    </a:cubicBezTo>
                    <a:cubicBezTo>
                      <a:pt x="87" y="12"/>
                      <a:pt x="100" y="18"/>
                      <a:pt x="110" y="23"/>
                    </a:cubicBezTo>
                    <a:cubicBezTo>
                      <a:pt x="113" y="24"/>
                      <a:pt x="116" y="25"/>
                      <a:pt x="119" y="25"/>
                    </a:cubicBezTo>
                    <a:cubicBezTo>
                      <a:pt x="129" y="25"/>
                      <a:pt x="141" y="18"/>
                      <a:pt x="147" y="14"/>
                    </a:cubicBezTo>
                    <a:cubicBezTo>
                      <a:pt x="148" y="14"/>
                      <a:pt x="149" y="13"/>
                      <a:pt x="150" y="13"/>
                    </a:cubicBezTo>
                    <a:cubicBezTo>
                      <a:pt x="152" y="12"/>
                      <a:pt x="154" y="12"/>
                      <a:pt x="156" y="13"/>
                    </a:cubicBezTo>
                    <a:cubicBezTo>
                      <a:pt x="157" y="14"/>
                      <a:pt x="158" y="16"/>
                      <a:pt x="158" y="18"/>
                    </a:cubicBezTo>
                    <a:lnTo>
                      <a:pt x="158" y="88"/>
                    </a:lnTo>
                    <a:close/>
                    <a:moveTo>
                      <a:pt x="70" y="24"/>
                    </a:moveTo>
                    <a:cubicBezTo>
                      <a:pt x="59" y="25"/>
                      <a:pt x="45" y="30"/>
                      <a:pt x="35" y="3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46" y="47"/>
                      <a:pt x="59" y="42"/>
                      <a:pt x="70" y="42"/>
                    </a:cubicBezTo>
                    <a:lnTo>
                      <a:pt x="70" y="24"/>
                    </a:lnTo>
                    <a:close/>
                    <a:moveTo>
                      <a:pt x="70" y="63"/>
                    </a:moveTo>
                    <a:cubicBezTo>
                      <a:pt x="59" y="64"/>
                      <a:pt x="46" y="68"/>
                      <a:pt x="35" y="73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46" y="85"/>
                      <a:pt x="59" y="81"/>
                      <a:pt x="70" y="80"/>
                    </a:cubicBezTo>
                    <a:lnTo>
                      <a:pt x="70" y="63"/>
                    </a:lnTo>
                    <a:close/>
                    <a:moveTo>
                      <a:pt x="147" y="68"/>
                    </a:moveTo>
                    <a:cubicBezTo>
                      <a:pt x="138" y="72"/>
                      <a:pt x="124" y="78"/>
                      <a:pt x="111" y="74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3"/>
                      <a:pt x="109" y="53"/>
                      <a:pt x="108" y="52"/>
                    </a:cubicBezTo>
                    <a:cubicBezTo>
                      <a:pt x="97" y="47"/>
                      <a:pt x="89" y="42"/>
                      <a:pt x="75" y="42"/>
                    </a:cubicBezTo>
                    <a:cubicBezTo>
                      <a:pt x="73" y="42"/>
                      <a:pt x="72" y="42"/>
                      <a:pt x="70" y="42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1" y="63"/>
                      <a:pt x="72" y="63"/>
                      <a:pt x="72" y="63"/>
                    </a:cubicBezTo>
                    <a:cubicBezTo>
                      <a:pt x="86" y="63"/>
                      <a:pt x="97" y="67"/>
                      <a:pt x="108" y="73"/>
                    </a:cubicBezTo>
                    <a:cubicBezTo>
                      <a:pt x="109" y="73"/>
                      <a:pt x="110" y="74"/>
                      <a:pt x="111" y="74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4" y="92"/>
                      <a:pt x="117" y="93"/>
                      <a:pt x="120" y="93"/>
                    </a:cubicBezTo>
                    <a:cubicBezTo>
                      <a:pt x="130" y="93"/>
                      <a:pt x="141" y="87"/>
                      <a:pt x="147" y="84"/>
                    </a:cubicBezTo>
                    <a:lnTo>
                      <a:pt x="147" y="68"/>
                    </a:lnTo>
                    <a:close/>
                    <a:moveTo>
                      <a:pt x="147" y="28"/>
                    </a:moveTo>
                    <a:cubicBezTo>
                      <a:pt x="139" y="32"/>
                      <a:pt x="129" y="36"/>
                      <a:pt x="119" y="36"/>
                    </a:cubicBezTo>
                    <a:cubicBezTo>
                      <a:pt x="116" y="36"/>
                      <a:pt x="114" y="36"/>
                      <a:pt x="111" y="3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4" y="57"/>
                      <a:pt x="138" y="50"/>
                      <a:pt x="147" y="45"/>
                    </a:cubicBezTo>
                    <a:lnTo>
                      <a:pt x="147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3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7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1" y="3444536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" y="2113889"/>
            <a:ext cx="4709407" cy="226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1419919" y="2102999"/>
            <a:ext cx="1367533" cy="1209740"/>
            <a:chOff x="533400" y="1426519"/>
            <a:chExt cx="1181100" cy="1044819"/>
          </a:xfrm>
        </p:grpSpPr>
        <p:sp>
          <p:nvSpPr>
            <p:cNvPr id="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9"/>
          <p:cNvGrpSpPr/>
          <p:nvPr/>
        </p:nvGrpSpPr>
        <p:grpSpPr>
          <a:xfrm>
            <a:off x="2787452" y="2944558"/>
            <a:ext cx="1367533" cy="1209740"/>
            <a:chOff x="1714500" y="2153350"/>
            <a:chExt cx="1181100" cy="1044819"/>
          </a:xfrm>
        </p:grpSpPr>
        <p:sp>
          <p:nvSpPr>
            <p:cNvPr id="10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4154987" y="3786120"/>
            <a:ext cx="1367533" cy="1209739"/>
            <a:chOff x="2895600" y="2880181"/>
            <a:chExt cx="1181100" cy="1044818"/>
          </a:xfrm>
        </p:grpSpPr>
        <p:sp>
          <p:nvSpPr>
            <p:cNvPr id="12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1"/>
          <p:cNvGrpSpPr/>
          <p:nvPr/>
        </p:nvGrpSpPr>
        <p:grpSpPr>
          <a:xfrm>
            <a:off x="5522519" y="4627678"/>
            <a:ext cx="1367533" cy="1209739"/>
            <a:chOff x="4076700" y="3607012"/>
            <a:chExt cx="1181100" cy="1044818"/>
          </a:xfrm>
        </p:grpSpPr>
        <p:sp>
          <p:nvSpPr>
            <p:cNvPr id="1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758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6890052" y="5469235"/>
            <a:ext cx="1411648" cy="368182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92840" y="3536667"/>
            <a:ext cx="679673" cy="245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327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26706" y="4378227"/>
            <a:ext cx="679673" cy="245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327" dirty="0">
              <a:solidFill>
                <a:schemeClr val="accent3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69712" y="2695108"/>
            <a:ext cx="679673" cy="245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327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78018" y="5219785"/>
            <a:ext cx="679673" cy="245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327" dirty="0">
              <a:solidFill>
                <a:schemeClr val="accent4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228474" y="5914618"/>
            <a:ext cx="679673" cy="2450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solidFill>
                  <a:schemeClr val="accent5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327" dirty="0">
              <a:solidFill>
                <a:schemeClr val="accent5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5"/>
          <p:cNvSpPr>
            <a:spLocks/>
          </p:cNvSpPr>
          <p:nvPr/>
        </p:nvSpPr>
        <p:spPr bwMode="auto">
          <a:xfrm>
            <a:off x="7287079" y="4883474"/>
            <a:ext cx="471159" cy="47115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63"/>
          <p:cNvSpPr>
            <a:spLocks noEditPoints="1"/>
          </p:cNvSpPr>
          <p:nvPr/>
        </p:nvSpPr>
        <p:spPr bwMode="auto">
          <a:xfrm>
            <a:off x="3046804" y="2454231"/>
            <a:ext cx="534699" cy="389158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3"/>
          <p:cNvSpPr>
            <a:spLocks noEditPoints="1"/>
          </p:cNvSpPr>
          <p:nvPr/>
        </p:nvSpPr>
        <p:spPr bwMode="auto">
          <a:xfrm>
            <a:off x="1803975" y="1485404"/>
            <a:ext cx="355920" cy="524099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6"/>
          <p:cNvSpPr>
            <a:spLocks noEditPoints="1"/>
          </p:cNvSpPr>
          <p:nvPr/>
        </p:nvSpPr>
        <p:spPr bwMode="auto">
          <a:xfrm>
            <a:off x="4379472" y="3179902"/>
            <a:ext cx="554296" cy="55429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5786795" y="4112008"/>
            <a:ext cx="537423" cy="416848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699228" y="2110635"/>
            <a:ext cx="1455761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6761" y="2944559"/>
            <a:ext cx="1455761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434293" y="3784278"/>
            <a:ext cx="1455761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845939" y="4627677"/>
            <a:ext cx="1455761" cy="1838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66"/>
          <p:cNvGrpSpPr/>
          <p:nvPr/>
        </p:nvGrpSpPr>
        <p:grpSpPr>
          <a:xfrm>
            <a:off x="4266837" y="1791886"/>
            <a:ext cx="2036867" cy="548632"/>
            <a:chOff x="5603652" y="1684724"/>
            <a:chExt cx="1947726" cy="473839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5603652" y="1684724"/>
              <a:ext cx="1137374" cy="21165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5603652" y="1916779"/>
              <a:ext cx="1947726" cy="24178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66"/>
          <p:cNvGrpSpPr/>
          <p:nvPr/>
        </p:nvGrpSpPr>
        <p:grpSpPr>
          <a:xfrm>
            <a:off x="5637036" y="2624537"/>
            <a:ext cx="2036867" cy="548631"/>
            <a:chOff x="5603652" y="1684729"/>
            <a:chExt cx="1947726" cy="473836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5603652" y="1684729"/>
              <a:ext cx="1137374" cy="21165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2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603652" y="1916783"/>
              <a:ext cx="1947726" cy="24178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6958574" y="3455503"/>
            <a:ext cx="2036867" cy="548630"/>
            <a:chOff x="5603652" y="1684726"/>
            <a:chExt cx="1947726" cy="473835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5603652" y="1684726"/>
              <a:ext cx="1137374" cy="21165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3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603652" y="1916778"/>
              <a:ext cx="1947726" cy="24178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6"/>
          <p:cNvGrpSpPr/>
          <p:nvPr/>
        </p:nvGrpSpPr>
        <p:grpSpPr>
          <a:xfrm>
            <a:off x="8428685" y="4315189"/>
            <a:ext cx="2036867" cy="548635"/>
            <a:chOff x="5603652" y="1684725"/>
            <a:chExt cx="1947726" cy="473839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5603652" y="1684725"/>
              <a:ext cx="1137374" cy="21165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b="1">
                  <a:solidFill>
                    <a:schemeClr val="accent4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b="1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603652" y="1916781"/>
              <a:ext cx="1947726" cy="24178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66"/>
          <p:cNvGrpSpPr/>
          <p:nvPr/>
        </p:nvGrpSpPr>
        <p:grpSpPr>
          <a:xfrm>
            <a:off x="8428685" y="5306909"/>
            <a:ext cx="2036867" cy="548635"/>
            <a:chOff x="5603652" y="1684727"/>
            <a:chExt cx="1947726" cy="473839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5603652" y="1684727"/>
              <a:ext cx="1137374" cy="21165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 b="1">
                  <a:solidFill>
                    <a:schemeClr val="accent5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b="1" dirty="0">
                <a:solidFill>
                  <a:schemeClr val="accent5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5603652" y="1916783"/>
              <a:ext cx="1947726" cy="24178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0587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02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188" y="0"/>
            <a:ext cx="8445813" cy="6858000"/>
          </a:xfrm>
          <a:prstGeom prst="rect">
            <a:avLst/>
          </a:prstGeom>
        </p:spPr>
      </p:pic>
      <p:sp>
        <p:nvSpPr>
          <p:cNvPr id="8" name="Rectangle 7"/>
          <p:cNvSpPr>
            <a:spLocks/>
          </p:cNvSpPr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1464233" y="2329161"/>
            <a:ext cx="4004339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17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16970" y="4024899"/>
            <a:ext cx="9158063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375589" y="3920349"/>
            <a:ext cx="209099" cy="2090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0655584" y="3920349"/>
            <a:ext cx="209099" cy="2090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019881" y="3932382"/>
            <a:ext cx="209099" cy="20909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923685" y="3920349"/>
            <a:ext cx="209099" cy="209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565115" y="3932382"/>
            <a:ext cx="209099" cy="2090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471783" y="3932382"/>
            <a:ext cx="209099" cy="2090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110349" y="3932382"/>
            <a:ext cx="209099" cy="20909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5590" y="3435376"/>
            <a:ext cx="3305293" cy="216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28237" y="2954135"/>
            <a:ext cx="3200745" cy="2157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19882" y="2480336"/>
            <a:ext cx="3299567" cy="2157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63938" y="2020579"/>
            <a:ext cx="3200745" cy="2157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526390" y="4582743"/>
            <a:ext cx="596583" cy="5965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001325" y="4582743"/>
            <a:ext cx="596583" cy="5965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476262" y="4582743"/>
            <a:ext cx="596583" cy="5965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8873021" y="4582743"/>
            <a:ext cx="596583" cy="5965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73123" y="4754321"/>
            <a:ext cx="679673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327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873022" y="5236439"/>
            <a:ext cx="1927623" cy="4199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74458" y="4754321"/>
            <a:ext cx="679673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27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66128" y="4754321"/>
            <a:ext cx="679673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27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95254" y="4754321"/>
            <a:ext cx="679673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27" b="1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01326" y="5236440"/>
            <a:ext cx="1927623" cy="4199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76262" y="5236440"/>
            <a:ext cx="1927623" cy="4199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16971" y="5236439"/>
            <a:ext cx="1927623" cy="4199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31554" y="4140154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85784" y="4144472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40015" y="4144472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94246" y="4140914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60279" y="4135706"/>
            <a:ext cx="365678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13687" y="4142390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67918" y="4140154"/>
            <a:ext cx="378309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004687" y="4745456"/>
            <a:ext cx="333248" cy="271155"/>
            <a:chOff x="10074275" y="4479132"/>
            <a:chExt cx="464344" cy="377825"/>
          </a:xfrm>
          <a:solidFill>
            <a:schemeClr val="bg2"/>
          </a:solidFill>
        </p:grpSpPr>
        <p:sp>
          <p:nvSpPr>
            <p:cNvPr id="38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607927" y="4714126"/>
            <a:ext cx="333248" cy="333817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4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132991" y="4714408"/>
            <a:ext cx="333248" cy="333248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5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655183" y="4750868"/>
            <a:ext cx="333248" cy="260331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5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ctr" defTabSz="198503" hangingPunct="0">
                <a:lnSpc>
                  <a:spcPct val="120000"/>
                </a:lnSpc>
              </a:pPr>
              <a:endPara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Rectangle 7"/>
          <p:cNvSpPr>
            <a:spLocks/>
          </p:cNvSpPr>
          <p:nvPr/>
        </p:nvSpPr>
        <p:spPr bwMode="auto">
          <a:xfrm>
            <a:off x="4997653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976967" y="2116309"/>
            <a:ext cx="6373256" cy="450436"/>
            <a:chOff x="2506663" y="0"/>
            <a:chExt cx="6373256" cy="1287463"/>
          </a:xfrm>
        </p:grpSpPr>
        <p:sp>
          <p:nvSpPr>
            <p:cNvPr id="63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7" name="Rectangle 5"/>
          <p:cNvSpPr>
            <a:spLocks/>
          </p:cNvSpPr>
          <p:nvPr/>
        </p:nvSpPr>
        <p:spPr bwMode="auto">
          <a:xfrm>
            <a:off x="4997651" y="3444536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6" y="2108721"/>
            <a:ext cx="4701229" cy="220202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867618" y="765563"/>
            <a:ext cx="1204577" cy="1189640"/>
            <a:chOff x="3960837" y="575791"/>
            <a:chExt cx="1204577" cy="1189640"/>
          </a:xfrm>
        </p:grpSpPr>
        <p:sp>
          <p:nvSpPr>
            <p:cNvPr id="31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32" name="Group 3"/>
            <p:cNvGrpSpPr/>
            <p:nvPr/>
          </p:nvGrpSpPr>
          <p:grpSpPr>
            <a:xfrm>
              <a:off x="4125963" y="732287"/>
              <a:ext cx="861616" cy="851615"/>
              <a:chOff x="4419969" y="2592515"/>
              <a:chExt cx="675409" cy="675951"/>
            </a:xfrm>
          </p:grpSpPr>
          <p:sp>
            <p:nvSpPr>
              <p:cNvPr id="33" name="Oval 10"/>
              <p:cNvSpPr>
                <a:spLocks/>
              </p:cNvSpPr>
              <p:nvPr/>
            </p:nvSpPr>
            <p:spPr bwMode="auto">
              <a:xfrm>
                <a:off x="4419969" y="2592515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4" name="Freeform 11"/>
              <p:cNvSpPr>
                <a:spLocks noEditPoints="1"/>
              </p:cNvSpPr>
              <p:nvPr/>
            </p:nvSpPr>
            <p:spPr bwMode="auto">
              <a:xfrm>
                <a:off x="4603700" y="2783226"/>
                <a:ext cx="308223" cy="306972"/>
              </a:xfrm>
              <a:custGeom>
                <a:avLst/>
                <a:gdLst>
                  <a:gd name="T0" fmla="*/ 141 w 152"/>
                  <a:gd name="T1" fmla="*/ 152 h 152"/>
                  <a:gd name="T2" fmla="*/ 132 w 152"/>
                  <a:gd name="T3" fmla="*/ 148 h 152"/>
                  <a:gd name="T4" fmla="*/ 101 w 152"/>
                  <a:gd name="T5" fmla="*/ 117 h 152"/>
                  <a:gd name="T6" fmla="*/ 65 w 152"/>
                  <a:gd name="T7" fmla="*/ 128 h 152"/>
                  <a:gd name="T8" fmla="*/ 0 w 152"/>
                  <a:gd name="T9" fmla="*/ 64 h 152"/>
                  <a:gd name="T10" fmla="*/ 65 w 152"/>
                  <a:gd name="T11" fmla="*/ 0 h 152"/>
                  <a:gd name="T12" fmla="*/ 129 w 152"/>
                  <a:gd name="T13" fmla="*/ 64 h 152"/>
                  <a:gd name="T14" fmla="*/ 118 w 152"/>
                  <a:gd name="T15" fmla="*/ 100 h 152"/>
                  <a:gd name="T16" fmla="*/ 149 w 152"/>
                  <a:gd name="T17" fmla="*/ 132 h 152"/>
                  <a:gd name="T18" fmla="*/ 152 w 152"/>
                  <a:gd name="T19" fmla="*/ 140 h 152"/>
                  <a:gd name="T20" fmla="*/ 141 w 152"/>
                  <a:gd name="T21" fmla="*/ 152 h 152"/>
                  <a:gd name="T22" fmla="*/ 65 w 152"/>
                  <a:gd name="T23" fmla="*/ 23 h 152"/>
                  <a:gd name="T24" fmla="*/ 24 w 152"/>
                  <a:gd name="T25" fmla="*/ 64 h 152"/>
                  <a:gd name="T26" fmla="*/ 65 w 152"/>
                  <a:gd name="T27" fmla="*/ 105 h 152"/>
                  <a:gd name="T28" fmla="*/ 106 w 152"/>
                  <a:gd name="T29" fmla="*/ 64 h 152"/>
                  <a:gd name="T30" fmla="*/ 65 w 152"/>
                  <a:gd name="T31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41" y="152"/>
                    </a:moveTo>
                    <a:cubicBezTo>
                      <a:pt x="138" y="152"/>
                      <a:pt x="135" y="151"/>
                      <a:pt x="132" y="148"/>
                    </a:cubicBezTo>
                    <a:cubicBezTo>
                      <a:pt x="101" y="117"/>
                      <a:pt x="101" y="117"/>
                      <a:pt x="101" y="117"/>
                    </a:cubicBezTo>
                    <a:cubicBezTo>
                      <a:pt x="90" y="124"/>
                      <a:pt x="78" y="128"/>
                      <a:pt x="65" y="128"/>
                    </a:cubicBezTo>
                    <a:cubicBezTo>
                      <a:pt x="29" y="128"/>
                      <a:pt x="0" y="100"/>
                      <a:pt x="0" y="64"/>
                    </a:cubicBezTo>
                    <a:cubicBezTo>
                      <a:pt x="0" y="28"/>
                      <a:pt x="29" y="0"/>
                      <a:pt x="65" y="0"/>
                    </a:cubicBezTo>
                    <a:cubicBezTo>
                      <a:pt x="100" y="0"/>
                      <a:pt x="129" y="28"/>
                      <a:pt x="129" y="64"/>
                    </a:cubicBezTo>
                    <a:cubicBezTo>
                      <a:pt x="129" y="77"/>
                      <a:pt x="125" y="90"/>
                      <a:pt x="118" y="100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1" y="134"/>
                      <a:pt x="152" y="137"/>
                      <a:pt x="152" y="140"/>
                    </a:cubicBezTo>
                    <a:cubicBezTo>
                      <a:pt x="152" y="147"/>
                      <a:pt x="147" y="152"/>
                      <a:pt x="141" y="152"/>
                    </a:cubicBezTo>
                    <a:close/>
                    <a:moveTo>
                      <a:pt x="65" y="23"/>
                    </a:moveTo>
                    <a:cubicBezTo>
                      <a:pt x="42" y="23"/>
                      <a:pt x="24" y="41"/>
                      <a:pt x="24" y="64"/>
                    </a:cubicBezTo>
                    <a:cubicBezTo>
                      <a:pt x="24" y="87"/>
                      <a:pt x="42" y="105"/>
                      <a:pt x="65" y="105"/>
                    </a:cubicBezTo>
                    <a:cubicBezTo>
                      <a:pt x="87" y="105"/>
                      <a:pt x="106" y="87"/>
                      <a:pt x="106" y="64"/>
                    </a:cubicBezTo>
                    <a:cubicBezTo>
                      <a:pt x="106" y="41"/>
                      <a:pt x="87" y="23"/>
                      <a:pt x="65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073511" y="1858692"/>
            <a:ext cx="4044983" cy="4016758"/>
            <a:chOff x="7070680" y="1485705"/>
            <a:chExt cx="4469276" cy="4438095"/>
          </a:xfrm>
        </p:grpSpPr>
        <p:grpSp>
          <p:nvGrpSpPr>
            <p:cNvPr id="4" name="Group 3"/>
            <p:cNvGrpSpPr/>
            <p:nvPr/>
          </p:nvGrpSpPr>
          <p:grpSpPr>
            <a:xfrm>
              <a:off x="7070680" y="1485705"/>
              <a:ext cx="4469276" cy="4020315"/>
              <a:chOff x="3472716" y="1692370"/>
              <a:chExt cx="5246568" cy="4719524"/>
            </a:xfrm>
          </p:grpSpPr>
          <p:sp>
            <p:nvSpPr>
              <p:cNvPr id="5" name="Freeform 4"/>
              <p:cNvSpPr>
                <a:spLocks/>
              </p:cNvSpPr>
              <p:nvPr/>
            </p:nvSpPr>
            <p:spPr bwMode="auto">
              <a:xfrm flipH="1">
                <a:off x="5395367" y="4167630"/>
                <a:ext cx="1397174" cy="22442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67"/>
              <p:cNvSpPr>
                <a:spLocks/>
              </p:cNvSpPr>
              <p:nvPr/>
            </p:nvSpPr>
            <p:spPr bwMode="auto">
              <a:xfrm rot="1883109">
                <a:off x="3472716" y="3077532"/>
                <a:ext cx="1975673" cy="19695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7"/>
              <p:cNvSpPr>
                <a:spLocks/>
              </p:cNvSpPr>
              <p:nvPr/>
            </p:nvSpPr>
            <p:spPr bwMode="auto">
              <a:xfrm rot="4961872">
                <a:off x="4339838" y="2042516"/>
                <a:ext cx="2397282" cy="23898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67"/>
              <p:cNvSpPr>
                <a:spLocks/>
              </p:cNvSpPr>
              <p:nvPr/>
            </p:nvSpPr>
            <p:spPr bwMode="auto">
              <a:xfrm rot="7696778">
                <a:off x="5819972" y="2184633"/>
                <a:ext cx="2112165" cy="2105606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7"/>
              <p:cNvSpPr>
                <a:spLocks/>
              </p:cNvSpPr>
              <p:nvPr/>
            </p:nvSpPr>
            <p:spPr bwMode="auto">
              <a:xfrm rot="10345882">
                <a:off x="6798191" y="3266787"/>
                <a:ext cx="1921093" cy="191512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Freeform 67"/>
              <p:cNvSpPr>
                <a:spLocks/>
              </p:cNvSpPr>
              <p:nvPr/>
            </p:nvSpPr>
            <p:spPr bwMode="auto">
              <a:xfrm rot="12440007">
                <a:off x="6858380" y="4596385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 rot="20954305">
                <a:off x="3963464" y="4429907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67"/>
              <p:cNvSpPr>
                <a:spLocks/>
              </p:cNvSpPr>
              <p:nvPr/>
            </p:nvSpPr>
            <p:spPr bwMode="auto">
              <a:xfrm rot="2241606">
                <a:off x="3489891" y="240632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67"/>
              <p:cNvSpPr>
                <a:spLocks/>
              </p:cNvSpPr>
              <p:nvPr/>
            </p:nvSpPr>
            <p:spPr bwMode="auto">
              <a:xfrm rot="6355571">
                <a:off x="5654693" y="169421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67"/>
              <p:cNvSpPr>
                <a:spLocks/>
              </p:cNvSpPr>
              <p:nvPr/>
            </p:nvSpPr>
            <p:spPr bwMode="auto">
              <a:xfrm rot="9774375">
                <a:off x="7378684" y="2652032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7135090" y="5202683"/>
              <a:ext cx="4139963" cy="721117"/>
            </a:xfrm>
            <a:custGeom>
              <a:avLst/>
              <a:gdLst>
                <a:gd name="connsiteX0" fmla="*/ 2069981 w 4139963"/>
                <a:gd name="connsiteY0" fmla="*/ 0 h 721117"/>
                <a:gd name="connsiteX1" fmla="*/ 4041693 w 4139963"/>
                <a:gd name="connsiteY1" fmla="*/ 631822 h 721117"/>
                <a:gd name="connsiteX2" fmla="*/ 4139963 w 4139963"/>
                <a:gd name="connsiteY2" fmla="*/ 721117 h 721117"/>
                <a:gd name="connsiteX3" fmla="*/ 4029024 w 4139963"/>
                <a:gd name="connsiteY3" fmla="*/ 677936 h 721117"/>
                <a:gd name="connsiteX4" fmla="*/ 2069980 w 4139963"/>
                <a:gd name="connsiteY4" fmla="*/ 366464 h 721117"/>
                <a:gd name="connsiteX5" fmla="*/ 110936 w 4139963"/>
                <a:gd name="connsiteY5" fmla="*/ 677936 h 721117"/>
                <a:gd name="connsiteX6" fmla="*/ 0 w 4139963"/>
                <a:gd name="connsiteY6" fmla="*/ 721115 h 721117"/>
                <a:gd name="connsiteX7" fmla="*/ 98269 w 4139963"/>
                <a:gd name="connsiteY7" fmla="*/ 631822 h 721117"/>
                <a:gd name="connsiteX8" fmla="*/ 2069981 w 4139963"/>
                <a:gd name="connsiteY8" fmla="*/ 0 h 721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9963" h="721117">
                  <a:moveTo>
                    <a:pt x="2069981" y="0"/>
                  </a:moveTo>
                  <a:cubicBezTo>
                    <a:pt x="2863778" y="0"/>
                    <a:pt x="3573033" y="245952"/>
                    <a:pt x="4041693" y="631822"/>
                  </a:cubicBezTo>
                  <a:lnTo>
                    <a:pt x="4139963" y="721117"/>
                  </a:lnTo>
                  <a:lnTo>
                    <a:pt x="4029024" y="677936"/>
                  </a:lnTo>
                  <a:cubicBezTo>
                    <a:pt x="3469804" y="481289"/>
                    <a:pt x="2795654" y="366464"/>
                    <a:pt x="2069980" y="366464"/>
                  </a:cubicBezTo>
                  <a:cubicBezTo>
                    <a:pt x="1344306" y="366464"/>
                    <a:pt x="670157" y="481289"/>
                    <a:pt x="110936" y="677936"/>
                  </a:cubicBezTo>
                  <a:lnTo>
                    <a:pt x="0" y="721115"/>
                  </a:lnTo>
                  <a:lnTo>
                    <a:pt x="98269" y="631822"/>
                  </a:lnTo>
                  <a:cubicBezTo>
                    <a:pt x="566929" y="245952"/>
                    <a:pt x="1276184" y="0"/>
                    <a:pt x="2069981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84013" y="2294325"/>
            <a:ext cx="2462481" cy="932162"/>
            <a:chOff x="786306" y="2525730"/>
            <a:chExt cx="2462751" cy="932265"/>
          </a:xfrm>
        </p:grpSpPr>
        <p:sp>
          <p:nvSpPr>
            <p:cNvPr id="25" name="Rectangle 24"/>
            <p:cNvSpPr/>
            <p:nvPr/>
          </p:nvSpPr>
          <p:spPr>
            <a:xfrm>
              <a:off x="786306" y="2805693"/>
              <a:ext cx="2462751" cy="652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66914" y="2525730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39929" y="4340194"/>
            <a:ext cx="2462481" cy="932162"/>
            <a:chOff x="842229" y="4571823"/>
            <a:chExt cx="2462751" cy="932265"/>
          </a:xfrm>
        </p:grpSpPr>
        <p:sp>
          <p:nvSpPr>
            <p:cNvPr id="27" name="Rectangle 26"/>
            <p:cNvSpPr/>
            <p:nvPr/>
          </p:nvSpPr>
          <p:spPr>
            <a:xfrm>
              <a:off x="842229" y="4851786"/>
              <a:ext cx="2462751" cy="652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30735" y="4571823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320135" y="2294327"/>
            <a:ext cx="2466185" cy="932162"/>
            <a:chOff x="8883315" y="2525730"/>
            <a:chExt cx="2466455" cy="932265"/>
          </a:xfrm>
        </p:grpSpPr>
        <p:sp>
          <p:nvSpPr>
            <p:cNvPr id="29" name="Rectangle 28"/>
            <p:cNvSpPr/>
            <p:nvPr/>
          </p:nvSpPr>
          <p:spPr>
            <a:xfrm flipH="1">
              <a:off x="8887019" y="2805693"/>
              <a:ext cx="2462751" cy="652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flipH="1">
              <a:off x="8883315" y="2525730"/>
              <a:ext cx="1374244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376051" y="4340195"/>
            <a:ext cx="2466185" cy="932162"/>
            <a:chOff x="8939238" y="4571823"/>
            <a:chExt cx="2466455" cy="932265"/>
          </a:xfrm>
        </p:grpSpPr>
        <p:sp>
          <p:nvSpPr>
            <p:cNvPr id="31" name="Rectangle 30"/>
            <p:cNvSpPr/>
            <p:nvPr/>
          </p:nvSpPr>
          <p:spPr>
            <a:xfrm flipH="1">
              <a:off x="8942942" y="4851786"/>
              <a:ext cx="2462751" cy="652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flipH="1">
              <a:off x="8939238" y="4571823"/>
              <a:ext cx="1374244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33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Rectangle 5"/>
          <p:cNvSpPr>
            <a:spLocks/>
          </p:cNvSpPr>
          <p:nvPr/>
        </p:nvSpPr>
        <p:spPr bwMode="auto">
          <a:xfrm>
            <a:off x="4415212" y="2964088"/>
            <a:ext cx="7028929" cy="280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580331" y="2164234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4000" b="1" spc="100" dirty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关于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我们 </a:t>
            </a:r>
            <a:r>
              <a:rPr lang="en-US" altLang="zh-CN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· 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欢迎页</a:t>
            </a:r>
            <a:endParaRPr lang="en-US" altLang="zh-CN" sz="4000" b="1" spc="1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2293448"/>
            <a:ext cx="4326903" cy="317194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506663" y="1"/>
            <a:ext cx="7162800" cy="908154"/>
            <a:chOff x="2506663" y="1"/>
            <a:chExt cx="7162800" cy="908154"/>
          </a:xfrm>
        </p:grpSpPr>
        <p:grpSp>
          <p:nvGrpSpPr>
            <p:cNvPr id="76" name="组合 75"/>
            <p:cNvGrpSpPr/>
            <p:nvPr/>
          </p:nvGrpSpPr>
          <p:grpSpPr>
            <a:xfrm>
              <a:off x="8280400" y="1"/>
              <a:ext cx="1389063" cy="908154"/>
              <a:chOff x="8280400" y="0"/>
              <a:chExt cx="1389063" cy="1287463"/>
            </a:xfrm>
          </p:grpSpPr>
          <p:sp>
            <p:nvSpPr>
              <p:cNvPr id="77" name="矩形 122"/>
              <p:cNvSpPr>
                <a:spLocks noChangeArrowheads="1"/>
              </p:cNvSpPr>
              <p:nvPr/>
            </p:nvSpPr>
            <p:spPr bwMode="auto">
              <a:xfrm>
                <a:off x="8280400" y="0"/>
                <a:ext cx="187711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8" name="矩形 123"/>
              <p:cNvSpPr>
                <a:spLocks noChangeArrowheads="1"/>
              </p:cNvSpPr>
              <p:nvPr/>
            </p:nvSpPr>
            <p:spPr bwMode="auto">
              <a:xfrm>
                <a:off x="8510007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9" name="矩形 124"/>
              <p:cNvSpPr>
                <a:spLocks noChangeArrowheads="1"/>
              </p:cNvSpPr>
              <p:nvPr/>
            </p:nvSpPr>
            <p:spPr bwMode="auto">
              <a:xfrm>
                <a:off x="8849520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0" name="矩形 125"/>
              <p:cNvSpPr>
                <a:spLocks noChangeArrowheads="1"/>
              </p:cNvSpPr>
              <p:nvPr/>
            </p:nvSpPr>
            <p:spPr bwMode="auto">
              <a:xfrm>
                <a:off x="9241266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2506663" y="1"/>
              <a:ext cx="1389062" cy="908154"/>
              <a:chOff x="2506663" y="0"/>
              <a:chExt cx="1389062" cy="1287463"/>
            </a:xfrm>
          </p:grpSpPr>
          <p:sp>
            <p:nvSpPr>
              <p:cNvPr id="82" name="矩形 127"/>
              <p:cNvSpPr>
                <a:spLocks noChangeArrowheads="1"/>
              </p:cNvSpPr>
              <p:nvPr/>
            </p:nvSpPr>
            <p:spPr bwMode="auto">
              <a:xfrm flipH="1">
                <a:off x="3708015" y="0"/>
                <a:ext cx="187710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3" name="矩形 128"/>
              <p:cNvSpPr>
                <a:spLocks noChangeArrowheads="1"/>
              </p:cNvSpPr>
              <p:nvPr/>
            </p:nvSpPr>
            <p:spPr bwMode="auto">
              <a:xfrm flipH="1">
                <a:off x="3368502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4" name="矩形 129"/>
              <p:cNvSpPr>
                <a:spLocks noChangeArrowheads="1"/>
              </p:cNvSpPr>
              <p:nvPr/>
            </p:nvSpPr>
            <p:spPr bwMode="auto">
              <a:xfrm flipH="1">
                <a:off x="2976757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5" name="矩形 130"/>
              <p:cNvSpPr>
                <a:spLocks noChangeArrowheads="1"/>
              </p:cNvSpPr>
              <p:nvPr/>
            </p:nvSpPr>
            <p:spPr bwMode="auto">
              <a:xfrm flipH="1">
                <a:off x="2506663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86" name="文本框 131"/>
          <p:cNvSpPr>
            <a:spLocks noChangeArrowheads="1"/>
          </p:cNvSpPr>
          <p:nvPr/>
        </p:nvSpPr>
        <p:spPr bwMode="auto">
          <a:xfrm>
            <a:off x="5410491" y="138822"/>
            <a:ext cx="1362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 言</a:t>
            </a:r>
            <a:endParaRPr lang="zh-CN" altLang="en-US" sz="4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" y="2116311"/>
            <a:ext cx="4704615" cy="22065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8" y="765563"/>
            <a:ext cx="1204577" cy="1189640"/>
            <a:chOff x="6105728" y="4285031"/>
            <a:chExt cx="1204577" cy="1189640"/>
          </a:xfrm>
        </p:grpSpPr>
        <p:sp>
          <p:nvSpPr>
            <p:cNvPr id="8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10" name="Oval 7"/>
              <p:cNvSpPr>
                <a:spLocks/>
              </p:cNvSpPr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3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7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1" y="3444536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06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 userDrawn="1"/>
        </p:nvSpPr>
        <p:spPr bwMode="auto">
          <a:xfrm>
            <a:off x="9227746" y="3277651"/>
            <a:ext cx="433895" cy="903047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7898166" y="3277651"/>
            <a:ext cx="435447" cy="117647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0"/>
          <p:cNvSpPr>
            <a:spLocks/>
          </p:cNvSpPr>
          <p:nvPr userDrawn="1"/>
        </p:nvSpPr>
        <p:spPr bwMode="auto">
          <a:xfrm>
            <a:off x="6570134" y="3277651"/>
            <a:ext cx="435447" cy="117647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5242101" y="3277651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4"/>
          <p:cNvSpPr>
            <a:spLocks/>
          </p:cNvSpPr>
          <p:nvPr userDrawn="1"/>
        </p:nvSpPr>
        <p:spPr bwMode="auto">
          <a:xfrm>
            <a:off x="3914070" y="3277651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 userDrawn="1"/>
        </p:nvSpPr>
        <p:spPr bwMode="auto">
          <a:xfrm>
            <a:off x="2586035" y="3277651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7"/>
          <p:cNvSpPr>
            <a:spLocks/>
          </p:cNvSpPr>
          <p:nvPr userDrawn="1"/>
        </p:nvSpPr>
        <p:spPr bwMode="auto">
          <a:xfrm>
            <a:off x="9661644" y="3429553"/>
            <a:ext cx="956121" cy="889427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27"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594040" y="3277652"/>
            <a:ext cx="1111085" cy="1172285"/>
            <a:chOff x="882491" y="2261909"/>
            <a:chExt cx="959665" cy="1012525"/>
          </a:xfrm>
        </p:grpSpPr>
        <p:sp>
          <p:nvSpPr>
            <p:cNvPr id="13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22072" y="3277651"/>
            <a:ext cx="1111085" cy="1176475"/>
            <a:chOff x="2029538" y="2261909"/>
            <a:chExt cx="959665" cy="1016144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lang="en-US" sz="227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50106" y="3277652"/>
            <a:ext cx="1111085" cy="1176475"/>
            <a:chOff x="3176585" y="2261910"/>
            <a:chExt cx="959665" cy="1016144"/>
          </a:xfrm>
        </p:grpSpPr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78136" y="3277651"/>
            <a:ext cx="1111085" cy="1176475"/>
            <a:chOff x="4323632" y="2261909"/>
            <a:chExt cx="959665" cy="1016144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903248" y="3277651"/>
            <a:ext cx="1111085" cy="1176475"/>
            <a:chOff x="5468157" y="2261909"/>
            <a:chExt cx="959665" cy="1016144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lang="en-US" sz="227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235751" y="3277651"/>
            <a:ext cx="1111085" cy="1176475"/>
            <a:chOff x="6619064" y="2261909"/>
            <a:chExt cx="959665" cy="1016144"/>
          </a:xfrm>
        </p:grpSpPr>
        <p:sp>
          <p:nvSpPr>
            <p:cNvPr id="4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27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27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lang="en-US" sz="227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59"/>
          <p:cNvSpPr txBox="1">
            <a:spLocks/>
          </p:cNvSpPr>
          <p:nvPr/>
        </p:nvSpPr>
        <p:spPr>
          <a:xfrm>
            <a:off x="3160207" y="5223440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3" name="Straight Connector 54"/>
          <p:cNvCxnSpPr/>
          <p:nvPr/>
        </p:nvCxnSpPr>
        <p:spPr>
          <a:xfrm>
            <a:off x="3019931" y="4447927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9"/>
          <p:cNvSpPr txBox="1">
            <a:spLocks/>
          </p:cNvSpPr>
          <p:nvPr/>
        </p:nvSpPr>
        <p:spPr>
          <a:xfrm>
            <a:off x="5815614" y="5223440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Straight Connector 56"/>
          <p:cNvCxnSpPr/>
          <p:nvPr/>
        </p:nvCxnSpPr>
        <p:spPr>
          <a:xfrm>
            <a:off x="5675339" y="4447927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9"/>
          <p:cNvSpPr txBox="1">
            <a:spLocks/>
          </p:cNvSpPr>
          <p:nvPr/>
        </p:nvSpPr>
        <p:spPr>
          <a:xfrm>
            <a:off x="8473884" y="5223440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7" name="Straight Connector 58"/>
          <p:cNvCxnSpPr/>
          <p:nvPr/>
        </p:nvCxnSpPr>
        <p:spPr>
          <a:xfrm>
            <a:off x="8333609" y="4447927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59"/>
          <p:cNvSpPr txBox="1">
            <a:spLocks/>
          </p:cNvSpPr>
          <p:nvPr/>
        </p:nvSpPr>
        <p:spPr>
          <a:xfrm>
            <a:off x="1832176" y="1964202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9"/>
          <p:cNvSpPr txBox="1">
            <a:spLocks/>
          </p:cNvSpPr>
          <p:nvPr/>
        </p:nvSpPr>
        <p:spPr>
          <a:xfrm>
            <a:off x="4487582" y="1964202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59"/>
          <p:cNvSpPr txBox="1">
            <a:spLocks/>
          </p:cNvSpPr>
          <p:nvPr/>
        </p:nvSpPr>
        <p:spPr>
          <a:xfrm>
            <a:off x="7145854" y="1964202"/>
            <a:ext cx="2081893" cy="5598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62"/>
          <p:cNvCxnSpPr/>
          <p:nvPr/>
        </p:nvCxnSpPr>
        <p:spPr>
          <a:xfrm>
            <a:off x="1701055" y="2011718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3"/>
          <p:cNvCxnSpPr/>
          <p:nvPr/>
        </p:nvCxnSpPr>
        <p:spPr>
          <a:xfrm>
            <a:off x="4356084" y="2011718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4"/>
          <p:cNvCxnSpPr/>
          <p:nvPr/>
        </p:nvCxnSpPr>
        <p:spPr>
          <a:xfrm>
            <a:off x="7009404" y="2011718"/>
            <a:ext cx="0" cy="12726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04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5" grpId="0" animBg="1"/>
      <p:bldP spid="22" grpId="0"/>
      <p:bldP spid="24" grpId="0"/>
      <p:bldP spid="26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6" name="矩形 4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843" y="1596799"/>
            <a:ext cx="4457000" cy="21830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3899657"/>
            <a:ext cx="1959067" cy="22147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9407" y="3860800"/>
            <a:ext cx="2497816" cy="2209800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10029" y="1596797"/>
            <a:ext cx="5419725" cy="982662"/>
            <a:chOff x="5810027" y="1596797"/>
            <a:chExt cx="5419725" cy="982662"/>
          </a:xfrm>
        </p:grpSpPr>
        <p:sp>
          <p:nvSpPr>
            <p:cNvPr id="23562" name="矩形 13"/>
            <p:cNvSpPr>
              <a:spLocks noChangeArrowheads="1"/>
            </p:cNvSpPr>
            <p:nvPr/>
          </p:nvSpPr>
          <p:spPr bwMode="auto">
            <a:xfrm>
              <a:off x="5810027" y="1596797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6" name="矩形 17"/>
            <p:cNvSpPr>
              <a:spLocks noChangeArrowheads="1"/>
            </p:cNvSpPr>
            <p:nvPr/>
          </p:nvSpPr>
          <p:spPr bwMode="auto">
            <a:xfrm>
              <a:off x="7064152" y="1596797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0" name="图片 2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789" y="1765072"/>
              <a:ext cx="485775" cy="60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4" name="文本框 25"/>
            <p:cNvSpPr>
              <a:spLocks noChangeArrowheads="1"/>
            </p:cNvSpPr>
            <p:nvPr/>
          </p:nvSpPr>
          <p:spPr bwMode="auto">
            <a:xfrm flipH="1">
              <a:off x="7408639" y="1715859"/>
              <a:ext cx="34772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10027" y="2775630"/>
            <a:ext cx="5427663" cy="982662"/>
            <a:chOff x="5810027" y="2775630"/>
            <a:chExt cx="5427662" cy="982662"/>
          </a:xfrm>
        </p:grpSpPr>
        <p:sp>
          <p:nvSpPr>
            <p:cNvPr id="23563" name="矩形 14"/>
            <p:cNvSpPr>
              <a:spLocks noChangeArrowheads="1"/>
            </p:cNvSpPr>
            <p:nvPr/>
          </p:nvSpPr>
          <p:spPr bwMode="auto">
            <a:xfrm>
              <a:off x="5810027" y="2775630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7" name="矩形 18"/>
            <p:cNvSpPr>
              <a:spLocks noChangeArrowheads="1"/>
            </p:cNvSpPr>
            <p:nvPr/>
          </p:nvSpPr>
          <p:spPr bwMode="auto">
            <a:xfrm>
              <a:off x="7072089" y="2775630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1" name="图片 2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414" y="2945492"/>
              <a:ext cx="623888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5" name="文本框 26"/>
            <p:cNvSpPr>
              <a:spLocks noChangeArrowheads="1"/>
            </p:cNvSpPr>
            <p:nvPr/>
          </p:nvSpPr>
          <p:spPr bwMode="auto">
            <a:xfrm flipH="1">
              <a:off x="7408639" y="2861355"/>
              <a:ext cx="347723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10027" y="3954463"/>
            <a:ext cx="5427663" cy="982662"/>
            <a:chOff x="5810027" y="3954463"/>
            <a:chExt cx="5427662" cy="982662"/>
          </a:xfrm>
        </p:grpSpPr>
        <p:sp>
          <p:nvSpPr>
            <p:cNvPr id="23564" name="矩形 15"/>
            <p:cNvSpPr>
              <a:spLocks noChangeArrowheads="1"/>
            </p:cNvSpPr>
            <p:nvPr/>
          </p:nvSpPr>
          <p:spPr bwMode="auto">
            <a:xfrm>
              <a:off x="5810027" y="3954463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8" name="矩形 19"/>
            <p:cNvSpPr>
              <a:spLocks noChangeArrowheads="1"/>
            </p:cNvSpPr>
            <p:nvPr/>
          </p:nvSpPr>
          <p:spPr bwMode="auto">
            <a:xfrm>
              <a:off x="7072089" y="3954463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2" name="图片 23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6877" y="4194175"/>
              <a:ext cx="58737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6" name="文本框 27"/>
            <p:cNvSpPr>
              <a:spLocks noChangeArrowheads="1"/>
            </p:cNvSpPr>
            <p:nvPr/>
          </p:nvSpPr>
          <p:spPr bwMode="auto">
            <a:xfrm flipH="1">
              <a:off x="7408639" y="4090988"/>
              <a:ext cx="347723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10027" y="5131710"/>
            <a:ext cx="5427662" cy="982663"/>
            <a:chOff x="5810027" y="5131708"/>
            <a:chExt cx="5427662" cy="982663"/>
          </a:xfrm>
        </p:grpSpPr>
        <p:sp>
          <p:nvSpPr>
            <p:cNvPr id="23565" name="矩形 16"/>
            <p:cNvSpPr>
              <a:spLocks noChangeArrowheads="1"/>
            </p:cNvSpPr>
            <p:nvPr/>
          </p:nvSpPr>
          <p:spPr bwMode="auto">
            <a:xfrm>
              <a:off x="5810027" y="5131708"/>
              <a:ext cx="982662" cy="982663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9" name="矩形 20"/>
            <p:cNvSpPr>
              <a:spLocks noChangeArrowheads="1"/>
            </p:cNvSpPr>
            <p:nvPr/>
          </p:nvSpPr>
          <p:spPr bwMode="auto">
            <a:xfrm>
              <a:off x="7072089" y="5131708"/>
              <a:ext cx="4165600" cy="982663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3" name="图片 24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314" y="5373008"/>
              <a:ext cx="511175" cy="50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7" name="文本框 28"/>
            <p:cNvSpPr>
              <a:spLocks noChangeArrowheads="1"/>
            </p:cNvSpPr>
            <p:nvPr/>
          </p:nvSpPr>
          <p:spPr bwMode="auto">
            <a:xfrm flipH="1">
              <a:off x="7416577" y="5269821"/>
              <a:ext cx="34772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5758184" y="2244116"/>
            <a:ext cx="656207" cy="656206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1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17457" y="2208372"/>
              <a:ext cx="659412" cy="428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17" b="1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517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58184" y="3070845"/>
            <a:ext cx="656207" cy="656206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1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17457" y="3160455"/>
              <a:ext cx="659412" cy="428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17" b="1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517" b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758184" y="3897575"/>
            <a:ext cx="656207" cy="656206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1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17456" y="4114593"/>
              <a:ext cx="659412" cy="428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17" b="1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517" b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58184" y="4727869"/>
            <a:ext cx="656207" cy="656206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51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7457" y="5068727"/>
              <a:ext cx="659412" cy="428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17" b="1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517" b="1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606658" y="3078573"/>
            <a:ext cx="2887295" cy="3348875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79401" tIns="39701" rIns="79401" bIns="3970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606654" y="3909177"/>
            <a:ext cx="2276524" cy="2518266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79401" tIns="39701" rIns="79401" bIns="3970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606656" y="2251840"/>
            <a:ext cx="3498067" cy="4175606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9401" tIns="39701" rIns="79401" bIns="3970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606655" y="4735594"/>
            <a:ext cx="1665749" cy="1691850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9401" tIns="39701" rIns="79401" bIns="3970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5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175172" y="2410278"/>
            <a:ext cx="398037" cy="298720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668367" y="2256727"/>
            <a:ext cx="2869787" cy="51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175172" y="3319682"/>
            <a:ext cx="398037" cy="298720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668367" y="3166130"/>
            <a:ext cx="2869787" cy="51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175172" y="4251230"/>
            <a:ext cx="398037" cy="298720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668367" y="4097678"/>
            <a:ext cx="2869787" cy="51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175172" y="5142409"/>
            <a:ext cx="398037" cy="298720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5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668367" y="4988857"/>
            <a:ext cx="2869787" cy="51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41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34917" y="3432632"/>
            <a:ext cx="721825" cy="16871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9534917" y="4758844"/>
            <a:ext cx="721825" cy="72182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20921" y="2367083"/>
            <a:ext cx="721825" cy="2752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520921" y="4758844"/>
            <a:ext cx="721825" cy="7218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06930" y="2791009"/>
            <a:ext cx="721825" cy="23287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506930" y="4758844"/>
            <a:ext cx="721825" cy="72182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92938" y="3902392"/>
            <a:ext cx="721825" cy="1217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92938" y="4758844"/>
            <a:ext cx="721825" cy="7218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8945" y="3432632"/>
            <a:ext cx="721825" cy="16871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78945" y="4758844"/>
            <a:ext cx="721825" cy="72182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12549" y="4933035"/>
            <a:ext cx="366552" cy="36717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710148" y="4929673"/>
            <a:ext cx="343368" cy="366552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683312" y="4965302"/>
            <a:ext cx="367179" cy="308907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670257" y="4936476"/>
            <a:ext cx="366552" cy="366552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656579" y="4987772"/>
            <a:ext cx="366552" cy="28634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497614" y="5554829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1295" y="5554828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30298" y="5554828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553270" y="5551467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39590" y="5551873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11916" y="1976859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69937" y="3045640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82800" y="3550896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723882" y="3099820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76933" y="2452191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327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60831" y="3169160"/>
            <a:ext cx="1189428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60730" y="3872221"/>
            <a:ext cx="485710" cy="3500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96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1896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56669" y="3401436"/>
            <a:ext cx="3328339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355257" y="3922909"/>
            <a:ext cx="1606249" cy="245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856668" y="4181037"/>
            <a:ext cx="3328341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927679" y="4636498"/>
            <a:ext cx="32468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1998952" y="4925894"/>
            <a:ext cx="403208" cy="40320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504758" y="4901496"/>
            <a:ext cx="2633092" cy="4199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65954" y="5439847"/>
            <a:ext cx="3271895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52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2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589975" y="3553042"/>
            <a:ext cx="447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工作计划 </a:t>
            </a:r>
            <a:r>
              <a:rPr lang="en-US" altLang="zh-CN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指标汇报 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总结汇报 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年度总结</a:t>
            </a:r>
          </a:p>
        </p:txBody>
      </p:sp>
      <p:sp>
        <p:nvSpPr>
          <p:cNvPr id="93" name="Text Box 198"/>
          <p:cNvSpPr txBox="1">
            <a:spLocks noChangeArrowheads="1"/>
          </p:cNvSpPr>
          <p:nvPr/>
        </p:nvSpPr>
        <p:spPr bwMode="ltGray">
          <a:xfrm>
            <a:off x="770169" y="2484843"/>
            <a:ext cx="6421468" cy="100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医疗报告</a:t>
            </a:r>
            <a:r>
              <a:rPr lang="en-US" altLang="zh-CN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6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01421"/>
            <a:ext cx="12192000" cy="375658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9598848" y="4307099"/>
            <a:ext cx="2267019" cy="1736163"/>
            <a:chOff x="8567791" y="4349661"/>
            <a:chExt cx="2923136" cy="2238642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" name="Text Box 198"/>
          <p:cNvSpPr txBox="1">
            <a:spLocks noChangeArrowheads="1"/>
          </p:cNvSpPr>
          <p:nvPr/>
        </p:nvSpPr>
        <p:spPr bwMode="ltGray">
          <a:xfrm>
            <a:off x="3428608" y="2115710"/>
            <a:ext cx="3624209" cy="4517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医院或医疗名称在此输入</a:t>
            </a:r>
            <a:endParaRPr lang="zh-CN" altLang="en-US" sz="2400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449617" y="291189"/>
            <a:ext cx="3614811" cy="603335"/>
            <a:chOff x="7598226" y="974057"/>
            <a:chExt cx="3614811" cy="603335"/>
          </a:xfrm>
        </p:grpSpPr>
        <p:grpSp>
          <p:nvGrpSpPr>
            <p:cNvPr id="38" name="组合 37"/>
            <p:cNvGrpSpPr/>
            <p:nvPr/>
          </p:nvGrpSpPr>
          <p:grpSpPr>
            <a:xfrm>
              <a:off x="7598226" y="974057"/>
              <a:ext cx="602129" cy="602129"/>
              <a:chOff x="4092575" y="674688"/>
              <a:chExt cx="3171825" cy="3171825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23" name="Freeform 11"/>
                <p:cNvSpPr>
                  <a:spLocks/>
                </p:cNvSpPr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9103964" y="974057"/>
              <a:ext cx="603033" cy="602430"/>
              <a:chOff x="4724400" y="4673600"/>
              <a:chExt cx="3176588" cy="3173413"/>
            </a:xfrm>
          </p:grpSpPr>
          <p:sp>
            <p:nvSpPr>
              <p:cNvPr id="51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0610305" y="974057"/>
              <a:ext cx="602732" cy="603335"/>
              <a:chOff x="5795963" y="3938588"/>
              <a:chExt cx="3175000" cy="3178175"/>
            </a:xfrm>
          </p:grpSpPr>
          <p:sp>
            <p:nvSpPr>
              <p:cNvPr id="57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28"/>
              <p:cNvSpPr>
                <a:spLocks/>
              </p:cNvSpPr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350643" y="974057"/>
              <a:ext cx="603033" cy="602732"/>
              <a:chOff x="2185988" y="3163888"/>
              <a:chExt cx="3176587" cy="3175000"/>
            </a:xfrm>
          </p:grpSpPr>
          <p:sp>
            <p:nvSpPr>
              <p:cNvPr id="63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34"/>
              <p:cNvSpPr>
                <a:spLocks/>
              </p:cNvSpPr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9857285" y="974057"/>
              <a:ext cx="602732" cy="602129"/>
              <a:chOff x="4470400" y="4495800"/>
              <a:chExt cx="3175000" cy="3171825"/>
            </a:xfrm>
          </p:grpSpPr>
          <p:sp>
            <p:nvSpPr>
              <p:cNvPr id="70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700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6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Rectangle 7"/>
          <p:cNvSpPr>
            <a:spLocks/>
          </p:cNvSpPr>
          <p:nvPr/>
        </p:nvSpPr>
        <p:spPr bwMode="auto">
          <a:xfrm>
            <a:off x="7564646" y="1612402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9" name="Rectangle 7"/>
          <p:cNvSpPr>
            <a:spLocks/>
          </p:cNvSpPr>
          <p:nvPr/>
        </p:nvSpPr>
        <p:spPr bwMode="auto">
          <a:xfrm>
            <a:off x="8356734" y="3300136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0" name="Rectangle 7"/>
          <p:cNvSpPr>
            <a:spLocks/>
          </p:cNvSpPr>
          <p:nvPr/>
        </p:nvSpPr>
        <p:spPr bwMode="auto">
          <a:xfrm>
            <a:off x="7564646" y="5154828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1" name="Freeform 12"/>
          <p:cNvSpPr>
            <a:spLocks/>
          </p:cNvSpPr>
          <p:nvPr/>
        </p:nvSpPr>
        <p:spPr bwMode="auto">
          <a:xfrm>
            <a:off x="6602622" y="2033423"/>
            <a:ext cx="1022709" cy="1666046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2" name="Freeform 13"/>
          <p:cNvSpPr>
            <a:spLocks/>
          </p:cNvSpPr>
          <p:nvPr/>
        </p:nvSpPr>
        <p:spPr bwMode="auto">
          <a:xfrm>
            <a:off x="4802250" y="1693417"/>
            <a:ext cx="1800372" cy="340009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3" name="Freeform 14"/>
          <p:cNvSpPr>
            <a:spLocks/>
          </p:cNvSpPr>
          <p:nvPr/>
        </p:nvSpPr>
        <p:spPr bwMode="auto">
          <a:xfrm>
            <a:off x="6906396" y="3699471"/>
            <a:ext cx="727035" cy="1804049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4" name="Freeform 15"/>
          <p:cNvSpPr>
            <a:spLocks/>
          </p:cNvSpPr>
          <p:nvPr/>
        </p:nvSpPr>
        <p:spPr bwMode="auto">
          <a:xfrm>
            <a:off x="4520751" y="5503517"/>
            <a:ext cx="2385644" cy="570016"/>
          </a:xfrm>
          <a:custGeom>
            <a:avLst/>
            <a:gdLst>
              <a:gd name="T0" fmla="*/ 0 w 1294"/>
              <a:gd name="T1" fmla="*/ 211 h 313"/>
              <a:gd name="T2" fmla="*/ 485 w 1294"/>
              <a:gd name="T3" fmla="*/ 313 h 313"/>
              <a:gd name="T4" fmla="*/ 1294 w 1294"/>
              <a:gd name="T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66" name="Group 1"/>
          <p:cNvGrpSpPr/>
          <p:nvPr/>
        </p:nvGrpSpPr>
        <p:grpSpPr>
          <a:xfrm>
            <a:off x="4441677" y="2742502"/>
            <a:ext cx="2134335" cy="2311488"/>
            <a:chOff x="3946451" y="1586754"/>
            <a:chExt cx="1673076" cy="1834695"/>
          </a:xfrm>
        </p:grpSpPr>
        <p:sp>
          <p:nvSpPr>
            <p:cNvPr id="68" name="Oval 11"/>
            <p:cNvSpPr/>
            <p:nvPr/>
          </p:nvSpPr>
          <p:spPr bwMode="auto">
            <a:xfrm>
              <a:off x="4089585" y="1815054"/>
              <a:ext cx="1430856" cy="143085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9" name="Freeform 18"/>
            <p:cNvSpPr>
              <a:spLocks noEditPoints="1"/>
            </p:cNvSpPr>
            <p:nvPr/>
          </p:nvSpPr>
          <p:spPr bwMode="auto">
            <a:xfrm>
              <a:off x="4559863" y="2240485"/>
              <a:ext cx="236555" cy="235905"/>
            </a:xfrm>
            <a:custGeom>
              <a:avLst/>
              <a:gdLst>
                <a:gd name="T0" fmla="*/ 1090 w 2222"/>
                <a:gd name="T1" fmla="*/ 1677 h 2222"/>
                <a:gd name="T2" fmla="*/ 758 w 2222"/>
                <a:gd name="T3" fmla="*/ 2127 h 2222"/>
                <a:gd name="T4" fmla="*/ 719 w 2222"/>
                <a:gd name="T5" fmla="*/ 2148 h 2222"/>
                <a:gd name="T6" fmla="*/ 688 w 2222"/>
                <a:gd name="T7" fmla="*/ 2123 h 2222"/>
                <a:gd name="T8" fmla="*/ 686 w 2222"/>
                <a:gd name="T9" fmla="*/ 2087 h 2222"/>
                <a:gd name="T10" fmla="*/ 143 w 2222"/>
                <a:gd name="T11" fmla="*/ 1306 h 2222"/>
                <a:gd name="T12" fmla="*/ 47 w 2222"/>
                <a:gd name="T13" fmla="*/ 1194 h 2222"/>
                <a:gd name="T14" fmla="*/ 0 w 2222"/>
                <a:gd name="T15" fmla="*/ 1266 h 2222"/>
                <a:gd name="T16" fmla="*/ 62 w 2222"/>
                <a:gd name="T17" fmla="*/ 1357 h 2222"/>
                <a:gd name="T18" fmla="*/ 624 w 2222"/>
                <a:gd name="T19" fmla="*/ 2124 h 2222"/>
                <a:gd name="T20" fmla="*/ 722 w 2222"/>
                <a:gd name="T21" fmla="*/ 2222 h 2222"/>
                <a:gd name="T22" fmla="*/ 794 w 2222"/>
                <a:gd name="T23" fmla="*/ 2189 h 2222"/>
                <a:gd name="T24" fmla="*/ 1104 w 2222"/>
                <a:gd name="T25" fmla="*/ 1771 h 2222"/>
                <a:gd name="T26" fmla="*/ 1776 w 2222"/>
                <a:gd name="T27" fmla="*/ 2059 h 2222"/>
                <a:gd name="T28" fmla="*/ 1860 w 2222"/>
                <a:gd name="T29" fmla="*/ 2054 h 2222"/>
                <a:gd name="T30" fmla="*/ 1912 w 2222"/>
                <a:gd name="T31" fmla="*/ 1967 h 2222"/>
                <a:gd name="T32" fmla="*/ 1717 w 2222"/>
                <a:gd name="T33" fmla="*/ 1951 h 2222"/>
                <a:gd name="T34" fmla="*/ 2180 w 2222"/>
                <a:gd name="T35" fmla="*/ 17 h 2222"/>
                <a:gd name="T36" fmla="*/ 2075 w 2222"/>
                <a:gd name="T37" fmla="*/ 14 h 2222"/>
                <a:gd name="T38" fmla="*/ 115 w 2222"/>
                <a:gd name="T39" fmla="*/ 1149 h 2222"/>
                <a:gd name="T40" fmla="*/ 107 w 2222"/>
                <a:gd name="T41" fmla="*/ 1224 h 2222"/>
                <a:gd name="T42" fmla="*/ 506 w 2222"/>
                <a:gd name="T43" fmla="*/ 1405 h 2222"/>
                <a:gd name="T44" fmla="*/ 744 w 2222"/>
                <a:gd name="T45" fmla="*/ 1498 h 2222"/>
                <a:gd name="T46" fmla="*/ 758 w 2222"/>
                <a:gd name="T47" fmla="*/ 2049 h 2222"/>
                <a:gd name="T48" fmla="*/ 1074 w 2222"/>
                <a:gd name="T49" fmla="*/ 1618 h 2222"/>
                <a:gd name="T50" fmla="*/ 1738 w 2222"/>
                <a:gd name="T51" fmla="*/ 1908 h 2222"/>
                <a:gd name="T52" fmla="*/ 1746 w 2222"/>
                <a:gd name="T53" fmla="*/ 1912 h 2222"/>
                <a:gd name="T54" fmla="*/ 1842 w 2222"/>
                <a:gd name="T55" fmla="*/ 1936 h 2222"/>
                <a:gd name="T56" fmla="*/ 1925 w 2222"/>
                <a:gd name="T57" fmla="*/ 1888 h 2222"/>
                <a:gd name="T58" fmla="*/ 2201 w 2222"/>
                <a:gd name="T59" fmla="*/ 111 h 2222"/>
                <a:gd name="T60" fmla="*/ 2222 w 2222"/>
                <a:gd name="T61" fmla="*/ 98 h 2222"/>
                <a:gd name="T62" fmla="*/ 1723 w 2222"/>
                <a:gd name="T63" fmla="*/ 1664 h 2222"/>
                <a:gd name="T64" fmla="*/ 1256 w 2222"/>
                <a:gd name="T65" fmla="*/ 1552 h 2222"/>
                <a:gd name="T66" fmla="*/ 1737 w 2222"/>
                <a:gd name="T67" fmla="*/ 602 h 2222"/>
                <a:gd name="T68" fmla="*/ 833 w 2222"/>
                <a:gd name="T69" fmla="*/ 1307 h 2222"/>
                <a:gd name="T70" fmla="*/ 486 w 2222"/>
                <a:gd name="T71" fmla="*/ 1237 h 2222"/>
                <a:gd name="T72" fmla="*/ 1882 w 2222"/>
                <a:gd name="T73" fmla="*/ 364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22" h="2222">
                  <a:moveTo>
                    <a:pt x="1717" y="1951"/>
                  </a:moveTo>
                  <a:cubicBezTo>
                    <a:pt x="1090" y="1677"/>
                    <a:pt x="1090" y="1677"/>
                    <a:pt x="1090" y="1677"/>
                  </a:cubicBezTo>
                  <a:cubicBezTo>
                    <a:pt x="797" y="2076"/>
                    <a:pt x="797" y="2076"/>
                    <a:pt x="797" y="2076"/>
                  </a:cubicBezTo>
                  <a:cubicBezTo>
                    <a:pt x="781" y="2100"/>
                    <a:pt x="769" y="2116"/>
                    <a:pt x="758" y="2127"/>
                  </a:cubicBezTo>
                  <a:cubicBezTo>
                    <a:pt x="746" y="2138"/>
                    <a:pt x="737" y="2147"/>
                    <a:pt x="720" y="2148"/>
                  </a:cubicBezTo>
                  <a:cubicBezTo>
                    <a:pt x="720" y="2148"/>
                    <a:pt x="719" y="2148"/>
                    <a:pt x="719" y="2148"/>
                  </a:cubicBezTo>
                  <a:cubicBezTo>
                    <a:pt x="711" y="2148"/>
                    <a:pt x="702" y="2144"/>
                    <a:pt x="697" y="2138"/>
                  </a:cubicBezTo>
                  <a:cubicBezTo>
                    <a:pt x="692" y="2133"/>
                    <a:pt x="690" y="2128"/>
                    <a:pt x="688" y="2123"/>
                  </a:cubicBezTo>
                  <a:cubicBezTo>
                    <a:pt x="685" y="2114"/>
                    <a:pt x="685" y="2106"/>
                    <a:pt x="685" y="2100"/>
                  </a:cubicBezTo>
                  <a:cubicBezTo>
                    <a:pt x="685" y="2094"/>
                    <a:pt x="685" y="2089"/>
                    <a:pt x="686" y="2087"/>
                  </a:cubicBezTo>
                  <a:cubicBezTo>
                    <a:pt x="696" y="1531"/>
                    <a:pt x="696" y="1531"/>
                    <a:pt x="696" y="1531"/>
                  </a:cubicBezTo>
                  <a:cubicBezTo>
                    <a:pt x="620" y="1502"/>
                    <a:pt x="288" y="1373"/>
                    <a:pt x="143" y="1306"/>
                  </a:cubicBezTo>
                  <a:cubicBezTo>
                    <a:pt x="109" y="1291"/>
                    <a:pt x="86" y="1274"/>
                    <a:pt x="70" y="1255"/>
                  </a:cubicBezTo>
                  <a:cubicBezTo>
                    <a:pt x="55" y="1236"/>
                    <a:pt x="47" y="1214"/>
                    <a:pt x="47" y="1194"/>
                  </a:cubicBezTo>
                  <a:cubicBezTo>
                    <a:pt x="48" y="1190"/>
                    <a:pt x="48" y="1187"/>
                    <a:pt x="48" y="1183"/>
                  </a:cubicBezTo>
                  <a:cubicBezTo>
                    <a:pt x="19" y="1200"/>
                    <a:pt x="0" y="1231"/>
                    <a:pt x="0" y="1266"/>
                  </a:cubicBezTo>
                  <a:cubicBezTo>
                    <a:pt x="0" y="1268"/>
                    <a:pt x="0" y="1271"/>
                    <a:pt x="0" y="1273"/>
                  </a:cubicBezTo>
                  <a:cubicBezTo>
                    <a:pt x="3" y="1311"/>
                    <a:pt x="26" y="1343"/>
                    <a:pt x="62" y="1357"/>
                  </a:cubicBezTo>
                  <a:cubicBezTo>
                    <a:pt x="624" y="1587"/>
                    <a:pt x="624" y="1587"/>
                    <a:pt x="624" y="1587"/>
                  </a:cubicBezTo>
                  <a:cubicBezTo>
                    <a:pt x="624" y="2124"/>
                    <a:pt x="624" y="2124"/>
                    <a:pt x="624" y="2124"/>
                  </a:cubicBezTo>
                  <a:cubicBezTo>
                    <a:pt x="624" y="2164"/>
                    <a:pt x="648" y="2200"/>
                    <a:pt x="686" y="2215"/>
                  </a:cubicBezTo>
                  <a:cubicBezTo>
                    <a:pt x="698" y="2220"/>
                    <a:pt x="710" y="2222"/>
                    <a:pt x="722" y="2222"/>
                  </a:cubicBezTo>
                  <a:cubicBezTo>
                    <a:pt x="722" y="2222"/>
                    <a:pt x="722" y="2222"/>
                    <a:pt x="722" y="2222"/>
                  </a:cubicBezTo>
                  <a:cubicBezTo>
                    <a:pt x="749" y="2222"/>
                    <a:pt x="775" y="2211"/>
                    <a:pt x="794" y="2189"/>
                  </a:cubicBezTo>
                  <a:cubicBezTo>
                    <a:pt x="795" y="2188"/>
                    <a:pt x="795" y="2188"/>
                    <a:pt x="795" y="2188"/>
                  </a:cubicBezTo>
                  <a:cubicBezTo>
                    <a:pt x="1104" y="1771"/>
                    <a:pt x="1104" y="1771"/>
                    <a:pt x="1104" y="1771"/>
                  </a:cubicBezTo>
                  <a:cubicBezTo>
                    <a:pt x="1776" y="2058"/>
                    <a:pt x="1776" y="2058"/>
                    <a:pt x="1776" y="2058"/>
                  </a:cubicBezTo>
                  <a:cubicBezTo>
                    <a:pt x="1776" y="2059"/>
                    <a:pt x="1776" y="2059"/>
                    <a:pt x="1776" y="2059"/>
                  </a:cubicBezTo>
                  <a:cubicBezTo>
                    <a:pt x="1787" y="2063"/>
                    <a:pt x="1799" y="2066"/>
                    <a:pt x="1812" y="2066"/>
                  </a:cubicBezTo>
                  <a:cubicBezTo>
                    <a:pt x="1830" y="2066"/>
                    <a:pt x="1846" y="2061"/>
                    <a:pt x="1860" y="2054"/>
                  </a:cubicBezTo>
                  <a:cubicBezTo>
                    <a:pt x="1885" y="2039"/>
                    <a:pt x="1904" y="2014"/>
                    <a:pt x="1909" y="1984"/>
                  </a:cubicBezTo>
                  <a:cubicBezTo>
                    <a:pt x="1912" y="1967"/>
                    <a:pt x="1912" y="1967"/>
                    <a:pt x="1912" y="1967"/>
                  </a:cubicBezTo>
                  <a:cubicBezTo>
                    <a:pt x="1889" y="1979"/>
                    <a:pt x="1865" y="1983"/>
                    <a:pt x="1842" y="1983"/>
                  </a:cubicBezTo>
                  <a:cubicBezTo>
                    <a:pt x="1781" y="1983"/>
                    <a:pt x="1727" y="1956"/>
                    <a:pt x="1717" y="1951"/>
                  </a:cubicBezTo>
                  <a:close/>
                  <a:moveTo>
                    <a:pt x="2222" y="98"/>
                  </a:moveTo>
                  <a:cubicBezTo>
                    <a:pt x="2222" y="66"/>
                    <a:pt x="2206" y="36"/>
                    <a:pt x="2180" y="17"/>
                  </a:cubicBezTo>
                  <a:cubicBezTo>
                    <a:pt x="2163" y="6"/>
                    <a:pt x="2144" y="0"/>
                    <a:pt x="2125" y="0"/>
                  </a:cubicBezTo>
                  <a:cubicBezTo>
                    <a:pt x="2108" y="0"/>
                    <a:pt x="2090" y="4"/>
                    <a:pt x="2075" y="14"/>
                  </a:cubicBezTo>
                  <a:cubicBezTo>
                    <a:pt x="123" y="1140"/>
                    <a:pt x="123" y="1140"/>
                    <a:pt x="123" y="1140"/>
                  </a:cubicBezTo>
                  <a:cubicBezTo>
                    <a:pt x="120" y="1143"/>
                    <a:pt x="117" y="1146"/>
                    <a:pt x="115" y="1149"/>
                  </a:cubicBezTo>
                  <a:cubicBezTo>
                    <a:pt x="104" y="1162"/>
                    <a:pt x="95" y="1179"/>
                    <a:pt x="95" y="1194"/>
                  </a:cubicBezTo>
                  <a:cubicBezTo>
                    <a:pt x="95" y="1203"/>
                    <a:pt x="98" y="1213"/>
                    <a:pt x="107" y="1224"/>
                  </a:cubicBezTo>
                  <a:cubicBezTo>
                    <a:pt x="117" y="1236"/>
                    <a:pt x="134" y="1249"/>
                    <a:pt x="163" y="1263"/>
                  </a:cubicBezTo>
                  <a:cubicBezTo>
                    <a:pt x="243" y="1300"/>
                    <a:pt x="385" y="1357"/>
                    <a:pt x="506" y="1405"/>
                  </a:cubicBezTo>
                  <a:cubicBezTo>
                    <a:pt x="627" y="1454"/>
                    <a:pt x="728" y="1492"/>
                    <a:pt x="729" y="1492"/>
                  </a:cubicBezTo>
                  <a:cubicBezTo>
                    <a:pt x="744" y="1498"/>
                    <a:pt x="744" y="1498"/>
                    <a:pt x="744" y="1498"/>
                  </a:cubicBezTo>
                  <a:cubicBezTo>
                    <a:pt x="733" y="2083"/>
                    <a:pt x="733" y="2083"/>
                    <a:pt x="733" y="2083"/>
                  </a:cubicBezTo>
                  <a:cubicBezTo>
                    <a:pt x="740" y="2075"/>
                    <a:pt x="748" y="2063"/>
                    <a:pt x="758" y="2049"/>
                  </a:cubicBezTo>
                  <a:cubicBezTo>
                    <a:pt x="758" y="2048"/>
                    <a:pt x="758" y="2048"/>
                    <a:pt x="758" y="2048"/>
                  </a:cubicBezTo>
                  <a:cubicBezTo>
                    <a:pt x="1074" y="1618"/>
                    <a:pt x="1074" y="1618"/>
                    <a:pt x="1074" y="1618"/>
                  </a:cubicBezTo>
                  <a:cubicBezTo>
                    <a:pt x="1737" y="1908"/>
                    <a:pt x="1737" y="1908"/>
                    <a:pt x="1737" y="1908"/>
                  </a:cubicBezTo>
                  <a:cubicBezTo>
                    <a:pt x="1738" y="1908"/>
                    <a:pt x="1738" y="1908"/>
                    <a:pt x="1738" y="1908"/>
                  </a:cubicBezTo>
                  <a:cubicBezTo>
                    <a:pt x="1738" y="1908"/>
                    <a:pt x="1738" y="1908"/>
                    <a:pt x="1740" y="1909"/>
                  </a:cubicBezTo>
                  <a:cubicBezTo>
                    <a:pt x="1741" y="1910"/>
                    <a:pt x="1743" y="1911"/>
                    <a:pt x="1746" y="1912"/>
                  </a:cubicBezTo>
                  <a:cubicBezTo>
                    <a:pt x="1752" y="1915"/>
                    <a:pt x="1760" y="1918"/>
                    <a:pt x="1770" y="1922"/>
                  </a:cubicBezTo>
                  <a:cubicBezTo>
                    <a:pt x="1790" y="1929"/>
                    <a:pt x="1817" y="1936"/>
                    <a:pt x="1842" y="1936"/>
                  </a:cubicBezTo>
                  <a:cubicBezTo>
                    <a:pt x="1864" y="1936"/>
                    <a:pt x="1884" y="1931"/>
                    <a:pt x="1900" y="1918"/>
                  </a:cubicBezTo>
                  <a:cubicBezTo>
                    <a:pt x="1909" y="1911"/>
                    <a:pt x="1918" y="1902"/>
                    <a:pt x="1925" y="1888"/>
                  </a:cubicBezTo>
                  <a:cubicBezTo>
                    <a:pt x="2221" y="114"/>
                    <a:pt x="2221" y="114"/>
                    <a:pt x="2221" y="114"/>
                  </a:cubicBezTo>
                  <a:cubicBezTo>
                    <a:pt x="2201" y="111"/>
                    <a:pt x="2201" y="111"/>
                    <a:pt x="2201" y="111"/>
                  </a:cubicBezTo>
                  <a:cubicBezTo>
                    <a:pt x="2221" y="114"/>
                    <a:pt x="2221" y="114"/>
                    <a:pt x="2221" y="114"/>
                  </a:cubicBezTo>
                  <a:cubicBezTo>
                    <a:pt x="2221" y="109"/>
                    <a:pt x="2222" y="103"/>
                    <a:pt x="2222" y="98"/>
                  </a:cubicBezTo>
                  <a:close/>
                  <a:moveTo>
                    <a:pt x="1935" y="400"/>
                  </a:moveTo>
                  <a:cubicBezTo>
                    <a:pt x="1723" y="1664"/>
                    <a:pt x="1723" y="1664"/>
                    <a:pt x="1723" y="1664"/>
                  </a:cubicBezTo>
                  <a:cubicBezTo>
                    <a:pt x="1717" y="1705"/>
                    <a:pt x="1680" y="1726"/>
                    <a:pt x="1641" y="1710"/>
                  </a:cubicBezTo>
                  <a:cubicBezTo>
                    <a:pt x="1256" y="1552"/>
                    <a:pt x="1256" y="1552"/>
                    <a:pt x="1256" y="1552"/>
                  </a:cubicBezTo>
                  <a:cubicBezTo>
                    <a:pt x="1217" y="1537"/>
                    <a:pt x="1204" y="1495"/>
                    <a:pt x="1225" y="1460"/>
                  </a:cubicBezTo>
                  <a:cubicBezTo>
                    <a:pt x="1737" y="602"/>
                    <a:pt x="1737" y="602"/>
                    <a:pt x="1737" y="602"/>
                  </a:cubicBezTo>
                  <a:cubicBezTo>
                    <a:pt x="1759" y="567"/>
                    <a:pt x="1750" y="560"/>
                    <a:pt x="1719" y="586"/>
                  </a:cubicBezTo>
                  <a:cubicBezTo>
                    <a:pt x="833" y="1307"/>
                    <a:pt x="833" y="1307"/>
                    <a:pt x="833" y="1307"/>
                  </a:cubicBezTo>
                  <a:cubicBezTo>
                    <a:pt x="801" y="1333"/>
                    <a:pt x="743" y="1342"/>
                    <a:pt x="705" y="1327"/>
                  </a:cubicBezTo>
                  <a:cubicBezTo>
                    <a:pt x="486" y="1237"/>
                    <a:pt x="486" y="1237"/>
                    <a:pt x="486" y="1237"/>
                  </a:cubicBezTo>
                  <a:cubicBezTo>
                    <a:pt x="447" y="1222"/>
                    <a:pt x="445" y="1192"/>
                    <a:pt x="481" y="1171"/>
                  </a:cubicBezTo>
                  <a:cubicBezTo>
                    <a:pt x="1882" y="364"/>
                    <a:pt x="1882" y="364"/>
                    <a:pt x="1882" y="364"/>
                  </a:cubicBezTo>
                  <a:cubicBezTo>
                    <a:pt x="1918" y="343"/>
                    <a:pt x="1941" y="359"/>
                    <a:pt x="1935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70" name="Group 9"/>
            <p:cNvGrpSpPr/>
            <p:nvPr/>
          </p:nvGrpSpPr>
          <p:grpSpPr>
            <a:xfrm>
              <a:off x="3946451" y="1586754"/>
              <a:ext cx="1673076" cy="1834695"/>
              <a:chOff x="2378075" y="182563"/>
              <a:chExt cx="4387849" cy="4811713"/>
            </a:xfrm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2378075" y="182563"/>
                <a:ext cx="2339975" cy="4616450"/>
              </a:xfrm>
              <a:custGeom>
                <a:avLst/>
                <a:gdLst>
                  <a:gd name="T0" fmla="*/ 528 w 624"/>
                  <a:gd name="T1" fmla="*/ 1145 h 1231"/>
                  <a:gd name="T2" fmla="*/ 600 w 624"/>
                  <a:gd name="T3" fmla="*/ 1064 h 1231"/>
                  <a:gd name="T4" fmla="*/ 585 w 624"/>
                  <a:gd name="T5" fmla="*/ 1064 h 1231"/>
                  <a:gd name="T6" fmla="*/ 166 w 624"/>
                  <a:gd name="T7" fmla="*/ 646 h 1231"/>
                  <a:gd name="T8" fmla="*/ 421 w 624"/>
                  <a:gd name="T9" fmla="*/ 261 h 1231"/>
                  <a:gd name="T10" fmla="*/ 421 w 624"/>
                  <a:gd name="T11" fmla="*/ 328 h 1231"/>
                  <a:gd name="T12" fmla="*/ 503 w 624"/>
                  <a:gd name="T13" fmla="*/ 235 h 1231"/>
                  <a:gd name="T14" fmla="*/ 584 w 624"/>
                  <a:gd name="T15" fmla="*/ 144 h 1231"/>
                  <a:gd name="T16" fmla="*/ 497 w 624"/>
                  <a:gd name="T17" fmla="*/ 67 h 1231"/>
                  <a:gd name="T18" fmla="*/ 421 w 624"/>
                  <a:gd name="T19" fmla="*/ 0 h 1231"/>
                  <a:gd name="T20" fmla="*/ 421 w 624"/>
                  <a:gd name="T21" fmla="*/ 84 h 1231"/>
                  <a:gd name="T22" fmla="*/ 0 w 624"/>
                  <a:gd name="T23" fmla="*/ 646 h 1231"/>
                  <a:gd name="T24" fmla="*/ 585 w 624"/>
                  <a:gd name="T25" fmla="*/ 1231 h 1231"/>
                  <a:gd name="T26" fmla="*/ 624 w 624"/>
                  <a:gd name="T27" fmla="*/ 1230 h 1231"/>
                  <a:gd name="T28" fmla="*/ 528 w 624"/>
                  <a:gd name="T29" fmla="*/ 1145 h 1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24" h="1231">
                    <a:moveTo>
                      <a:pt x="528" y="1145"/>
                    </a:moveTo>
                    <a:cubicBezTo>
                      <a:pt x="600" y="1064"/>
                      <a:pt x="600" y="1064"/>
                      <a:pt x="600" y="1064"/>
                    </a:cubicBezTo>
                    <a:cubicBezTo>
                      <a:pt x="595" y="1064"/>
                      <a:pt x="590" y="1064"/>
                      <a:pt x="585" y="1064"/>
                    </a:cubicBezTo>
                    <a:cubicBezTo>
                      <a:pt x="354" y="1064"/>
                      <a:pt x="166" y="877"/>
                      <a:pt x="166" y="646"/>
                    </a:cubicBezTo>
                    <a:cubicBezTo>
                      <a:pt x="166" y="473"/>
                      <a:pt x="271" y="324"/>
                      <a:pt x="421" y="261"/>
                    </a:cubicBezTo>
                    <a:cubicBezTo>
                      <a:pt x="421" y="328"/>
                      <a:pt x="421" y="328"/>
                      <a:pt x="421" y="328"/>
                    </a:cubicBezTo>
                    <a:cubicBezTo>
                      <a:pt x="503" y="235"/>
                      <a:pt x="503" y="235"/>
                      <a:pt x="503" y="235"/>
                    </a:cubicBezTo>
                    <a:cubicBezTo>
                      <a:pt x="584" y="144"/>
                      <a:pt x="584" y="144"/>
                      <a:pt x="584" y="144"/>
                    </a:cubicBezTo>
                    <a:cubicBezTo>
                      <a:pt x="497" y="67"/>
                      <a:pt x="497" y="67"/>
                      <a:pt x="497" y="67"/>
                    </a:cubicBezTo>
                    <a:cubicBezTo>
                      <a:pt x="421" y="0"/>
                      <a:pt x="421" y="0"/>
                      <a:pt x="421" y="0"/>
                    </a:cubicBezTo>
                    <a:cubicBezTo>
                      <a:pt x="421" y="84"/>
                      <a:pt x="421" y="84"/>
                      <a:pt x="421" y="84"/>
                    </a:cubicBezTo>
                    <a:cubicBezTo>
                      <a:pt x="177" y="155"/>
                      <a:pt x="0" y="380"/>
                      <a:pt x="0" y="646"/>
                    </a:cubicBezTo>
                    <a:cubicBezTo>
                      <a:pt x="0" y="969"/>
                      <a:pt x="262" y="1231"/>
                      <a:pt x="585" y="1231"/>
                    </a:cubicBezTo>
                    <a:cubicBezTo>
                      <a:pt x="598" y="1231"/>
                      <a:pt x="611" y="1230"/>
                      <a:pt x="624" y="1230"/>
                    </a:cubicBezTo>
                    <a:lnTo>
                      <a:pt x="528" y="1145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2" name="Freeform 7"/>
              <p:cNvSpPr>
                <a:spLocks/>
              </p:cNvSpPr>
              <p:nvPr/>
            </p:nvSpPr>
            <p:spPr bwMode="auto">
              <a:xfrm>
                <a:off x="4462460" y="407989"/>
                <a:ext cx="2303464" cy="4586287"/>
              </a:xfrm>
              <a:custGeom>
                <a:avLst/>
                <a:gdLst>
                  <a:gd name="T0" fmla="*/ 29 w 614"/>
                  <a:gd name="T1" fmla="*/ 0 h 1223"/>
                  <a:gd name="T2" fmla="*/ 0 w 614"/>
                  <a:gd name="T3" fmla="*/ 1 h 1223"/>
                  <a:gd name="T4" fmla="*/ 87 w 614"/>
                  <a:gd name="T5" fmla="*/ 78 h 1223"/>
                  <a:gd name="T6" fmla="*/ 8 w 614"/>
                  <a:gd name="T7" fmla="*/ 168 h 1223"/>
                  <a:gd name="T8" fmla="*/ 29 w 614"/>
                  <a:gd name="T9" fmla="*/ 167 h 1223"/>
                  <a:gd name="T10" fmla="*/ 448 w 614"/>
                  <a:gd name="T11" fmla="*/ 586 h 1223"/>
                  <a:gd name="T12" fmla="*/ 194 w 614"/>
                  <a:gd name="T13" fmla="*/ 970 h 1223"/>
                  <a:gd name="T14" fmla="*/ 194 w 614"/>
                  <a:gd name="T15" fmla="*/ 896 h 1223"/>
                  <a:gd name="T16" fmla="*/ 103 w 614"/>
                  <a:gd name="T17" fmla="*/ 998 h 1223"/>
                  <a:gd name="T18" fmla="*/ 31 w 614"/>
                  <a:gd name="T19" fmla="*/ 1079 h 1223"/>
                  <a:gd name="T20" fmla="*/ 126 w 614"/>
                  <a:gd name="T21" fmla="*/ 1163 h 1223"/>
                  <a:gd name="T22" fmla="*/ 194 w 614"/>
                  <a:gd name="T23" fmla="*/ 1223 h 1223"/>
                  <a:gd name="T24" fmla="*/ 194 w 614"/>
                  <a:gd name="T25" fmla="*/ 1147 h 1223"/>
                  <a:gd name="T26" fmla="*/ 614 w 614"/>
                  <a:gd name="T27" fmla="*/ 586 h 1223"/>
                  <a:gd name="T28" fmla="*/ 29 w 614"/>
                  <a:gd name="T29" fmla="*/ 0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4" h="1223">
                    <a:moveTo>
                      <a:pt x="29" y="0"/>
                    </a:moveTo>
                    <a:cubicBezTo>
                      <a:pt x="19" y="0"/>
                      <a:pt x="9" y="1"/>
                      <a:pt x="0" y="1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15" y="167"/>
                      <a:pt x="22" y="167"/>
                      <a:pt x="29" y="167"/>
                    </a:cubicBezTo>
                    <a:cubicBezTo>
                      <a:pt x="260" y="167"/>
                      <a:pt x="448" y="354"/>
                      <a:pt x="448" y="586"/>
                    </a:cubicBezTo>
                    <a:cubicBezTo>
                      <a:pt x="448" y="758"/>
                      <a:pt x="343" y="906"/>
                      <a:pt x="194" y="970"/>
                    </a:cubicBezTo>
                    <a:cubicBezTo>
                      <a:pt x="194" y="896"/>
                      <a:pt x="194" y="896"/>
                      <a:pt x="194" y="896"/>
                    </a:cubicBezTo>
                    <a:cubicBezTo>
                      <a:pt x="103" y="998"/>
                      <a:pt x="103" y="998"/>
                      <a:pt x="103" y="998"/>
                    </a:cubicBezTo>
                    <a:cubicBezTo>
                      <a:pt x="31" y="1079"/>
                      <a:pt x="31" y="1079"/>
                      <a:pt x="31" y="1079"/>
                    </a:cubicBezTo>
                    <a:cubicBezTo>
                      <a:pt x="126" y="1163"/>
                      <a:pt x="126" y="1163"/>
                      <a:pt x="126" y="1163"/>
                    </a:cubicBezTo>
                    <a:cubicBezTo>
                      <a:pt x="194" y="1223"/>
                      <a:pt x="194" y="1223"/>
                      <a:pt x="194" y="1223"/>
                    </a:cubicBezTo>
                    <a:cubicBezTo>
                      <a:pt x="194" y="1147"/>
                      <a:pt x="194" y="1147"/>
                      <a:pt x="194" y="1147"/>
                    </a:cubicBezTo>
                    <a:cubicBezTo>
                      <a:pt x="437" y="1076"/>
                      <a:pt x="614" y="851"/>
                      <a:pt x="614" y="586"/>
                    </a:cubicBezTo>
                    <a:cubicBezTo>
                      <a:pt x="614" y="262"/>
                      <a:pt x="352" y="0"/>
                      <a:pt x="29" y="0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sp>
        <p:nvSpPr>
          <p:cNvPr id="73" name="Rectangle 7"/>
          <p:cNvSpPr>
            <a:spLocks/>
          </p:cNvSpPr>
          <p:nvPr/>
        </p:nvSpPr>
        <p:spPr bwMode="auto">
          <a:xfrm>
            <a:off x="1659990" y="1457580"/>
            <a:ext cx="2196697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4" name="Rectangle 7"/>
          <p:cNvSpPr>
            <a:spLocks/>
          </p:cNvSpPr>
          <p:nvPr/>
        </p:nvSpPr>
        <p:spPr bwMode="auto">
          <a:xfrm>
            <a:off x="1587981" y="5446884"/>
            <a:ext cx="2244128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/>
            <a:r>
              <a:rPr lang="zh-CN" altLang="en-US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969655" y="3137364"/>
            <a:ext cx="1204579" cy="1189640"/>
            <a:chOff x="6894239" y="2430339"/>
            <a:chExt cx="1204578" cy="1189640"/>
          </a:xfrm>
        </p:grpSpPr>
        <p:sp>
          <p:nvSpPr>
            <p:cNvPr id="76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77" name="Group 2"/>
            <p:cNvGrpSpPr/>
            <p:nvPr/>
          </p:nvGrpSpPr>
          <p:grpSpPr>
            <a:xfrm>
              <a:off x="7065720" y="2597034"/>
              <a:ext cx="861616" cy="851615"/>
              <a:chOff x="3291510" y="2125758"/>
              <a:chExt cx="675409" cy="675951"/>
            </a:xfrm>
          </p:grpSpPr>
          <p:sp>
            <p:nvSpPr>
              <p:cNvPr id="78" name="Oval 7"/>
              <p:cNvSpPr>
                <a:spLocks/>
              </p:cNvSpPr>
              <p:nvPr/>
            </p:nvSpPr>
            <p:spPr bwMode="auto">
              <a:xfrm>
                <a:off x="3291510" y="2125758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9" name="Freeform 6"/>
              <p:cNvSpPr>
                <a:spLocks noEditPoints="1"/>
              </p:cNvSpPr>
              <p:nvPr/>
            </p:nvSpPr>
            <p:spPr bwMode="auto">
              <a:xfrm>
                <a:off x="3437830" y="2341712"/>
                <a:ext cx="385407" cy="256486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181145" y="1449631"/>
            <a:ext cx="1204577" cy="1189640"/>
            <a:chOff x="6105728" y="742606"/>
            <a:chExt cx="1204577" cy="1189640"/>
          </a:xfrm>
        </p:grpSpPr>
        <p:sp>
          <p:nvSpPr>
            <p:cNvPr id="81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82" name="Group 1"/>
            <p:cNvGrpSpPr/>
            <p:nvPr/>
          </p:nvGrpSpPr>
          <p:grpSpPr>
            <a:xfrm>
              <a:off x="6274977" y="919521"/>
              <a:ext cx="862306" cy="851615"/>
              <a:chOff x="6000344" y="-2718185"/>
              <a:chExt cx="675950" cy="675951"/>
            </a:xfrm>
          </p:grpSpPr>
          <p:sp>
            <p:nvSpPr>
              <p:cNvPr id="83" name="Oval 4"/>
              <p:cNvSpPr>
                <a:spLocks/>
              </p:cNvSpPr>
              <p:nvPr/>
            </p:nvSpPr>
            <p:spPr bwMode="auto">
              <a:xfrm>
                <a:off x="6000344" y="-2718185"/>
                <a:ext cx="675950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4" name="Freeform 8"/>
              <p:cNvSpPr>
                <a:spLocks noEditPoints="1"/>
              </p:cNvSpPr>
              <p:nvPr/>
            </p:nvSpPr>
            <p:spPr bwMode="auto">
              <a:xfrm>
                <a:off x="6233093" y="-2556012"/>
                <a:ext cx="244316" cy="364048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4036254" y="1282816"/>
            <a:ext cx="1204577" cy="1189640"/>
            <a:chOff x="3960837" y="575791"/>
            <a:chExt cx="1204577" cy="1189640"/>
          </a:xfrm>
        </p:grpSpPr>
        <p:sp>
          <p:nvSpPr>
            <p:cNvPr id="86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87" name="Group 3"/>
            <p:cNvGrpSpPr/>
            <p:nvPr/>
          </p:nvGrpSpPr>
          <p:grpSpPr>
            <a:xfrm>
              <a:off x="4125963" y="732287"/>
              <a:ext cx="861616" cy="851615"/>
              <a:chOff x="4419969" y="2592515"/>
              <a:chExt cx="675409" cy="675951"/>
            </a:xfrm>
          </p:grpSpPr>
          <p:sp>
            <p:nvSpPr>
              <p:cNvPr id="88" name="Oval 10"/>
              <p:cNvSpPr>
                <a:spLocks/>
              </p:cNvSpPr>
              <p:nvPr/>
            </p:nvSpPr>
            <p:spPr bwMode="auto">
              <a:xfrm>
                <a:off x="4419969" y="2592515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9" name="Freeform 11"/>
              <p:cNvSpPr>
                <a:spLocks noEditPoints="1"/>
              </p:cNvSpPr>
              <p:nvPr/>
            </p:nvSpPr>
            <p:spPr bwMode="auto">
              <a:xfrm>
                <a:off x="4603700" y="2783226"/>
                <a:ext cx="308223" cy="306972"/>
              </a:xfrm>
              <a:custGeom>
                <a:avLst/>
                <a:gdLst>
                  <a:gd name="T0" fmla="*/ 141 w 152"/>
                  <a:gd name="T1" fmla="*/ 152 h 152"/>
                  <a:gd name="T2" fmla="*/ 132 w 152"/>
                  <a:gd name="T3" fmla="*/ 148 h 152"/>
                  <a:gd name="T4" fmla="*/ 101 w 152"/>
                  <a:gd name="T5" fmla="*/ 117 h 152"/>
                  <a:gd name="T6" fmla="*/ 65 w 152"/>
                  <a:gd name="T7" fmla="*/ 128 h 152"/>
                  <a:gd name="T8" fmla="*/ 0 w 152"/>
                  <a:gd name="T9" fmla="*/ 64 h 152"/>
                  <a:gd name="T10" fmla="*/ 65 w 152"/>
                  <a:gd name="T11" fmla="*/ 0 h 152"/>
                  <a:gd name="T12" fmla="*/ 129 w 152"/>
                  <a:gd name="T13" fmla="*/ 64 h 152"/>
                  <a:gd name="T14" fmla="*/ 118 w 152"/>
                  <a:gd name="T15" fmla="*/ 100 h 152"/>
                  <a:gd name="T16" fmla="*/ 149 w 152"/>
                  <a:gd name="T17" fmla="*/ 132 h 152"/>
                  <a:gd name="T18" fmla="*/ 152 w 152"/>
                  <a:gd name="T19" fmla="*/ 140 h 152"/>
                  <a:gd name="T20" fmla="*/ 141 w 152"/>
                  <a:gd name="T21" fmla="*/ 152 h 152"/>
                  <a:gd name="T22" fmla="*/ 65 w 152"/>
                  <a:gd name="T23" fmla="*/ 23 h 152"/>
                  <a:gd name="T24" fmla="*/ 24 w 152"/>
                  <a:gd name="T25" fmla="*/ 64 h 152"/>
                  <a:gd name="T26" fmla="*/ 65 w 152"/>
                  <a:gd name="T27" fmla="*/ 105 h 152"/>
                  <a:gd name="T28" fmla="*/ 106 w 152"/>
                  <a:gd name="T29" fmla="*/ 64 h 152"/>
                  <a:gd name="T30" fmla="*/ 65 w 152"/>
                  <a:gd name="T31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41" y="152"/>
                    </a:moveTo>
                    <a:cubicBezTo>
                      <a:pt x="138" y="152"/>
                      <a:pt x="135" y="151"/>
                      <a:pt x="132" y="148"/>
                    </a:cubicBezTo>
                    <a:cubicBezTo>
                      <a:pt x="101" y="117"/>
                      <a:pt x="101" y="117"/>
                      <a:pt x="101" y="117"/>
                    </a:cubicBezTo>
                    <a:cubicBezTo>
                      <a:pt x="90" y="124"/>
                      <a:pt x="78" y="128"/>
                      <a:pt x="65" y="128"/>
                    </a:cubicBezTo>
                    <a:cubicBezTo>
                      <a:pt x="29" y="128"/>
                      <a:pt x="0" y="100"/>
                      <a:pt x="0" y="64"/>
                    </a:cubicBezTo>
                    <a:cubicBezTo>
                      <a:pt x="0" y="28"/>
                      <a:pt x="29" y="0"/>
                      <a:pt x="65" y="0"/>
                    </a:cubicBezTo>
                    <a:cubicBezTo>
                      <a:pt x="100" y="0"/>
                      <a:pt x="129" y="28"/>
                      <a:pt x="129" y="64"/>
                    </a:cubicBezTo>
                    <a:cubicBezTo>
                      <a:pt x="129" y="77"/>
                      <a:pt x="125" y="90"/>
                      <a:pt x="118" y="100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1" y="134"/>
                      <a:pt x="152" y="137"/>
                      <a:pt x="152" y="140"/>
                    </a:cubicBezTo>
                    <a:cubicBezTo>
                      <a:pt x="152" y="147"/>
                      <a:pt x="147" y="152"/>
                      <a:pt x="141" y="152"/>
                    </a:cubicBezTo>
                    <a:close/>
                    <a:moveTo>
                      <a:pt x="65" y="23"/>
                    </a:moveTo>
                    <a:cubicBezTo>
                      <a:pt x="42" y="23"/>
                      <a:pt x="24" y="41"/>
                      <a:pt x="24" y="64"/>
                    </a:cubicBezTo>
                    <a:cubicBezTo>
                      <a:pt x="24" y="87"/>
                      <a:pt x="42" y="105"/>
                      <a:pt x="65" y="105"/>
                    </a:cubicBezTo>
                    <a:cubicBezTo>
                      <a:pt x="87" y="105"/>
                      <a:pt x="106" y="87"/>
                      <a:pt x="106" y="64"/>
                    </a:cubicBezTo>
                    <a:cubicBezTo>
                      <a:pt x="106" y="41"/>
                      <a:pt x="87" y="23"/>
                      <a:pt x="65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6181145" y="4992056"/>
            <a:ext cx="1204577" cy="1189640"/>
            <a:chOff x="6105728" y="4285031"/>
            <a:chExt cx="1204577" cy="1189640"/>
          </a:xfrm>
        </p:grpSpPr>
        <p:sp>
          <p:nvSpPr>
            <p:cNvPr id="91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93" name="Oval 7"/>
              <p:cNvSpPr>
                <a:spLocks/>
              </p:cNvSpPr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4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036254" y="5270868"/>
            <a:ext cx="1204577" cy="1189640"/>
            <a:chOff x="3960837" y="4563843"/>
            <a:chExt cx="1204577" cy="1189640"/>
          </a:xfrm>
        </p:grpSpPr>
        <p:sp>
          <p:nvSpPr>
            <p:cNvPr id="96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4121762" y="4739857"/>
              <a:ext cx="861616" cy="851616"/>
              <a:chOff x="4121762" y="4739857"/>
              <a:chExt cx="861616" cy="851616"/>
            </a:xfrm>
          </p:grpSpPr>
          <p:sp>
            <p:nvSpPr>
              <p:cNvPr id="98" name="Oval 7"/>
              <p:cNvSpPr>
                <a:spLocks/>
              </p:cNvSpPr>
              <p:nvPr/>
            </p:nvSpPr>
            <p:spPr bwMode="auto">
              <a:xfrm>
                <a:off x="4121762" y="4739857"/>
                <a:ext cx="861616" cy="851616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9" name="Freeform 6"/>
              <p:cNvSpPr>
                <a:spLocks noEditPoints="1"/>
              </p:cNvSpPr>
              <p:nvPr/>
            </p:nvSpPr>
            <p:spPr bwMode="auto">
              <a:xfrm>
                <a:off x="4349040" y="4957811"/>
                <a:ext cx="415463" cy="367411"/>
              </a:xfrm>
              <a:custGeom>
                <a:avLst/>
                <a:gdLst>
                  <a:gd name="T0" fmla="*/ 18 w 158"/>
                  <a:gd name="T1" fmla="*/ 22 h 141"/>
                  <a:gd name="T2" fmla="*/ 18 w 158"/>
                  <a:gd name="T3" fmla="*/ 138 h 141"/>
                  <a:gd name="T4" fmla="*/ 15 w 158"/>
                  <a:gd name="T5" fmla="*/ 141 h 141"/>
                  <a:gd name="T6" fmla="*/ 9 w 158"/>
                  <a:gd name="T7" fmla="*/ 141 h 141"/>
                  <a:gd name="T8" fmla="*/ 6 w 158"/>
                  <a:gd name="T9" fmla="*/ 138 h 141"/>
                  <a:gd name="T10" fmla="*/ 6 w 158"/>
                  <a:gd name="T11" fmla="*/ 22 h 141"/>
                  <a:gd name="T12" fmla="*/ 0 w 158"/>
                  <a:gd name="T13" fmla="*/ 12 h 141"/>
                  <a:gd name="T14" fmla="*/ 12 w 158"/>
                  <a:gd name="T15" fmla="*/ 0 h 141"/>
                  <a:gd name="T16" fmla="*/ 24 w 158"/>
                  <a:gd name="T17" fmla="*/ 12 h 141"/>
                  <a:gd name="T18" fmla="*/ 18 w 158"/>
                  <a:gd name="T19" fmla="*/ 22 h 141"/>
                  <a:gd name="T20" fmla="*/ 158 w 158"/>
                  <a:gd name="T21" fmla="*/ 88 h 141"/>
                  <a:gd name="T22" fmla="*/ 155 w 158"/>
                  <a:gd name="T23" fmla="*/ 93 h 141"/>
                  <a:gd name="T24" fmla="*/ 154 w 158"/>
                  <a:gd name="T25" fmla="*/ 94 h 141"/>
                  <a:gd name="T26" fmla="*/ 120 w 158"/>
                  <a:gd name="T27" fmla="*/ 105 h 141"/>
                  <a:gd name="T28" fmla="*/ 105 w 158"/>
                  <a:gd name="T29" fmla="*/ 101 h 141"/>
                  <a:gd name="T30" fmla="*/ 103 w 158"/>
                  <a:gd name="T31" fmla="*/ 100 h 141"/>
                  <a:gd name="T32" fmla="*/ 75 w 158"/>
                  <a:gd name="T33" fmla="*/ 92 h 141"/>
                  <a:gd name="T34" fmla="*/ 32 w 158"/>
                  <a:gd name="T35" fmla="*/ 105 h 141"/>
                  <a:gd name="T36" fmla="*/ 29 w 158"/>
                  <a:gd name="T37" fmla="*/ 106 h 141"/>
                  <a:gd name="T38" fmla="*/ 27 w 158"/>
                  <a:gd name="T39" fmla="*/ 105 h 141"/>
                  <a:gd name="T40" fmla="*/ 24 w 158"/>
                  <a:gd name="T41" fmla="*/ 100 h 141"/>
                  <a:gd name="T42" fmla="*/ 24 w 158"/>
                  <a:gd name="T43" fmla="*/ 32 h 141"/>
                  <a:gd name="T44" fmla="*/ 26 w 158"/>
                  <a:gd name="T45" fmla="*/ 27 h 141"/>
                  <a:gd name="T46" fmla="*/ 72 w 158"/>
                  <a:gd name="T47" fmla="*/ 12 h 141"/>
                  <a:gd name="T48" fmla="*/ 110 w 158"/>
                  <a:gd name="T49" fmla="*/ 23 h 141"/>
                  <a:gd name="T50" fmla="*/ 119 w 158"/>
                  <a:gd name="T51" fmla="*/ 25 h 141"/>
                  <a:gd name="T52" fmla="*/ 147 w 158"/>
                  <a:gd name="T53" fmla="*/ 14 h 141"/>
                  <a:gd name="T54" fmla="*/ 150 w 158"/>
                  <a:gd name="T55" fmla="*/ 13 h 141"/>
                  <a:gd name="T56" fmla="*/ 156 w 158"/>
                  <a:gd name="T57" fmla="*/ 13 h 141"/>
                  <a:gd name="T58" fmla="*/ 158 w 158"/>
                  <a:gd name="T59" fmla="*/ 18 h 141"/>
                  <a:gd name="T60" fmla="*/ 158 w 158"/>
                  <a:gd name="T61" fmla="*/ 88 h 141"/>
                  <a:gd name="T62" fmla="*/ 70 w 158"/>
                  <a:gd name="T63" fmla="*/ 24 h 141"/>
                  <a:gd name="T64" fmla="*/ 35 w 158"/>
                  <a:gd name="T65" fmla="*/ 36 h 141"/>
                  <a:gd name="T66" fmla="*/ 35 w 158"/>
                  <a:gd name="T67" fmla="*/ 53 h 141"/>
                  <a:gd name="T68" fmla="*/ 70 w 158"/>
                  <a:gd name="T69" fmla="*/ 42 h 141"/>
                  <a:gd name="T70" fmla="*/ 70 w 158"/>
                  <a:gd name="T71" fmla="*/ 24 h 141"/>
                  <a:gd name="T72" fmla="*/ 70 w 158"/>
                  <a:gd name="T73" fmla="*/ 63 h 141"/>
                  <a:gd name="T74" fmla="*/ 35 w 158"/>
                  <a:gd name="T75" fmla="*/ 73 h 141"/>
                  <a:gd name="T76" fmla="*/ 35 w 158"/>
                  <a:gd name="T77" fmla="*/ 90 h 141"/>
                  <a:gd name="T78" fmla="*/ 70 w 158"/>
                  <a:gd name="T79" fmla="*/ 80 h 141"/>
                  <a:gd name="T80" fmla="*/ 70 w 158"/>
                  <a:gd name="T81" fmla="*/ 63 h 141"/>
                  <a:gd name="T82" fmla="*/ 147 w 158"/>
                  <a:gd name="T83" fmla="*/ 68 h 141"/>
                  <a:gd name="T84" fmla="*/ 111 w 158"/>
                  <a:gd name="T85" fmla="*/ 74 h 141"/>
                  <a:gd name="T86" fmla="*/ 111 w 158"/>
                  <a:gd name="T87" fmla="*/ 54 h 141"/>
                  <a:gd name="T88" fmla="*/ 108 w 158"/>
                  <a:gd name="T89" fmla="*/ 52 h 141"/>
                  <a:gd name="T90" fmla="*/ 75 w 158"/>
                  <a:gd name="T91" fmla="*/ 42 h 141"/>
                  <a:gd name="T92" fmla="*/ 70 w 158"/>
                  <a:gd name="T93" fmla="*/ 42 h 141"/>
                  <a:gd name="T94" fmla="*/ 70 w 158"/>
                  <a:gd name="T95" fmla="*/ 63 h 141"/>
                  <a:gd name="T96" fmla="*/ 72 w 158"/>
                  <a:gd name="T97" fmla="*/ 63 h 141"/>
                  <a:gd name="T98" fmla="*/ 108 w 158"/>
                  <a:gd name="T99" fmla="*/ 73 h 141"/>
                  <a:gd name="T100" fmla="*/ 111 w 158"/>
                  <a:gd name="T101" fmla="*/ 74 h 141"/>
                  <a:gd name="T102" fmla="*/ 111 w 158"/>
                  <a:gd name="T103" fmla="*/ 91 h 141"/>
                  <a:gd name="T104" fmla="*/ 120 w 158"/>
                  <a:gd name="T105" fmla="*/ 93 h 141"/>
                  <a:gd name="T106" fmla="*/ 147 w 158"/>
                  <a:gd name="T107" fmla="*/ 84 h 141"/>
                  <a:gd name="T108" fmla="*/ 147 w 158"/>
                  <a:gd name="T109" fmla="*/ 68 h 141"/>
                  <a:gd name="T110" fmla="*/ 147 w 158"/>
                  <a:gd name="T111" fmla="*/ 28 h 141"/>
                  <a:gd name="T112" fmla="*/ 119 w 158"/>
                  <a:gd name="T113" fmla="*/ 36 h 141"/>
                  <a:gd name="T114" fmla="*/ 111 w 158"/>
                  <a:gd name="T115" fmla="*/ 36 h 141"/>
                  <a:gd name="T116" fmla="*/ 111 w 158"/>
                  <a:gd name="T117" fmla="*/ 54 h 141"/>
                  <a:gd name="T118" fmla="*/ 147 w 158"/>
                  <a:gd name="T119" fmla="*/ 45 h 141"/>
                  <a:gd name="T120" fmla="*/ 147 w 158"/>
                  <a:gd name="T121" fmla="*/ 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141">
                    <a:moveTo>
                      <a:pt x="18" y="22"/>
                    </a:move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0"/>
                      <a:pt x="16" y="141"/>
                      <a:pt x="15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7" y="141"/>
                      <a:pt x="6" y="140"/>
                      <a:pt x="6" y="13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3" y="20"/>
                      <a:pt x="0" y="16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8" y="0"/>
                      <a:pt x="24" y="6"/>
                      <a:pt x="24" y="12"/>
                    </a:cubicBezTo>
                    <a:cubicBezTo>
                      <a:pt x="24" y="16"/>
                      <a:pt x="21" y="20"/>
                      <a:pt x="18" y="22"/>
                    </a:cubicBezTo>
                    <a:close/>
                    <a:moveTo>
                      <a:pt x="158" y="88"/>
                    </a:moveTo>
                    <a:cubicBezTo>
                      <a:pt x="158" y="90"/>
                      <a:pt x="157" y="92"/>
                      <a:pt x="155" y="93"/>
                    </a:cubicBezTo>
                    <a:cubicBezTo>
                      <a:pt x="155" y="93"/>
                      <a:pt x="154" y="94"/>
                      <a:pt x="154" y="94"/>
                    </a:cubicBezTo>
                    <a:cubicBezTo>
                      <a:pt x="148" y="97"/>
                      <a:pt x="134" y="105"/>
                      <a:pt x="120" y="105"/>
                    </a:cubicBezTo>
                    <a:cubicBezTo>
                      <a:pt x="114" y="105"/>
                      <a:pt x="110" y="103"/>
                      <a:pt x="105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94" y="95"/>
                      <a:pt x="86" y="92"/>
                      <a:pt x="75" y="92"/>
                    </a:cubicBezTo>
                    <a:cubicBezTo>
                      <a:pt x="62" y="92"/>
                      <a:pt x="43" y="99"/>
                      <a:pt x="32" y="105"/>
                    </a:cubicBezTo>
                    <a:cubicBezTo>
                      <a:pt x="32" y="106"/>
                      <a:pt x="30" y="106"/>
                      <a:pt x="29" y="106"/>
                    </a:cubicBezTo>
                    <a:cubicBezTo>
                      <a:pt x="28" y="106"/>
                      <a:pt x="27" y="106"/>
                      <a:pt x="27" y="105"/>
                    </a:cubicBezTo>
                    <a:cubicBezTo>
                      <a:pt x="25" y="104"/>
                      <a:pt x="24" y="102"/>
                      <a:pt x="24" y="10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5" y="28"/>
                      <a:pt x="26" y="27"/>
                    </a:cubicBezTo>
                    <a:cubicBezTo>
                      <a:pt x="32" y="24"/>
                      <a:pt x="53" y="12"/>
                      <a:pt x="72" y="12"/>
                    </a:cubicBezTo>
                    <a:cubicBezTo>
                      <a:pt x="87" y="12"/>
                      <a:pt x="100" y="18"/>
                      <a:pt x="110" y="23"/>
                    </a:cubicBezTo>
                    <a:cubicBezTo>
                      <a:pt x="113" y="24"/>
                      <a:pt x="116" y="25"/>
                      <a:pt x="119" y="25"/>
                    </a:cubicBezTo>
                    <a:cubicBezTo>
                      <a:pt x="129" y="25"/>
                      <a:pt x="141" y="18"/>
                      <a:pt x="147" y="14"/>
                    </a:cubicBezTo>
                    <a:cubicBezTo>
                      <a:pt x="148" y="14"/>
                      <a:pt x="149" y="13"/>
                      <a:pt x="150" y="13"/>
                    </a:cubicBezTo>
                    <a:cubicBezTo>
                      <a:pt x="152" y="12"/>
                      <a:pt x="154" y="12"/>
                      <a:pt x="156" y="13"/>
                    </a:cubicBezTo>
                    <a:cubicBezTo>
                      <a:pt x="157" y="14"/>
                      <a:pt x="158" y="16"/>
                      <a:pt x="158" y="18"/>
                    </a:cubicBezTo>
                    <a:lnTo>
                      <a:pt x="158" y="88"/>
                    </a:lnTo>
                    <a:close/>
                    <a:moveTo>
                      <a:pt x="70" y="24"/>
                    </a:moveTo>
                    <a:cubicBezTo>
                      <a:pt x="59" y="25"/>
                      <a:pt x="45" y="30"/>
                      <a:pt x="35" y="3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46" y="47"/>
                      <a:pt x="59" y="42"/>
                      <a:pt x="70" y="42"/>
                    </a:cubicBezTo>
                    <a:lnTo>
                      <a:pt x="70" y="24"/>
                    </a:lnTo>
                    <a:close/>
                    <a:moveTo>
                      <a:pt x="70" y="63"/>
                    </a:moveTo>
                    <a:cubicBezTo>
                      <a:pt x="59" y="64"/>
                      <a:pt x="46" y="68"/>
                      <a:pt x="35" y="73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46" y="85"/>
                      <a:pt x="59" y="81"/>
                      <a:pt x="70" y="80"/>
                    </a:cubicBezTo>
                    <a:lnTo>
                      <a:pt x="70" y="63"/>
                    </a:lnTo>
                    <a:close/>
                    <a:moveTo>
                      <a:pt x="147" y="68"/>
                    </a:moveTo>
                    <a:cubicBezTo>
                      <a:pt x="138" y="72"/>
                      <a:pt x="124" y="78"/>
                      <a:pt x="111" y="74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3"/>
                      <a:pt x="109" y="53"/>
                      <a:pt x="108" y="52"/>
                    </a:cubicBezTo>
                    <a:cubicBezTo>
                      <a:pt x="97" y="47"/>
                      <a:pt x="89" y="42"/>
                      <a:pt x="75" y="42"/>
                    </a:cubicBezTo>
                    <a:cubicBezTo>
                      <a:pt x="73" y="42"/>
                      <a:pt x="72" y="42"/>
                      <a:pt x="70" y="42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1" y="63"/>
                      <a:pt x="72" y="63"/>
                      <a:pt x="72" y="63"/>
                    </a:cubicBezTo>
                    <a:cubicBezTo>
                      <a:pt x="86" y="63"/>
                      <a:pt x="97" y="67"/>
                      <a:pt x="108" y="73"/>
                    </a:cubicBezTo>
                    <a:cubicBezTo>
                      <a:pt x="109" y="73"/>
                      <a:pt x="110" y="74"/>
                      <a:pt x="111" y="74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4" y="92"/>
                      <a:pt x="117" y="93"/>
                      <a:pt x="120" y="93"/>
                    </a:cubicBezTo>
                    <a:cubicBezTo>
                      <a:pt x="130" y="93"/>
                      <a:pt x="141" y="87"/>
                      <a:pt x="147" y="84"/>
                    </a:cubicBezTo>
                    <a:lnTo>
                      <a:pt x="147" y="68"/>
                    </a:lnTo>
                    <a:close/>
                    <a:moveTo>
                      <a:pt x="147" y="28"/>
                    </a:moveTo>
                    <a:cubicBezTo>
                      <a:pt x="139" y="32"/>
                      <a:pt x="129" y="36"/>
                      <a:pt x="119" y="36"/>
                    </a:cubicBezTo>
                    <a:cubicBezTo>
                      <a:pt x="116" y="36"/>
                      <a:pt x="114" y="36"/>
                      <a:pt x="111" y="3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4" y="57"/>
                      <a:pt x="138" y="50"/>
                      <a:pt x="147" y="45"/>
                    </a:cubicBezTo>
                    <a:lnTo>
                      <a:pt x="147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506663" y="1"/>
            <a:ext cx="7162800" cy="908154"/>
            <a:chOff x="2506663" y="1"/>
            <a:chExt cx="7162800" cy="908154"/>
          </a:xfrm>
        </p:grpSpPr>
        <p:grpSp>
          <p:nvGrpSpPr>
            <p:cNvPr id="102" name="组合 101"/>
            <p:cNvGrpSpPr/>
            <p:nvPr/>
          </p:nvGrpSpPr>
          <p:grpSpPr>
            <a:xfrm>
              <a:off x="8280400" y="1"/>
              <a:ext cx="1389063" cy="908154"/>
              <a:chOff x="8280400" y="0"/>
              <a:chExt cx="1389063" cy="1287463"/>
            </a:xfrm>
          </p:grpSpPr>
          <p:sp>
            <p:nvSpPr>
              <p:cNvPr id="103" name="矩形 122"/>
              <p:cNvSpPr>
                <a:spLocks noChangeArrowheads="1"/>
              </p:cNvSpPr>
              <p:nvPr/>
            </p:nvSpPr>
            <p:spPr bwMode="auto">
              <a:xfrm>
                <a:off x="8280400" y="0"/>
                <a:ext cx="187711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4" name="矩形 123"/>
              <p:cNvSpPr>
                <a:spLocks noChangeArrowheads="1"/>
              </p:cNvSpPr>
              <p:nvPr/>
            </p:nvSpPr>
            <p:spPr bwMode="auto">
              <a:xfrm>
                <a:off x="8510007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5" name="矩形 124"/>
              <p:cNvSpPr>
                <a:spLocks noChangeArrowheads="1"/>
              </p:cNvSpPr>
              <p:nvPr/>
            </p:nvSpPr>
            <p:spPr bwMode="auto">
              <a:xfrm>
                <a:off x="8849520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6" name="矩形 125"/>
              <p:cNvSpPr>
                <a:spLocks noChangeArrowheads="1"/>
              </p:cNvSpPr>
              <p:nvPr/>
            </p:nvSpPr>
            <p:spPr bwMode="auto">
              <a:xfrm>
                <a:off x="9241266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2506663" y="1"/>
              <a:ext cx="1389062" cy="908154"/>
              <a:chOff x="2506663" y="0"/>
              <a:chExt cx="1389062" cy="1287463"/>
            </a:xfrm>
          </p:grpSpPr>
          <p:sp>
            <p:nvSpPr>
              <p:cNvPr id="108" name="矩形 127"/>
              <p:cNvSpPr>
                <a:spLocks noChangeArrowheads="1"/>
              </p:cNvSpPr>
              <p:nvPr/>
            </p:nvSpPr>
            <p:spPr bwMode="auto">
              <a:xfrm flipH="1">
                <a:off x="3708015" y="0"/>
                <a:ext cx="187710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9" name="矩形 128"/>
              <p:cNvSpPr>
                <a:spLocks noChangeArrowheads="1"/>
              </p:cNvSpPr>
              <p:nvPr/>
            </p:nvSpPr>
            <p:spPr bwMode="auto">
              <a:xfrm flipH="1">
                <a:off x="3368502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0" name="矩形 129"/>
              <p:cNvSpPr>
                <a:spLocks noChangeArrowheads="1"/>
              </p:cNvSpPr>
              <p:nvPr/>
            </p:nvSpPr>
            <p:spPr bwMode="auto">
              <a:xfrm flipH="1">
                <a:off x="2976757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1" name="矩形 130"/>
              <p:cNvSpPr>
                <a:spLocks noChangeArrowheads="1"/>
              </p:cNvSpPr>
              <p:nvPr/>
            </p:nvSpPr>
            <p:spPr bwMode="auto">
              <a:xfrm flipH="1">
                <a:off x="2506663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112" name="文本框 131"/>
          <p:cNvSpPr>
            <a:spLocks noChangeArrowheads="1"/>
          </p:cNvSpPr>
          <p:nvPr/>
        </p:nvSpPr>
        <p:spPr bwMode="auto">
          <a:xfrm>
            <a:off x="5410491" y="138822"/>
            <a:ext cx="1362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4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3" name="Freeform 6"/>
          <p:cNvSpPr>
            <a:spLocks/>
          </p:cNvSpPr>
          <p:nvPr/>
        </p:nvSpPr>
        <p:spPr bwMode="auto">
          <a:xfrm>
            <a:off x="4951466" y="3360203"/>
            <a:ext cx="1099143" cy="1097924"/>
          </a:xfrm>
          <a:custGeom>
            <a:avLst/>
            <a:gdLst>
              <a:gd name="T0" fmla="*/ 618 w 902"/>
              <a:gd name="T1" fmla="*/ 0 h 901"/>
              <a:gd name="T2" fmla="*/ 283 w 902"/>
              <a:gd name="T3" fmla="*/ 0 h 901"/>
              <a:gd name="T4" fmla="*/ 283 w 902"/>
              <a:gd name="T5" fmla="*/ 284 h 901"/>
              <a:gd name="T6" fmla="*/ 0 w 902"/>
              <a:gd name="T7" fmla="*/ 284 h 901"/>
              <a:gd name="T8" fmla="*/ 0 w 902"/>
              <a:gd name="T9" fmla="*/ 617 h 901"/>
              <a:gd name="T10" fmla="*/ 283 w 902"/>
              <a:gd name="T11" fmla="*/ 617 h 901"/>
              <a:gd name="T12" fmla="*/ 283 w 902"/>
              <a:gd name="T13" fmla="*/ 901 h 901"/>
              <a:gd name="T14" fmla="*/ 618 w 902"/>
              <a:gd name="T15" fmla="*/ 901 h 901"/>
              <a:gd name="T16" fmla="*/ 618 w 902"/>
              <a:gd name="T17" fmla="*/ 617 h 901"/>
              <a:gd name="T18" fmla="*/ 902 w 902"/>
              <a:gd name="T19" fmla="*/ 617 h 901"/>
              <a:gd name="T20" fmla="*/ 902 w 902"/>
              <a:gd name="T21" fmla="*/ 284 h 901"/>
              <a:gd name="T22" fmla="*/ 618 w 902"/>
              <a:gd name="T23" fmla="*/ 284 h 901"/>
              <a:gd name="T24" fmla="*/ 618 w 902"/>
              <a:gd name="T25" fmla="*/ 0 h 901"/>
              <a:gd name="T26" fmla="*/ 618 w 902"/>
              <a:gd name="T27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02" h="901">
                <a:moveTo>
                  <a:pt x="618" y="0"/>
                </a:moveTo>
                <a:lnTo>
                  <a:pt x="283" y="0"/>
                </a:lnTo>
                <a:lnTo>
                  <a:pt x="283" y="284"/>
                </a:lnTo>
                <a:lnTo>
                  <a:pt x="0" y="284"/>
                </a:lnTo>
                <a:lnTo>
                  <a:pt x="0" y="617"/>
                </a:lnTo>
                <a:lnTo>
                  <a:pt x="283" y="617"/>
                </a:lnTo>
                <a:lnTo>
                  <a:pt x="283" y="901"/>
                </a:lnTo>
                <a:lnTo>
                  <a:pt x="618" y="901"/>
                </a:lnTo>
                <a:lnTo>
                  <a:pt x="618" y="617"/>
                </a:lnTo>
                <a:lnTo>
                  <a:pt x="902" y="617"/>
                </a:lnTo>
                <a:lnTo>
                  <a:pt x="902" y="284"/>
                </a:lnTo>
                <a:lnTo>
                  <a:pt x="618" y="284"/>
                </a:lnTo>
                <a:lnTo>
                  <a:pt x="618" y="0"/>
                </a:lnTo>
                <a:lnTo>
                  <a:pt x="618" y="0"/>
                </a:lnTo>
                <a:close/>
              </a:path>
            </a:pathLst>
          </a:custGeom>
          <a:solidFill>
            <a:srgbClr val="23B9D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43" y="2741133"/>
            <a:ext cx="3782576" cy="237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4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73" grpId="0"/>
      <p:bldP spid="74" grpId="0"/>
      <p:bldP spid="112" grpId="0"/>
      <p:bldP spid="1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" y="2116311"/>
            <a:ext cx="4704615" cy="22065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8" y="765563"/>
            <a:ext cx="1204577" cy="1189640"/>
            <a:chOff x="6105728" y="4285031"/>
            <a:chExt cx="1204577" cy="1189640"/>
          </a:xfrm>
        </p:grpSpPr>
        <p:sp>
          <p:nvSpPr>
            <p:cNvPr id="8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10" name="Oval 7"/>
              <p:cNvSpPr>
                <a:spLocks/>
              </p:cNvSpPr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3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7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1" y="3444536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8868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1"/>
            <a:ext cx="4716380" cy="6866869"/>
          </a:xfrm>
          <a:prstGeom prst="rect">
            <a:avLst/>
          </a:prstGeom>
        </p:spPr>
      </p:pic>
      <p:sp>
        <p:nvSpPr>
          <p:cNvPr id="20" name="Rectangle 7"/>
          <p:cNvSpPr>
            <a:spLocks/>
          </p:cNvSpPr>
          <p:nvPr/>
        </p:nvSpPr>
        <p:spPr bwMode="auto">
          <a:xfrm>
            <a:off x="4003797" y="1625694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1" name="Rectangle 5"/>
          <p:cNvSpPr>
            <a:spLocks/>
          </p:cNvSpPr>
          <p:nvPr/>
        </p:nvSpPr>
        <p:spPr bwMode="auto">
          <a:xfrm>
            <a:off x="4003794" y="2343524"/>
            <a:ext cx="6283259" cy="3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04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02283" y="3567707"/>
            <a:ext cx="1499615" cy="396287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770678" y="3714318"/>
            <a:ext cx="1499615" cy="38528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339073" y="3567706"/>
            <a:ext cx="1499615" cy="396286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5907467" y="3714318"/>
            <a:ext cx="1499615" cy="38528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044255" y="3714320"/>
            <a:ext cx="1499615" cy="385285"/>
            <a:chOff x="9267526" y="3583748"/>
            <a:chExt cx="1499779" cy="385327"/>
          </a:xfrm>
          <a:solidFill>
            <a:schemeClr val="accent1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475862" y="3567707"/>
            <a:ext cx="1499615" cy="396287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98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9561915" y="4185268"/>
            <a:ext cx="464295" cy="465087"/>
            <a:chOff x="9145588" y="4435475"/>
            <a:chExt cx="464344" cy="465138"/>
          </a:xfrm>
          <a:solidFill>
            <a:schemeClr val="accent1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398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062299" y="3032889"/>
            <a:ext cx="464295" cy="464294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215630" y="4175840"/>
            <a:ext cx="465087" cy="46429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8" tIns="19048" rIns="19048" bIns="19048" anchor="ctr"/>
          <a:lstStyle/>
          <a:p>
            <a:pPr algn="ctr" defTabSz="228540" hangingPunct="0">
              <a:lnSpc>
                <a:spcPct val="120000"/>
              </a:lnSpc>
            </a:pPr>
            <a:endParaRPr lang="en-US" sz="1398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4925115" y="3026458"/>
            <a:ext cx="465087" cy="391276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719946" y="3032492"/>
            <a:ext cx="464295" cy="362706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498449" y="4175841"/>
            <a:ext cx="319055" cy="465087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ctr" defTabSz="228540" hangingPunct="0"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8895092" y="2249524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8895091" y="1976704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423923" y="4952659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423922" y="4679839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646260" y="2249524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646259" y="1976704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358986" y="4952659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358986" y="4679839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651379" y="2249524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651378" y="1976704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23996" y="4952659"/>
            <a:ext cx="2237789" cy="51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23994" y="4679839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46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128171" y="1674249"/>
            <a:ext cx="464184" cy="518337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28173" y="2256315"/>
            <a:ext cx="3272723" cy="515099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28173" y="3095159"/>
            <a:ext cx="3272723" cy="515099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128173" y="3933999"/>
            <a:ext cx="3272723" cy="515099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128173" y="4772844"/>
            <a:ext cx="3272724" cy="51509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587684" y="2117905"/>
            <a:ext cx="2409275" cy="702598"/>
            <a:chOff x="8451509" y="2034687"/>
            <a:chExt cx="3254568" cy="702672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56194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0" y="2365039"/>
              <a:ext cx="3198057" cy="372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587685" y="2956746"/>
            <a:ext cx="2367439" cy="702598"/>
            <a:chOff x="8508022" y="2034687"/>
            <a:chExt cx="3198055" cy="702672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56195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372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587683" y="4634428"/>
            <a:ext cx="2367440" cy="702597"/>
            <a:chOff x="8508022" y="2034687"/>
            <a:chExt cx="3198055" cy="702673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56194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372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587683" y="3795587"/>
            <a:ext cx="2391392" cy="702598"/>
            <a:chOff x="8475665" y="2034687"/>
            <a:chExt cx="3230412" cy="702672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18993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372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271843" y="2256311"/>
            <a:ext cx="3854127" cy="3031628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512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512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62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/>
          <p:nvPr/>
        </p:nvGrpSpPr>
        <p:grpSpPr>
          <a:xfrm rot="16200000">
            <a:off x="3241534" y="3828279"/>
            <a:ext cx="729684" cy="486457"/>
            <a:chOff x="3200400" y="1234012"/>
            <a:chExt cx="1371600" cy="728138"/>
          </a:xfrm>
        </p:grpSpPr>
        <p:sp>
          <p:nvSpPr>
            <p:cNvPr id="59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2"/>
          <p:cNvGrpSpPr/>
          <p:nvPr/>
        </p:nvGrpSpPr>
        <p:grpSpPr>
          <a:xfrm rot="16200000">
            <a:off x="4228222" y="3828279"/>
            <a:ext cx="729684" cy="486457"/>
            <a:chOff x="3200400" y="1234012"/>
            <a:chExt cx="1371600" cy="728138"/>
          </a:xfrm>
        </p:grpSpPr>
        <p:sp>
          <p:nvSpPr>
            <p:cNvPr id="64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4"/>
          <p:cNvGrpSpPr/>
          <p:nvPr/>
        </p:nvGrpSpPr>
        <p:grpSpPr>
          <a:xfrm rot="16200000">
            <a:off x="5214909" y="3828279"/>
            <a:ext cx="729684" cy="486457"/>
            <a:chOff x="3200400" y="1234012"/>
            <a:chExt cx="1371600" cy="728138"/>
          </a:xfrm>
        </p:grpSpPr>
        <p:sp>
          <p:nvSpPr>
            <p:cNvPr id="76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00"/>
          <p:cNvGrpSpPr/>
          <p:nvPr/>
        </p:nvGrpSpPr>
        <p:grpSpPr>
          <a:xfrm rot="16200000">
            <a:off x="8482011" y="3523428"/>
            <a:ext cx="731949" cy="1098423"/>
            <a:chOff x="4257815" y="3604273"/>
            <a:chExt cx="632164" cy="948677"/>
          </a:xfrm>
        </p:grpSpPr>
        <p:grpSp>
          <p:nvGrpSpPr>
            <p:cNvPr id="6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37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758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758" dirty="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94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120"/>
          <p:cNvGrpSpPr/>
          <p:nvPr/>
        </p:nvGrpSpPr>
        <p:grpSpPr>
          <a:xfrm rot="16200000" flipH="1">
            <a:off x="4253671" y="4300694"/>
            <a:ext cx="1681656" cy="484051"/>
            <a:chOff x="4889980" y="1620289"/>
            <a:chExt cx="1452400" cy="418060"/>
          </a:xfrm>
        </p:grpSpPr>
        <p:sp>
          <p:nvSpPr>
            <p:cNvPr id="122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74"/>
          <p:cNvGrpSpPr/>
          <p:nvPr/>
        </p:nvGrpSpPr>
        <p:grpSpPr>
          <a:xfrm rot="16200000">
            <a:off x="6175114" y="3828279"/>
            <a:ext cx="729684" cy="486457"/>
            <a:chOff x="3200400" y="1234012"/>
            <a:chExt cx="1371600" cy="728138"/>
          </a:xfrm>
        </p:grpSpPr>
        <p:sp>
          <p:nvSpPr>
            <p:cNvPr id="70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4"/>
          <p:cNvGrpSpPr/>
          <p:nvPr/>
        </p:nvGrpSpPr>
        <p:grpSpPr>
          <a:xfrm rot="16200000">
            <a:off x="7172818" y="3828279"/>
            <a:ext cx="729684" cy="486457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0"/>
          <p:cNvGrpSpPr/>
          <p:nvPr/>
        </p:nvGrpSpPr>
        <p:grpSpPr>
          <a:xfrm rot="5400000" flipH="1" flipV="1">
            <a:off x="5224175" y="3344113"/>
            <a:ext cx="1681656" cy="484051"/>
            <a:chOff x="4889980" y="1620289"/>
            <a:chExt cx="1452400" cy="418060"/>
          </a:xfrm>
        </p:grpSpPr>
        <p:sp>
          <p:nvSpPr>
            <p:cNvPr id="82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20"/>
          <p:cNvGrpSpPr/>
          <p:nvPr/>
        </p:nvGrpSpPr>
        <p:grpSpPr>
          <a:xfrm rot="16200000" flipH="1">
            <a:off x="6199085" y="4300694"/>
            <a:ext cx="1681656" cy="484051"/>
            <a:chOff x="4889980" y="1620289"/>
            <a:chExt cx="1452400" cy="418060"/>
          </a:xfrm>
        </p:grpSpPr>
        <p:sp>
          <p:nvSpPr>
            <p:cNvPr id="86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20"/>
          <p:cNvGrpSpPr/>
          <p:nvPr/>
        </p:nvGrpSpPr>
        <p:grpSpPr>
          <a:xfrm rot="5400000" flipH="1" flipV="1">
            <a:off x="7196791" y="3344113"/>
            <a:ext cx="1681656" cy="484051"/>
            <a:chOff x="4889980" y="1620289"/>
            <a:chExt cx="1452400" cy="418060"/>
          </a:xfrm>
        </p:grpSpPr>
        <p:sp>
          <p:nvSpPr>
            <p:cNvPr id="90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20"/>
          <p:cNvGrpSpPr/>
          <p:nvPr/>
        </p:nvGrpSpPr>
        <p:grpSpPr>
          <a:xfrm rot="5400000" flipH="1" flipV="1">
            <a:off x="3250800" y="3344113"/>
            <a:ext cx="1681656" cy="484051"/>
            <a:chOff x="4889980" y="1620289"/>
            <a:chExt cx="1452400" cy="418060"/>
          </a:xfrm>
        </p:grpSpPr>
        <p:sp>
          <p:nvSpPr>
            <p:cNvPr id="97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08"/>
          <p:cNvGrpSpPr/>
          <p:nvPr/>
        </p:nvGrpSpPr>
        <p:grpSpPr>
          <a:xfrm>
            <a:off x="5651873" y="2563272"/>
            <a:ext cx="885271" cy="859927"/>
            <a:chOff x="6299532" y="3384456"/>
            <a:chExt cx="469021" cy="4555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1"/>
          <p:cNvGrpSpPr/>
          <p:nvPr/>
        </p:nvGrpSpPr>
        <p:grpSpPr>
          <a:xfrm>
            <a:off x="6612078" y="4774775"/>
            <a:ext cx="885271" cy="859927"/>
            <a:chOff x="630683" y="4190009"/>
            <a:chExt cx="469021" cy="455593"/>
          </a:xfrm>
        </p:grpSpPr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14"/>
          <p:cNvGrpSpPr/>
          <p:nvPr/>
        </p:nvGrpSpPr>
        <p:grpSpPr>
          <a:xfrm>
            <a:off x="4665185" y="4774775"/>
            <a:ext cx="885271" cy="859927"/>
            <a:chOff x="3425803" y="3384456"/>
            <a:chExt cx="469021" cy="455593"/>
          </a:xfrm>
        </p:grpSpPr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17"/>
          <p:cNvGrpSpPr/>
          <p:nvPr/>
        </p:nvGrpSpPr>
        <p:grpSpPr>
          <a:xfrm>
            <a:off x="3678497" y="2563272"/>
            <a:ext cx="885271" cy="859927"/>
            <a:chOff x="630683" y="3383511"/>
            <a:chExt cx="469021" cy="4555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20"/>
          <p:cNvGrpSpPr/>
          <p:nvPr/>
        </p:nvGrpSpPr>
        <p:grpSpPr>
          <a:xfrm>
            <a:off x="7601226" y="2563272"/>
            <a:ext cx="885271" cy="859927"/>
            <a:chOff x="3428938" y="4190009"/>
            <a:chExt cx="469021" cy="45559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74" tIns="52937" rIns="105874" bIns="5293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8" name="Text Placeholder 3"/>
          <p:cNvSpPr txBox="1">
            <a:spLocks/>
          </p:cNvSpPr>
          <p:nvPr/>
        </p:nvSpPr>
        <p:spPr>
          <a:xfrm>
            <a:off x="2781661" y="4906710"/>
            <a:ext cx="1683401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"/>
          <p:cNvSpPr txBox="1">
            <a:spLocks/>
          </p:cNvSpPr>
          <p:nvPr/>
        </p:nvSpPr>
        <p:spPr>
          <a:xfrm>
            <a:off x="7783185" y="4906710"/>
            <a:ext cx="1683401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 Placeholder 3"/>
          <p:cNvSpPr txBox="1">
            <a:spLocks/>
          </p:cNvSpPr>
          <p:nvPr/>
        </p:nvSpPr>
        <p:spPr>
          <a:xfrm>
            <a:off x="1799552" y="2559396"/>
            <a:ext cx="1683401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"/>
          <p:cNvSpPr txBox="1">
            <a:spLocks/>
          </p:cNvSpPr>
          <p:nvPr/>
        </p:nvSpPr>
        <p:spPr>
          <a:xfrm>
            <a:off x="5252044" y="1845806"/>
            <a:ext cx="1683401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 Placeholder 3"/>
          <p:cNvSpPr txBox="1">
            <a:spLocks/>
          </p:cNvSpPr>
          <p:nvPr/>
        </p:nvSpPr>
        <p:spPr>
          <a:xfrm>
            <a:off x="8692933" y="2559396"/>
            <a:ext cx="1683401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35293" y="254192"/>
            <a:ext cx="2436564" cy="2917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zh-CN" altLang="en-US" sz="18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35296" y="555819"/>
            <a:ext cx="1804981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232"/>
            <a:r>
              <a:rPr lang="en-US" altLang="zh-CN" sz="996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996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287153" y="254189"/>
            <a:ext cx="389011" cy="389010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V="1">
            <a:off x="549927" y="226299"/>
            <a:ext cx="113491" cy="113491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40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34" grpId="0"/>
      <p:bldP spid="137" grpId="0"/>
      <p:bldP spid="1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2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Rectangle 7"/>
          <p:cNvSpPr>
            <a:spLocks/>
          </p:cNvSpPr>
          <p:nvPr/>
        </p:nvSpPr>
        <p:spPr bwMode="auto">
          <a:xfrm>
            <a:off x="4997653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976967" y="2116309"/>
            <a:ext cx="6373256" cy="450436"/>
            <a:chOff x="2506663" y="0"/>
            <a:chExt cx="6373256" cy="1287463"/>
          </a:xfrm>
        </p:grpSpPr>
        <p:sp>
          <p:nvSpPr>
            <p:cNvPr id="20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" name="Rectangle 5"/>
          <p:cNvSpPr>
            <a:spLocks/>
          </p:cNvSpPr>
          <p:nvPr/>
        </p:nvSpPr>
        <p:spPr bwMode="auto">
          <a:xfrm>
            <a:off x="4997651" y="3444536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6" y="2116311"/>
            <a:ext cx="4704615" cy="220652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830788" y="766709"/>
            <a:ext cx="1204577" cy="1189640"/>
            <a:chOff x="6105728" y="742606"/>
            <a:chExt cx="1204577" cy="1189640"/>
          </a:xfrm>
        </p:grpSpPr>
        <p:sp>
          <p:nvSpPr>
            <p:cNvPr id="27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28" name="Group 1"/>
            <p:cNvGrpSpPr/>
            <p:nvPr/>
          </p:nvGrpSpPr>
          <p:grpSpPr>
            <a:xfrm>
              <a:off x="6274977" y="919521"/>
              <a:ext cx="862306" cy="851615"/>
              <a:chOff x="6000344" y="-2718185"/>
              <a:chExt cx="675950" cy="675951"/>
            </a:xfrm>
          </p:grpSpPr>
          <p:sp>
            <p:nvSpPr>
              <p:cNvPr id="29" name="Oval 4"/>
              <p:cNvSpPr>
                <a:spLocks/>
              </p:cNvSpPr>
              <p:nvPr/>
            </p:nvSpPr>
            <p:spPr bwMode="auto">
              <a:xfrm>
                <a:off x="6000344" y="-2718185"/>
                <a:ext cx="675950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6233093" y="-2556012"/>
                <a:ext cx="244316" cy="364048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625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 huiyizhuo"/>
</p:tagLst>
</file>

<file path=ppt/theme/theme1.xml><?xml version="1.0" encoding="utf-8"?>
<a:theme xmlns:a="http://schemas.openxmlformats.org/drawingml/2006/main" name="第一PPT，www.1ppt.com">
  <a:themeElements>
    <a:clrScheme name="自定义 6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BD0D9"/>
      </a:accent1>
      <a:accent2>
        <a:srgbClr val="0BD0D9"/>
      </a:accent2>
      <a:accent3>
        <a:srgbClr val="0BD0D9"/>
      </a:accent3>
      <a:accent4>
        <a:srgbClr val="0BD0D9"/>
      </a:accent4>
      <a:accent5>
        <a:srgbClr val="0BD0D9"/>
      </a:accent5>
      <a:accent6>
        <a:srgbClr val="0BD0D9"/>
      </a:accent6>
      <a:hlink>
        <a:srgbClr val="0BD0D9"/>
      </a:hlink>
      <a:folHlink>
        <a:srgbClr val="85DFD0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1680</TotalTime>
  <Pages>0</Pages>
  <Words>7223</Words>
  <Characters>0</Characters>
  <Application>Microsoft Office PowerPoint</Application>
  <DocSecurity>0</DocSecurity>
  <PresentationFormat>自定义</PresentationFormat>
  <Lines>0</Lines>
  <Paragraphs>285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蓝色医疗</dc:title>
  <dc:creator>第一PPT模板网：www.1ppt.com</dc:creator>
  <cp:keywords>第一PPT模板网：www.1ppt.com</cp:keywords>
  <cp:lastModifiedBy>Windows User</cp:lastModifiedBy>
  <cp:revision>187</cp:revision>
  <dcterms:created xsi:type="dcterms:W3CDTF">2014-08-07T04:10:00Z</dcterms:created>
  <dcterms:modified xsi:type="dcterms:W3CDTF">2017-08-23T09:12:27Z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2052-9.1.0.4843</vt:lpwstr>
  </property>
</Properties>
</file>