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716" r:id="rId2"/>
  </p:sldMasterIdLst>
  <p:notesMasterIdLst>
    <p:notesMasterId r:id="rId28"/>
  </p:notesMasterIdLst>
  <p:handoutMasterIdLst>
    <p:handoutMasterId r:id="rId29"/>
  </p:handoutMasterIdLst>
  <p:sldIdLst>
    <p:sldId id="256" r:id="rId3"/>
    <p:sldId id="342" r:id="rId4"/>
    <p:sldId id="343" r:id="rId5"/>
    <p:sldId id="346" r:id="rId6"/>
    <p:sldId id="376" r:id="rId7"/>
    <p:sldId id="377" r:id="rId8"/>
    <p:sldId id="379" r:id="rId9"/>
    <p:sldId id="381" r:id="rId10"/>
    <p:sldId id="366" r:id="rId11"/>
    <p:sldId id="388" r:id="rId12"/>
    <p:sldId id="390" r:id="rId13"/>
    <p:sldId id="378" r:id="rId14"/>
    <p:sldId id="355" r:id="rId15"/>
    <p:sldId id="380" r:id="rId16"/>
    <p:sldId id="382" r:id="rId17"/>
    <p:sldId id="385" r:id="rId18"/>
    <p:sldId id="387" r:id="rId19"/>
    <p:sldId id="389" r:id="rId20"/>
    <p:sldId id="373" r:id="rId21"/>
    <p:sldId id="391" r:id="rId22"/>
    <p:sldId id="392" r:id="rId23"/>
    <p:sldId id="394" r:id="rId24"/>
    <p:sldId id="395" r:id="rId25"/>
    <p:sldId id="375" r:id="rId26"/>
    <p:sldId id="396" r:id="rId27"/>
  </p:sldIdLst>
  <p:sldSz cx="9144000" cy="5145088"/>
  <p:notesSz cx="6858000" cy="9144000"/>
  <p:defaultTextStyle>
    <a:defPPr>
      <a:defRPr lang="en-US"/>
    </a:defPPr>
    <a:lvl1pPr algn="l" rtl="0" fontAlgn="base">
      <a:spcBef>
        <a:spcPct val="0"/>
      </a:spcBef>
      <a:spcAft>
        <a:spcPct val="0"/>
      </a:spcAft>
      <a:defRPr b="1" kern="1200">
        <a:solidFill>
          <a:schemeClr val="tx1"/>
        </a:solidFill>
        <a:latin typeface="Amelia BT"/>
        <a:ea typeface="宋体" pitchFamily="2" charset="-122"/>
        <a:cs typeface="+mn-cs"/>
      </a:defRPr>
    </a:lvl1pPr>
    <a:lvl2pPr marL="457200" algn="l" rtl="0" fontAlgn="base">
      <a:spcBef>
        <a:spcPct val="0"/>
      </a:spcBef>
      <a:spcAft>
        <a:spcPct val="0"/>
      </a:spcAft>
      <a:defRPr b="1" kern="1200">
        <a:solidFill>
          <a:schemeClr val="tx1"/>
        </a:solidFill>
        <a:latin typeface="Amelia BT"/>
        <a:ea typeface="宋体" pitchFamily="2" charset="-122"/>
        <a:cs typeface="+mn-cs"/>
      </a:defRPr>
    </a:lvl2pPr>
    <a:lvl3pPr marL="914400" algn="l" rtl="0" fontAlgn="base">
      <a:spcBef>
        <a:spcPct val="0"/>
      </a:spcBef>
      <a:spcAft>
        <a:spcPct val="0"/>
      </a:spcAft>
      <a:defRPr b="1" kern="1200">
        <a:solidFill>
          <a:schemeClr val="tx1"/>
        </a:solidFill>
        <a:latin typeface="Amelia BT"/>
        <a:ea typeface="宋体" pitchFamily="2" charset="-122"/>
        <a:cs typeface="+mn-cs"/>
      </a:defRPr>
    </a:lvl3pPr>
    <a:lvl4pPr marL="1371600" algn="l" rtl="0" fontAlgn="base">
      <a:spcBef>
        <a:spcPct val="0"/>
      </a:spcBef>
      <a:spcAft>
        <a:spcPct val="0"/>
      </a:spcAft>
      <a:defRPr b="1" kern="1200">
        <a:solidFill>
          <a:schemeClr val="tx1"/>
        </a:solidFill>
        <a:latin typeface="Amelia BT"/>
        <a:ea typeface="宋体" pitchFamily="2" charset="-122"/>
        <a:cs typeface="+mn-cs"/>
      </a:defRPr>
    </a:lvl4pPr>
    <a:lvl5pPr marL="1828800" algn="l" rtl="0" fontAlgn="base">
      <a:spcBef>
        <a:spcPct val="0"/>
      </a:spcBef>
      <a:spcAft>
        <a:spcPct val="0"/>
      </a:spcAft>
      <a:defRPr b="1" kern="1200">
        <a:solidFill>
          <a:schemeClr val="tx1"/>
        </a:solidFill>
        <a:latin typeface="Amelia BT"/>
        <a:ea typeface="宋体" pitchFamily="2" charset="-122"/>
        <a:cs typeface="+mn-cs"/>
      </a:defRPr>
    </a:lvl5pPr>
    <a:lvl6pPr marL="2286000" algn="l" defTabSz="914400" rtl="0" eaLnBrk="1" latinLnBrk="0" hangingPunct="1">
      <a:defRPr b="1" kern="1200">
        <a:solidFill>
          <a:schemeClr val="tx1"/>
        </a:solidFill>
        <a:latin typeface="Amelia BT"/>
        <a:ea typeface="宋体" pitchFamily="2" charset="-122"/>
        <a:cs typeface="+mn-cs"/>
      </a:defRPr>
    </a:lvl6pPr>
    <a:lvl7pPr marL="2743200" algn="l" defTabSz="914400" rtl="0" eaLnBrk="1" latinLnBrk="0" hangingPunct="1">
      <a:defRPr b="1" kern="1200">
        <a:solidFill>
          <a:schemeClr val="tx1"/>
        </a:solidFill>
        <a:latin typeface="Amelia BT"/>
        <a:ea typeface="宋体" pitchFamily="2" charset="-122"/>
        <a:cs typeface="+mn-cs"/>
      </a:defRPr>
    </a:lvl7pPr>
    <a:lvl8pPr marL="3200400" algn="l" defTabSz="914400" rtl="0" eaLnBrk="1" latinLnBrk="0" hangingPunct="1">
      <a:defRPr b="1" kern="1200">
        <a:solidFill>
          <a:schemeClr val="tx1"/>
        </a:solidFill>
        <a:latin typeface="Amelia BT"/>
        <a:ea typeface="宋体" pitchFamily="2" charset="-122"/>
        <a:cs typeface="+mn-cs"/>
      </a:defRPr>
    </a:lvl8pPr>
    <a:lvl9pPr marL="3657600" algn="l" defTabSz="914400" rtl="0" eaLnBrk="1" latinLnBrk="0" hangingPunct="1">
      <a:defRPr b="1" kern="1200">
        <a:solidFill>
          <a:schemeClr val="tx1"/>
        </a:solidFill>
        <a:latin typeface="Amelia BT"/>
        <a:ea typeface="宋体" pitchFamily="2" charset="-122"/>
        <a:cs typeface="+mn-cs"/>
      </a:defRPr>
    </a:lvl9pPr>
  </p:defaultTextStyle>
  <p:extLst>
    <p:ext uri="{EFAFB233-063F-42B5-8137-9DF3F51BA10A}">
      <p15:sldGuideLst xmlns:p15="http://schemas.microsoft.com/office/powerpoint/2012/main" xmlns="">
        <p15:guide id="1" orient="horz" pos="1621">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179C31"/>
    <a:srgbClr val="187821"/>
    <a:srgbClr val="009D2D"/>
    <a:srgbClr val="009E00"/>
    <a:srgbClr val="11981F"/>
    <a:srgbClr val="0DA31B"/>
    <a:srgbClr val="4BF4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97" autoAdjust="0"/>
    <p:restoredTop sz="94660"/>
  </p:normalViewPr>
  <p:slideViewPr>
    <p:cSldViewPr>
      <p:cViewPr varScale="1">
        <p:scale>
          <a:sx n="78" d="100"/>
          <a:sy n="78" d="100"/>
        </p:scale>
        <p:origin x="-108" y="-1410"/>
      </p:cViewPr>
      <p:guideLst>
        <p:guide orient="horz" pos="1621"/>
        <p:guide pos="2880"/>
      </p:guideLst>
    </p:cSldViewPr>
  </p:slideViewPr>
  <p:notesTextViewPr>
    <p:cViewPr>
      <p:scale>
        <a:sx n="100" d="100"/>
        <a:sy n="100" d="100"/>
      </p:scale>
      <p:origin x="0" y="0"/>
    </p:cViewPr>
  </p:notesTextViewPr>
  <p:sorterViewPr>
    <p:cViewPr>
      <p:scale>
        <a:sx n="125" d="100"/>
        <a:sy n="125" d="100"/>
      </p:scale>
      <p:origin x="0" y="0"/>
    </p:cViewPr>
  </p:sorterViewPr>
  <p:notesViewPr>
    <p:cSldViewPr>
      <p:cViewPr varScale="1">
        <p:scale>
          <a:sx n="68" d="100"/>
          <a:sy n="68" d="100"/>
        </p:scale>
        <p:origin x="-285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a:latin typeface="Arial" charset="0"/>
                <a:ea typeface="+mn-ea"/>
              </a:defRPr>
            </a:lvl1pPr>
          </a:lstStyle>
          <a:p>
            <a:pPr>
              <a:defRPr/>
            </a:pPr>
            <a:endParaRPr lang="en-US" altLang="zh-CN"/>
          </a:p>
        </p:txBody>
      </p:sp>
      <p:sp>
        <p:nvSpPr>
          <p:cNvPr id="4608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ea typeface="+mn-ea"/>
              </a:defRPr>
            </a:lvl1pPr>
          </a:lstStyle>
          <a:p>
            <a:pPr>
              <a:defRPr/>
            </a:pPr>
            <a:endParaRPr lang="en-US" altLang="zh-CN"/>
          </a:p>
        </p:txBody>
      </p:sp>
      <p:sp>
        <p:nvSpPr>
          <p:cNvPr id="4608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a:latin typeface="Arial" charset="0"/>
                <a:ea typeface="+mn-ea"/>
              </a:defRPr>
            </a:lvl1pPr>
          </a:lstStyle>
          <a:p>
            <a:pPr>
              <a:defRPr/>
            </a:pPr>
            <a:endParaRPr lang="en-US" altLang="zh-CN"/>
          </a:p>
        </p:txBody>
      </p:sp>
      <p:sp>
        <p:nvSpPr>
          <p:cNvPr id="4608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ea typeface="+mn-ea"/>
              </a:defRPr>
            </a:lvl1pPr>
          </a:lstStyle>
          <a:p>
            <a:pPr>
              <a:defRPr/>
            </a:pPr>
            <a:fld id="{45009425-7D28-4AE9-9390-D1E329DD12CE}" type="slidenum">
              <a:rPr lang="en-US" altLang="zh-CN"/>
              <a:pPr>
                <a:defRPr/>
              </a:pPr>
              <a:t>‹#›</a:t>
            </a:fld>
            <a:endParaRPr lang="en-US" altLang="zh-CN"/>
          </a:p>
        </p:txBody>
      </p:sp>
    </p:spTree>
    <p:extLst>
      <p:ext uri="{BB962C8B-B14F-4D97-AF65-F5344CB8AC3E}">
        <p14:creationId xmlns:p14="http://schemas.microsoft.com/office/powerpoint/2010/main" val="9952523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a:latin typeface="Arial" charset="0"/>
                <a:ea typeface="+mn-ea"/>
              </a:defRPr>
            </a:lvl1pPr>
          </a:lstStyle>
          <a:p>
            <a:pPr>
              <a:defRPr/>
            </a:pPr>
            <a:endParaRPr lang="en-US" altLang="zh-CN"/>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ea typeface="+mn-ea"/>
              </a:defRPr>
            </a:lvl1pPr>
          </a:lstStyle>
          <a:p>
            <a:pPr>
              <a:defRPr/>
            </a:pPr>
            <a:endParaRPr lang="en-US" altLang="zh-CN"/>
          </a:p>
        </p:txBody>
      </p:sp>
      <p:sp>
        <p:nvSpPr>
          <p:cNvPr id="38916"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a:latin typeface="Arial" charset="0"/>
                <a:ea typeface="+mn-ea"/>
              </a:defRPr>
            </a:lvl1pPr>
          </a:lstStyle>
          <a:p>
            <a:pPr>
              <a:defRPr/>
            </a:pPr>
            <a:endParaRPr lang="en-US" altLang="zh-CN"/>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ea typeface="+mn-ea"/>
              </a:defRPr>
            </a:lvl1pPr>
          </a:lstStyle>
          <a:p>
            <a:pPr>
              <a:defRPr/>
            </a:pPr>
            <a:fld id="{9F96CFA8-3050-428A-B463-2A1972A380C7}" type="slidenum">
              <a:rPr lang="en-US" altLang="zh-CN"/>
              <a:pPr>
                <a:defRPr/>
              </a:pPr>
              <a:t>‹#›</a:t>
            </a:fld>
            <a:endParaRPr lang="en-US" altLang="zh-CN"/>
          </a:p>
        </p:txBody>
      </p:sp>
    </p:spTree>
    <p:extLst>
      <p:ext uri="{BB962C8B-B14F-4D97-AF65-F5344CB8AC3E}">
        <p14:creationId xmlns:p14="http://schemas.microsoft.com/office/powerpoint/2010/main" val="32334871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a:ln/>
        </p:spPr>
      </p:sp>
      <p:sp>
        <p:nvSpPr>
          <p:cNvPr id="3993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
        <p:nvSpPr>
          <p:cNvPr id="4" name="灯片编号占位符 3"/>
          <p:cNvSpPr>
            <a:spLocks noGrp="1"/>
          </p:cNvSpPr>
          <p:nvPr>
            <p:ph type="sldNum" sz="quarter" idx="5"/>
          </p:nvPr>
        </p:nvSpPr>
        <p:spPr/>
        <p:txBody>
          <a:bodyPr/>
          <a:lstStyle/>
          <a:p>
            <a:pPr>
              <a:defRPr/>
            </a:pPr>
            <a:fld id="{2AD9C00E-26A7-4D7A-81B8-A354F8B88B00}" type="slidenum">
              <a:rPr lang="en-US" altLang="zh-CN" smtClean="0"/>
              <a:pPr>
                <a:defRPr/>
              </a:pPr>
              <a:t>1</a:t>
            </a:fld>
            <a:endParaRPr lang="en-US" altLang="zh-CN"/>
          </a:p>
        </p:txBody>
      </p:sp>
    </p:spTree>
    <p:extLst>
      <p:ext uri="{BB962C8B-B14F-4D97-AF65-F5344CB8AC3E}">
        <p14:creationId xmlns:p14="http://schemas.microsoft.com/office/powerpoint/2010/main" val="1303936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2</a:t>
            </a:fld>
            <a:endParaRPr lang="en-US" altLang="zh-CN" b="0" dirty="0" smtClean="0">
              <a:ea typeface="华文细黑" pitchFamily="2" charset="-122"/>
            </a:endParaRPr>
          </a:p>
        </p:txBody>
      </p:sp>
    </p:spTree>
    <p:extLst>
      <p:ext uri="{BB962C8B-B14F-4D97-AF65-F5344CB8AC3E}">
        <p14:creationId xmlns:p14="http://schemas.microsoft.com/office/powerpoint/2010/main" val="1043075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a:ln/>
        </p:spPr>
      </p:sp>
      <p:sp>
        <p:nvSpPr>
          <p:cNvPr id="634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349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D80AE0F1-CDD0-4E65-8D96-3BE2E8C45230}" type="slidenum">
              <a:rPr lang="en-US" altLang="zh-CN" b="0" smtClean="0">
                <a:latin typeface="Arial" pitchFamily="34" charset="0"/>
                <a:ea typeface="华文细黑" pitchFamily="2" charset="-122"/>
              </a:rPr>
              <a:pPr eaLnBrk="1" hangingPunct="1"/>
              <a:t>3</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821570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4</a:t>
            </a:fld>
            <a:endParaRPr lang="en-US" altLang="zh-CN" b="0" smtClean="0">
              <a:ea typeface="华文细黑" pitchFamily="2" charset="-122"/>
            </a:endParaRPr>
          </a:p>
        </p:txBody>
      </p:sp>
    </p:spTree>
    <p:extLst>
      <p:ext uri="{BB962C8B-B14F-4D97-AF65-F5344CB8AC3E}">
        <p14:creationId xmlns:p14="http://schemas.microsoft.com/office/powerpoint/2010/main" val="1153442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9</a:t>
            </a:fld>
            <a:endParaRPr lang="en-US" altLang="zh-CN" b="0" smtClean="0">
              <a:ea typeface="华文细黑" pitchFamily="2" charset="-122"/>
            </a:endParaRPr>
          </a:p>
        </p:txBody>
      </p:sp>
    </p:spTree>
    <p:extLst>
      <p:ext uri="{BB962C8B-B14F-4D97-AF65-F5344CB8AC3E}">
        <p14:creationId xmlns:p14="http://schemas.microsoft.com/office/powerpoint/2010/main" val="1498385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13</a:t>
            </a:fld>
            <a:endParaRPr lang="en-US" altLang="zh-CN" b="0" smtClean="0">
              <a:ea typeface="华文细黑" pitchFamily="2" charset="-122"/>
            </a:endParaRPr>
          </a:p>
        </p:txBody>
      </p:sp>
    </p:spTree>
    <p:extLst>
      <p:ext uri="{BB962C8B-B14F-4D97-AF65-F5344CB8AC3E}">
        <p14:creationId xmlns:p14="http://schemas.microsoft.com/office/powerpoint/2010/main" val="3970717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19</a:t>
            </a:fld>
            <a:endParaRPr lang="en-US" altLang="zh-CN" b="0" smtClean="0">
              <a:ea typeface="华文细黑" pitchFamily="2" charset="-122"/>
            </a:endParaRPr>
          </a:p>
        </p:txBody>
      </p:sp>
    </p:spTree>
    <p:extLst>
      <p:ext uri="{BB962C8B-B14F-4D97-AF65-F5344CB8AC3E}">
        <p14:creationId xmlns:p14="http://schemas.microsoft.com/office/powerpoint/2010/main" val="25854599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标题幻灯片">
    <p:spTree>
      <p:nvGrpSpPr>
        <p:cNvPr id="1" name=""/>
        <p:cNvGrpSpPr/>
        <p:nvPr/>
      </p:nvGrpSpPr>
      <p:grpSpPr>
        <a:xfrm>
          <a:off x="0" y="0"/>
          <a:ext cx="0" cy="0"/>
          <a:chOff x="0" y="0"/>
          <a:chExt cx="0" cy="0"/>
        </a:xfrm>
      </p:grpSpPr>
      <p:pic>
        <p:nvPicPr>
          <p:cNvPr id="2" name="Picture 284"/>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5335" y="6068"/>
            <a:ext cx="9133329" cy="5139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2067090"/>
      </p:ext>
    </p:extLst>
  </p:cSld>
  <p:clrMapOvr>
    <a:masterClrMapping/>
  </p:clrMapOvr>
  <p:transition spd="med" advTm="5000"/>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2279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8086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94832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60022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51299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2310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1466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8821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5071050"/>
      </p:ext>
    </p:extLst>
  </p:cSld>
  <p:clrMapOvr>
    <a:masterClrMapping/>
  </p:clrMapOvr>
  <p:transition spd="med" advTm="500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0159583"/>
      </p:ext>
    </p:extLst>
  </p:cSld>
  <p:clrMapOvr>
    <a:masterClrMapping/>
  </p:clrMapOvr>
  <p:transition spd="med" advTm="500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5037891"/>
      </p:ext>
    </p:extLst>
  </p:cSld>
  <p:clrMapOvr>
    <a:masterClrMapping/>
  </p:clrMapOvr>
  <p:transition spd="med" advTm="500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图表">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107326"/>
      </p:ext>
    </p:extLst>
  </p:cSld>
  <p:clrMapOvr>
    <a:masterClrMapping/>
  </p:clrMapOvr>
  <p:transition spd="med" advTm="500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7392282"/>
      </p:ext>
    </p:extLst>
  </p:cSld>
  <p:clrMapOvr>
    <a:masterClrMapping/>
  </p:clrMapOvr>
  <p:transition spd="med" advTm="5000"/>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8110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0336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8543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5" r:id="rId1"/>
    <p:sldLayoutId id="2147483710" r:id="rId2"/>
    <p:sldLayoutId id="2147483711" r:id="rId3"/>
    <p:sldLayoutId id="2147483712" r:id="rId4"/>
    <p:sldLayoutId id="2147483713" r:id="rId5"/>
    <p:sldLayoutId id="2147483714" r:id="rId6"/>
  </p:sldLayoutIdLst>
  <p:transition spd="med" advTm="5000"/>
  <p:timing>
    <p:tnLst>
      <p:par>
        <p:cTn id="1" dur="indefinite" restart="never" nodeType="tmRoot"/>
      </p:par>
    </p:tnLst>
  </p:timing>
  <p:txStyles>
    <p:title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Arial" charset="0"/>
        </a:defRPr>
      </a:lvl2pPr>
      <a:lvl3pPr algn="l" rtl="0" eaLnBrk="0" fontAlgn="base" hangingPunct="0">
        <a:spcBef>
          <a:spcPct val="0"/>
        </a:spcBef>
        <a:spcAft>
          <a:spcPct val="0"/>
        </a:spcAft>
        <a:defRPr sz="4400" b="1">
          <a:solidFill>
            <a:schemeClr val="tx2"/>
          </a:solidFill>
          <a:latin typeface="Arial" charset="0"/>
        </a:defRPr>
      </a:lvl3pPr>
      <a:lvl4pPr algn="l" rtl="0" eaLnBrk="0" fontAlgn="base" hangingPunct="0">
        <a:spcBef>
          <a:spcPct val="0"/>
        </a:spcBef>
        <a:spcAft>
          <a:spcPct val="0"/>
        </a:spcAft>
        <a:defRPr sz="4400" b="1">
          <a:solidFill>
            <a:schemeClr val="tx2"/>
          </a:solidFill>
          <a:latin typeface="Arial" charset="0"/>
        </a:defRPr>
      </a:lvl4pPr>
      <a:lvl5pPr algn="l" rtl="0" eaLnBrk="0" fontAlgn="base" hangingPunct="0">
        <a:spcBef>
          <a:spcPct val="0"/>
        </a:spcBef>
        <a:spcAft>
          <a:spcPct val="0"/>
        </a:spcAft>
        <a:defRPr sz="4400" b="1">
          <a:solidFill>
            <a:schemeClr val="tx2"/>
          </a:solidFill>
          <a:latin typeface="Arial" charset="0"/>
        </a:defRPr>
      </a:lvl5pPr>
      <a:lvl6pPr marL="457200" algn="l" rtl="0" fontAlgn="base">
        <a:spcBef>
          <a:spcPct val="0"/>
        </a:spcBef>
        <a:spcAft>
          <a:spcPct val="0"/>
        </a:spcAft>
        <a:defRPr sz="4400" b="1">
          <a:solidFill>
            <a:schemeClr val="tx2"/>
          </a:solidFill>
          <a:latin typeface="Arial" charset="0"/>
        </a:defRPr>
      </a:lvl6pPr>
      <a:lvl7pPr marL="914400" algn="l" rtl="0" fontAlgn="base">
        <a:spcBef>
          <a:spcPct val="0"/>
        </a:spcBef>
        <a:spcAft>
          <a:spcPct val="0"/>
        </a:spcAft>
        <a:defRPr sz="4400" b="1">
          <a:solidFill>
            <a:schemeClr val="tx2"/>
          </a:solidFill>
          <a:latin typeface="Arial" charset="0"/>
        </a:defRPr>
      </a:lvl7pPr>
      <a:lvl8pPr marL="1371600" algn="l" rtl="0" fontAlgn="base">
        <a:spcBef>
          <a:spcPct val="0"/>
        </a:spcBef>
        <a:spcAft>
          <a:spcPct val="0"/>
        </a:spcAft>
        <a:defRPr sz="4400" b="1">
          <a:solidFill>
            <a:schemeClr val="tx2"/>
          </a:solidFill>
          <a:latin typeface="Arial" charset="0"/>
        </a:defRPr>
      </a:lvl8pPr>
      <a:lvl9pPr marL="1828800" algn="l" rtl="0" fontAlgn="base">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2017/8/21</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2000661927"/>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等腰三角形 20"/>
          <p:cNvSpPr/>
          <p:nvPr/>
        </p:nvSpPr>
        <p:spPr bwMode="auto">
          <a:xfrm rot="5400000">
            <a:off x="0" y="377148"/>
            <a:ext cx="277044" cy="277044"/>
          </a:xfrm>
          <a:prstGeom prst="triangl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22" name="TextBox 21"/>
          <p:cNvSpPr txBox="1"/>
          <p:nvPr/>
        </p:nvSpPr>
        <p:spPr>
          <a:xfrm>
            <a:off x="307951" y="331004"/>
            <a:ext cx="864339" cy="369332"/>
          </a:xfrm>
          <a:prstGeom prst="rect">
            <a:avLst/>
          </a:prstGeom>
          <a:noFill/>
        </p:spPr>
        <p:txBody>
          <a:bodyPr wrap="none" rtlCol="0">
            <a:spAutoFit/>
          </a:bodyPr>
          <a:lstStyle/>
          <a:p>
            <a:r>
              <a:rPr lang="en-US" altLang="zh-CN" dirty="0" smtClean="0">
                <a:latin typeface="Arial" pitchFamily="34" charset="0"/>
                <a:cs typeface="Arial" pitchFamily="34" charset="0"/>
              </a:rPr>
              <a:t>LOGO</a:t>
            </a:r>
            <a:endParaRPr lang="zh-CN" altLang="en-US" dirty="0">
              <a:latin typeface="Arial" pitchFamily="34" charset="0"/>
              <a:cs typeface="Arial" pitchFamily="34" charset="0"/>
            </a:endParaRPr>
          </a:p>
        </p:txBody>
      </p:sp>
      <p:sp>
        <p:nvSpPr>
          <p:cNvPr id="13" name="TextBox 49"/>
          <p:cNvSpPr txBox="1">
            <a:spLocks noChangeArrowheads="1"/>
          </p:cNvSpPr>
          <p:nvPr/>
        </p:nvSpPr>
        <p:spPr bwMode="auto">
          <a:xfrm>
            <a:off x="3352800" y="1185890"/>
            <a:ext cx="53142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40" bIns="91440">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4000" dirty="0">
                <a:solidFill>
                  <a:schemeClr val="tx2"/>
                </a:solidFill>
                <a:latin typeface="微软雅黑" pitchFamily="34" charset="-122"/>
                <a:ea typeface="微软雅黑" pitchFamily="34" charset="-122"/>
              </a:rPr>
              <a:t>在此点击添加标题文字</a:t>
            </a:r>
          </a:p>
        </p:txBody>
      </p:sp>
      <p:sp>
        <p:nvSpPr>
          <p:cNvPr id="14" name="TextBox 50"/>
          <p:cNvSpPr txBox="1">
            <a:spLocks noChangeArrowheads="1"/>
          </p:cNvSpPr>
          <p:nvPr/>
        </p:nvSpPr>
        <p:spPr bwMode="auto">
          <a:xfrm>
            <a:off x="4362661" y="1891154"/>
            <a:ext cx="3159840" cy="433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40" bIns="91440">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dirty="0" smtClean="0">
                <a:solidFill>
                  <a:schemeClr val="tx2"/>
                </a:solidFill>
                <a:latin typeface="微软雅黑" pitchFamily="34" charset="-122"/>
                <a:ea typeface="微软雅黑" pitchFamily="34" charset="-122"/>
              </a:rPr>
              <a:t>工业齿轮</a:t>
            </a:r>
            <a:r>
              <a:rPr lang="en-US" altLang="zh-CN" dirty="0" smtClean="0">
                <a:solidFill>
                  <a:schemeClr val="tx2"/>
                </a:solidFill>
                <a:latin typeface="微软雅黑" pitchFamily="34" charset="-122"/>
                <a:ea typeface="微软雅黑" pitchFamily="34" charset="-122"/>
              </a:rPr>
              <a:t>/</a:t>
            </a:r>
            <a:r>
              <a:rPr lang="zh-CN" altLang="en-US" dirty="0" smtClean="0">
                <a:solidFill>
                  <a:schemeClr val="tx2"/>
                </a:solidFill>
                <a:latin typeface="微软雅黑" pitchFamily="34" charset="-122"/>
                <a:ea typeface="微软雅黑" pitchFamily="34" charset="-122"/>
              </a:rPr>
              <a:t>会议</a:t>
            </a:r>
            <a:r>
              <a:rPr lang="en-US" altLang="zh-CN" dirty="0" smtClean="0">
                <a:solidFill>
                  <a:schemeClr val="tx2"/>
                </a:solidFill>
                <a:latin typeface="微软雅黑" pitchFamily="34" charset="-122"/>
                <a:ea typeface="微软雅黑" pitchFamily="34" charset="-122"/>
              </a:rPr>
              <a:t>/</a:t>
            </a:r>
            <a:r>
              <a:rPr lang="zh-CN" altLang="en-US" dirty="0" smtClean="0">
                <a:solidFill>
                  <a:schemeClr val="tx2"/>
                </a:solidFill>
                <a:latin typeface="微软雅黑" pitchFamily="34" charset="-122"/>
                <a:ea typeface="微软雅黑" pitchFamily="34" charset="-122"/>
              </a:rPr>
              <a:t>通用动态</a:t>
            </a:r>
            <a:r>
              <a:rPr lang="en-US" altLang="zh-CN" dirty="0" smtClean="0">
                <a:solidFill>
                  <a:schemeClr val="tx2"/>
                </a:solidFill>
                <a:latin typeface="微软雅黑" pitchFamily="34" charset="-122"/>
                <a:ea typeface="微软雅黑" pitchFamily="34" charset="-122"/>
              </a:rPr>
              <a:t>PPT</a:t>
            </a:r>
            <a:endParaRPr lang="zh-CN" altLang="en-US" dirty="0">
              <a:solidFill>
                <a:schemeClr val="tx2"/>
              </a:solidFill>
              <a:latin typeface="微软雅黑" pitchFamily="34" charset="-122"/>
              <a:ea typeface="微软雅黑" pitchFamily="34" charset="-122"/>
            </a:endParaRPr>
          </a:p>
        </p:txBody>
      </p:sp>
    </p:spTree>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0-#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1+#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reeform 6"/>
          <p:cNvSpPr>
            <a:spLocks/>
          </p:cNvSpPr>
          <p:nvPr/>
        </p:nvSpPr>
        <p:spPr bwMode="auto">
          <a:xfrm>
            <a:off x="498678" y="2056014"/>
            <a:ext cx="8225196" cy="1194921"/>
          </a:xfrm>
          <a:custGeom>
            <a:avLst/>
            <a:gdLst>
              <a:gd name="T0" fmla="*/ 0 w 17309"/>
              <a:gd name="T1" fmla="*/ 2147483647 h 2514"/>
              <a:gd name="T2" fmla="*/ 2147483647 w 17309"/>
              <a:gd name="T3" fmla="*/ 2147483647 h 2514"/>
              <a:gd name="T4" fmla="*/ 2147483647 w 17309"/>
              <a:gd name="T5" fmla="*/ 2147483647 h 2514"/>
              <a:gd name="T6" fmla="*/ 2147483647 w 17309"/>
              <a:gd name="T7" fmla="*/ 2147483647 h 2514"/>
              <a:gd name="T8" fmla="*/ 2147483647 w 17309"/>
              <a:gd name="T9" fmla="*/ 2147483647 h 2514"/>
              <a:gd name="T10" fmla="*/ 2147483647 w 17309"/>
              <a:gd name="T11" fmla="*/ 2147483647 h 2514"/>
              <a:gd name="T12" fmla="*/ 2147483647 w 17309"/>
              <a:gd name="T13" fmla="*/ 2147483647 h 2514"/>
              <a:gd name="T14" fmla="*/ 2147483647 w 17309"/>
              <a:gd name="T15" fmla="*/ 2147483647 h 2514"/>
              <a:gd name="T16" fmla="*/ 2147483647 w 17309"/>
              <a:gd name="T17" fmla="*/ 0 h 2514"/>
              <a:gd name="T18" fmla="*/ 2147483647 w 17309"/>
              <a:gd name="T19" fmla="*/ 2147483647 h 2514"/>
              <a:gd name="T20" fmla="*/ 2147483647 w 17309"/>
              <a:gd name="T21" fmla="*/ 2147483647 h 2514"/>
              <a:gd name="T22" fmla="*/ 2147483647 w 17309"/>
              <a:gd name="T23" fmla="*/ 2147483647 h 2514"/>
              <a:gd name="T24" fmla="*/ 2147483647 w 17309"/>
              <a:gd name="T25" fmla="*/ 2147483647 h 2514"/>
              <a:gd name="T26" fmla="*/ 2147483647 w 17309"/>
              <a:gd name="T27" fmla="*/ 2147483647 h 2514"/>
              <a:gd name="T28" fmla="*/ 2147483647 w 17309"/>
              <a:gd name="T29" fmla="*/ 2147483647 h 2514"/>
              <a:gd name="T30" fmla="*/ 2147483647 w 17309"/>
              <a:gd name="T31" fmla="*/ 2147483647 h 2514"/>
              <a:gd name="T32" fmla="*/ 2147483647 w 17309"/>
              <a:gd name="T33" fmla="*/ 2147483647 h 2514"/>
              <a:gd name="T34" fmla="*/ 2147483647 w 17309"/>
              <a:gd name="T35" fmla="*/ 2147483647 h 2514"/>
              <a:gd name="T36" fmla="*/ 2147483647 w 17309"/>
              <a:gd name="T37" fmla="*/ 0 h 2514"/>
              <a:gd name="T38" fmla="*/ 2147483647 w 17309"/>
              <a:gd name="T39" fmla="*/ 2147483647 h 2514"/>
              <a:gd name="T40" fmla="*/ 2147483647 w 17309"/>
              <a:gd name="T41" fmla="*/ 2147483647 h 2514"/>
              <a:gd name="T42" fmla="*/ 2147483647 w 17309"/>
              <a:gd name="T43" fmla="*/ 2147483647 h 2514"/>
              <a:gd name="T44" fmla="*/ 2147483647 w 17309"/>
              <a:gd name="T45" fmla="*/ 2147483647 h 2514"/>
              <a:gd name="T46" fmla="*/ 2147483647 w 17309"/>
              <a:gd name="T47" fmla="*/ 2147483647 h 2514"/>
              <a:gd name="T48" fmla="*/ 2147483647 w 17309"/>
              <a:gd name="T49" fmla="*/ 2147483647 h 2514"/>
              <a:gd name="T50" fmla="*/ 2147483647 w 17309"/>
              <a:gd name="T51" fmla="*/ 2147483647 h 2514"/>
              <a:gd name="T52" fmla="*/ 2147483647 w 17309"/>
              <a:gd name="T53" fmla="*/ 2147483647 h 2514"/>
              <a:gd name="T54" fmla="*/ 2147483647 w 17309"/>
              <a:gd name="T55" fmla="*/ 2147483647 h 2514"/>
              <a:gd name="T56" fmla="*/ 2147483647 w 17309"/>
              <a:gd name="T57" fmla="*/ 2147483647 h 2514"/>
              <a:gd name="T58" fmla="*/ 2147483647 w 17309"/>
              <a:gd name="T59" fmla="*/ 2147483647 h 2514"/>
              <a:gd name="T60" fmla="*/ 2147483647 w 17309"/>
              <a:gd name="T61" fmla="*/ 2147483647 h 2514"/>
              <a:gd name="T62" fmla="*/ 2147483647 w 17309"/>
              <a:gd name="T63" fmla="*/ 2147483647 h 2514"/>
              <a:gd name="T64" fmla="*/ 2147483647 w 17309"/>
              <a:gd name="T65" fmla="*/ 2147483647 h 2514"/>
              <a:gd name="T66" fmla="*/ 2147483647 w 17309"/>
              <a:gd name="T67" fmla="*/ 2147483647 h 2514"/>
              <a:gd name="T68" fmla="*/ 2147483647 w 17309"/>
              <a:gd name="T69" fmla="*/ 2147483647 h 2514"/>
              <a:gd name="T70" fmla="*/ 2147483647 w 17309"/>
              <a:gd name="T71" fmla="*/ 2147483647 h 2514"/>
              <a:gd name="T72" fmla="*/ 2147483647 w 17309"/>
              <a:gd name="T73" fmla="*/ 2147483647 h 2514"/>
              <a:gd name="T74" fmla="*/ 2147483647 w 17309"/>
              <a:gd name="T75" fmla="*/ 2147483647 h 2514"/>
              <a:gd name="T76" fmla="*/ 2147483647 w 17309"/>
              <a:gd name="T77" fmla="*/ 2147483647 h 2514"/>
              <a:gd name="T78" fmla="*/ 2147483647 w 17309"/>
              <a:gd name="T79" fmla="*/ 2147483647 h 2514"/>
              <a:gd name="T80" fmla="*/ 2147483647 w 17309"/>
              <a:gd name="T81" fmla="*/ 2147483647 h 2514"/>
              <a:gd name="T82" fmla="*/ 2147483647 w 17309"/>
              <a:gd name="T83" fmla="*/ 2147483647 h 2514"/>
              <a:gd name="T84" fmla="*/ 2147483647 w 17309"/>
              <a:gd name="T85" fmla="*/ 2147483647 h 2514"/>
              <a:gd name="T86" fmla="*/ 2147483647 w 17309"/>
              <a:gd name="T87" fmla="*/ 2147483647 h 2514"/>
              <a:gd name="T88" fmla="*/ 2147483647 w 17309"/>
              <a:gd name="T89" fmla="*/ 2147483647 h 2514"/>
              <a:gd name="T90" fmla="*/ 0 w 17309"/>
              <a:gd name="T91" fmla="*/ 2147483647 h 2514"/>
              <a:gd name="T92" fmla="*/ 0 w 17309"/>
              <a:gd name="T93" fmla="*/ 2147483647 h 25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309" h="2514">
                <a:moveTo>
                  <a:pt x="0" y="1268"/>
                </a:moveTo>
                <a:lnTo>
                  <a:pt x="1988" y="1268"/>
                </a:lnTo>
                <a:lnTo>
                  <a:pt x="1988" y="1468"/>
                </a:lnTo>
                <a:cubicBezTo>
                  <a:pt x="2086" y="1950"/>
                  <a:pt x="2512" y="2314"/>
                  <a:pt x="3024" y="2314"/>
                </a:cubicBezTo>
                <a:cubicBezTo>
                  <a:pt x="3535" y="2314"/>
                  <a:pt x="3961" y="1950"/>
                  <a:pt x="4059" y="1468"/>
                </a:cubicBezTo>
                <a:lnTo>
                  <a:pt x="4059" y="1268"/>
                </a:lnTo>
                <a:lnTo>
                  <a:pt x="5508" y="1268"/>
                </a:lnTo>
                <a:lnTo>
                  <a:pt x="5508" y="1257"/>
                </a:lnTo>
                <a:cubicBezTo>
                  <a:pt x="5508" y="563"/>
                  <a:pt x="6071" y="0"/>
                  <a:pt x="6765" y="0"/>
                </a:cubicBezTo>
                <a:cubicBezTo>
                  <a:pt x="7459" y="0"/>
                  <a:pt x="8021" y="563"/>
                  <a:pt x="8021" y="1257"/>
                </a:cubicBezTo>
                <a:lnTo>
                  <a:pt x="8021" y="1268"/>
                </a:lnTo>
                <a:lnTo>
                  <a:pt x="9394" y="1268"/>
                </a:lnTo>
                <a:lnTo>
                  <a:pt x="9394" y="1468"/>
                </a:lnTo>
                <a:cubicBezTo>
                  <a:pt x="9492" y="1950"/>
                  <a:pt x="9918" y="2314"/>
                  <a:pt x="10430" y="2314"/>
                </a:cubicBezTo>
                <a:cubicBezTo>
                  <a:pt x="10941" y="2314"/>
                  <a:pt x="11367" y="1950"/>
                  <a:pt x="11465" y="1468"/>
                </a:cubicBezTo>
                <a:lnTo>
                  <a:pt x="11465" y="1268"/>
                </a:lnTo>
                <a:lnTo>
                  <a:pt x="12883" y="1268"/>
                </a:lnTo>
                <a:lnTo>
                  <a:pt x="12883" y="1257"/>
                </a:lnTo>
                <a:cubicBezTo>
                  <a:pt x="12883" y="563"/>
                  <a:pt x="13446" y="0"/>
                  <a:pt x="14140" y="0"/>
                </a:cubicBezTo>
                <a:cubicBezTo>
                  <a:pt x="14834" y="0"/>
                  <a:pt x="15397" y="563"/>
                  <a:pt x="15397" y="1257"/>
                </a:cubicBezTo>
                <a:lnTo>
                  <a:pt x="15397" y="1268"/>
                </a:lnTo>
                <a:lnTo>
                  <a:pt x="17309" y="1268"/>
                </a:lnTo>
                <a:lnTo>
                  <a:pt x="17309" y="1468"/>
                </a:lnTo>
                <a:lnTo>
                  <a:pt x="15197" y="1468"/>
                </a:lnTo>
                <a:lnTo>
                  <a:pt x="15197" y="1268"/>
                </a:lnTo>
                <a:lnTo>
                  <a:pt x="15197" y="1257"/>
                </a:lnTo>
                <a:cubicBezTo>
                  <a:pt x="15197" y="673"/>
                  <a:pt x="14724" y="200"/>
                  <a:pt x="14140" y="200"/>
                </a:cubicBezTo>
                <a:cubicBezTo>
                  <a:pt x="13557" y="200"/>
                  <a:pt x="13083" y="673"/>
                  <a:pt x="13083" y="1257"/>
                </a:cubicBezTo>
                <a:lnTo>
                  <a:pt x="13083" y="1268"/>
                </a:lnTo>
                <a:lnTo>
                  <a:pt x="13083" y="1468"/>
                </a:lnTo>
                <a:lnTo>
                  <a:pt x="11669" y="1468"/>
                </a:lnTo>
                <a:cubicBezTo>
                  <a:pt x="11568" y="2061"/>
                  <a:pt x="11052" y="2514"/>
                  <a:pt x="10430" y="2514"/>
                </a:cubicBezTo>
                <a:cubicBezTo>
                  <a:pt x="9807" y="2514"/>
                  <a:pt x="9291" y="2061"/>
                  <a:pt x="9191" y="1468"/>
                </a:cubicBezTo>
                <a:lnTo>
                  <a:pt x="7821" y="1468"/>
                </a:lnTo>
                <a:lnTo>
                  <a:pt x="7821" y="1262"/>
                </a:lnTo>
                <a:lnTo>
                  <a:pt x="7821" y="1257"/>
                </a:lnTo>
                <a:cubicBezTo>
                  <a:pt x="7821" y="673"/>
                  <a:pt x="7348" y="200"/>
                  <a:pt x="6765" y="200"/>
                </a:cubicBezTo>
                <a:cubicBezTo>
                  <a:pt x="6181" y="200"/>
                  <a:pt x="5708" y="673"/>
                  <a:pt x="5708" y="1257"/>
                </a:cubicBezTo>
                <a:lnTo>
                  <a:pt x="5708" y="1263"/>
                </a:lnTo>
                <a:lnTo>
                  <a:pt x="5708" y="1468"/>
                </a:lnTo>
                <a:lnTo>
                  <a:pt x="4263" y="1468"/>
                </a:lnTo>
                <a:cubicBezTo>
                  <a:pt x="4162" y="2061"/>
                  <a:pt x="3646" y="2514"/>
                  <a:pt x="3024" y="2514"/>
                </a:cubicBezTo>
                <a:cubicBezTo>
                  <a:pt x="2401" y="2514"/>
                  <a:pt x="1885" y="2061"/>
                  <a:pt x="1785" y="1468"/>
                </a:cubicBezTo>
                <a:lnTo>
                  <a:pt x="0" y="1468"/>
                </a:lnTo>
                <a:lnTo>
                  <a:pt x="0" y="12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2531" name="Group 3"/>
          <p:cNvGrpSpPr>
            <a:grpSpLocks/>
          </p:cNvGrpSpPr>
          <p:nvPr/>
        </p:nvGrpSpPr>
        <p:grpSpPr bwMode="auto">
          <a:xfrm>
            <a:off x="836683" y="3286640"/>
            <a:ext cx="2256544" cy="850942"/>
            <a:chOff x="0" y="0"/>
            <a:chExt cx="1856582" cy="881228"/>
          </a:xfrm>
        </p:grpSpPr>
        <p:sp>
          <p:nvSpPr>
            <p:cNvPr id="20503" name="Line 58"/>
            <p:cNvSpPr>
              <a:spLocks noChangeShapeType="1"/>
            </p:cNvSpPr>
            <p:nvPr/>
          </p:nvSpPr>
          <p:spPr bwMode="auto">
            <a:xfrm>
              <a:off x="913706" y="0"/>
              <a:ext cx="1" cy="334963"/>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lstStyle/>
            <a:p>
              <a:endParaRPr lang="zh-CN" altLang="en-US"/>
            </a:p>
          </p:txBody>
        </p:sp>
        <p:sp>
          <p:nvSpPr>
            <p:cNvPr id="20504" name="Line 59"/>
            <p:cNvSpPr>
              <a:spLocks noChangeShapeType="1"/>
            </p:cNvSpPr>
            <p:nvPr/>
          </p:nvSpPr>
          <p:spPr bwMode="auto">
            <a:xfrm flipH="1">
              <a:off x="158056" y="344488"/>
              <a:ext cx="1495425"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lstStyle/>
            <a:p>
              <a:endParaRPr lang="zh-CN" altLang="en-US"/>
            </a:p>
          </p:txBody>
        </p:sp>
        <p:sp>
          <p:nvSpPr>
            <p:cNvPr id="20505" name="Text Box 60"/>
            <p:cNvSpPr>
              <a:spLocks noChangeArrowheads="1"/>
            </p:cNvSpPr>
            <p:nvPr/>
          </p:nvSpPr>
          <p:spPr bwMode="auto">
            <a:xfrm>
              <a:off x="0" y="327111"/>
              <a:ext cx="1856582" cy="554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hlink"/>
                </a:buClr>
              </a:pPr>
              <a:r>
                <a:rPr lang="en-US" altLang="zh-CN" sz="1200">
                  <a:latin typeface="微软雅黑" panose="020B0503020204020204" pitchFamily="34" charset="-122"/>
                  <a:ea typeface="微软雅黑" panose="020B0503020204020204" pitchFamily="34" charset="-122"/>
                  <a:sym typeface="宋体" panose="02010600030101010101" pitchFamily="2" charset="-122"/>
                </a:rPr>
                <a:t> </a:t>
              </a: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algn="ctr">
                <a:lnSpc>
                  <a:spcPct val="130000"/>
                </a:lnSpc>
                <a:buClr>
                  <a:schemeClr val="hlink"/>
                </a:buClr>
              </a:pPr>
              <a:r>
                <a:rPr lang="en-US" altLang="zh-CN" sz="1200">
                  <a:latin typeface="微软雅黑" panose="020B0503020204020204" pitchFamily="34" charset="-122"/>
                  <a:ea typeface="微软雅黑" panose="020B0503020204020204" pitchFamily="34" charset="-122"/>
                  <a:sym typeface="宋体" panose="02010600030101010101" pitchFamily="2" charset="-122"/>
                </a:rPr>
                <a:t> </a:t>
              </a: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22535" name="Group 7"/>
          <p:cNvGrpSpPr>
            <a:grpSpLocks/>
          </p:cNvGrpSpPr>
          <p:nvPr/>
        </p:nvGrpSpPr>
        <p:grpSpPr bwMode="auto">
          <a:xfrm>
            <a:off x="2606451" y="1188388"/>
            <a:ext cx="2213698" cy="823591"/>
            <a:chOff x="0" y="0"/>
            <a:chExt cx="2952326" cy="1098602"/>
          </a:xfrm>
        </p:grpSpPr>
        <p:sp>
          <p:nvSpPr>
            <p:cNvPr id="20500" name="Line 68"/>
            <p:cNvSpPr>
              <a:spLocks noChangeShapeType="1"/>
            </p:cNvSpPr>
            <p:nvPr/>
          </p:nvSpPr>
          <p:spPr bwMode="auto">
            <a:xfrm>
              <a:off x="1440568" y="776698"/>
              <a:ext cx="0" cy="321904"/>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lstStyle/>
            <a:p>
              <a:endParaRPr lang="zh-CN" altLang="en-US"/>
            </a:p>
          </p:txBody>
        </p:sp>
        <p:sp>
          <p:nvSpPr>
            <p:cNvPr id="20501" name="Line 69"/>
            <p:cNvSpPr>
              <a:spLocks noChangeShapeType="1"/>
            </p:cNvSpPr>
            <p:nvPr/>
          </p:nvSpPr>
          <p:spPr bwMode="auto">
            <a:xfrm flipH="1">
              <a:off x="0" y="765835"/>
              <a:ext cx="2872531"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lstStyle/>
            <a:p>
              <a:endParaRPr lang="zh-CN" altLang="en-US"/>
            </a:p>
          </p:txBody>
        </p:sp>
        <p:sp>
          <p:nvSpPr>
            <p:cNvPr id="20502" name="Text Box 70"/>
            <p:cNvSpPr>
              <a:spLocks noChangeArrowheads="1"/>
            </p:cNvSpPr>
            <p:nvPr/>
          </p:nvSpPr>
          <p:spPr bwMode="auto">
            <a:xfrm>
              <a:off x="0" y="0"/>
              <a:ext cx="2952326" cy="713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accent2"/>
                </a:buClr>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algn="ctr">
                <a:lnSpc>
                  <a:spcPct val="130000"/>
                </a:lnSpc>
                <a:buClr>
                  <a:schemeClr val="accent2"/>
                </a:buClr>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22539" name="椭圆 16"/>
          <p:cNvSpPr>
            <a:spLocks noChangeArrowheads="1"/>
          </p:cNvSpPr>
          <p:nvPr/>
        </p:nvSpPr>
        <p:spPr bwMode="auto">
          <a:xfrm>
            <a:off x="1406770" y="2098860"/>
            <a:ext cx="1041390" cy="1039010"/>
          </a:xfrm>
          <a:prstGeom prst="ellipse">
            <a:avLst/>
          </a:prstGeom>
          <a:solidFill>
            <a:schemeClr val="bg1"/>
          </a:solidFill>
          <a:ln w="25400">
            <a:solidFill>
              <a:srgbClr val="FFFFEB"/>
            </a:solidFill>
            <a:round/>
            <a:headEnd/>
            <a:tailEnd/>
          </a:ln>
        </p:spPr>
        <p:txBody>
          <a:bodyPr lIns="54409" tIns="27205" rIns="54409" bIns="27205"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文本</a:t>
            </a:r>
            <a:endParaRPr lang="zh-CN" altLang="en-US">
              <a:latin typeface="微软雅黑" panose="020B0503020204020204" pitchFamily="34" charset="-122"/>
              <a:ea typeface="微软雅黑" panose="020B0503020204020204" pitchFamily="34" charset="-122"/>
            </a:endParaRPr>
          </a:p>
        </p:txBody>
      </p:sp>
      <p:sp>
        <p:nvSpPr>
          <p:cNvPr id="22540" name="椭圆 17"/>
          <p:cNvSpPr>
            <a:spLocks noChangeArrowheads="1"/>
          </p:cNvSpPr>
          <p:nvPr/>
        </p:nvSpPr>
        <p:spPr bwMode="auto">
          <a:xfrm>
            <a:off x="3192010" y="2154799"/>
            <a:ext cx="1041390" cy="1039009"/>
          </a:xfrm>
          <a:prstGeom prst="ellipse">
            <a:avLst/>
          </a:prstGeom>
          <a:solidFill>
            <a:schemeClr val="accent1"/>
          </a:solidFill>
          <a:ln w="25400">
            <a:solidFill>
              <a:srgbClr val="FFFFEB"/>
            </a:solidFill>
            <a:round/>
            <a:headEnd/>
            <a:tailEnd/>
          </a:ln>
        </p:spPr>
        <p:txBody>
          <a:bodyPr lIns="54409" tIns="27205" rIns="54409" bIns="27205"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文本</a:t>
            </a:r>
            <a:endParaRPr lang="zh-CN" altLang="en-US">
              <a:latin typeface="微软雅黑" panose="020B0503020204020204" pitchFamily="34" charset="-122"/>
              <a:ea typeface="微软雅黑" panose="020B0503020204020204" pitchFamily="34" charset="-122"/>
            </a:endParaRPr>
          </a:p>
        </p:txBody>
      </p:sp>
      <p:sp>
        <p:nvSpPr>
          <p:cNvPr id="22541" name="椭圆 18"/>
          <p:cNvSpPr>
            <a:spLocks noChangeArrowheads="1"/>
          </p:cNvSpPr>
          <p:nvPr/>
        </p:nvSpPr>
        <p:spPr bwMode="auto">
          <a:xfrm>
            <a:off x="4933214" y="2109573"/>
            <a:ext cx="1041390" cy="1039009"/>
          </a:xfrm>
          <a:prstGeom prst="ellipse">
            <a:avLst/>
          </a:prstGeom>
          <a:solidFill>
            <a:schemeClr val="bg1"/>
          </a:solidFill>
          <a:ln w="25400">
            <a:solidFill>
              <a:srgbClr val="FFFFEB"/>
            </a:solidFill>
            <a:round/>
            <a:headEnd/>
            <a:tailEnd/>
          </a:ln>
        </p:spPr>
        <p:txBody>
          <a:bodyPr lIns="54409" tIns="27205" rIns="54409" bIns="27205"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文本</a:t>
            </a:r>
            <a:endParaRPr lang="zh-CN" altLang="en-US">
              <a:latin typeface="微软雅黑" panose="020B0503020204020204" pitchFamily="34" charset="-122"/>
              <a:ea typeface="微软雅黑" panose="020B0503020204020204" pitchFamily="34" charset="-122"/>
            </a:endParaRPr>
          </a:p>
        </p:txBody>
      </p:sp>
      <p:sp>
        <p:nvSpPr>
          <p:cNvPr id="22542" name="椭圆 19"/>
          <p:cNvSpPr>
            <a:spLocks noChangeArrowheads="1"/>
          </p:cNvSpPr>
          <p:nvPr/>
        </p:nvSpPr>
        <p:spPr bwMode="auto">
          <a:xfrm>
            <a:off x="6711313" y="2134565"/>
            <a:ext cx="1041390" cy="1039010"/>
          </a:xfrm>
          <a:prstGeom prst="ellipse">
            <a:avLst/>
          </a:prstGeom>
          <a:solidFill>
            <a:schemeClr val="accent1"/>
          </a:solidFill>
          <a:ln w="25400">
            <a:solidFill>
              <a:srgbClr val="FFFFEB"/>
            </a:solidFill>
            <a:round/>
            <a:headEnd/>
            <a:tailEnd/>
          </a:ln>
        </p:spPr>
        <p:txBody>
          <a:bodyPr lIns="54409" tIns="27205" rIns="54409" bIns="27205"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文本</a:t>
            </a:r>
            <a:endParaRPr lang="zh-CN" altLang="en-US">
              <a:latin typeface="微软雅黑" panose="020B0503020204020204" pitchFamily="34" charset="-122"/>
              <a:ea typeface="微软雅黑" panose="020B0503020204020204" pitchFamily="34" charset="-122"/>
            </a:endParaRPr>
          </a:p>
        </p:txBody>
      </p:sp>
      <p:grpSp>
        <p:nvGrpSpPr>
          <p:cNvPr id="22543" name="Group 15"/>
          <p:cNvGrpSpPr>
            <a:grpSpLocks/>
          </p:cNvGrpSpPr>
          <p:nvPr/>
        </p:nvGrpSpPr>
        <p:grpSpPr bwMode="auto">
          <a:xfrm>
            <a:off x="4348845" y="3286640"/>
            <a:ext cx="2257734" cy="850942"/>
            <a:chOff x="0" y="0"/>
            <a:chExt cx="1856582" cy="881228"/>
          </a:xfrm>
        </p:grpSpPr>
        <p:sp>
          <p:nvSpPr>
            <p:cNvPr id="20497" name="Line 58"/>
            <p:cNvSpPr>
              <a:spLocks noChangeShapeType="1"/>
            </p:cNvSpPr>
            <p:nvPr/>
          </p:nvSpPr>
          <p:spPr bwMode="auto">
            <a:xfrm>
              <a:off x="913706" y="0"/>
              <a:ext cx="1" cy="334963"/>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lstStyle/>
            <a:p>
              <a:endParaRPr lang="zh-CN" altLang="en-US"/>
            </a:p>
          </p:txBody>
        </p:sp>
        <p:sp>
          <p:nvSpPr>
            <p:cNvPr id="20498" name="Line 59"/>
            <p:cNvSpPr>
              <a:spLocks noChangeShapeType="1"/>
            </p:cNvSpPr>
            <p:nvPr/>
          </p:nvSpPr>
          <p:spPr bwMode="auto">
            <a:xfrm flipH="1">
              <a:off x="158056" y="344488"/>
              <a:ext cx="1495425"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lstStyle/>
            <a:p>
              <a:endParaRPr lang="zh-CN" altLang="en-US"/>
            </a:p>
          </p:txBody>
        </p:sp>
        <p:sp>
          <p:nvSpPr>
            <p:cNvPr id="20499" name="Text Box 60"/>
            <p:cNvSpPr>
              <a:spLocks noChangeArrowheads="1"/>
            </p:cNvSpPr>
            <p:nvPr/>
          </p:nvSpPr>
          <p:spPr bwMode="auto">
            <a:xfrm>
              <a:off x="0" y="327111"/>
              <a:ext cx="1856582" cy="554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hlink"/>
                </a:buClr>
              </a:pPr>
              <a:r>
                <a:rPr lang="en-US" altLang="zh-CN" sz="1200">
                  <a:latin typeface="微软雅黑" panose="020B0503020204020204" pitchFamily="34" charset="-122"/>
                  <a:ea typeface="微软雅黑" panose="020B0503020204020204" pitchFamily="34" charset="-122"/>
                  <a:sym typeface="宋体" panose="02010600030101010101" pitchFamily="2" charset="-122"/>
                </a:rPr>
                <a:t> </a:t>
              </a: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algn="ctr">
                <a:lnSpc>
                  <a:spcPct val="130000"/>
                </a:lnSpc>
                <a:buClr>
                  <a:schemeClr val="hlink"/>
                </a:buClr>
              </a:pPr>
              <a:r>
                <a:rPr lang="en-US" altLang="zh-CN" sz="1200">
                  <a:latin typeface="微软雅黑" panose="020B0503020204020204" pitchFamily="34" charset="-122"/>
                  <a:ea typeface="微软雅黑" panose="020B0503020204020204" pitchFamily="34" charset="-122"/>
                  <a:sym typeface="宋体" panose="02010600030101010101" pitchFamily="2" charset="-122"/>
                </a:rPr>
                <a:t> </a:t>
              </a: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22547" name="Group 19"/>
          <p:cNvGrpSpPr>
            <a:grpSpLocks/>
          </p:cNvGrpSpPr>
          <p:nvPr/>
        </p:nvGrpSpPr>
        <p:grpSpPr bwMode="auto">
          <a:xfrm>
            <a:off x="6144797" y="1245516"/>
            <a:ext cx="2213698" cy="823591"/>
            <a:chOff x="0" y="0"/>
            <a:chExt cx="2952326" cy="1098602"/>
          </a:xfrm>
        </p:grpSpPr>
        <p:sp>
          <p:nvSpPr>
            <p:cNvPr id="20494" name="Line 68"/>
            <p:cNvSpPr>
              <a:spLocks noChangeShapeType="1"/>
            </p:cNvSpPr>
            <p:nvPr/>
          </p:nvSpPr>
          <p:spPr bwMode="auto">
            <a:xfrm>
              <a:off x="1440568" y="776698"/>
              <a:ext cx="0" cy="321904"/>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lstStyle/>
            <a:p>
              <a:endParaRPr lang="zh-CN" altLang="en-US"/>
            </a:p>
          </p:txBody>
        </p:sp>
        <p:sp>
          <p:nvSpPr>
            <p:cNvPr id="20495" name="Line 69"/>
            <p:cNvSpPr>
              <a:spLocks noChangeShapeType="1"/>
            </p:cNvSpPr>
            <p:nvPr/>
          </p:nvSpPr>
          <p:spPr bwMode="auto">
            <a:xfrm flipH="1">
              <a:off x="0" y="765835"/>
              <a:ext cx="2872531"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lstStyle/>
            <a:p>
              <a:endParaRPr lang="zh-CN" altLang="en-US"/>
            </a:p>
          </p:txBody>
        </p:sp>
        <p:sp>
          <p:nvSpPr>
            <p:cNvPr id="20496" name="Text Box 70"/>
            <p:cNvSpPr>
              <a:spLocks noChangeArrowheads="1"/>
            </p:cNvSpPr>
            <p:nvPr/>
          </p:nvSpPr>
          <p:spPr bwMode="auto">
            <a:xfrm>
              <a:off x="0" y="0"/>
              <a:ext cx="2952326" cy="713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accent2"/>
                </a:buClr>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algn="ctr">
                <a:lnSpc>
                  <a:spcPct val="130000"/>
                </a:lnSpc>
                <a:buClr>
                  <a:schemeClr val="accent2"/>
                </a:buClr>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22551" name="TextBox 28"/>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3.1</a:t>
            </a:r>
            <a:r>
              <a:rPr lang="zh-CN" altLang="en-US" sz="1499">
                <a:latin typeface="微软雅黑" panose="020B0503020204020204" pitchFamily="34" charset="-122"/>
                <a:ea typeface="微软雅黑" panose="020B0503020204020204" pitchFamily="34" charset="-122"/>
              </a:rPr>
              <a:t>请输入您的标题</a:t>
            </a:r>
          </a:p>
        </p:txBody>
      </p:sp>
      <p:sp>
        <p:nvSpPr>
          <p:cNvPr id="22552" name="五边形 29"/>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553" name="燕尾形 30"/>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928228167"/>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552"/>
                                        </p:tgtEl>
                                        <p:attrNameLst>
                                          <p:attrName>style.visibility</p:attrName>
                                        </p:attrNameLst>
                                      </p:cBhvr>
                                      <p:to>
                                        <p:strVal val="visible"/>
                                      </p:to>
                                    </p:set>
                                    <p:anim calcmode="lin" valueType="num">
                                      <p:cBhvr additive="base">
                                        <p:cTn id="7" dur="300" fill="hold"/>
                                        <p:tgtEl>
                                          <p:spTgt spid="22552"/>
                                        </p:tgtEl>
                                        <p:attrNameLst>
                                          <p:attrName>ppt_x</p:attrName>
                                        </p:attrNameLst>
                                      </p:cBhvr>
                                      <p:tavLst>
                                        <p:tav tm="0">
                                          <p:val>
                                            <p:strVal val="0-#ppt_w/2"/>
                                          </p:val>
                                        </p:tav>
                                        <p:tav tm="100000">
                                          <p:val>
                                            <p:strVal val="#ppt_x"/>
                                          </p:val>
                                        </p:tav>
                                      </p:tavLst>
                                    </p:anim>
                                    <p:anim calcmode="lin" valueType="num">
                                      <p:cBhvr additive="base">
                                        <p:cTn id="8" dur="300" fill="hold"/>
                                        <p:tgtEl>
                                          <p:spTgt spid="2255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2553"/>
                                        </p:tgtEl>
                                        <p:attrNameLst>
                                          <p:attrName>style.visibility</p:attrName>
                                        </p:attrNameLst>
                                      </p:cBhvr>
                                      <p:to>
                                        <p:strVal val="visible"/>
                                      </p:to>
                                    </p:set>
                                    <p:anim calcmode="lin" valueType="num">
                                      <p:cBhvr additive="base">
                                        <p:cTn id="12" dur="500" fill="hold"/>
                                        <p:tgtEl>
                                          <p:spTgt spid="22553"/>
                                        </p:tgtEl>
                                        <p:attrNameLst>
                                          <p:attrName>ppt_x</p:attrName>
                                        </p:attrNameLst>
                                      </p:cBhvr>
                                      <p:tavLst>
                                        <p:tav tm="0">
                                          <p:val>
                                            <p:strVal val="1+#ppt_w/2"/>
                                          </p:val>
                                        </p:tav>
                                        <p:tav tm="100000">
                                          <p:val>
                                            <p:strVal val="#ppt_x"/>
                                          </p:val>
                                        </p:tav>
                                      </p:tavLst>
                                    </p:anim>
                                    <p:anim calcmode="lin" valueType="num">
                                      <p:cBhvr additive="base">
                                        <p:cTn id="13" dur="500" fill="hold"/>
                                        <p:tgtEl>
                                          <p:spTgt spid="2255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2551"/>
                                        </p:tgtEl>
                                        <p:attrNameLst>
                                          <p:attrName>style.visibility</p:attrName>
                                        </p:attrNameLst>
                                      </p:cBhvr>
                                      <p:to>
                                        <p:strVal val="visible"/>
                                      </p:to>
                                    </p:set>
                                    <p:anim calcmode="lin" valueType="num">
                                      <p:cBhvr>
                                        <p:cTn id="17" dur="300" fill="hold"/>
                                        <p:tgtEl>
                                          <p:spTgt spid="22551"/>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2551"/>
                                        </p:tgtEl>
                                        <p:attrNameLst>
                                          <p:attrName>ppt_y</p:attrName>
                                        </p:attrNameLst>
                                      </p:cBhvr>
                                      <p:tavLst>
                                        <p:tav tm="0">
                                          <p:val>
                                            <p:strVal val="#ppt_y"/>
                                          </p:val>
                                        </p:tav>
                                        <p:tav tm="100000">
                                          <p:val>
                                            <p:strVal val="#ppt_y"/>
                                          </p:val>
                                        </p:tav>
                                      </p:tavLst>
                                    </p:anim>
                                    <p:anim calcmode="lin" valueType="num">
                                      <p:cBhvr>
                                        <p:cTn id="19" dur="300" fill="hold"/>
                                        <p:tgtEl>
                                          <p:spTgt spid="22551"/>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255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2551"/>
                                        </p:tgtEl>
                                      </p:cBhvr>
                                    </p:animEffect>
                                  </p:childTnLst>
                                </p:cTn>
                              </p:par>
                            </p:childTnLst>
                          </p:cTn>
                        </p:par>
                        <p:par>
                          <p:cTn id="22" fill="hold" nodeType="afterGroup">
                            <p:stCondLst>
                              <p:cond delay="1370"/>
                            </p:stCondLst>
                            <p:childTnLst>
                              <p:par>
                                <p:cTn id="23" presetID="22" presetClass="entr" presetSubtype="8" fill="hold" grpId="0" nodeType="afterEffect">
                                  <p:stCondLst>
                                    <p:cond delay="0"/>
                                  </p:stCondLst>
                                  <p:childTnLst>
                                    <p:set>
                                      <p:cBhvr>
                                        <p:cTn id="24" dur="1" fill="hold">
                                          <p:stCondLst>
                                            <p:cond delay="0"/>
                                          </p:stCondLst>
                                        </p:cTn>
                                        <p:tgtEl>
                                          <p:spTgt spid="22530"/>
                                        </p:tgtEl>
                                        <p:attrNameLst>
                                          <p:attrName>style.visibility</p:attrName>
                                        </p:attrNameLst>
                                      </p:cBhvr>
                                      <p:to>
                                        <p:strVal val="visible"/>
                                      </p:to>
                                    </p:set>
                                    <p:animEffect transition="in" filter="wipe(left)">
                                      <p:cBhvr>
                                        <p:cTn id="25" dur="1000"/>
                                        <p:tgtEl>
                                          <p:spTgt spid="22530"/>
                                        </p:tgtEl>
                                      </p:cBhvr>
                                    </p:animEffect>
                                  </p:childTnLst>
                                </p:cTn>
                              </p:par>
                            </p:childTnLst>
                          </p:cTn>
                        </p:par>
                        <p:par>
                          <p:cTn id="26" fill="hold" nodeType="afterGroup">
                            <p:stCondLst>
                              <p:cond delay="2370"/>
                            </p:stCondLst>
                            <p:childTnLst>
                              <p:par>
                                <p:cTn id="27" presetID="21" presetClass="entr" presetSubtype="1" fill="hold" grpId="0" nodeType="afterEffect">
                                  <p:stCondLst>
                                    <p:cond delay="0"/>
                                  </p:stCondLst>
                                  <p:childTnLst>
                                    <p:set>
                                      <p:cBhvr>
                                        <p:cTn id="28" dur="1" fill="hold">
                                          <p:stCondLst>
                                            <p:cond delay="0"/>
                                          </p:stCondLst>
                                        </p:cTn>
                                        <p:tgtEl>
                                          <p:spTgt spid="22539"/>
                                        </p:tgtEl>
                                        <p:attrNameLst>
                                          <p:attrName>style.visibility</p:attrName>
                                        </p:attrNameLst>
                                      </p:cBhvr>
                                      <p:to>
                                        <p:strVal val="visible"/>
                                      </p:to>
                                    </p:set>
                                    <p:animEffect transition="in" filter="wheel(1)">
                                      <p:cBhvr>
                                        <p:cTn id="29" dur="500"/>
                                        <p:tgtEl>
                                          <p:spTgt spid="22539"/>
                                        </p:tgtEl>
                                      </p:cBhvr>
                                    </p:animEffect>
                                  </p:childTnLst>
                                </p:cTn>
                              </p:par>
                            </p:childTnLst>
                          </p:cTn>
                        </p:par>
                        <p:par>
                          <p:cTn id="30" fill="hold" nodeType="afterGroup">
                            <p:stCondLst>
                              <p:cond delay="2870"/>
                            </p:stCondLst>
                            <p:childTnLst>
                              <p:par>
                                <p:cTn id="31" presetID="42" presetClass="entr" presetSubtype="0" fill="hold" nodeType="afterEffect">
                                  <p:stCondLst>
                                    <p:cond delay="0"/>
                                  </p:stCondLst>
                                  <p:childTnLst>
                                    <p:set>
                                      <p:cBhvr>
                                        <p:cTn id="32" dur="1" fill="hold">
                                          <p:stCondLst>
                                            <p:cond delay="0"/>
                                          </p:stCondLst>
                                        </p:cTn>
                                        <p:tgtEl>
                                          <p:spTgt spid="22531"/>
                                        </p:tgtEl>
                                        <p:attrNameLst>
                                          <p:attrName>style.visibility</p:attrName>
                                        </p:attrNameLst>
                                      </p:cBhvr>
                                      <p:to>
                                        <p:strVal val="visible"/>
                                      </p:to>
                                    </p:set>
                                    <p:animEffect transition="in" filter="fade">
                                      <p:cBhvr>
                                        <p:cTn id="33" dur="1000"/>
                                        <p:tgtEl>
                                          <p:spTgt spid="22531"/>
                                        </p:tgtEl>
                                      </p:cBhvr>
                                    </p:animEffect>
                                    <p:anim calcmode="lin" valueType="num">
                                      <p:cBhvr>
                                        <p:cTn id="34" dur="1000" fill="hold"/>
                                        <p:tgtEl>
                                          <p:spTgt spid="22531"/>
                                        </p:tgtEl>
                                        <p:attrNameLst>
                                          <p:attrName>ppt_x</p:attrName>
                                        </p:attrNameLst>
                                      </p:cBhvr>
                                      <p:tavLst>
                                        <p:tav tm="0">
                                          <p:val>
                                            <p:strVal val="#ppt_x"/>
                                          </p:val>
                                        </p:tav>
                                        <p:tav tm="100000">
                                          <p:val>
                                            <p:strVal val="#ppt_x"/>
                                          </p:val>
                                        </p:tav>
                                      </p:tavLst>
                                    </p:anim>
                                    <p:anim calcmode="lin" valueType="num">
                                      <p:cBhvr>
                                        <p:cTn id="35" dur="1000" fill="hold"/>
                                        <p:tgtEl>
                                          <p:spTgt spid="22531"/>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3870"/>
                            </p:stCondLst>
                            <p:childTnLst>
                              <p:par>
                                <p:cTn id="37" presetID="21" presetClass="entr" presetSubtype="1" fill="hold" grpId="0" nodeType="afterEffect">
                                  <p:stCondLst>
                                    <p:cond delay="0"/>
                                  </p:stCondLst>
                                  <p:childTnLst>
                                    <p:set>
                                      <p:cBhvr>
                                        <p:cTn id="38" dur="1" fill="hold">
                                          <p:stCondLst>
                                            <p:cond delay="0"/>
                                          </p:stCondLst>
                                        </p:cTn>
                                        <p:tgtEl>
                                          <p:spTgt spid="22540"/>
                                        </p:tgtEl>
                                        <p:attrNameLst>
                                          <p:attrName>style.visibility</p:attrName>
                                        </p:attrNameLst>
                                      </p:cBhvr>
                                      <p:to>
                                        <p:strVal val="visible"/>
                                      </p:to>
                                    </p:set>
                                    <p:animEffect transition="in" filter="wheel(1)">
                                      <p:cBhvr>
                                        <p:cTn id="39" dur="500"/>
                                        <p:tgtEl>
                                          <p:spTgt spid="22540"/>
                                        </p:tgtEl>
                                      </p:cBhvr>
                                    </p:animEffect>
                                  </p:childTnLst>
                                </p:cTn>
                              </p:par>
                            </p:childTnLst>
                          </p:cTn>
                        </p:par>
                        <p:par>
                          <p:cTn id="40" fill="hold" nodeType="afterGroup">
                            <p:stCondLst>
                              <p:cond delay="4370"/>
                            </p:stCondLst>
                            <p:childTnLst>
                              <p:par>
                                <p:cTn id="41" presetID="47" presetClass="entr" presetSubtype="0" fill="hold" nodeType="afterEffect">
                                  <p:stCondLst>
                                    <p:cond delay="0"/>
                                  </p:stCondLst>
                                  <p:childTnLst>
                                    <p:set>
                                      <p:cBhvr>
                                        <p:cTn id="42" dur="1" fill="hold">
                                          <p:stCondLst>
                                            <p:cond delay="0"/>
                                          </p:stCondLst>
                                        </p:cTn>
                                        <p:tgtEl>
                                          <p:spTgt spid="22535"/>
                                        </p:tgtEl>
                                        <p:attrNameLst>
                                          <p:attrName>style.visibility</p:attrName>
                                        </p:attrNameLst>
                                      </p:cBhvr>
                                      <p:to>
                                        <p:strVal val="visible"/>
                                      </p:to>
                                    </p:set>
                                    <p:animEffect transition="in" filter="fade">
                                      <p:cBhvr>
                                        <p:cTn id="43" dur="1000"/>
                                        <p:tgtEl>
                                          <p:spTgt spid="22535"/>
                                        </p:tgtEl>
                                      </p:cBhvr>
                                    </p:animEffect>
                                    <p:anim calcmode="lin" valueType="num">
                                      <p:cBhvr>
                                        <p:cTn id="44" dur="1000" fill="hold"/>
                                        <p:tgtEl>
                                          <p:spTgt spid="22535"/>
                                        </p:tgtEl>
                                        <p:attrNameLst>
                                          <p:attrName>ppt_x</p:attrName>
                                        </p:attrNameLst>
                                      </p:cBhvr>
                                      <p:tavLst>
                                        <p:tav tm="0">
                                          <p:val>
                                            <p:strVal val="#ppt_x"/>
                                          </p:val>
                                        </p:tav>
                                        <p:tav tm="100000">
                                          <p:val>
                                            <p:strVal val="#ppt_x"/>
                                          </p:val>
                                        </p:tav>
                                      </p:tavLst>
                                    </p:anim>
                                    <p:anim calcmode="lin" valueType="num">
                                      <p:cBhvr>
                                        <p:cTn id="45" dur="1000" fill="hold"/>
                                        <p:tgtEl>
                                          <p:spTgt spid="22535"/>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5370"/>
                            </p:stCondLst>
                            <p:childTnLst>
                              <p:par>
                                <p:cTn id="47" presetID="21" presetClass="entr" presetSubtype="1" fill="hold" grpId="0" nodeType="afterEffect">
                                  <p:stCondLst>
                                    <p:cond delay="0"/>
                                  </p:stCondLst>
                                  <p:childTnLst>
                                    <p:set>
                                      <p:cBhvr>
                                        <p:cTn id="48" dur="1" fill="hold">
                                          <p:stCondLst>
                                            <p:cond delay="0"/>
                                          </p:stCondLst>
                                        </p:cTn>
                                        <p:tgtEl>
                                          <p:spTgt spid="22541"/>
                                        </p:tgtEl>
                                        <p:attrNameLst>
                                          <p:attrName>style.visibility</p:attrName>
                                        </p:attrNameLst>
                                      </p:cBhvr>
                                      <p:to>
                                        <p:strVal val="visible"/>
                                      </p:to>
                                    </p:set>
                                    <p:animEffect transition="in" filter="wheel(1)">
                                      <p:cBhvr>
                                        <p:cTn id="49" dur="500"/>
                                        <p:tgtEl>
                                          <p:spTgt spid="22541"/>
                                        </p:tgtEl>
                                      </p:cBhvr>
                                    </p:animEffect>
                                  </p:childTnLst>
                                </p:cTn>
                              </p:par>
                            </p:childTnLst>
                          </p:cTn>
                        </p:par>
                        <p:par>
                          <p:cTn id="50" fill="hold" nodeType="afterGroup">
                            <p:stCondLst>
                              <p:cond delay="5870"/>
                            </p:stCondLst>
                            <p:childTnLst>
                              <p:par>
                                <p:cTn id="51" presetID="42" presetClass="entr" presetSubtype="0" fill="hold" nodeType="afterEffect">
                                  <p:stCondLst>
                                    <p:cond delay="0"/>
                                  </p:stCondLst>
                                  <p:childTnLst>
                                    <p:set>
                                      <p:cBhvr>
                                        <p:cTn id="52" dur="1" fill="hold">
                                          <p:stCondLst>
                                            <p:cond delay="0"/>
                                          </p:stCondLst>
                                        </p:cTn>
                                        <p:tgtEl>
                                          <p:spTgt spid="22543"/>
                                        </p:tgtEl>
                                        <p:attrNameLst>
                                          <p:attrName>style.visibility</p:attrName>
                                        </p:attrNameLst>
                                      </p:cBhvr>
                                      <p:to>
                                        <p:strVal val="visible"/>
                                      </p:to>
                                    </p:set>
                                    <p:animEffect transition="in" filter="fade">
                                      <p:cBhvr>
                                        <p:cTn id="53" dur="1000"/>
                                        <p:tgtEl>
                                          <p:spTgt spid="22543"/>
                                        </p:tgtEl>
                                      </p:cBhvr>
                                    </p:animEffect>
                                    <p:anim calcmode="lin" valueType="num">
                                      <p:cBhvr>
                                        <p:cTn id="54" dur="1000" fill="hold"/>
                                        <p:tgtEl>
                                          <p:spTgt spid="22543"/>
                                        </p:tgtEl>
                                        <p:attrNameLst>
                                          <p:attrName>ppt_x</p:attrName>
                                        </p:attrNameLst>
                                      </p:cBhvr>
                                      <p:tavLst>
                                        <p:tav tm="0">
                                          <p:val>
                                            <p:strVal val="#ppt_x"/>
                                          </p:val>
                                        </p:tav>
                                        <p:tav tm="100000">
                                          <p:val>
                                            <p:strVal val="#ppt_x"/>
                                          </p:val>
                                        </p:tav>
                                      </p:tavLst>
                                    </p:anim>
                                    <p:anim calcmode="lin" valueType="num">
                                      <p:cBhvr>
                                        <p:cTn id="55" dur="1000" fill="hold"/>
                                        <p:tgtEl>
                                          <p:spTgt spid="22543"/>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6870"/>
                            </p:stCondLst>
                            <p:childTnLst>
                              <p:par>
                                <p:cTn id="57" presetID="21" presetClass="entr" presetSubtype="1" fill="hold" grpId="0" nodeType="afterEffect">
                                  <p:stCondLst>
                                    <p:cond delay="0"/>
                                  </p:stCondLst>
                                  <p:childTnLst>
                                    <p:set>
                                      <p:cBhvr>
                                        <p:cTn id="58" dur="1" fill="hold">
                                          <p:stCondLst>
                                            <p:cond delay="0"/>
                                          </p:stCondLst>
                                        </p:cTn>
                                        <p:tgtEl>
                                          <p:spTgt spid="22542"/>
                                        </p:tgtEl>
                                        <p:attrNameLst>
                                          <p:attrName>style.visibility</p:attrName>
                                        </p:attrNameLst>
                                      </p:cBhvr>
                                      <p:to>
                                        <p:strVal val="visible"/>
                                      </p:to>
                                    </p:set>
                                    <p:animEffect transition="in" filter="wheel(1)">
                                      <p:cBhvr>
                                        <p:cTn id="59" dur="500"/>
                                        <p:tgtEl>
                                          <p:spTgt spid="22542"/>
                                        </p:tgtEl>
                                      </p:cBhvr>
                                    </p:animEffect>
                                  </p:childTnLst>
                                </p:cTn>
                              </p:par>
                            </p:childTnLst>
                          </p:cTn>
                        </p:par>
                        <p:par>
                          <p:cTn id="60" fill="hold" nodeType="afterGroup">
                            <p:stCondLst>
                              <p:cond delay="7370"/>
                            </p:stCondLst>
                            <p:childTnLst>
                              <p:par>
                                <p:cTn id="61" presetID="47" presetClass="entr" presetSubtype="0" fill="hold" nodeType="afterEffect">
                                  <p:stCondLst>
                                    <p:cond delay="0"/>
                                  </p:stCondLst>
                                  <p:childTnLst>
                                    <p:set>
                                      <p:cBhvr>
                                        <p:cTn id="62" dur="1" fill="hold">
                                          <p:stCondLst>
                                            <p:cond delay="0"/>
                                          </p:stCondLst>
                                        </p:cTn>
                                        <p:tgtEl>
                                          <p:spTgt spid="22547"/>
                                        </p:tgtEl>
                                        <p:attrNameLst>
                                          <p:attrName>style.visibility</p:attrName>
                                        </p:attrNameLst>
                                      </p:cBhvr>
                                      <p:to>
                                        <p:strVal val="visible"/>
                                      </p:to>
                                    </p:set>
                                    <p:animEffect transition="in" filter="fade">
                                      <p:cBhvr>
                                        <p:cTn id="63" dur="1000"/>
                                        <p:tgtEl>
                                          <p:spTgt spid="22547"/>
                                        </p:tgtEl>
                                      </p:cBhvr>
                                    </p:animEffect>
                                    <p:anim calcmode="lin" valueType="num">
                                      <p:cBhvr>
                                        <p:cTn id="64" dur="1000" fill="hold"/>
                                        <p:tgtEl>
                                          <p:spTgt spid="22547"/>
                                        </p:tgtEl>
                                        <p:attrNameLst>
                                          <p:attrName>ppt_x</p:attrName>
                                        </p:attrNameLst>
                                      </p:cBhvr>
                                      <p:tavLst>
                                        <p:tav tm="0">
                                          <p:val>
                                            <p:strVal val="#ppt_x"/>
                                          </p:val>
                                        </p:tav>
                                        <p:tav tm="100000">
                                          <p:val>
                                            <p:strVal val="#ppt_x"/>
                                          </p:val>
                                        </p:tav>
                                      </p:tavLst>
                                    </p:anim>
                                    <p:anim calcmode="lin" valueType="num">
                                      <p:cBhvr>
                                        <p:cTn id="65" dur="1000" fill="hold"/>
                                        <p:tgtEl>
                                          <p:spTgt spid="225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9" grpId="0" animBg="1" autoUpdateAnimBg="0"/>
      <p:bldP spid="22540" grpId="0" animBg="1" autoUpdateAnimBg="0"/>
      <p:bldP spid="22541" grpId="0" animBg="1" autoUpdateAnimBg="0"/>
      <p:bldP spid="22542" grpId="0" animBg="1" autoUpdateAnimBg="0"/>
      <p:bldP spid="22551" grpId="0" autoUpdateAnimBg="0"/>
      <p:bldP spid="22552" grpId="0" animBg="1" autoUpdateAnimBg="0"/>
      <p:bldP spid="22553"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ChangeArrowheads="1"/>
          </p:cNvSpPr>
          <p:nvPr/>
        </p:nvSpPr>
        <p:spPr bwMode="auto">
          <a:xfrm>
            <a:off x="1442474" y="1735862"/>
            <a:ext cx="4748739" cy="214704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4409" tIns="27205" rIns="54409" bIns="27205"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125">
              <a:solidFill>
                <a:schemeClr val="bg1"/>
              </a:solidFill>
            </a:endParaRPr>
          </a:p>
        </p:txBody>
      </p:sp>
      <p:sp>
        <p:nvSpPr>
          <p:cNvPr id="24579" name="Rectangle 7"/>
          <p:cNvSpPr>
            <a:spLocks noChangeArrowheads="1"/>
          </p:cNvSpPr>
          <p:nvPr/>
        </p:nvSpPr>
        <p:spPr bwMode="auto">
          <a:xfrm>
            <a:off x="1010447" y="3450882"/>
            <a:ext cx="2075639" cy="7197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p>
          <a:p>
            <a:pPr eaLnBrk="1" hangingPunct="1">
              <a:lnSpc>
                <a:spcPct val="120000"/>
              </a:lnSpc>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p>
          <a:p>
            <a:pPr eaLnBrk="1" hangingPunct="1">
              <a:lnSpc>
                <a:spcPct val="120000"/>
              </a:lnSpc>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200"/>
          </a:p>
        </p:txBody>
      </p:sp>
      <p:sp>
        <p:nvSpPr>
          <p:cNvPr id="24580" name="Rectangle 8"/>
          <p:cNvSpPr>
            <a:spLocks noChangeArrowheads="1"/>
          </p:cNvSpPr>
          <p:nvPr/>
        </p:nvSpPr>
        <p:spPr bwMode="auto">
          <a:xfrm>
            <a:off x="1010447" y="3264028"/>
            <a:ext cx="1648763" cy="2396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4409" tIns="27205" rIns="54409" bIns="2720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单击此处添加标题文字</a:t>
            </a:r>
          </a:p>
        </p:txBody>
      </p:sp>
      <p:sp>
        <p:nvSpPr>
          <p:cNvPr id="24581" name="Rectangle 9"/>
          <p:cNvSpPr>
            <a:spLocks noChangeArrowheads="1"/>
          </p:cNvSpPr>
          <p:nvPr/>
        </p:nvSpPr>
        <p:spPr bwMode="auto">
          <a:xfrm>
            <a:off x="984263" y="1657312"/>
            <a:ext cx="2055406" cy="498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p>
          <a:p>
            <a:pPr>
              <a:lnSpc>
                <a:spcPct val="120000"/>
              </a:lnSpc>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200"/>
          </a:p>
        </p:txBody>
      </p:sp>
      <p:sp>
        <p:nvSpPr>
          <p:cNvPr id="24582" name="Rectangle 10"/>
          <p:cNvSpPr>
            <a:spLocks noChangeArrowheads="1"/>
          </p:cNvSpPr>
          <p:nvPr/>
        </p:nvSpPr>
        <p:spPr bwMode="auto">
          <a:xfrm>
            <a:off x="984263" y="1470456"/>
            <a:ext cx="1648763" cy="2396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4409" tIns="27205" rIns="54409" bIns="2720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单击此处添加标题文字</a:t>
            </a:r>
          </a:p>
        </p:txBody>
      </p:sp>
      <p:sp>
        <p:nvSpPr>
          <p:cNvPr id="24583" name="Rectangle 11"/>
          <p:cNvSpPr>
            <a:spLocks noChangeArrowheads="1"/>
          </p:cNvSpPr>
          <p:nvPr/>
        </p:nvSpPr>
        <p:spPr bwMode="auto">
          <a:xfrm>
            <a:off x="6016260" y="3219991"/>
            <a:ext cx="1956623" cy="7197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09" tIns="27205" rIns="54409" bIns="2720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lnSpc>
                <a:spcPct val="120000"/>
              </a:lnSpc>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p>
          <a:p>
            <a:pPr algn="r">
              <a:lnSpc>
                <a:spcPct val="120000"/>
              </a:lnSpc>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p>
          <a:p>
            <a:pPr algn="r">
              <a:lnSpc>
                <a:spcPct val="120000"/>
              </a:lnSpc>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200"/>
          </a:p>
        </p:txBody>
      </p:sp>
      <p:sp>
        <p:nvSpPr>
          <p:cNvPr id="24584" name="Rectangle 12"/>
          <p:cNvSpPr>
            <a:spLocks noChangeArrowheads="1"/>
          </p:cNvSpPr>
          <p:nvPr/>
        </p:nvSpPr>
        <p:spPr bwMode="auto">
          <a:xfrm>
            <a:off x="6025388" y="3024805"/>
            <a:ext cx="1648764" cy="2396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4409" tIns="27205" rIns="54409" bIns="2720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单击此处添加标题文字</a:t>
            </a:r>
          </a:p>
        </p:txBody>
      </p:sp>
      <p:sp>
        <p:nvSpPr>
          <p:cNvPr id="24585" name="Freeform 6"/>
          <p:cNvSpPr>
            <a:spLocks noEditPoints="1"/>
          </p:cNvSpPr>
          <p:nvPr/>
        </p:nvSpPr>
        <p:spPr bwMode="auto">
          <a:xfrm>
            <a:off x="4346465" y="1215761"/>
            <a:ext cx="1381776" cy="1380586"/>
          </a:xfrm>
          <a:custGeom>
            <a:avLst/>
            <a:gdLst>
              <a:gd name="T0" fmla="*/ 2147483647 w 1708"/>
              <a:gd name="T1" fmla="*/ 2147483647 h 1708"/>
              <a:gd name="T2" fmla="*/ 2147483647 w 1708"/>
              <a:gd name="T3" fmla="*/ 2147483647 h 1708"/>
              <a:gd name="T4" fmla="*/ 2147483647 w 1708"/>
              <a:gd name="T5" fmla="*/ 2147483647 h 1708"/>
              <a:gd name="T6" fmla="*/ 2147483647 w 1708"/>
              <a:gd name="T7" fmla="*/ 2147483647 h 1708"/>
              <a:gd name="T8" fmla="*/ 2147483647 w 1708"/>
              <a:gd name="T9" fmla="*/ 2147483647 h 1708"/>
              <a:gd name="T10" fmla="*/ 2147483647 w 1708"/>
              <a:gd name="T11" fmla="*/ 2147483647 h 1708"/>
              <a:gd name="T12" fmla="*/ 2147483647 w 1708"/>
              <a:gd name="T13" fmla="*/ 2147483647 h 1708"/>
              <a:gd name="T14" fmla="*/ 2147483647 w 1708"/>
              <a:gd name="T15" fmla="*/ 2147483647 h 1708"/>
              <a:gd name="T16" fmla="*/ 2147483647 w 1708"/>
              <a:gd name="T17" fmla="*/ 2147483647 h 1708"/>
              <a:gd name="T18" fmla="*/ 2147483647 w 1708"/>
              <a:gd name="T19" fmla="*/ 2147483647 h 1708"/>
              <a:gd name="T20" fmla="*/ 2147483647 w 1708"/>
              <a:gd name="T21" fmla="*/ 2147483647 h 1708"/>
              <a:gd name="T22" fmla="*/ 2147483647 w 1708"/>
              <a:gd name="T23" fmla="*/ 2147483647 h 1708"/>
              <a:gd name="T24" fmla="*/ 2147483647 w 1708"/>
              <a:gd name="T25" fmla="*/ 2147483647 h 1708"/>
              <a:gd name="T26" fmla="*/ 2147483647 w 1708"/>
              <a:gd name="T27" fmla="*/ 2147483647 h 1708"/>
              <a:gd name="T28" fmla="*/ 2147483647 w 1708"/>
              <a:gd name="T29" fmla="*/ 2147483647 h 1708"/>
              <a:gd name="T30" fmla="*/ 2147483647 w 1708"/>
              <a:gd name="T31" fmla="*/ 2147483647 h 1708"/>
              <a:gd name="T32" fmla="*/ 2147483647 w 1708"/>
              <a:gd name="T33" fmla="*/ 2147483647 h 1708"/>
              <a:gd name="T34" fmla="*/ 2147483647 w 1708"/>
              <a:gd name="T35" fmla="*/ 2147483647 h 1708"/>
              <a:gd name="T36" fmla="*/ 2147483647 w 1708"/>
              <a:gd name="T37" fmla="*/ 2147483647 h 1708"/>
              <a:gd name="T38" fmla="*/ 2147483647 w 1708"/>
              <a:gd name="T39" fmla="*/ 2147483647 h 1708"/>
              <a:gd name="T40" fmla="*/ 2147483647 w 1708"/>
              <a:gd name="T41" fmla="*/ 2147483647 h 1708"/>
              <a:gd name="T42" fmla="*/ 2147483647 w 1708"/>
              <a:gd name="T43" fmla="*/ 2147483647 h 1708"/>
              <a:gd name="T44" fmla="*/ 0 w 1708"/>
              <a:gd name="T45" fmla="*/ 2147483647 h 1708"/>
              <a:gd name="T46" fmla="*/ 0 w 1708"/>
              <a:gd name="T47" fmla="*/ 2147483647 h 1708"/>
              <a:gd name="T48" fmla="*/ 2147483647 w 1708"/>
              <a:gd name="T49" fmla="*/ 2147483647 h 1708"/>
              <a:gd name="T50" fmla="*/ 2147483647 w 1708"/>
              <a:gd name="T51" fmla="*/ 2147483647 h 1708"/>
              <a:gd name="T52" fmla="*/ 2147483647 w 1708"/>
              <a:gd name="T53" fmla="*/ 2147483647 h 1708"/>
              <a:gd name="T54" fmla="*/ 2147483647 w 1708"/>
              <a:gd name="T55" fmla="*/ 2147483647 h 1708"/>
              <a:gd name="T56" fmla="*/ 2147483647 w 1708"/>
              <a:gd name="T57" fmla="*/ 2147483647 h 1708"/>
              <a:gd name="T58" fmla="*/ 2147483647 w 1708"/>
              <a:gd name="T59" fmla="*/ 2147483647 h 1708"/>
              <a:gd name="T60" fmla="*/ 2147483647 w 1708"/>
              <a:gd name="T61" fmla="*/ 0 h 1708"/>
              <a:gd name="T62" fmla="*/ 2147483647 w 1708"/>
              <a:gd name="T63" fmla="*/ 0 h 1708"/>
              <a:gd name="T64" fmla="*/ 2147483647 w 1708"/>
              <a:gd name="T65" fmla="*/ 2147483647 h 1708"/>
              <a:gd name="T66" fmla="*/ 2147483647 w 1708"/>
              <a:gd name="T67" fmla="*/ 2147483647 h 1708"/>
              <a:gd name="T68" fmla="*/ 2147483647 w 1708"/>
              <a:gd name="T69" fmla="*/ 2147483647 h 1708"/>
              <a:gd name="T70" fmla="*/ 2147483647 w 1708"/>
              <a:gd name="T71" fmla="*/ 2147483647 h 1708"/>
              <a:gd name="T72" fmla="*/ 2147483647 w 1708"/>
              <a:gd name="T73" fmla="*/ 2147483647 h 1708"/>
              <a:gd name="T74" fmla="*/ 2147483647 w 1708"/>
              <a:gd name="T75" fmla="*/ 2147483647 h 1708"/>
              <a:gd name="T76" fmla="*/ 2147483647 w 1708"/>
              <a:gd name="T77" fmla="*/ 2147483647 h 1708"/>
              <a:gd name="T78" fmla="*/ 2147483647 w 1708"/>
              <a:gd name="T79" fmla="*/ 2147483647 h 1708"/>
              <a:gd name="T80" fmla="*/ 2147483647 w 1708"/>
              <a:gd name="T81" fmla="*/ 2147483647 h 1708"/>
              <a:gd name="T82" fmla="*/ 2147483647 w 1708"/>
              <a:gd name="T83" fmla="*/ 2147483647 h 1708"/>
              <a:gd name="T84" fmla="*/ 2147483647 w 1708"/>
              <a:gd name="T85" fmla="*/ 2147483647 h 1708"/>
              <a:gd name="T86" fmla="*/ 2147483647 w 1708"/>
              <a:gd name="T87" fmla="*/ 2147483647 h 1708"/>
              <a:gd name="T88" fmla="*/ 2147483647 w 1708"/>
              <a:gd name="T89" fmla="*/ 2147483647 h 1708"/>
              <a:gd name="T90" fmla="*/ 2147483647 w 1708"/>
              <a:gd name="T91" fmla="*/ 2147483647 h 1708"/>
              <a:gd name="T92" fmla="*/ 2147483647 w 1708"/>
              <a:gd name="T93" fmla="*/ 2147483647 h 1708"/>
              <a:gd name="T94" fmla="*/ 2147483647 w 1708"/>
              <a:gd name="T95" fmla="*/ 2147483647 h 170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rgbClr val="197A9C"/>
          </a:solidFill>
          <a:ln>
            <a:noFill/>
          </a:ln>
          <a:extLst>
            <a:ext uri="{91240B29-F687-4F45-9708-019B960494DF}">
              <a14:hiddenLine xmlns:a14="http://schemas.microsoft.com/office/drawing/2010/main" w="9525">
                <a:solidFill>
                  <a:srgbClr val="000000"/>
                </a:solidFill>
                <a:round/>
                <a:headEnd/>
                <a:tailEnd/>
              </a14:hiddenLine>
            </a:ext>
          </a:extLst>
        </p:spPr>
        <p:txBody>
          <a:bodyPr lIns="54409" tIns="27205" rIns="54409" bIns="27205"/>
          <a:lstStyle/>
          <a:p>
            <a:endParaRPr lang="zh-CN" altLang="en-US"/>
          </a:p>
        </p:txBody>
      </p:sp>
      <p:sp>
        <p:nvSpPr>
          <p:cNvPr id="24586" name="Freeform 6"/>
          <p:cNvSpPr>
            <a:spLocks noEditPoints="1"/>
          </p:cNvSpPr>
          <p:nvPr/>
        </p:nvSpPr>
        <p:spPr bwMode="auto">
          <a:xfrm>
            <a:off x="3666884" y="2497565"/>
            <a:ext cx="1900685" cy="1900685"/>
          </a:xfrm>
          <a:custGeom>
            <a:avLst/>
            <a:gdLst>
              <a:gd name="T0" fmla="*/ 2147483647 w 1708"/>
              <a:gd name="T1" fmla="*/ 2147483647 h 1708"/>
              <a:gd name="T2" fmla="*/ 2147483647 w 1708"/>
              <a:gd name="T3" fmla="*/ 2147483647 h 1708"/>
              <a:gd name="T4" fmla="*/ 2147483647 w 1708"/>
              <a:gd name="T5" fmla="*/ 2147483647 h 1708"/>
              <a:gd name="T6" fmla="*/ 2147483647 w 1708"/>
              <a:gd name="T7" fmla="*/ 2147483647 h 1708"/>
              <a:gd name="T8" fmla="*/ 2147483647 w 1708"/>
              <a:gd name="T9" fmla="*/ 2147483647 h 1708"/>
              <a:gd name="T10" fmla="*/ 2147483647 w 1708"/>
              <a:gd name="T11" fmla="*/ 2147483647 h 1708"/>
              <a:gd name="T12" fmla="*/ 2147483647 w 1708"/>
              <a:gd name="T13" fmla="*/ 2147483647 h 1708"/>
              <a:gd name="T14" fmla="*/ 2147483647 w 1708"/>
              <a:gd name="T15" fmla="*/ 2147483647 h 1708"/>
              <a:gd name="T16" fmla="*/ 2147483647 w 1708"/>
              <a:gd name="T17" fmla="*/ 2147483647 h 1708"/>
              <a:gd name="T18" fmla="*/ 2147483647 w 1708"/>
              <a:gd name="T19" fmla="*/ 2147483647 h 1708"/>
              <a:gd name="T20" fmla="*/ 2147483647 w 1708"/>
              <a:gd name="T21" fmla="*/ 2147483647 h 1708"/>
              <a:gd name="T22" fmla="*/ 2147483647 w 1708"/>
              <a:gd name="T23" fmla="*/ 2147483647 h 1708"/>
              <a:gd name="T24" fmla="*/ 2147483647 w 1708"/>
              <a:gd name="T25" fmla="*/ 2147483647 h 1708"/>
              <a:gd name="T26" fmla="*/ 2147483647 w 1708"/>
              <a:gd name="T27" fmla="*/ 2147483647 h 1708"/>
              <a:gd name="T28" fmla="*/ 2147483647 w 1708"/>
              <a:gd name="T29" fmla="*/ 2147483647 h 1708"/>
              <a:gd name="T30" fmla="*/ 2147483647 w 1708"/>
              <a:gd name="T31" fmla="*/ 2147483647 h 1708"/>
              <a:gd name="T32" fmla="*/ 2147483647 w 1708"/>
              <a:gd name="T33" fmla="*/ 2147483647 h 1708"/>
              <a:gd name="T34" fmla="*/ 2147483647 w 1708"/>
              <a:gd name="T35" fmla="*/ 2147483647 h 1708"/>
              <a:gd name="T36" fmla="*/ 2147483647 w 1708"/>
              <a:gd name="T37" fmla="*/ 2147483647 h 1708"/>
              <a:gd name="T38" fmla="*/ 2147483647 w 1708"/>
              <a:gd name="T39" fmla="*/ 2147483647 h 1708"/>
              <a:gd name="T40" fmla="*/ 2147483647 w 1708"/>
              <a:gd name="T41" fmla="*/ 2147483647 h 1708"/>
              <a:gd name="T42" fmla="*/ 2147483647 w 1708"/>
              <a:gd name="T43" fmla="*/ 2147483647 h 1708"/>
              <a:gd name="T44" fmla="*/ 0 w 1708"/>
              <a:gd name="T45" fmla="*/ 2147483647 h 1708"/>
              <a:gd name="T46" fmla="*/ 0 w 1708"/>
              <a:gd name="T47" fmla="*/ 2147483647 h 1708"/>
              <a:gd name="T48" fmla="*/ 2147483647 w 1708"/>
              <a:gd name="T49" fmla="*/ 2147483647 h 1708"/>
              <a:gd name="T50" fmla="*/ 2147483647 w 1708"/>
              <a:gd name="T51" fmla="*/ 2147483647 h 1708"/>
              <a:gd name="T52" fmla="*/ 2147483647 w 1708"/>
              <a:gd name="T53" fmla="*/ 2147483647 h 1708"/>
              <a:gd name="T54" fmla="*/ 2147483647 w 1708"/>
              <a:gd name="T55" fmla="*/ 2147483647 h 1708"/>
              <a:gd name="T56" fmla="*/ 2147483647 w 1708"/>
              <a:gd name="T57" fmla="*/ 2147483647 h 1708"/>
              <a:gd name="T58" fmla="*/ 2147483647 w 1708"/>
              <a:gd name="T59" fmla="*/ 2147483647 h 1708"/>
              <a:gd name="T60" fmla="*/ 2147483647 w 1708"/>
              <a:gd name="T61" fmla="*/ 0 h 1708"/>
              <a:gd name="T62" fmla="*/ 2147483647 w 1708"/>
              <a:gd name="T63" fmla="*/ 0 h 1708"/>
              <a:gd name="T64" fmla="*/ 2147483647 w 1708"/>
              <a:gd name="T65" fmla="*/ 2147483647 h 1708"/>
              <a:gd name="T66" fmla="*/ 2147483647 w 1708"/>
              <a:gd name="T67" fmla="*/ 2147483647 h 1708"/>
              <a:gd name="T68" fmla="*/ 2147483647 w 1708"/>
              <a:gd name="T69" fmla="*/ 2147483647 h 1708"/>
              <a:gd name="T70" fmla="*/ 2147483647 w 1708"/>
              <a:gd name="T71" fmla="*/ 2147483647 h 1708"/>
              <a:gd name="T72" fmla="*/ 2147483647 w 1708"/>
              <a:gd name="T73" fmla="*/ 2147483647 h 1708"/>
              <a:gd name="T74" fmla="*/ 2147483647 w 1708"/>
              <a:gd name="T75" fmla="*/ 2147483647 h 1708"/>
              <a:gd name="T76" fmla="*/ 2147483647 w 1708"/>
              <a:gd name="T77" fmla="*/ 2147483647 h 1708"/>
              <a:gd name="T78" fmla="*/ 2147483647 w 1708"/>
              <a:gd name="T79" fmla="*/ 2147483647 h 1708"/>
              <a:gd name="T80" fmla="*/ 2147483647 w 1708"/>
              <a:gd name="T81" fmla="*/ 2147483647 h 1708"/>
              <a:gd name="T82" fmla="*/ 2147483647 w 1708"/>
              <a:gd name="T83" fmla="*/ 2147483647 h 1708"/>
              <a:gd name="T84" fmla="*/ 2147483647 w 1708"/>
              <a:gd name="T85" fmla="*/ 2147483647 h 1708"/>
              <a:gd name="T86" fmla="*/ 2147483647 w 1708"/>
              <a:gd name="T87" fmla="*/ 2147483647 h 1708"/>
              <a:gd name="T88" fmla="*/ 2147483647 w 1708"/>
              <a:gd name="T89" fmla="*/ 2147483647 h 1708"/>
              <a:gd name="T90" fmla="*/ 2147483647 w 1708"/>
              <a:gd name="T91" fmla="*/ 2147483647 h 1708"/>
              <a:gd name="T92" fmla="*/ 2147483647 w 1708"/>
              <a:gd name="T93" fmla="*/ 2147483647 h 1708"/>
              <a:gd name="T94" fmla="*/ 2147483647 w 1708"/>
              <a:gd name="T95" fmla="*/ 2147483647 h 170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54409" tIns="27205" rIns="54409" bIns="27205"/>
          <a:lstStyle/>
          <a:p>
            <a:endParaRPr lang="zh-CN" altLang="en-US"/>
          </a:p>
        </p:txBody>
      </p:sp>
      <p:sp>
        <p:nvSpPr>
          <p:cNvPr id="24587" name="Freeform 6"/>
          <p:cNvSpPr>
            <a:spLocks noEditPoints="1"/>
          </p:cNvSpPr>
          <p:nvPr/>
        </p:nvSpPr>
        <p:spPr bwMode="auto">
          <a:xfrm>
            <a:off x="3153925" y="1557338"/>
            <a:ext cx="1244907" cy="1244907"/>
          </a:xfrm>
          <a:custGeom>
            <a:avLst/>
            <a:gdLst>
              <a:gd name="T0" fmla="*/ 2147483647 w 1708"/>
              <a:gd name="T1" fmla="*/ 2147483647 h 1708"/>
              <a:gd name="T2" fmla="*/ 2147483647 w 1708"/>
              <a:gd name="T3" fmla="*/ 2147483647 h 1708"/>
              <a:gd name="T4" fmla="*/ 2147483647 w 1708"/>
              <a:gd name="T5" fmla="*/ 2147483647 h 1708"/>
              <a:gd name="T6" fmla="*/ 2147483647 w 1708"/>
              <a:gd name="T7" fmla="*/ 2147483647 h 1708"/>
              <a:gd name="T8" fmla="*/ 2147483647 w 1708"/>
              <a:gd name="T9" fmla="*/ 2147483647 h 1708"/>
              <a:gd name="T10" fmla="*/ 2147483647 w 1708"/>
              <a:gd name="T11" fmla="*/ 2147483647 h 1708"/>
              <a:gd name="T12" fmla="*/ 2147483647 w 1708"/>
              <a:gd name="T13" fmla="*/ 2147483647 h 1708"/>
              <a:gd name="T14" fmla="*/ 2147483647 w 1708"/>
              <a:gd name="T15" fmla="*/ 2147483647 h 1708"/>
              <a:gd name="T16" fmla="*/ 2147483647 w 1708"/>
              <a:gd name="T17" fmla="*/ 2147483647 h 1708"/>
              <a:gd name="T18" fmla="*/ 2147483647 w 1708"/>
              <a:gd name="T19" fmla="*/ 2147483647 h 1708"/>
              <a:gd name="T20" fmla="*/ 2147483647 w 1708"/>
              <a:gd name="T21" fmla="*/ 2147483647 h 1708"/>
              <a:gd name="T22" fmla="*/ 2147483647 w 1708"/>
              <a:gd name="T23" fmla="*/ 2147483647 h 1708"/>
              <a:gd name="T24" fmla="*/ 2147483647 w 1708"/>
              <a:gd name="T25" fmla="*/ 2147483647 h 1708"/>
              <a:gd name="T26" fmla="*/ 2147483647 w 1708"/>
              <a:gd name="T27" fmla="*/ 2147483647 h 1708"/>
              <a:gd name="T28" fmla="*/ 2147483647 w 1708"/>
              <a:gd name="T29" fmla="*/ 2147483647 h 1708"/>
              <a:gd name="T30" fmla="*/ 2147483647 w 1708"/>
              <a:gd name="T31" fmla="*/ 2147483647 h 1708"/>
              <a:gd name="T32" fmla="*/ 2147483647 w 1708"/>
              <a:gd name="T33" fmla="*/ 2147483647 h 1708"/>
              <a:gd name="T34" fmla="*/ 2147483647 w 1708"/>
              <a:gd name="T35" fmla="*/ 2147483647 h 1708"/>
              <a:gd name="T36" fmla="*/ 2147483647 w 1708"/>
              <a:gd name="T37" fmla="*/ 2147483647 h 1708"/>
              <a:gd name="T38" fmla="*/ 2147483647 w 1708"/>
              <a:gd name="T39" fmla="*/ 2147483647 h 1708"/>
              <a:gd name="T40" fmla="*/ 2147483647 w 1708"/>
              <a:gd name="T41" fmla="*/ 2147483647 h 1708"/>
              <a:gd name="T42" fmla="*/ 2147483647 w 1708"/>
              <a:gd name="T43" fmla="*/ 2147483647 h 1708"/>
              <a:gd name="T44" fmla="*/ 0 w 1708"/>
              <a:gd name="T45" fmla="*/ 2147483647 h 1708"/>
              <a:gd name="T46" fmla="*/ 0 w 1708"/>
              <a:gd name="T47" fmla="*/ 2147483647 h 1708"/>
              <a:gd name="T48" fmla="*/ 2147483647 w 1708"/>
              <a:gd name="T49" fmla="*/ 2147483647 h 1708"/>
              <a:gd name="T50" fmla="*/ 2147483647 w 1708"/>
              <a:gd name="T51" fmla="*/ 2147483647 h 1708"/>
              <a:gd name="T52" fmla="*/ 2147483647 w 1708"/>
              <a:gd name="T53" fmla="*/ 2147483647 h 1708"/>
              <a:gd name="T54" fmla="*/ 2147483647 w 1708"/>
              <a:gd name="T55" fmla="*/ 2147483647 h 1708"/>
              <a:gd name="T56" fmla="*/ 2147483647 w 1708"/>
              <a:gd name="T57" fmla="*/ 2147483647 h 1708"/>
              <a:gd name="T58" fmla="*/ 2147483647 w 1708"/>
              <a:gd name="T59" fmla="*/ 2147483647 h 1708"/>
              <a:gd name="T60" fmla="*/ 2147483647 w 1708"/>
              <a:gd name="T61" fmla="*/ 0 h 1708"/>
              <a:gd name="T62" fmla="*/ 2147483647 w 1708"/>
              <a:gd name="T63" fmla="*/ 0 h 1708"/>
              <a:gd name="T64" fmla="*/ 2147483647 w 1708"/>
              <a:gd name="T65" fmla="*/ 2147483647 h 1708"/>
              <a:gd name="T66" fmla="*/ 2147483647 w 1708"/>
              <a:gd name="T67" fmla="*/ 2147483647 h 1708"/>
              <a:gd name="T68" fmla="*/ 2147483647 w 1708"/>
              <a:gd name="T69" fmla="*/ 2147483647 h 1708"/>
              <a:gd name="T70" fmla="*/ 2147483647 w 1708"/>
              <a:gd name="T71" fmla="*/ 2147483647 h 1708"/>
              <a:gd name="T72" fmla="*/ 2147483647 w 1708"/>
              <a:gd name="T73" fmla="*/ 2147483647 h 1708"/>
              <a:gd name="T74" fmla="*/ 2147483647 w 1708"/>
              <a:gd name="T75" fmla="*/ 2147483647 h 1708"/>
              <a:gd name="T76" fmla="*/ 2147483647 w 1708"/>
              <a:gd name="T77" fmla="*/ 2147483647 h 1708"/>
              <a:gd name="T78" fmla="*/ 2147483647 w 1708"/>
              <a:gd name="T79" fmla="*/ 2147483647 h 1708"/>
              <a:gd name="T80" fmla="*/ 2147483647 w 1708"/>
              <a:gd name="T81" fmla="*/ 2147483647 h 1708"/>
              <a:gd name="T82" fmla="*/ 2147483647 w 1708"/>
              <a:gd name="T83" fmla="*/ 2147483647 h 1708"/>
              <a:gd name="T84" fmla="*/ 2147483647 w 1708"/>
              <a:gd name="T85" fmla="*/ 2147483647 h 1708"/>
              <a:gd name="T86" fmla="*/ 2147483647 w 1708"/>
              <a:gd name="T87" fmla="*/ 2147483647 h 1708"/>
              <a:gd name="T88" fmla="*/ 2147483647 w 1708"/>
              <a:gd name="T89" fmla="*/ 2147483647 h 1708"/>
              <a:gd name="T90" fmla="*/ 2147483647 w 1708"/>
              <a:gd name="T91" fmla="*/ 2147483647 h 1708"/>
              <a:gd name="T92" fmla="*/ 2147483647 w 1708"/>
              <a:gd name="T93" fmla="*/ 2147483647 h 1708"/>
              <a:gd name="T94" fmla="*/ 2147483647 w 1708"/>
              <a:gd name="T95" fmla="*/ 2147483647 h 170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4409" tIns="27205" rIns="54409" bIns="27205"/>
          <a:lstStyle/>
          <a:p>
            <a:endParaRPr lang="zh-CN" altLang="en-US"/>
          </a:p>
        </p:txBody>
      </p:sp>
      <p:sp>
        <p:nvSpPr>
          <p:cNvPr id="24588" name="TextBox 17"/>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3.1</a:t>
            </a:r>
            <a:r>
              <a:rPr lang="zh-CN" altLang="en-US" sz="1499">
                <a:latin typeface="微软雅黑" panose="020B0503020204020204" pitchFamily="34" charset="-122"/>
                <a:ea typeface="微软雅黑" panose="020B0503020204020204" pitchFamily="34" charset="-122"/>
              </a:rPr>
              <a:t>请输入您的标题</a:t>
            </a:r>
          </a:p>
        </p:txBody>
      </p:sp>
      <p:sp>
        <p:nvSpPr>
          <p:cNvPr id="24589" name="五边形 18"/>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90" name="燕尾形 19"/>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1901223253"/>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589"/>
                                        </p:tgtEl>
                                        <p:attrNameLst>
                                          <p:attrName>style.visibility</p:attrName>
                                        </p:attrNameLst>
                                      </p:cBhvr>
                                      <p:to>
                                        <p:strVal val="visible"/>
                                      </p:to>
                                    </p:set>
                                    <p:anim calcmode="lin" valueType="num">
                                      <p:cBhvr additive="base">
                                        <p:cTn id="7" dur="300" fill="hold"/>
                                        <p:tgtEl>
                                          <p:spTgt spid="24589"/>
                                        </p:tgtEl>
                                        <p:attrNameLst>
                                          <p:attrName>ppt_x</p:attrName>
                                        </p:attrNameLst>
                                      </p:cBhvr>
                                      <p:tavLst>
                                        <p:tav tm="0">
                                          <p:val>
                                            <p:strVal val="0-#ppt_w/2"/>
                                          </p:val>
                                        </p:tav>
                                        <p:tav tm="100000">
                                          <p:val>
                                            <p:strVal val="#ppt_x"/>
                                          </p:val>
                                        </p:tav>
                                      </p:tavLst>
                                    </p:anim>
                                    <p:anim calcmode="lin" valueType="num">
                                      <p:cBhvr additive="base">
                                        <p:cTn id="8" dur="300" fill="hold"/>
                                        <p:tgtEl>
                                          <p:spTgt spid="2458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4590"/>
                                        </p:tgtEl>
                                        <p:attrNameLst>
                                          <p:attrName>style.visibility</p:attrName>
                                        </p:attrNameLst>
                                      </p:cBhvr>
                                      <p:to>
                                        <p:strVal val="visible"/>
                                      </p:to>
                                    </p:set>
                                    <p:anim calcmode="lin" valueType="num">
                                      <p:cBhvr additive="base">
                                        <p:cTn id="12" dur="500" fill="hold"/>
                                        <p:tgtEl>
                                          <p:spTgt spid="24590"/>
                                        </p:tgtEl>
                                        <p:attrNameLst>
                                          <p:attrName>ppt_x</p:attrName>
                                        </p:attrNameLst>
                                      </p:cBhvr>
                                      <p:tavLst>
                                        <p:tav tm="0">
                                          <p:val>
                                            <p:strVal val="1+#ppt_w/2"/>
                                          </p:val>
                                        </p:tav>
                                        <p:tav tm="100000">
                                          <p:val>
                                            <p:strVal val="#ppt_x"/>
                                          </p:val>
                                        </p:tav>
                                      </p:tavLst>
                                    </p:anim>
                                    <p:anim calcmode="lin" valueType="num">
                                      <p:cBhvr additive="base">
                                        <p:cTn id="13" dur="500" fill="hold"/>
                                        <p:tgtEl>
                                          <p:spTgt spid="24590"/>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4588"/>
                                        </p:tgtEl>
                                        <p:attrNameLst>
                                          <p:attrName>style.visibility</p:attrName>
                                        </p:attrNameLst>
                                      </p:cBhvr>
                                      <p:to>
                                        <p:strVal val="visible"/>
                                      </p:to>
                                    </p:set>
                                    <p:anim calcmode="lin" valueType="num">
                                      <p:cBhvr>
                                        <p:cTn id="17" dur="300" fill="hold"/>
                                        <p:tgtEl>
                                          <p:spTgt spid="24588"/>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4588"/>
                                        </p:tgtEl>
                                        <p:attrNameLst>
                                          <p:attrName>ppt_y</p:attrName>
                                        </p:attrNameLst>
                                      </p:cBhvr>
                                      <p:tavLst>
                                        <p:tav tm="0">
                                          <p:val>
                                            <p:strVal val="#ppt_y"/>
                                          </p:val>
                                        </p:tav>
                                        <p:tav tm="100000">
                                          <p:val>
                                            <p:strVal val="#ppt_y"/>
                                          </p:val>
                                        </p:tav>
                                      </p:tavLst>
                                    </p:anim>
                                    <p:anim calcmode="lin" valueType="num">
                                      <p:cBhvr>
                                        <p:cTn id="19" dur="300" fill="hold"/>
                                        <p:tgtEl>
                                          <p:spTgt spid="24588"/>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458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4588"/>
                                        </p:tgtEl>
                                      </p:cBhvr>
                                    </p:animEffect>
                                  </p:childTnLst>
                                </p:cTn>
                              </p:par>
                              <p:par>
                                <p:cTn id="22" presetID="8" presetClass="emph" presetSubtype="0" repeatCount="indefinite" fill="hold" grpId="0" nodeType="withEffect">
                                  <p:stCondLst>
                                    <p:cond delay="0"/>
                                  </p:stCondLst>
                                  <p:childTnLst>
                                    <p:animRot by="-21599879">
                                      <p:cBhvr>
                                        <p:cTn id="23" dur="2000" fill="hold"/>
                                        <p:tgtEl>
                                          <p:spTgt spid="24586"/>
                                        </p:tgtEl>
                                        <p:attrNameLst>
                                          <p:attrName>r</p:attrName>
                                        </p:attrNameLst>
                                      </p:cBhvr>
                                    </p:animRot>
                                  </p:childTnLst>
                                </p:cTn>
                              </p:par>
                              <p:par>
                                <p:cTn id="24" presetID="8" presetClass="emph" presetSubtype="0" repeatCount="indefinite" fill="hold" grpId="0" nodeType="withEffect">
                                  <p:stCondLst>
                                    <p:cond delay="0"/>
                                  </p:stCondLst>
                                  <p:endCondLst>
                                    <p:cond evt="onNext" delay="0">
                                      <p:tgtEl>
                                        <p:sldTgt/>
                                      </p:tgtEl>
                                    </p:cond>
                                  </p:endCondLst>
                                  <p:childTnLst>
                                    <p:animRot by="21600000">
                                      <p:cBhvr>
                                        <p:cTn id="25" dur="800" fill="hold"/>
                                        <p:tgtEl>
                                          <p:spTgt spid="24587"/>
                                        </p:tgtEl>
                                        <p:attrNameLst>
                                          <p:attrName>r</p:attrName>
                                        </p:attrNameLst>
                                      </p:cBhvr>
                                    </p:animRot>
                                  </p:childTnLst>
                                </p:cTn>
                              </p:par>
                              <p:par>
                                <p:cTn id="26" presetID="8" presetClass="emph" presetSubtype="0" repeatCount="indefinite" fill="hold" grpId="0" nodeType="withEffect">
                                  <p:stCondLst>
                                    <p:cond delay="0"/>
                                  </p:stCondLst>
                                  <p:childTnLst>
                                    <p:animRot by="-21599879">
                                      <p:cBhvr>
                                        <p:cTn id="27" dur="1400" fill="hold"/>
                                        <p:tgtEl>
                                          <p:spTgt spid="24585"/>
                                        </p:tgtEl>
                                        <p:attrNameLst>
                                          <p:attrName>r</p:attrName>
                                        </p:attrNameLst>
                                      </p:cBhvr>
                                    </p:animRot>
                                  </p:childTnLst>
                                </p:cTn>
                              </p:par>
                            </p:childTnLst>
                          </p:cTn>
                        </p:par>
                        <p:par>
                          <p:cTn id="28" fill="hold" nodeType="afterGroup">
                            <p:stCondLst>
                              <p:cond delay="2800"/>
                            </p:stCondLst>
                            <p:childTnLst>
                              <p:par>
                                <p:cTn id="29" presetID="22" presetClass="entr" presetSubtype="8" fill="hold" grpId="0" nodeType="afterEffect">
                                  <p:stCondLst>
                                    <p:cond delay="0"/>
                                  </p:stCondLst>
                                  <p:childTnLst>
                                    <p:set>
                                      <p:cBhvr>
                                        <p:cTn id="30" dur="1" fill="hold">
                                          <p:stCondLst>
                                            <p:cond delay="0"/>
                                          </p:stCondLst>
                                        </p:cTn>
                                        <p:tgtEl>
                                          <p:spTgt spid="24581"/>
                                        </p:tgtEl>
                                        <p:attrNameLst>
                                          <p:attrName>style.visibility</p:attrName>
                                        </p:attrNameLst>
                                      </p:cBhvr>
                                      <p:to>
                                        <p:strVal val="visible"/>
                                      </p:to>
                                    </p:set>
                                    <p:animEffect transition="in" filter="wipe(left)">
                                      <p:cBhvr>
                                        <p:cTn id="31" dur="500"/>
                                        <p:tgtEl>
                                          <p:spTgt spid="2458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4582"/>
                                        </p:tgtEl>
                                        <p:attrNameLst>
                                          <p:attrName>style.visibility</p:attrName>
                                        </p:attrNameLst>
                                      </p:cBhvr>
                                      <p:to>
                                        <p:strVal val="visible"/>
                                      </p:to>
                                    </p:set>
                                    <p:animEffect transition="in" filter="wipe(left)">
                                      <p:cBhvr>
                                        <p:cTn id="34" dur="500"/>
                                        <p:tgtEl>
                                          <p:spTgt spid="24582"/>
                                        </p:tgtEl>
                                      </p:cBhvr>
                                    </p:animEffect>
                                  </p:childTnLst>
                                </p:cTn>
                              </p:par>
                            </p:childTnLst>
                          </p:cTn>
                        </p:par>
                        <p:par>
                          <p:cTn id="35" fill="hold" nodeType="afterGroup">
                            <p:stCondLst>
                              <p:cond delay="3300"/>
                            </p:stCondLst>
                            <p:childTnLst>
                              <p:par>
                                <p:cTn id="36" presetID="22" presetClass="entr" presetSubtype="8" fill="hold" grpId="0" nodeType="afterEffect">
                                  <p:stCondLst>
                                    <p:cond delay="0"/>
                                  </p:stCondLst>
                                  <p:childTnLst>
                                    <p:set>
                                      <p:cBhvr>
                                        <p:cTn id="37" dur="1" fill="hold">
                                          <p:stCondLst>
                                            <p:cond delay="0"/>
                                          </p:stCondLst>
                                        </p:cTn>
                                        <p:tgtEl>
                                          <p:spTgt spid="24580"/>
                                        </p:tgtEl>
                                        <p:attrNameLst>
                                          <p:attrName>style.visibility</p:attrName>
                                        </p:attrNameLst>
                                      </p:cBhvr>
                                      <p:to>
                                        <p:strVal val="visible"/>
                                      </p:to>
                                    </p:set>
                                    <p:animEffect transition="in" filter="wipe(left)">
                                      <p:cBhvr>
                                        <p:cTn id="38" dur="500"/>
                                        <p:tgtEl>
                                          <p:spTgt spid="2458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4579"/>
                                        </p:tgtEl>
                                        <p:attrNameLst>
                                          <p:attrName>style.visibility</p:attrName>
                                        </p:attrNameLst>
                                      </p:cBhvr>
                                      <p:to>
                                        <p:strVal val="visible"/>
                                      </p:to>
                                    </p:set>
                                    <p:animEffect transition="in" filter="wipe(left)">
                                      <p:cBhvr>
                                        <p:cTn id="41" dur="500"/>
                                        <p:tgtEl>
                                          <p:spTgt spid="24579"/>
                                        </p:tgtEl>
                                      </p:cBhvr>
                                    </p:animEffect>
                                  </p:childTnLst>
                                </p:cTn>
                              </p:par>
                            </p:childTnLst>
                          </p:cTn>
                        </p:par>
                        <p:par>
                          <p:cTn id="42" fill="hold" nodeType="afterGroup">
                            <p:stCondLst>
                              <p:cond delay="3800"/>
                            </p:stCondLst>
                            <p:childTnLst>
                              <p:par>
                                <p:cTn id="43" presetID="22" presetClass="entr" presetSubtype="8" fill="hold" grpId="0" nodeType="afterEffect">
                                  <p:stCondLst>
                                    <p:cond delay="0"/>
                                  </p:stCondLst>
                                  <p:childTnLst>
                                    <p:set>
                                      <p:cBhvr>
                                        <p:cTn id="44" dur="1" fill="hold">
                                          <p:stCondLst>
                                            <p:cond delay="0"/>
                                          </p:stCondLst>
                                        </p:cTn>
                                        <p:tgtEl>
                                          <p:spTgt spid="24584"/>
                                        </p:tgtEl>
                                        <p:attrNameLst>
                                          <p:attrName>style.visibility</p:attrName>
                                        </p:attrNameLst>
                                      </p:cBhvr>
                                      <p:to>
                                        <p:strVal val="visible"/>
                                      </p:to>
                                    </p:set>
                                    <p:animEffect transition="in" filter="wipe(left)">
                                      <p:cBhvr>
                                        <p:cTn id="45" dur="500"/>
                                        <p:tgtEl>
                                          <p:spTgt spid="2458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4583"/>
                                        </p:tgtEl>
                                        <p:attrNameLst>
                                          <p:attrName>style.visibility</p:attrName>
                                        </p:attrNameLst>
                                      </p:cBhvr>
                                      <p:to>
                                        <p:strVal val="visible"/>
                                      </p:to>
                                    </p:set>
                                    <p:animEffect transition="in" filter="wipe(left)">
                                      <p:cBhvr>
                                        <p:cTn id="48" dur="500"/>
                                        <p:tgtEl>
                                          <p:spTgt spid="24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utoUpdateAnimBg="0"/>
      <p:bldP spid="24580" grpId="0" autoUpdateAnimBg="0"/>
      <p:bldP spid="24581" grpId="0" autoUpdateAnimBg="0"/>
      <p:bldP spid="24582" grpId="0" autoUpdateAnimBg="0"/>
      <p:bldP spid="24583" grpId="0" autoUpdateAnimBg="0"/>
      <p:bldP spid="24584" grpId="0" autoUpdateAnimBg="0"/>
      <p:bldP spid="24585" grpId="0" animBg="1"/>
      <p:bldP spid="24586" grpId="0" animBg="1"/>
      <p:bldP spid="24587" grpId="0" animBg="1"/>
      <p:bldP spid="24588" grpId="0" autoUpdateAnimBg="0"/>
      <p:bldP spid="24589" grpId="0" animBg="1" autoUpdateAnimBg="0"/>
      <p:bldP spid="24590"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平行四边形 3"/>
          <p:cNvSpPr>
            <a:spLocks noChangeArrowheads="1"/>
          </p:cNvSpPr>
          <p:nvPr/>
        </p:nvSpPr>
        <p:spPr bwMode="auto">
          <a:xfrm flipH="1">
            <a:off x="1279423" y="2586826"/>
            <a:ext cx="1786430" cy="1404389"/>
          </a:xfrm>
          <a:prstGeom prst="parallelogram">
            <a:avLst>
              <a:gd name="adj" fmla="val 53596"/>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43" name="平行四边形 4"/>
          <p:cNvSpPr>
            <a:spLocks noChangeArrowheads="1"/>
          </p:cNvSpPr>
          <p:nvPr/>
        </p:nvSpPr>
        <p:spPr bwMode="auto">
          <a:xfrm flipH="1">
            <a:off x="2790926" y="2586826"/>
            <a:ext cx="1786430" cy="1404389"/>
          </a:xfrm>
          <a:prstGeom prst="parallelogram">
            <a:avLst>
              <a:gd name="adj" fmla="val 53596"/>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44" name="平行四边形 5"/>
          <p:cNvSpPr>
            <a:spLocks noChangeArrowheads="1"/>
          </p:cNvSpPr>
          <p:nvPr/>
        </p:nvSpPr>
        <p:spPr bwMode="auto">
          <a:xfrm flipH="1">
            <a:off x="4302430" y="2586826"/>
            <a:ext cx="1786430" cy="1404389"/>
          </a:xfrm>
          <a:prstGeom prst="parallelogram">
            <a:avLst>
              <a:gd name="adj" fmla="val 53596"/>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45" name="平行四边形 6"/>
          <p:cNvSpPr>
            <a:spLocks noChangeArrowheads="1"/>
          </p:cNvSpPr>
          <p:nvPr/>
        </p:nvSpPr>
        <p:spPr bwMode="auto">
          <a:xfrm flipH="1">
            <a:off x="5813933" y="2586826"/>
            <a:ext cx="1786430" cy="1404389"/>
          </a:xfrm>
          <a:prstGeom prst="parallelogram">
            <a:avLst>
              <a:gd name="adj" fmla="val 53596"/>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10246" name="Group 6"/>
          <p:cNvGrpSpPr>
            <a:grpSpLocks/>
          </p:cNvGrpSpPr>
          <p:nvPr/>
        </p:nvGrpSpPr>
        <p:grpSpPr bwMode="auto">
          <a:xfrm>
            <a:off x="523670" y="2593967"/>
            <a:ext cx="1786431" cy="1403199"/>
            <a:chOff x="0" y="0"/>
            <a:chExt cx="2382929" cy="1872208"/>
          </a:xfrm>
        </p:grpSpPr>
        <p:sp>
          <p:nvSpPr>
            <p:cNvPr id="8215" name="平行四边形 8"/>
            <p:cNvSpPr>
              <a:spLocks noChangeArrowheads="1"/>
            </p:cNvSpPr>
            <p:nvPr/>
          </p:nvSpPr>
          <p:spPr bwMode="auto">
            <a:xfrm>
              <a:off x="0" y="0"/>
              <a:ext cx="2382929" cy="1872208"/>
            </a:xfrm>
            <a:prstGeom prst="parallelogram">
              <a:avLst>
                <a:gd name="adj" fmla="val 53628"/>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216" name="TextBox 9"/>
            <p:cNvSpPr txBox="1">
              <a:spLocks noChangeArrowheads="1"/>
            </p:cNvSpPr>
            <p:nvPr/>
          </p:nvSpPr>
          <p:spPr bwMode="auto">
            <a:xfrm>
              <a:off x="740058" y="674494"/>
              <a:ext cx="964780" cy="554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a:solidFill>
                    <a:srgbClr val="F8F8F8"/>
                  </a:solidFill>
                  <a:latin typeface="微软雅黑" panose="020B0503020204020204" pitchFamily="34" charset="-122"/>
                  <a:ea typeface="微软雅黑" panose="020B0503020204020204" pitchFamily="34" charset="-122"/>
                </a:rPr>
                <a:t>文本</a:t>
              </a:r>
            </a:p>
          </p:txBody>
        </p:sp>
      </p:grpSp>
      <p:grpSp>
        <p:nvGrpSpPr>
          <p:cNvPr id="10249" name="Group 9"/>
          <p:cNvGrpSpPr>
            <a:grpSpLocks/>
          </p:cNvGrpSpPr>
          <p:nvPr/>
        </p:nvGrpSpPr>
        <p:grpSpPr bwMode="auto">
          <a:xfrm>
            <a:off x="2035174" y="2593967"/>
            <a:ext cx="1786431" cy="1403199"/>
            <a:chOff x="0" y="0"/>
            <a:chExt cx="2382929" cy="1872208"/>
          </a:xfrm>
        </p:grpSpPr>
        <p:sp>
          <p:nvSpPr>
            <p:cNvPr id="8213" name="平行四边形 11"/>
            <p:cNvSpPr>
              <a:spLocks noChangeArrowheads="1"/>
            </p:cNvSpPr>
            <p:nvPr/>
          </p:nvSpPr>
          <p:spPr bwMode="auto">
            <a:xfrm>
              <a:off x="0" y="0"/>
              <a:ext cx="2382929" cy="1872208"/>
            </a:xfrm>
            <a:prstGeom prst="parallelogram">
              <a:avLst>
                <a:gd name="adj" fmla="val 53628"/>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214" name="TextBox 12"/>
            <p:cNvSpPr txBox="1">
              <a:spLocks noChangeArrowheads="1"/>
            </p:cNvSpPr>
            <p:nvPr/>
          </p:nvSpPr>
          <p:spPr bwMode="auto">
            <a:xfrm>
              <a:off x="773351" y="674494"/>
              <a:ext cx="964780" cy="554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a:solidFill>
                    <a:srgbClr val="F8F8F8"/>
                  </a:solidFill>
                  <a:latin typeface="微软雅黑" panose="020B0503020204020204" pitchFamily="34" charset="-122"/>
                  <a:ea typeface="微软雅黑" panose="020B0503020204020204" pitchFamily="34" charset="-122"/>
                </a:rPr>
                <a:t>文本</a:t>
              </a:r>
            </a:p>
          </p:txBody>
        </p:sp>
      </p:grpSp>
      <p:grpSp>
        <p:nvGrpSpPr>
          <p:cNvPr id="10252" name="Group 12"/>
          <p:cNvGrpSpPr>
            <a:grpSpLocks/>
          </p:cNvGrpSpPr>
          <p:nvPr/>
        </p:nvGrpSpPr>
        <p:grpSpPr bwMode="auto">
          <a:xfrm>
            <a:off x="3546677" y="2593967"/>
            <a:ext cx="1786431" cy="1403199"/>
            <a:chOff x="0" y="0"/>
            <a:chExt cx="2382929" cy="1872208"/>
          </a:xfrm>
        </p:grpSpPr>
        <p:sp>
          <p:nvSpPr>
            <p:cNvPr id="8211" name="平行四边形 14"/>
            <p:cNvSpPr>
              <a:spLocks noChangeArrowheads="1"/>
            </p:cNvSpPr>
            <p:nvPr/>
          </p:nvSpPr>
          <p:spPr bwMode="auto">
            <a:xfrm>
              <a:off x="0" y="0"/>
              <a:ext cx="2382929" cy="1872208"/>
            </a:xfrm>
            <a:prstGeom prst="parallelogram">
              <a:avLst>
                <a:gd name="adj" fmla="val 53628"/>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212" name="TextBox 15"/>
            <p:cNvSpPr txBox="1">
              <a:spLocks noChangeArrowheads="1"/>
            </p:cNvSpPr>
            <p:nvPr/>
          </p:nvSpPr>
          <p:spPr bwMode="auto">
            <a:xfrm>
              <a:off x="759349" y="674494"/>
              <a:ext cx="964780" cy="554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a:solidFill>
                    <a:srgbClr val="F8F8F8"/>
                  </a:solidFill>
                  <a:latin typeface="微软雅黑" panose="020B0503020204020204" pitchFamily="34" charset="-122"/>
                  <a:ea typeface="微软雅黑" panose="020B0503020204020204" pitchFamily="34" charset="-122"/>
                </a:rPr>
                <a:t>文本</a:t>
              </a:r>
            </a:p>
          </p:txBody>
        </p:sp>
      </p:grpSp>
      <p:grpSp>
        <p:nvGrpSpPr>
          <p:cNvPr id="10255" name="Group 15"/>
          <p:cNvGrpSpPr>
            <a:grpSpLocks/>
          </p:cNvGrpSpPr>
          <p:nvPr/>
        </p:nvGrpSpPr>
        <p:grpSpPr bwMode="auto">
          <a:xfrm>
            <a:off x="5058180" y="2593967"/>
            <a:ext cx="1786431" cy="1403199"/>
            <a:chOff x="0" y="0"/>
            <a:chExt cx="2382929" cy="1872208"/>
          </a:xfrm>
        </p:grpSpPr>
        <p:sp>
          <p:nvSpPr>
            <p:cNvPr id="8209" name="平行四边形 17"/>
            <p:cNvSpPr>
              <a:spLocks noChangeArrowheads="1"/>
            </p:cNvSpPr>
            <p:nvPr/>
          </p:nvSpPr>
          <p:spPr bwMode="auto">
            <a:xfrm>
              <a:off x="0" y="0"/>
              <a:ext cx="2382929" cy="1872208"/>
            </a:xfrm>
            <a:prstGeom prst="parallelogram">
              <a:avLst>
                <a:gd name="adj" fmla="val 53628"/>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210" name="TextBox 18"/>
            <p:cNvSpPr txBox="1">
              <a:spLocks noChangeArrowheads="1"/>
            </p:cNvSpPr>
            <p:nvPr/>
          </p:nvSpPr>
          <p:spPr bwMode="auto">
            <a:xfrm>
              <a:off x="761111" y="674494"/>
              <a:ext cx="964780" cy="554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a:solidFill>
                    <a:srgbClr val="F8F8F8"/>
                  </a:solidFill>
                  <a:latin typeface="微软雅黑" panose="020B0503020204020204" pitchFamily="34" charset="-122"/>
                  <a:ea typeface="微软雅黑" panose="020B0503020204020204" pitchFamily="34" charset="-122"/>
                </a:rPr>
                <a:t>文本</a:t>
              </a:r>
            </a:p>
          </p:txBody>
        </p:sp>
      </p:grpSp>
      <p:grpSp>
        <p:nvGrpSpPr>
          <p:cNvPr id="10258" name="Group 18"/>
          <p:cNvGrpSpPr>
            <a:grpSpLocks/>
          </p:cNvGrpSpPr>
          <p:nvPr/>
        </p:nvGrpSpPr>
        <p:grpSpPr bwMode="auto">
          <a:xfrm>
            <a:off x="6820808" y="1602564"/>
            <a:ext cx="1647182" cy="2781404"/>
            <a:chOff x="0" y="0"/>
            <a:chExt cx="2196564" cy="3710931"/>
          </a:xfrm>
        </p:grpSpPr>
        <p:sp>
          <p:nvSpPr>
            <p:cNvPr id="8207" name="下箭头 3"/>
            <p:cNvSpPr>
              <a:spLocks/>
            </p:cNvSpPr>
            <p:nvPr/>
          </p:nvSpPr>
          <p:spPr bwMode="auto">
            <a:xfrm rot="-9122203">
              <a:off x="0" y="0"/>
              <a:ext cx="2196564" cy="3710931"/>
            </a:xfrm>
            <a:custGeom>
              <a:avLst/>
              <a:gdLst>
                <a:gd name="T0" fmla="*/ 1098281 w 2196564"/>
                <a:gd name="T1" fmla="*/ 3710931 h 3710931"/>
                <a:gd name="T2" fmla="*/ 0 w 2196564"/>
                <a:gd name="T3" fmla="*/ 2770484 h 3710931"/>
                <a:gd name="T4" fmla="*/ 491085 w 2196564"/>
                <a:gd name="T5" fmla="*/ 2770484 h 3710931"/>
                <a:gd name="T6" fmla="*/ 491086 w 2196564"/>
                <a:gd name="T7" fmla="*/ 1830036 h 3710931"/>
                <a:gd name="T8" fmla="*/ 519177 w 2196564"/>
                <a:gd name="T9" fmla="*/ 646548 h 3710931"/>
                <a:gd name="T10" fmla="*/ 1737040 w 2196564"/>
                <a:gd name="T11" fmla="*/ 0 h 3710931"/>
                <a:gd name="T12" fmla="*/ 1728073 w 2196564"/>
                <a:gd name="T13" fmla="*/ 2124445 h 3710931"/>
                <a:gd name="T14" fmla="*/ 1705477 w 2196564"/>
                <a:gd name="T15" fmla="*/ 2770484 h 3710931"/>
                <a:gd name="T16" fmla="*/ 2196564 w 2196564"/>
                <a:gd name="T17" fmla="*/ 2770484 h 3710931"/>
                <a:gd name="T18" fmla="*/ 1098281 w 2196564"/>
                <a:gd name="T19" fmla="*/ 3710931 h 37109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96564" h="3710931">
                  <a:moveTo>
                    <a:pt x="1098281" y="3710931"/>
                  </a:moveTo>
                  <a:lnTo>
                    <a:pt x="0" y="2770484"/>
                  </a:lnTo>
                  <a:lnTo>
                    <a:pt x="491085" y="2770484"/>
                  </a:lnTo>
                  <a:cubicBezTo>
                    <a:pt x="491085" y="2457001"/>
                    <a:pt x="491086" y="2143519"/>
                    <a:pt x="491086" y="1830036"/>
                  </a:cubicBezTo>
                  <a:lnTo>
                    <a:pt x="519177" y="646548"/>
                  </a:lnTo>
                  <a:lnTo>
                    <a:pt x="1737040" y="0"/>
                  </a:lnTo>
                  <a:lnTo>
                    <a:pt x="1728073" y="2124445"/>
                  </a:lnTo>
                  <a:lnTo>
                    <a:pt x="1705477" y="2770484"/>
                  </a:lnTo>
                  <a:lnTo>
                    <a:pt x="2196564" y="2770484"/>
                  </a:lnTo>
                  <a:lnTo>
                    <a:pt x="1098281" y="3710931"/>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8" name="TextBox 21"/>
            <p:cNvSpPr txBox="1">
              <a:spLocks noChangeArrowheads="1"/>
            </p:cNvSpPr>
            <p:nvPr/>
          </p:nvSpPr>
          <p:spPr bwMode="auto">
            <a:xfrm rot="18066292">
              <a:off x="-162225" y="1757897"/>
              <a:ext cx="2402206" cy="553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a:solidFill>
                    <a:srgbClr val="F8F8F8"/>
                  </a:solidFill>
                  <a:latin typeface="微软雅黑" panose="020B0503020204020204" pitchFamily="34" charset="-122"/>
                  <a:ea typeface="微软雅黑" panose="020B0503020204020204" pitchFamily="34" charset="-122"/>
                </a:rPr>
                <a:t>单击增加标题</a:t>
              </a:r>
            </a:p>
          </p:txBody>
        </p:sp>
      </p:grpSp>
      <p:sp>
        <p:nvSpPr>
          <p:cNvPr id="10261" name="矩形 22"/>
          <p:cNvSpPr>
            <a:spLocks noChangeArrowheads="1"/>
          </p:cNvSpPr>
          <p:nvPr/>
        </p:nvSpPr>
        <p:spPr bwMode="auto">
          <a:xfrm>
            <a:off x="1005686" y="1249086"/>
            <a:ext cx="4808247" cy="117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a:latin typeface="微软雅黑" panose="020B0503020204020204" pitchFamily="34" charset="-122"/>
                <a:ea typeface="微软雅黑" panose="020B0503020204020204" pitchFamily="34" charset="-122"/>
              </a:rPr>
              <a:t>这里输入文字这里输入文字这里输入文字这里输入文字这里输入文字这里输入文字这里输入文字这里输入文字这里输入文字这里输入文字</a:t>
            </a:r>
          </a:p>
        </p:txBody>
      </p:sp>
      <p:sp>
        <p:nvSpPr>
          <p:cNvPr id="10262" name="TextBox 23"/>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1.1</a:t>
            </a:r>
            <a:r>
              <a:rPr lang="zh-CN" altLang="en-US" sz="1499">
                <a:latin typeface="微软雅黑" panose="020B0503020204020204" pitchFamily="34" charset="-122"/>
                <a:ea typeface="微软雅黑" panose="020B0503020204020204" pitchFamily="34" charset="-122"/>
              </a:rPr>
              <a:t>请输入您的标题</a:t>
            </a:r>
          </a:p>
        </p:txBody>
      </p:sp>
      <p:sp>
        <p:nvSpPr>
          <p:cNvPr id="10263" name="五边形 24"/>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64" name="燕尾形 25"/>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3384797298"/>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63"/>
                                        </p:tgtEl>
                                        <p:attrNameLst>
                                          <p:attrName>style.visibility</p:attrName>
                                        </p:attrNameLst>
                                      </p:cBhvr>
                                      <p:to>
                                        <p:strVal val="visible"/>
                                      </p:to>
                                    </p:set>
                                    <p:anim calcmode="lin" valueType="num">
                                      <p:cBhvr additive="base">
                                        <p:cTn id="7" dur="300" fill="hold"/>
                                        <p:tgtEl>
                                          <p:spTgt spid="10263"/>
                                        </p:tgtEl>
                                        <p:attrNameLst>
                                          <p:attrName>ppt_x</p:attrName>
                                        </p:attrNameLst>
                                      </p:cBhvr>
                                      <p:tavLst>
                                        <p:tav tm="0">
                                          <p:val>
                                            <p:strVal val="0-#ppt_w/2"/>
                                          </p:val>
                                        </p:tav>
                                        <p:tav tm="100000">
                                          <p:val>
                                            <p:strVal val="#ppt_x"/>
                                          </p:val>
                                        </p:tav>
                                      </p:tavLst>
                                    </p:anim>
                                    <p:anim calcmode="lin" valueType="num">
                                      <p:cBhvr additive="base">
                                        <p:cTn id="8" dur="300" fill="hold"/>
                                        <p:tgtEl>
                                          <p:spTgt spid="1026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0264"/>
                                        </p:tgtEl>
                                        <p:attrNameLst>
                                          <p:attrName>style.visibility</p:attrName>
                                        </p:attrNameLst>
                                      </p:cBhvr>
                                      <p:to>
                                        <p:strVal val="visible"/>
                                      </p:to>
                                    </p:set>
                                    <p:anim calcmode="lin" valueType="num">
                                      <p:cBhvr additive="base">
                                        <p:cTn id="12" dur="500" fill="hold"/>
                                        <p:tgtEl>
                                          <p:spTgt spid="10264"/>
                                        </p:tgtEl>
                                        <p:attrNameLst>
                                          <p:attrName>ppt_x</p:attrName>
                                        </p:attrNameLst>
                                      </p:cBhvr>
                                      <p:tavLst>
                                        <p:tav tm="0">
                                          <p:val>
                                            <p:strVal val="1+#ppt_w/2"/>
                                          </p:val>
                                        </p:tav>
                                        <p:tav tm="100000">
                                          <p:val>
                                            <p:strVal val="#ppt_x"/>
                                          </p:val>
                                        </p:tav>
                                      </p:tavLst>
                                    </p:anim>
                                    <p:anim calcmode="lin" valueType="num">
                                      <p:cBhvr additive="base">
                                        <p:cTn id="13" dur="500" fill="hold"/>
                                        <p:tgtEl>
                                          <p:spTgt spid="1026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0262"/>
                                        </p:tgtEl>
                                        <p:attrNameLst>
                                          <p:attrName>style.visibility</p:attrName>
                                        </p:attrNameLst>
                                      </p:cBhvr>
                                      <p:to>
                                        <p:strVal val="visible"/>
                                      </p:to>
                                    </p:set>
                                    <p:anim calcmode="lin" valueType="num">
                                      <p:cBhvr>
                                        <p:cTn id="17" dur="300" fill="hold"/>
                                        <p:tgtEl>
                                          <p:spTgt spid="10262"/>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0262"/>
                                        </p:tgtEl>
                                        <p:attrNameLst>
                                          <p:attrName>ppt_y</p:attrName>
                                        </p:attrNameLst>
                                      </p:cBhvr>
                                      <p:tavLst>
                                        <p:tav tm="0">
                                          <p:val>
                                            <p:strVal val="#ppt_y"/>
                                          </p:val>
                                        </p:tav>
                                        <p:tav tm="100000">
                                          <p:val>
                                            <p:strVal val="#ppt_y"/>
                                          </p:val>
                                        </p:tav>
                                      </p:tavLst>
                                    </p:anim>
                                    <p:anim calcmode="lin" valueType="num">
                                      <p:cBhvr>
                                        <p:cTn id="19" dur="300" fill="hold"/>
                                        <p:tgtEl>
                                          <p:spTgt spid="10262"/>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026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0262"/>
                                        </p:tgtEl>
                                      </p:cBhvr>
                                    </p:animEffect>
                                  </p:childTnLst>
                                </p:cTn>
                              </p:par>
                            </p:childTnLst>
                          </p:cTn>
                        </p:par>
                        <p:par>
                          <p:cTn id="22" fill="hold" nodeType="afterGroup">
                            <p:stCondLst>
                              <p:cond delay="1370"/>
                            </p:stCondLst>
                            <p:childTnLst>
                              <p:par>
                                <p:cTn id="23" presetID="22" presetClass="entr" presetSubtype="4" fill="hold" nodeType="afterEffect">
                                  <p:stCondLst>
                                    <p:cond delay="0"/>
                                  </p:stCondLst>
                                  <p:childTnLst>
                                    <p:set>
                                      <p:cBhvr>
                                        <p:cTn id="24" dur="1" fill="hold">
                                          <p:stCondLst>
                                            <p:cond delay="0"/>
                                          </p:stCondLst>
                                        </p:cTn>
                                        <p:tgtEl>
                                          <p:spTgt spid="10246"/>
                                        </p:tgtEl>
                                        <p:attrNameLst>
                                          <p:attrName>style.visibility</p:attrName>
                                        </p:attrNameLst>
                                      </p:cBhvr>
                                      <p:to>
                                        <p:strVal val="visible"/>
                                      </p:to>
                                    </p:set>
                                    <p:animEffect transition="in" filter="wipe(down)">
                                      <p:cBhvr>
                                        <p:cTn id="25" dur="500"/>
                                        <p:tgtEl>
                                          <p:spTgt spid="10246"/>
                                        </p:tgtEl>
                                      </p:cBhvr>
                                    </p:animEffect>
                                  </p:childTnLst>
                                </p:cTn>
                              </p:par>
                            </p:childTnLst>
                          </p:cTn>
                        </p:par>
                        <p:par>
                          <p:cTn id="26" fill="hold" nodeType="afterGroup">
                            <p:stCondLst>
                              <p:cond delay="1870"/>
                            </p:stCondLst>
                            <p:childTnLst>
                              <p:par>
                                <p:cTn id="27" presetID="22" presetClass="entr" presetSubtype="1" fill="hold" grpId="0" nodeType="afterEffect">
                                  <p:stCondLst>
                                    <p:cond delay="0"/>
                                  </p:stCondLst>
                                  <p:childTnLst>
                                    <p:set>
                                      <p:cBhvr>
                                        <p:cTn id="28" dur="1" fill="hold">
                                          <p:stCondLst>
                                            <p:cond delay="0"/>
                                          </p:stCondLst>
                                        </p:cTn>
                                        <p:tgtEl>
                                          <p:spTgt spid="10242"/>
                                        </p:tgtEl>
                                        <p:attrNameLst>
                                          <p:attrName>style.visibility</p:attrName>
                                        </p:attrNameLst>
                                      </p:cBhvr>
                                      <p:to>
                                        <p:strVal val="visible"/>
                                      </p:to>
                                    </p:set>
                                    <p:animEffect transition="in" filter="wipe(up)">
                                      <p:cBhvr>
                                        <p:cTn id="29" dur="500"/>
                                        <p:tgtEl>
                                          <p:spTgt spid="10242"/>
                                        </p:tgtEl>
                                      </p:cBhvr>
                                    </p:animEffect>
                                  </p:childTnLst>
                                </p:cTn>
                              </p:par>
                            </p:childTnLst>
                          </p:cTn>
                        </p:par>
                        <p:par>
                          <p:cTn id="30" fill="hold" nodeType="afterGroup">
                            <p:stCondLst>
                              <p:cond delay="2370"/>
                            </p:stCondLst>
                            <p:childTnLst>
                              <p:par>
                                <p:cTn id="31" presetID="22" presetClass="entr" presetSubtype="4" fill="hold" nodeType="afterEffect">
                                  <p:stCondLst>
                                    <p:cond delay="0"/>
                                  </p:stCondLst>
                                  <p:childTnLst>
                                    <p:set>
                                      <p:cBhvr>
                                        <p:cTn id="32" dur="1" fill="hold">
                                          <p:stCondLst>
                                            <p:cond delay="0"/>
                                          </p:stCondLst>
                                        </p:cTn>
                                        <p:tgtEl>
                                          <p:spTgt spid="10249"/>
                                        </p:tgtEl>
                                        <p:attrNameLst>
                                          <p:attrName>style.visibility</p:attrName>
                                        </p:attrNameLst>
                                      </p:cBhvr>
                                      <p:to>
                                        <p:strVal val="visible"/>
                                      </p:to>
                                    </p:set>
                                    <p:animEffect transition="in" filter="wipe(down)">
                                      <p:cBhvr>
                                        <p:cTn id="33" dur="500"/>
                                        <p:tgtEl>
                                          <p:spTgt spid="10249"/>
                                        </p:tgtEl>
                                      </p:cBhvr>
                                    </p:animEffect>
                                  </p:childTnLst>
                                </p:cTn>
                              </p:par>
                            </p:childTnLst>
                          </p:cTn>
                        </p:par>
                        <p:par>
                          <p:cTn id="34" fill="hold" nodeType="afterGroup">
                            <p:stCondLst>
                              <p:cond delay="2870"/>
                            </p:stCondLst>
                            <p:childTnLst>
                              <p:par>
                                <p:cTn id="35" presetID="22" presetClass="entr" presetSubtype="1" fill="hold" grpId="0" nodeType="afterEffect">
                                  <p:stCondLst>
                                    <p:cond delay="0"/>
                                  </p:stCondLst>
                                  <p:childTnLst>
                                    <p:set>
                                      <p:cBhvr>
                                        <p:cTn id="36" dur="1" fill="hold">
                                          <p:stCondLst>
                                            <p:cond delay="0"/>
                                          </p:stCondLst>
                                        </p:cTn>
                                        <p:tgtEl>
                                          <p:spTgt spid="10243"/>
                                        </p:tgtEl>
                                        <p:attrNameLst>
                                          <p:attrName>style.visibility</p:attrName>
                                        </p:attrNameLst>
                                      </p:cBhvr>
                                      <p:to>
                                        <p:strVal val="visible"/>
                                      </p:to>
                                    </p:set>
                                    <p:animEffect transition="in" filter="wipe(up)">
                                      <p:cBhvr>
                                        <p:cTn id="37" dur="500"/>
                                        <p:tgtEl>
                                          <p:spTgt spid="10243"/>
                                        </p:tgtEl>
                                      </p:cBhvr>
                                    </p:animEffect>
                                  </p:childTnLst>
                                </p:cTn>
                              </p:par>
                            </p:childTnLst>
                          </p:cTn>
                        </p:par>
                        <p:par>
                          <p:cTn id="38" fill="hold" nodeType="afterGroup">
                            <p:stCondLst>
                              <p:cond delay="3370"/>
                            </p:stCondLst>
                            <p:childTnLst>
                              <p:par>
                                <p:cTn id="39" presetID="22" presetClass="entr" presetSubtype="4" fill="hold" nodeType="afterEffect">
                                  <p:stCondLst>
                                    <p:cond delay="0"/>
                                  </p:stCondLst>
                                  <p:childTnLst>
                                    <p:set>
                                      <p:cBhvr>
                                        <p:cTn id="40" dur="1" fill="hold">
                                          <p:stCondLst>
                                            <p:cond delay="0"/>
                                          </p:stCondLst>
                                        </p:cTn>
                                        <p:tgtEl>
                                          <p:spTgt spid="10252"/>
                                        </p:tgtEl>
                                        <p:attrNameLst>
                                          <p:attrName>style.visibility</p:attrName>
                                        </p:attrNameLst>
                                      </p:cBhvr>
                                      <p:to>
                                        <p:strVal val="visible"/>
                                      </p:to>
                                    </p:set>
                                    <p:animEffect transition="in" filter="wipe(down)">
                                      <p:cBhvr>
                                        <p:cTn id="41" dur="500"/>
                                        <p:tgtEl>
                                          <p:spTgt spid="10252"/>
                                        </p:tgtEl>
                                      </p:cBhvr>
                                    </p:animEffect>
                                  </p:childTnLst>
                                </p:cTn>
                              </p:par>
                            </p:childTnLst>
                          </p:cTn>
                        </p:par>
                        <p:par>
                          <p:cTn id="42" fill="hold" nodeType="afterGroup">
                            <p:stCondLst>
                              <p:cond delay="3870"/>
                            </p:stCondLst>
                            <p:childTnLst>
                              <p:par>
                                <p:cTn id="43" presetID="22" presetClass="entr" presetSubtype="1" fill="hold" grpId="0" nodeType="afterEffect">
                                  <p:stCondLst>
                                    <p:cond delay="0"/>
                                  </p:stCondLst>
                                  <p:childTnLst>
                                    <p:set>
                                      <p:cBhvr>
                                        <p:cTn id="44" dur="1" fill="hold">
                                          <p:stCondLst>
                                            <p:cond delay="0"/>
                                          </p:stCondLst>
                                        </p:cTn>
                                        <p:tgtEl>
                                          <p:spTgt spid="10244"/>
                                        </p:tgtEl>
                                        <p:attrNameLst>
                                          <p:attrName>style.visibility</p:attrName>
                                        </p:attrNameLst>
                                      </p:cBhvr>
                                      <p:to>
                                        <p:strVal val="visible"/>
                                      </p:to>
                                    </p:set>
                                    <p:animEffect transition="in" filter="wipe(up)">
                                      <p:cBhvr>
                                        <p:cTn id="45" dur="500"/>
                                        <p:tgtEl>
                                          <p:spTgt spid="10244"/>
                                        </p:tgtEl>
                                      </p:cBhvr>
                                    </p:animEffect>
                                  </p:childTnLst>
                                </p:cTn>
                              </p:par>
                            </p:childTnLst>
                          </p:cTn>
                        </p:par>
                        <p:par>
                          <p:cTn id="46" fill="hold" nodeType="afterGroup">
                            <p:stCondLst>
                              <p:cond delay="4370"/>
                            </p:stCondLst>
                            <p:childTnLst>
                              <p:par>
                                <p:cTn id="47" presetID="22" presetClass="entr" presetSubtype="4" fill="hold" nodeType="afterEffect">
                                  <p:stCondLst>
                                    <p:cond delay="0"/>
                                  </p:stCondLst>
                                  <p:childTnLst>
                                    <p:set>
                                      <p:cBhvr>
                                        <p:cTn id="48" dur="1" fill="hold">
                                          <p:stCondLst>
                                            <p:cond delay="0"/>
                                          </p:stCondLst>
                                        </p:cTn>
                                        <p:tgtEl>
                                          <p:spTgt spid="10255"/>
                                        </p:tgtEl>
                                        <p:attrNameLst>
                                          <p:attrName>style.visibility</p:attrName>
                                        </p:attrNameLst>
                                      </p:cBhvr>
                                      <p:to>
                                        <p:strVal val="visible"/>
                                      </p:to>
                                    </p:set>
                                    <p:animEffect transition="in" filter="wipe(down)">
                                      <p:cBhvr>
                                        <p:cTn id="49" dur="500"/>
                                        <p:tgtEl>
                                          <p:spTgt spid="10255"/>
                                        </p:tgtEl>
                                      </p:cBhvr>
                                    </p:animEffect>
                                  </p:childTnLst>
                                </p:cTn>
                              </p:par>
                            </p:childTnLst>
                          </p:cTn>
                        </p:par>
                        <p:par>
                          <p:cTn id="50" fill="hold" nodeType="afterGroup">
                            <p:stCondLst>
                              <p:cond delay="4870"/>
                            </p:stCondLst>
                            <p:childTnLst>
                              <p:par>
                                <p:cTn id="51" presetID="22" presetClass="entr" presetSubtype="1" fill="hold" grpId="0" nodeType="afterEffect">
                                  <p:stCondLst>
                                    <p:cond delay="0"/>
                                  </p:stCondLst>
                                  <p:childTnLst>
                                    <p:set>
                                      <p:cBhvr>
                                        <p:cTn id="52" dur="1" fill="hold">
                                          <p:stCondLst>
                                            <p:cond delay="0"/>
                                          </p:stCondLst>
                                        </p:cTn>
                                        <p:tgtEl>
                                          <p:spTgt spid="10245"/>
                                        </p:tgtEl>
                                        <p:attrNameLst>
                                          <p:attrName>style.visibility</p:attrName>
                                        </p:attrNameLst>
                                      </p:cBhvr>
                                      <p:to>
                                        <p:strVal val="visible"/>
                                      </p:to>
                                    </p:set>
                                    <p:animEffect transition="in" filter="wipe(up)">
                                      <p:cBhvr>
                                        <p:cTn id="53" dur="500"/>
                                        <p:tgtEl>
                                          <p:spTgt spid="10245"/>
                                        </p:tgtEl>
                                      </p:cBhvr>
                                    </p:animEffect>
                                  </p:childTnLst>
                                </p:cTn>
                              </p:par>
                            </p:childTnLst>
                          </p:cTn>
                        </p:par>
                        <p:par>
                          <p:cTn id="54" fill="hold" nodeType="afterGroup">
                            <p:stCondLst>
                              <p:cond delay="5370"/>
                            </p:stCondLst>
                            <p:childTnLst>
                              <p:par>
                                <p:cTn id="55" presetID="22" presetClass="entr" presetSubtype="4" fill="hold" nodeType="afterEffect">
                                  <p:stCondLst>
                                    <p:cond delay="0"/>
                                  </p:stCondLst>
                                  <p:childTnLst>
                                    <p:set>
                                      <p:cBhvr>
                                        <p:cTn id="56" dur="1" fill="hold">
                                          <p:stCondLst>
                                            <p:cond delay="0"/>
                                          </p:stCondLst>
                                        </p:cTn>
                                        <p:tgtEl>
                                          <p:spTgt spid="10258"/>
                                        </p:tgtEl>
                                        <p:attrNameLst>
                                          <p:attrName>style.visibility</p:attrName>
                                        </p:attrNameLst>
                                      </p:cBhvr>
                                      <p:to>
                                        <p:strVal val="visible"/>
                                      </p:to>
                                    </p:set>
                                    <p:animEffect transition="in" filter="wipe(down)">
                                      <p:cBhvr>
                                        <p:cTn id="57" dur="500"/>
                                        <p:tgtEl>
                                          <p:spTgt spid="10258"/>
                                        </p:tgtEl>
                                      </p:cBhvr>
                                    </p:animEffect>
                                  </p:childTnLst>
                                </p:cTn>
                              </p:par>
                            </p:childTnLst>
                          </p:cTn>
                        </p:par>
                        <p:par>
                          <p:cTn id="58" fill="hold" nodeType="afterGroup">
                            <p:stCondLst>
                              <p:cond delay="5870"/>
                            </p:stCondLst>
                            <p:childTnLst>
                              <p:par>
                                <p:cTn id="59" presetID="2" presetClass="entr" presetSubtype="8" decel="100000" fill="hold" grpId="0" nodeType="afterEffect">
                                  <p:stCondLst>
                                    <p:cond delay="0"/>
                                  </p:stCondLst>
                                  <p:childTnLst>
                                    <p:set>
                                      <p:cBhvr>
                                        <p:cTn id="60" dur="1" fill="hold">
                                          <p:stCondLst>
                                            <p:cond delay="0"/>
                                          </p:stCondLst>
                                        </p:cTn>
                                        <p:tgtEl>
                                          <p:spTgt spid="10261"/>
                                        </p:tgtEl>
                                        <p:attrNameLst>
                                          <p:attrName>style.visibility</p:attrName>
                                        </p:attrNameLst>
                                      </p:cBhvr>
                                      <p:to>
                                        <p:strVal val="visible"/>
                                      </p:to>
                                    </p:set>
                                    <p:anim calcmode="lin" valueType="num">
                                      <p:cBhvr additive="base">
                                        <p:cTn id="61" dur="500" fill="hold"/>
                                        <p:tgtEl>
                                          <p:spTgt spid="10261"/>
                                        </p:tgtEl>
                                        <p:attrNameLst>
                                          <p:attrName>ppt_x</p:attrName>
                                        </p:attrNameLst>
                                      </p:cBhvr>
                                      <p:tavLst>
                                        <p:tav tm="0">
                                          <p:val>
                                            <p:strVal val="0-#ppt_w/2"/>
                                          </p:val>
                                        </p:tav>
                                        <p:tav tm="100000">
                                          <p:val>
                                            <p:strVal val="#ppt_x"/>
                                          </p:val>
                                        </p:tav>
                                      </p:tavLst>
                                    </p:anim>
                                    <p:anim calcmode="lin" valueType="num">
                                      <p:cBhvr additive="base">
                                        <p:cTn id="62" dur="500" fill="hold"/>
                                        <p:tgtEl>
                                          <p:spTgt spid="102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autoUpdateAnimBg="0"/>
      <p:bldP spid="10244" grpId="0" animBg="1" autoUpdateAnimBg="0"/>
      <p:bldP spid="10245" grpId="0" animBg="1" autoUpdateAnimBg="0"/>
      <p:bldP spid="10261" grpId="0" autoUpdateAnimBg="0"/>
      <p:bldP spid="10262" grpId="0" autoUpdateAnimBg="0"/>
      <p:bldP spid="10263" grpId="0" animBg="1" autoUpdateAnimBg="0"/>
      <p:bldP spid="10264"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27562" y="2977991"/>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9744"/>
            <a:ext cx="9144000" cy="5164832"/>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98338" y="1277144"/>
            <a:ext cx="2533398" cy="2380675"/>
          </a:xfrm>
          <a:prstGeom prst="rect">
            <a:avLst/>
          </a:prstGeom>
        </p:spPr>
      </p:pic>
      <p:cxnSp>
        <p:nvCxnSpPr>
          <p:cNvPr id="3" name="直接连接符 2"/>
          <p:cNvCxnSpPr/>
          <p:nvPr/>
        </p:nvCxnSpPr>
        <p:spPr>
          <a:xfrm>
            <a:off x="3789138" y="1448019"/>
            <a:ext cx="0" cy="2057400"/>
          </a:xfrm>
          <a:prstGeom prst="line">
            <a:avLst/>
          </a:prstGeom>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4017737" y="1535887"/>
            <a:ext cx="1107997" cy="369332"/>
          </a:xfrm>
          <a:prstGeom prst="rect">
            <a:avLst/>
          </a:prstGeom>
        </p:spPr>
        <p:txBody>
          <a:bodyPr wrap="none">
            <a:spAutoFit/>
          </a:bodyPr>
          <a:lstStyle/>
          <a:p>
            <a:pPr algn="ctr" fontAlgn="auto">
              <a:spcBef>
                <a:spcPts val="0"/>
              </a:spcBef>
              <a:spcAft>
                <a:spcPts val="0"/>
              </a:spcAft>
              <a:defRPr/>
            </a:pPr>
            <a:r>
              <a:rPr lang="zh-CN" altLang="en-US" dirty="0" smtClean="0">
                <a:solidFill>
                  <a:schemeClr val="tx2">
                    <a:lumMod val="50000"/>
                  </a:schemeClr>
                </a:solidFill>
                <a:latin typeface="微软雅黑" panose="020B0503020204020204" pitchFamily="34" charset="-122"/>
                <a:ea typeface="微软雅黑" panose="020B0503020204020204" pitchFamily="34" charset="-122"/>
              </a:rPr>
              <a:t>第二部分</a:t>
            </a:r>
            <a:endParaRPr lang="zh-CN" altLang="en-US" dirty="0">
              <a:solidFill>
                <a:schemeClr val="tx2">
                  <a:lumMod val="50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3970589" y="1884621"/>
            <a:ext cx="1723550" cy="553998"/>
          </a:xfrm>
          <a:prstGeom prst="rect">
            <a:avLst/>
          </a:prstGeom>
        </p:spPr>
        <p:txBody>
          <a:bodyPr wrap="none">
            <a:spAutoFit/>
          </a:bodyPr>
          <a:lstStyle/>
          <a:p>
            <a:pPr algn="ctr" fontAlgn="auto">
              <a:spcBef>
                <a:spcPts val="0"/>
              </a:spcBef>
              <a:spcAft>
                <a:spcPts val="0"/>
              </a:spcAft>
              <a:defRPr/>
            </a:pPr>
            <a:r>
              <a:rPr lang="zh-CN" altLang="en-US" sz="3000" b="1" dirty="0" smtClean="0">
                <a:solidFill>
                  <a:schemeClr val="tx2">
                    <a:lumMod val="50000"/>
                  </a:schemeClr>
                </a:solidFill>
                <a:latin typeface="微软雅黑" panose="020B0503020204020204" pitchFamily="34" charset="-122"/>
                <a:ea typeface="微软雅黑" panose="020B0503020204020204" pitchFamily="34" charset="-122"/>
              </a:rPr>
              <a:t>产品展示</a:t>
            </a:r>
            <a:endParaRPr lang="zh-CN" altLang="en-US" sz="3000" b="1" dirty="0">
              <a:solidFill>
                <a:schemeClr val="tx2">
                  <a:lumMod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bwMode="auto">
          <a:xfrm>
            <a:off x="4109301" y="2548341"/>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16" name="直接连接符 15"/>
          <p:cNvCxnSpPr/>
          <p:nvPr/>
        </p:nvCxnSpPr>
        <p:spPr bwMode="auto">
          <a:xfrm>
            <a:off x="4051487" y="2785274"/>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276743" y="2514819"/>
            <a:ext cx="1107996" cy="276999"/>
          </a:xfrm>
          <a:prstGeom prst="rect">
            <a:avLst/>
          </a:prstGeom>
          <a:noFill/>
          <a:ln>
            <a:noFill/>
          </a:ln>
        </p:spPr>
        <p:txBody>
          <a:bodyPr wrap="non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4023281" y="2830685"/>
            <a:ext cx="1697262" cy="646331"/>
          </a:xfrm>
          <a:prstGeom prst="rect">
            <a:avLst/>
          </a:prstGeom>
          <a:noFill/>
        </p:spPr>
        <p:txBody>
          <a:bodyPr wrap="square" rtlCol="0">
            <a:spAutoFit/>
          </a:bodyPr>
          <a:lstStyle/>
          <a:p>
            <a:pPr>
              <a:lnSpc>
                <a:spcPct val="150000"/>
              </a:lnSpc>
            </a:pP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文字添加</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0" name="矩形 19"/>
          <p:cNvSpPr/>
          <p:nvPr/>
        </p:nvSpPr>
        <p:spPr bwMode="auto">
          <a:xfrm>
            <a:off x="6084958" y="2548341"/>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21" name="直接连接符 20"/>
          <p:cNvCxnSpPr/>
          <p:nvPr/>
        </p:nvCxnSpPr>
        <p:spPr bwMode="auto">
          <a:xfrm>
            <a:off x="6027144" y="2785274"/>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252400" y="2514819"/>
            <a:ext cx="1107996" cy="276999"/>
          </a:xfrm>
          <a:prstGeom prst="rect">
            <a:avLst/>
          </a:prstGeom>
          <a:noFill/>
          <a:ln>
            <a:noFill/>
          </a:ln>
        </p:spPr>
        <p:txBody>
          <a:bodyPr wrap="non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5998938" y="2830685"/>
            <a:ext cx="1697262" cy="646331"/>
          </a:xfrm>
          <a:prstGeom prst="rect">
            <a:avLst/>
          </a:prstGeom>
          <a:noFill/>
        </p:spPr>
        <p:txBody>
          <a:bodyPr wrap="square" rtlCol="0">
            <a:spAutoFit/>
          </a:bodyPr>
          <a:lstStyle/>
          <a:p>
            <a:pPr>
              <a:lnSpc>
                <a:spcPct val="150000"/>
              </a:lnSpc>
            </a:pP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文字添加</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7" name="椭圆 16"/>
          <p:cNvSpPr/>
          <p:nvPr/>
        </p:nvSpPr>
        <p:spPr bwMode="auto">
          <a:xfrm>
            <a:off x="1919926" y="1665469"/>
            <a:ext cx="1427938" cy="1427938"/>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093900" y="1767231"/>
            <a:ext cx="1212588" cy="1066346"/>
          </a:xfrm>
          <a:prstGeom prst="rect">
            <a:avLst/>
          </a:prstGeom>
        </p:spPr>
      </p:pic>
    </p:spTree>
    <p:extLst>
      <p:ext uri="{BB962C8B-B14F-4D97-AF65-F5344CB8AC3E}">
        <p14:creationId xmlns:p14="http://schemas.microsoft.com/office/powerpoint/2010/main" val="2775106724"/>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6"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circle(in)">
                                      <p:cBhvr>
                                        <p:cTn id="13" dur="500"/>
                                        <p:tgtEl>
                                          <p:spTgt spid="17"/>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randombar(horizontal)">
                                      <p:cBhvr>
                                        <p:cTn id="31" dur="500"/>
                                        <p:tgtEl>
                                          <p:spTgt spid="14"/>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2" presetClass="entr" presetSubtype="6"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1+#ppt_w/2"/>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1+#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par>
                                <p:cTn id="50" presetID="2" presetClass="entr" presetSubtype="6"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1+#ppt_w/2"/>
                                          </p:val>
                                        </p:tav>
                                        <p:tav tm="100000">
                                          <p:val>
                                            <p:strVal val="#ppt_x"/>
                                          </p:val>
                                        </p:tav>
                                      </p:tavLst>
                                    </p:anim>
                                    <p:anim calcmode="lin" valueType="num">
                                      <p:cBhvr additive="base">
                                        <p:cTn id="53" dur="500" fill="hold"/>
                                        <p:tgtEl>
                                          <p:spTgt spid="21"/>
                                        </p:tgtEl>
                                        <p:attrNameLst>
                                          <p:attrName>ppt_y</p:attrName>
                                        </p:attrNameLst>
                                      </p:cBhvr>
                                      <p:tavLst>
                                        <p:tav tm="0">
                                          <p:val>
                                            <p:strVal val="1+#ppt_h/2"/>
                                          </p:val>
                                        </p:tav>
                                        <p:tav tm="100000">
                                          <p:val>
                                            <p:strVal val="#ppt_y"/>
                                          </p:val>
                                        </p:tav>
                                      </p:tavLst>
                                    </p:anim>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par>
                                <p:cTn id="60" presetID="2" presetClass="entr" presetSubtype="2"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500" fill="hold"/>
                                        <p:tgtEl>
                                          <p:spTgt spid="22"/>
                                        </p:tgtEl>
                                        <p:attrNameLst>
                                          <p:attrName>ppt_x</p:attrName>
                                        </p:attrNameLst>
                                      </p:cBhvr>
                                      <p:tavLst>
                                        <p:tav tm="0">
                                          <p:val>
                                            <p:strVal val="1+#ppt_w/2"/>
                                          </p:val>
                                        </p:tav>
                                        <p:tav tm="100000">
                                          <p:val>
                                            <p:strVal val="#ppt_x"/>
                                          </p:val>
                                        </p:tav>
                                      </p:tavLst>
                                    </p:anim>
                                    <p:anim calcmode="lin" valueType="num">
                                      <p:cBhvr additive="base">
                                        <p:cTn id="63" dur="500" fill="hold"/>
                                        <p:tgtEl>
                                          <p:spTgt spid="22"/>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500" fill="hold"/>
                                        <p:tgtEl>
                                          <p:spTgt spid="23"/>
                                        </p:tgtEl>
                                        <p:attrNameLst>
                                          <p:attrName>ppt_x</p:attrName>
                                        </p:attrNameLst>
                                      </p:cBhvr>
                                      <p:tavLst>
                                        <p:tav tm="0">
                                          <p:val>
                                            <p:strVal val="1+#ppt_w/2"/>
                                          </p:val>
                                        </p:tav>
                                        <p:tav tm="100000">
                                          <p:val>
                                            <p:strVal val="#ppt_x"/>
                                          </p:val>
                                        </p:tav>
                                      </p:tavLst>
                                    </p:anim>
                                    <p:anim calcmode="lin" valueType="num">
                                      <p:cBhvr additive="base">
                                        <p:cTn id="6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8" grpId="0"/>
      <p:bldP spid="19" grpId="0"/>
      <p:bldP spid="20" grpId="0" animBg="1"/>
      <p:bldP spid="22" grpId="0"/>
      <p:bldP spid="23" grpId="0"/>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1"/>
          <p:cNvSpPr>
            <a:spLocks/>
          </p:cNvSpPr>
          <p:nvPr/>
        </p:nvSpPr>
        <p:spPr bwMode="auto">
          <a:xfrm>
            <a:off x="3576432" y="2956966"/>
            <a:ext cx="729568" cy="1288943"/>
          </a:xfrm>
          <a:custGeom>
            <a:avLst/>
            <a:gdLst>
              <a:gd name="T0" fmla="*/ 970594 w 974411"/>
              <a:gd name="T1" fmla="*/ 0 h 1719274"/>
              <a:gd name="T2" fmla="*/ 970594 w 974411"/>
              <a:gd name="T3" fmla="*/ 1719238 h 1719274"/>
              <a:gd name="T4" fmla="*/ 0 w 974411"/>
              <a:gd name="T5" fmla="*/ 1719238 h 1719274"/>
              <a:gd name="T6" fmla="*/ 0 w 974411"/>
              <a:gd name="T7" fmla="*/ 514520 h 1719274"/>
              <a:gd name="T8" fmla="*/ 970594 w 974411"/>
              <a:gd name="T9" fmla="*/ 0 h 17192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4411" h="1719274">
                <a:moveTo>
                  <a:pt x="974411" y="0"/>
                </a:moveTo>
                <a:lnTo>
                  <a:pt x="974411" y="1719274"/>
                </a:lnTo>
                <a:lnTo>
                  <a:pt x="0" y="1719274"/>
                </a:lnTo>
                <a:lnTo>
                  <a:pt x="0" y="514532"/>
                </a:lnTo>
                <a:lnTo>
                  <a:pt x="9744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1" name="矩形 5"/>
          <p:cNvSpPr>
            <a:spLocks/>
          </p:cNvSpPr>
          <p:nvPr/>
        </p:nvSpPr>
        <p:spPr bwMode="auto">
          <a:xfrm>
            <a:off x="4411925" y="2515417"/>
            <a:ext cx="730758" cy="1730493"/>
          </a:xfrm>
          <a:custGeom>
            <a:avLst/>
            <a:gdLst>
              <a:gd name="T0" fmla="*/ 975353 w 974411"/>
              <a:gd name="T1" fmla="*/ 0 h 2307995"/>
              <a:gd name="T2" fmla="*/ 975353 w 974411"/>
              <a:gd name="T3" fmla="*/ 2308685 h 2307995"/>
              <a:gd name="T4" fmla="*/ 0 w 974411"/>
              <a:gd name="T5" fmla="*/ 2308685 h 2307995"/>
              <a:gd name="T6" fmla="*/ 0 w 974411"/>
              <a:gd name="T7" fmla="*/ 514686 h 2307995"/>
              <a:gd name="T8" fmla="*/ 975353 w 974411"/>
              <a:gd name="T9" fmla="*/ 0 h 23079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4411" h="2307995">
                <a:moveTo>
                  <a:pt x="974411" y="0"/>
                </a:moveTo>
                <a:lnTo>
                  <a:pt x="974411" y="2307995"/>
                </a:lnTo>
                <a:lnTo>
                  <a:pt x="0" y="2307995"/>
                </a:lnTo>
                <a:lnTo>
                  <a:pt x="0" y="514533"/>
                </a:lnTo>
                <a:lnTo>
                  <a:pt x="9744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2" name="矩形 6"/>
          <p:cNvSpPr>
            <a:spLocks/>
          </p:cNvSpPr>
          <p:nvPr/>
        </p:nvSpPr>
        <p:spPr bwMode="auto">
          <a:xfrm>
            <a:off x="5247417" y="2073868"/>
            <a:ext cx="730758" cy="2172042"/>
          </a:xfrm>
          <a:custGeom>
            <a:avLst/>
            <a:gdLst>
              <a:gd name="T0" fmla="*/ 975353 w 974411"/>
              <a:gd name="T1" fmla="*/ 0 h 2896715"/>
              <a:gd name="T2" fmla="*/ 975353 w 974411"/>
              <a:gd name="T3" fmla="*/ 2898131 h 2896715"/>
              <a:gd name="T4" fmla="*/ 0 w 974411"/>
              <a:gd name="T5" fmla="*/ 2898131 h 2896715"/>
              <a:gd name="T6" fmla="*/ 0 w 974411"/>
              <a:gd name="T7" fmla="*/ 514784 h 2896715"/>
              <a:gd name="T8" fmla="*/ 975353 w 974411"/>
              <a:gd name="T9" fmla="*/ 0 h 28967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4411" h="2896715">
                <a:moveTo>
                  <a:pt x="974411" y="0"/>
                </a:moveTo>
                <a:lnTo>
                  <a:pt x="974411" y="2896715"/>
                </a:lnTo>
                <a:lnTo>
                  <a:pt x="0" y="2896715"/>
                </a:lnTo>
                <a:lnTo>
                  <a:pt x="0" y="514532"/>
                </a:lnTo>
                <a:lnTo>
                  <a:pt x="9744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3" name="矩形 7"/>
          <p:cNvSpPr>
            <a:spLocks/>
          </p:cNvSpPr>
          <p:nvPr/>
        </p:nvSpPr>
        <p:spPr bwMode="auto">
          <a:xfrm>
            <a:off x="6084098" y="1633508"/>
            <a:ext cx="729569" cy="2612401"/>
          </a:xfrm>
          <a:custGeom>
            <a:avLst/>
            <a:gdLst>
              <a:gd name="T0" fmla="*/ 970597 w 974411"/>
              <a:gd name="T1" fmla="*/ 0 h 3485435"/>
              <a:gd name="T2" fmla="*/ 970597 w 974411"/>
              <a:gd name="T3" fmla="*/ 3482816 h 3485435"/>
              <a:gd name="T4" fmla="*/ 0 w 974411"/>
              <a:gd name="T5" fmla="*/ 3482816 h 3485435"/>
              <a:gd name="T6" fmla="*/ 0 w 974411"/>
              <a:gd name="T7" fmla="*/ 514145 h 3485435"/>
              <a:gd name="T8" fmla="*/ 970597 w 974411"/>
              <a:gd name="T9" fmla="*/ 0 h 3485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4411" h="3485435">
                <a:moveTo>
                  <a:pt x="974411" y="0"/>
                </a:moveTo>
                <a:lnTo>
                  <a:pt x="974411" y="3485435"/>
                </a:lnTo>
                <a:lnTo>
                  <a:pt x="0" y="3485435"/>
                </a:lnTo>
                <a:lnTo>
                  <a:pt x="0" y="514532"/>
                </a:lnTo>
                <a:lnTo>
                  <a:pt x="974411" y="0"/>
                </a:lnTo>
                <a:close/>
              </a:path>
            </a:pathLst>
          </a:custGeom>
          <a:noFill/>
          <a:ln w="28575" cap="flat" cmpd="sng">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cxnSp>
        <p:nvCxnSpPr>
          <p:cNvPr id="12294" name="直接连接符 7"/>
          <p:cNvCxnSpPr>
            <a:cxnSpLocks noChangeShapeType="1"/>
          </p:cNvCxnSpPr>
          <p:nvPr/>
        </p:nvCxnSpPr>
        <p:spPr bwMode="auto">
          <a:xfrm flipH="1">
            <a:off x="2088732" y="4245909"/>
            <a:ext cx="5128399"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2295" name="Group 7"/>
          <p:cNvGrpSpPr>
            <a:grpSpLocks/>
          </p:cNvGrpSpPr>
          <p:nvPr/>
        </p:nvGrpSpPr>
        <p:grpSpPr bwMode="auto">
          <a:xfrm>
            <a:off x="1757867" y="1816793"/>
            <a:ext cx="4595208" cy="1371064"/>
            <a:chOff x="0" y="0"/>
            <a:chExt cx="6130558" cy="1828800"/>
          </a:xfrm>
        </p:grpSpPr>
        <p:cxnSp>
          <p:nvCxnSpPr>
            <p:cNvPr id="10255" name="直接连接符 9"/>
            <p:cNvCxnSpPr>
              <a:cxnSpLocks noChangeShapeType="1"/>
            </p:cNvCxnSpPr>
            <p:nvPr/>
          </p:nvCxnSpPr>
          <p:spPr bwMode="auto">
            <a:xfrm>
              <a:off x="81886" y="0"/>
              <a:ext cx="6048672" cy="0"/>
            </a:xfrm>
            <a:prstGeom prst="line">
              <a:avLst/>
            </a:prstGeom>
            <a:noFill/>
            <a:ln w="12700">
              <a:solidFill>
                <a:schemeClr val="tx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6" name="直接连接符 10"/>
            <p:cNvCxnSpPr>
              <a:cxnSpLocks noChangeShapeType="1"/>
            </p:cNvCxnSpPr>
            <p:nvPr/>
          </p:nvCxnSpPr>
          <p:spPr bwMode="auto">
            <a:xfrm>
              <a:off x="54591" y="609600"/>
              <a:ext cx="4923839" cy="0"/>
            </a:xfrm>
            <a:prstGeom prst="line">
              <a:avLst/>
            </a:prstGeom>
            <a:noFill/>
            <a:ln w="12700">
              <a:solidFill>
                <a:schemeClr val="tx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7" name="直接连接符 11"/>
            <p:cNvCxnSpPr>
              <a:cxnSpLocks noChangeShapeType="1"/>
            </p:cNvCxnSpPr>
            <p:nvPr/>
          </p:nvCxnSpPr>
          <p:spPr bwMode="auto">
            <a:xfrm>
              <a:off x="0" y="1219200"/>
              <a:ext cx="3862306" cy="0"/>
            </a:xfrm>
            <a:prstGeom prst="line">
              <a:avLst/>
            </a:prstGeom>
            <a:noFill/>
            <a:ln w="12700">
              <a:solidFill>
                <a:schemeClr val="tx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8" name="直接连接符 12"/>
            <p:cNvCxnSpPr>
              <a:cxnSpLocks noChangeShapeType="1"/>
            </p:cNvCxnSpPr>
            <p:nvPr/>
          </p:nvCxnSpPr>
          <p:spPr bwMode="auto">
            <a:xfrm>
              <a:off x="0" y="1828800"/>
              <a:ext cx="2746182" cy="0"/>
            </a:xfrm>
            <a:prstGeom prst="line">
              <a:avLst/>
            </a:prstGeom>
            <a:noFill/>
            <a:ln w="12700">
              <a:solidFill>
                <a:schemeClr val="tx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300" name="TextBox 13"/>
          <p:cNvSpPr txBox="1">
            <a:spLocks noChangeArrowheads="1"/>
          </p:cNvSpPr>
          <p:nvPr/>
        </p:nvSpPr>
        <p:spPr bwMode="auto">
          <a:xfrm>
            <a:off x="1793572" y="1483548"/>
            <a:ext cx="153118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a:latin typeface="微软雅黑" panose="020B0503020204020204" pitchFamily="34" charset="-122"/>
                <a:ea typeface="微软雅黑" panose="020B0503020204020204" pitchFamily="34" charset="-122"/>
              </a:rPr>
              <a:t>请输入您的内容</a:t>
            </a:r>
          </a:p>
        </p:txBody>
      </p:sp>
      <p:sp>
        <p:nvSpPr>
          <p:cNvPr id="12301" name="TextBox 14"/>
          <p:cNvSpPr txBox="1">
            <a:spLocks noChangeArrowheads="1"/>
          </p:cNvSpPr>
          <p:nvPr/>
        </p:nvSpPr>
        <p:spPr bwMode="auto">
          <a:xfrm>
            <a:off x="1793572" y="1953661"/>
            <a:ext cx="153118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a:latin typeface="微软雅黑" panose="020B0503020204020204" pitchFamily="34" charset="-122"/>
                <a:ea typeface="微软雅黑" panose="020B0503020204020204" pitchFamily="34" charset="-122"/>
              </a:rPr>
              <a:t>请输入您的内容</a:t>
            </a:r>
          </a:p>
        </p:txBody>
      </p:sp>
      <p:sp>
        <p:nvSpPr>
          <p:cNvPr id="12302" name="TextBox 15"/>
          <p:cNvSpPr txBox="1">
            <a:spLocks noChangeArrowheads="1"/>
          </p:cNvSpPr>
          <p:nvPr/>
        </p:nvSpPr>
        <p:spPr bwMode="auto">
          <a:xfrm>
            <a:off x="1793572" y="2445198"/>
            <a:ext cx="153118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a:latin typeface="微软雅黑" panose="020B0503020204020204" pitchFamily="34" charset="-122"/>
                <a:ea typeface="微软雅黑" panose="020B0503020204020204" pitchFamily="34" charset="-122"/>
              </a:rPr>
              <a:t>请输入您的内容</a:t>
            </a:r>
          </a:p>
        </p:txBody>
      </p:sp>
      <p:sp>
        <p:nvSpPr>
          <p:cNvPr id="12303" name="TextBox 16"/>
          <p:cNvSpPr txBox="1">
            <a:spLocks noChangeArrowheads="1"/>
          </p:cNvSpPr>
          <p:nvPr/>
        </p:nvSpPr>
        <p:spPr bwMode="auto">
          <a:xfrm>
            <a:off x="1793572" y="2854613"/>
            <a:ext cx="153118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a:latin typeface="微软雅黑" panose="020B0503020204020204" pitchFamily="34" charset="-122"/>
                <a:ea typeface="微软雅黑" panose="020B0503020204020204" pitchFamily="34" charset="-122"/>
              </a:rPr>
              <a:t>请输入您的内容</a:t>
            </a:r>
          </a:p>
        </p:txBody>
      </p:sp>
      <p:sp>
        <p:nvSpPr>
          <p:cNvPr id="12304" name="TextBox 17"/>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1.1</a:t>
            </a:r>
            <a:r>
              <a:rPr lang="zh-CN" altLang="en-US" sz="1499">
                <a:latin typeface="微软雅黑" panose="020B0503020204020204" pitchFamily="34" charset="-122"/>
                <a:ea typeface="微软雅黑" panose="020B0503020204020204" pitchFamily="34" charset="-122"/>
              </a:rPr>
              <a:t>请输入您的标题</a:t>
            </a:r>
          </a:p>
        </p:txBody>
      </p:sp>
      <p:sp>
        <p:nvSpPr>
          <p:cNvPr id="12305" name="五边形 18"/>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06" name="燕尾形 19"/>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116500326"/>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305"/>
                                        </p:tgtEl>
                                        <p:attrNameLst>
                                          <p:attrName>style.visibility</p:attrName>
                                        </p:attrNameLst>
                                      </p:cBhvr>
                                      <p:to>
                                        <p:strVal val="visible"/>
                                      </p:to>
                                    </p:set>
                                    <p:anim calcmode="lin" valueType="num">
                                      <p:cBhvr additive="base">
                                        <p:cTn id="7" dur="300" fill="hold"/>
                                        <p:tgtEl>
                                          <p:spTgt spid="12305"/>
                                        </p:tgtEl>
                                        <p:attrNameLst>
                                          <p:attrName>ppt_x</p:attrName>
                                        </p:attrNameLst>
                                      </p:cBhvr>
                                      <p:tavLst>
                                        <p:tav tm="0">
                                          <p:val>
                                            <p:strVal val="0-#ppt_w/2"/>
                                          </p:val>
                                        </p:tav>
                                        <p:tav tm="100000">
                                          <p:val>
                                            <p:strVal val="#ppt_x"/>
                                          </p:val>
                                        </p:tav>
                                      </p:tavLst>
                                    </p:anim>
                                    <p:anim calcmode="lin" valueType="num">
                                      <p:cBhvr additive="base">
                                        <p:cTn id="8" dur="300" fill="hold"/>
                                        <p:tgtEl>
                                          <p:spTgt spid="1230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2306"/>
                                        </p:tgtEl>
                                        <p:attrNameLst>
                                          <p:attrName>style.visibility</p:attrName>
                                        </p:attrNameLst>
                                      </p:cBhvr>
                                      <p:to>
                                        <p:strVal val="visible"/>
                                      </p:to>
                                    </p:set>
                                    <p:anim calcmode="lin" valueType="num">
                                      <p:cBhvr additive="base">
                                        <p:cTn id="12" dur="500" fill="hold"/>
                                        <p:tgtEl>
                                          <p:spTgt spid="12306"/>
                                        </p:tgtEl>
                                        <p:attrNameLst>
                                          <p:attrName>ppt_x</p:attrName>
                                        </p:attrNameLst>
                                      </p:cBhvr>
                                      <p:tavLst>
                                        <p:tav tm="0">
                                          <p:val>
                                            <p:strVal val="1+#ppt_w/2"/>
                                          </p:val>
                                        </p:tav>
                                        <p:tav tm="100000">
                                          <p:val>
                                            <p:strVal val="#ppt_x"/>
                                          </p:val>
                                        </p:tav>
                                      </p:tavLst>
                                    </p:anim>
                                    <p:anim calcmode="lin" valueType="num">
                                      <p:cBhvr additive="base">
                                        <p:cTn id="13" dur="500" fill="hold"/>
                                        <p:tgtEl>
                                          <p:spTgt spid="1230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2304"/>
                                        </p:tgtEl>
                                        <p:attrNameLst>
                                          <p:attrName>style.visibility</p:attrName>
                                        </p:attrNameLst>
                                      </p:cBhvr>
                                      <p:to>
                                        <p:strVal val="visible"/>
                                      </p:to>
                                    </p:set>
                                    <p:anim calcmode="lin" valueType="num">
                                      <p:cBhvr>
                                        <p:cTn id="17" dur="300" fill="hold"/>
                                        <p:tgtEl>
                                          <p:spTgt spid="12304"/>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2304"/>
                                        </p:tgtEl>
                                        <p:attrNameLst>
                                          <p:attrName>ppt_y</p:attrName>
                                        </p:attrNameLst>
                                      </p:cBhvr>
                                      <p:tavLst>
                                        <p:tav tm="0">
                                          <p:val>
                                            <p:strVal val="#ppt_y"/>
                                          </p:val>
                                        </p:tav>
                                        <p:tav tm="100000">
                                          <p:val>
                                            <p:strVal val="#ppt_y"/>
                                          </p:val>
                                        </p:tav>
                                      </p:tavLst>
                                    </p:anim>
                                    <p:anim calcmode="lin" valueType="num">
                                      <p:cBhvr>
                                        <p:cTn id="19" dur="300" fill="hold"/>
                                        <p:tgtEl>
                                          <p:spTgt spid="12304"/>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230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2304"/>
                                        </p:tgtEl>
                                      </p:cBhvr>
                                    </p:animEffect>
                                  </p:childTnLst>
                                </p:cTn>
                              </p:par>
                            </p:childTnLst>
                          </p:cTn>
                        </p:par>
                        <p:par>
                          <p:cTn id="22" fill="hold" nodeType="afterGroup">
                            <p:stCondLst>
                              <p:cond delay="1370"/>
                            </p:stCondLst>
                            <p:childTnLst>
                              <p:par>
                                <p:cTn id="23" presetID="16" presetClass="entr" presetSubtype="21" fill="hold" nodeType="afterEffect">
                                  <p:stCondLst>
                                    <p:cond delay="0"/>
                                  </p:stCondLst>
                                  <p:childTnLst>
                                    <p:set>
                                      <p:cBhvr>
                                        <p:cTn id="24" dur="1" fill="hold">
                                          <p:stCondLst>
                                            <p:cond delay="0"/>
                                          </p:stCondLst>
                                        </p:cTn>
                                        <p:tgtEl>
                                          <p:spTgt spid="12294"/>
                                        </p:tgtEl>
                                        <p:attrNameLst>
                                          <p:attrName>style.visibility</p:attrName>
                                        </p:attrNameLst>
                                      </p:cBhvr>
                                      <p:to>
                                        <p:strVal val="visible"/>
                                      </p:to>
                                    </p:set>
                                    <p:animEffect transition="in" filter="barn(inVertical)">
                                      <p:cBhvr>
                                        <p:cTn id="25" dur="500"/>
                                        <p:tgtEl>
                                          <p:spTgt spid="12294"/>
                                        </p:tgtEl>
                                      </p:cBhvr>
                                    </p:animEffect>
                                  </p:childTnLst>
                                </p:cTn>
                              </p:par>
                            </p:childTnLst>
                          </p:cTn>
                        </p:par>
                        <p:par>
                          <p:cTn id="26" fill="hold" nodeType="afterGroup">
                            <p:stCondLst>
                              <p:cond delay="1870"/>
                            </p:stCondLst>
                            <p:childTnLst>
                              <p:par>
                                <p:cTn id="27" presetID="18" presetClass="entr" presetSubtype="3" fill="hold" grpId="0" nodeType="afterEffect">
                                  <p:stCondLst>
                                    <p:cond delay="0"/>
                                  </p:stCondLst>
                                  <p:childTnLst>
                                    <p:set>
                                      <p:cBhvr>
                                        <p:cTn id="28" dur="1" fill="hold">
                                          <p:stCondLst>
                                            <p:cond delay="0"/>
                                          </p:stCondLst>
                                        </p:cTn>
                                        <p:tgtEl>
                                          <p:spTgt spid="12290"/>
                                        </p:tgtEl>
                                        <p:attrNameLst>
                                          <p:attrName>style.visibility</p:attrName>
                                        </p:attrNameLst>
                                      </p:cBhvr>
                                      <p:to>
                                        <p:strVal val="visible"/>
                                      </p:to>
                                    </p:set>
                                    <p:animEffect transition="in" filter="strips(upRight)">
                                      <p:cBhvr>
                                        <p:cTn id="29" dur="500"/>
                                        <p:tgtEl>
                                          <p:spTgt spid="12290"/>
                                        </p:tgtEl>
                                      </p:cBhvr>
                                    </p:animEffect>
                                  </p:childTnLst>
                                </p:cTn>
                              </p:par>
                            </p:childTnLst>
                          </p:cTn>
                        </p:par>
                        <p:par>
                          <p:cTn id="30" fill="hold" nodeType="afterGroup">
                            <p:stCondLst>
                              <p:cond delay="2370"/>
                            </p:stCondLst>
                            <p:childTnLst>
                              <p:par>
                                <p:cTn id="31" presetID="18" presetClass="entr" presetSubtype="3" fill="hold" grpId="0" nodeType="afterEffect">
                                  <p:stCondLst>
                                    <p:cond delay="0"/>
                                  </p:stCondLst>
                                  <p:childTnLst>
                                    <p:set>
                                      <p:cBhvr>
                                        <p:cTn id="32" dur="1" fill="hold">
                                          <p:stCondLst>
                                            <p:cond delay="0"/>
                                          </p:stCondLst>
                                        </p:cTn>
                                        <p:tgtEl>
                                          <p:spTgt spid="12291"/>
                                        </p:tgtEl>
                                        <p:attrNameLst>
                                          <p:attrName>style.visibility</p:attrName>
                                        </p:attrNameLst>
                                      </p:cBhvr>
                                      <p:to>
                                        <p:strVal val="visible"/>
                                      </p:to>
                                    </p:set>
                                    <p:animEffect transition="in" filter="strips(upRight)">
                                      <p:cBhvr>
                                        <p:cTn id="33" dur="500"/>
                                        <p:tgtEl>
                                          <p:spTgt spid="12291"/>
                                        </p:tgtEl>
                                      </p:cBhvr>
                                    </p:animEffect>
                                  </p:childTnLst>
                                </p:cTn>
                              </p:par>
                            </p:childTnLst>
                          </p:cTn>
                        </p:par>
                        <p:par>
                          <p:cTn id="34" fill="hold" nodeType="afterGroup">
                            <p:stCondLst>
                              <p:cond delay="2870"/>
                            </p:stCondLst>
                            <p:childTnLst>
                              <p:par>
                                <p:cTn id="35" presetID="18" presetClass="entr" presetSubtype="3" fill="hold" grpId="0" nodeType="afterEffect">
                                  <p:stCondLst>
                                    <p:cond delay="0"/>
                                  </p:stCondLst>
                                  <p:childTnLst>
                                    <p:set>
                                      <p:cBhvr>
                                        <p:cTn id="36" dur="1" fill="hold">
                                          <p:stCondLst>
                                            <p:cond delay="0"/>
                                          </p:stCondLst>
                                        </p:cTn>
                                        <p:tgtEl>
                                          <p:spTgt spid="12292"/>
                                        </p:tgtEl>
                                        <p:attrNameLst>
                                          <p:attrName>style.visibility</p:attrName>
                                        </p:attrNameLst>
                                      </p:cBhvr>
                                      <p:to>
                                        <p:strVal val="visible"/>
                                      </p:to>
                                    </p:set>
                                    <p:animEffect transition="in" filter="strips(upRight)">
                                      <p:cBhvr>
                                        <p:cTn id="37" dur="500"/>
                                        <p:tgtEl>
                                          <p:spTgt spid="12292"/>
                                        </p:tgtEl>
                                      </p:cBhvr>
                                    </p:animEffect>
                                  </p:childTnLst>
                                </p:cTn>
                              </p:par>
                            </p:childTnLst>
                          </p:cTn>
                        </p:par>
                        <p:par>
                          <p:cTn id="38" fill="hold" nodeType="afterGroup">
                            <p:stCondLst>
                              <p:cond delay="3370"/>
                            </p:stCondLst>
                            <p:childTnLst>
                              <p:par>
                                <p:cTn id="39" presetID="18" presetClass="entr" presetSubtype="3" fill="hold" grpId="0" nodeType="afterEffect">
                                  <p:stCondLst>
                                    <p:cond delay="0"/>
                                  </p:stCondLst>
                                  <p:childTnLst>
                                    <p:set>
                                      <p:cBhvr>
                                        <p:cTn id="40" dur="1" fill="hold">
                                          <p:stCondLst>
                                            <p:cond delay="0"/>
                                          </p:stCondLst>
                                        </p:cTn>
                                        <p:tgtEl>
                                          <p:spTgt spid="12293"/>
                                        </p:tgtEl>
                                        <p:attrNameLst>
                                          <p:attrName>style.visibility</p:attrName>
                                        </p:attrNameLst>
                                      </p:cBhvr>
                                      <p:to>
                                        <p:strVal val="visible"/>
                                      </p:to>
                                    </p:set>
                                    <p:animEffect transition="in" filter="strips(upRight)">
                                      <p:cBhvr>
                                        <p:cTn id="41" dur="500"/>
                                        <p:tgtEl>
                                          <p:spTgt spid="12293"/>
                                        </p:tgtEl>
                                      </p:cBhvr>
                                    </p:animEffect>
                                  </p:childTnLst>
                                </p:cTn>
                              </p:par>
                            </p:childTnLst>
                          </p:cTn>
                        </p:par>
                        <p:par>
                          <p:cTn id="42" fill="hold" nodeType="afterGroup">
                            <p:stCondLst>
                              <p:cond delay="3870"/>
                            </p:stCondLst>
                            <p:childTnLst>
                              <p:par>
                                <p:cTn id="43" presetID="22" presetClass="entr" presetSubtype="2" fill="hold" nodeType="afterEffect">
                                  <p:stCondLst>
                                    <p:cond delay="0"/>
                                  </p:stCondLst>
                                  <p:childTnLst>
                                    <p:set>
                                      <p:cBhvr>
                                        <p:cTn id="44" dur="1" fill="hold">
                                          <p:stCondLst>
                                            <p:cond delay="0"/>
                                          </p:stCondLst>
                                        </p:cTn>
                                        <p:tgtEl>
                                          <p:spTgt spid="12295"/>
                                        </p:tgtEl>
                                        <p:attrNameLst>
                                          <p:attrName>style.visibility</p:attrName>
                                        </p:attrNameLst>
                                      </p:cBhvr>
                                      <p:to>
                                        <p:strVal val="visible"/>
                                      </p:to>
                                    </p:set>
                                    <p:animEffect transition="in" filter="wipe(right)">
                                      <p:cBhvr>
                                        <p:cTn id="45" dur="500"/>
                                        <p:tgtEl>
                                          <p:spTgt spid="12295"/>
                                        </p:tgtEl>
                                      </p:cBhvr>
                                    </p:animEffect>
                                  </p:childTnLst>
                                </p:cTn>
                              </p:par>
                            </p:childTnLst>
                          </p:cTn>
                        </p:par>
                        <p:par>
                          <p:cTn id="46" fill="hold" nodeType="afterGroup">
                            <p:stCondLst>
                              <p:cond delay="4370"/>
                            </p:stCondLst>
                            <p:childTnLst>
                              <p:par>
                                <p:cTn id="47" presetID="31" presetClass="entr" presetSubtype="0" fill="hold" grpId="0" nodeType="afterEffect">
                                  <p:stCondLst>
                                    <p:cond delay="0"/>
                                  </p:stCondLst>
                                  <p:childTnLst>
                                    <p:set>
                                      <p:cBhvr>
                                        <p:cTn id="48" dur="1" fill="hold">
                                          <p:stCondLst>
                                            <p:cond delay="0"/>
                                          </p:stCondLst>
                                        </p:cTn>
                                        <p:tgtEl>
                                          <p:spTgt spid="12300"/>
                                        </p:tgtEl>
                                        <p:attrNameLst>
                                          <p:attrName>style.visibility</p:attrName>
                                        </p:attrNameLst>
                                      </p:cBhvr>
                                      <p:to>
                                        <p:strVal val="visible"/>
                                      </p:to>
                                    </p:set>
                                    <p:anim calcmode="lin" valueType="num">
                                      <p:cBhvr>
                                        <p:cTn id="49" dur="1000" fill="hold"/>
                                        <p:tgtEl>
                                          <p:spTgt spid="12300"/>
                                        </p:tgtEl>
                                        <p:attrNameLst>
                                          <p:attrName>ppt_w</p:attrName>
                                        </p:attrNameLst>
                                      </p:cBhvr>
                                      <p:tavLst>
                                        <p:tav tm="0">
                                          <p:val>
                                            <p:fltVal val="0"/>
                                          </p:val>
                                        </p:tav>
                                        <p:tav tm="100000">
                                          <p:val>
                                            <p:strVal val="#ppt_w"/>
                                          </p:val>
                                        </p:tav>
                                      </p:tavLst>
                                    </p:anim>
                                    <p:anim calcmode="lin" valueType="num">
                                      <p:cBhvr>
                                        <p:cTn id="50" dur="1000" fill="hold"/>
                                        <p:tgtEl>
                                          <p:spTgt spid="12300"/>
                                        </p:tgtEl>
                                        <p:attrNameLst>
                                          <p:attrName>ppt_h</p:attrName>
                                        </p:attrNameLst>
                                      </p:cBhvr>
                                      <p:tavLst>
                                        <p:tav tm="0">
                                          <p:val>
                                            <p:fltVal val="0"/>
                                          </p:val>
                                        </p:tav>
                                        <p:tav tm="100000">
                                          <p:val>
                                            <p:strVal val="#ppt_h"/>
                                          </p:val>
                                        </p:tav>
                                      </p:tavLst>
                                    </p:anim>
                                    <p:anim calcmode="lin" valueType="num">
                                      <p:cBhvr>
                                        <p:cTn id="51" dur="1000" fill="hold"/>
                                        <p:tgtEl>
                                          <p:spTgt spid="12300"/>
                                        </p:tgtEl>
                                        <p:attrNameLst>
                                          <p:attrName>style.rotation</p:attrName>
                                        </p:attrNameLst>
                                      </p:cBhvr>
                                      <p:tavLst>
                                        <p:tav tm="0">
                                          <p:val>
                                            <p:fltVal val="90"/>
                                          </p:val>
                                        </p:tav>
                                        <p:tav tm="100000">
                                          <p:val>
                                            <p:fltVal val="0"/>
                                          </p:val>
                                        </p:tav>
                                      </p:tavLst>
                                    </p:anim>
                                    <p:animEffect transition="in" filter="fade">
                                      <p:cBhvr>
                                        <p:cTn id="52" dur="1000"/>
                                        <p:tgtEl>
                                          <p:spTgt spid="12300"/>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2301"/>
                                        </p:tgtEl>
                                        <p:attrNameLst>
                                          <p:attrName>style.visibility</p:attrName>
                                        </p:attrNameLst>
                                      </p:cBhvr>
                                      <p:to>
                                        <p:strVal val="visible"/>
                                      </p:to>
                                    </p:set>
                                    <p:anim calcmode="lin" valueType="num">
                                      <p:cBhvr>
                                        <p:cTn id="55" dur="1000" fill="hold"/>
                                        <p:tgtEl>
                                          <p:spTgt spid="12301"/>
                                        </p:tgtEl>
                                        <p:attrNameLst>
                                          <p:attrName>ppt_w</p:attrName>
                                        </p:attrNameLst>
                                      </p:cBhvr>
                                      <p:tavLst>
                                        <p:tav tm="0">
                                          <p:val>
                                            <p:fltVal val="0"/>
                                          </p:val>
                                        </p:tav>
                                        <p:tav tm="100000">
                                          <p:val>
                                            <p:strVal val="#ppt_w"/>
                                          </p:val>
                                        </p:tav>
                                      </p:tavLst>
                                    </p:anim>
                                    <p:anim calcmode="lin" valueType="num">
                                      <p:cBhvr>
                                        <p:cTn id="56" dur="1000" fill="hold"/>
                                        <p:tgtEl>
                                          <p:spTgt spid="12301"/>
                                        </p:tgtEl>
                                        <p:attrNameLst>
                                          <p:attrName>ppt_h</p:attrName>
                                        </p:attrNameLst>
                                      </p:cBhvr>
                                      <p:tavLst>
                                        <p:tav tm="0">
                                          <p:val>
                                            <p:fltVal val="0"/>
                                          </p:val>
                                        </p:tav>
                                        <p:tav tm="100000">
                                          <p:val>
                                            <p:strVal val="#ppt_h"/>
                                          </p:val>
                                        </p:tav>
                                      </p:tavLst>
                                    </p:anim>
                                    <p:anim calcmode="lin" valueType="num">
                                      <p:cBhvr>
                                        <p:cTn id="57" dur="1000" fill="hold"/>
                                        <p:tgtEl>
                                          <p:spTgt spid="12301"/>
                                        </p:tgtEl>
                                        <p:attrNameLst>
                                          <p:attrName>style.rotation</p:attrName>
                                        </p:attrNameLst>
                                      </p:cBhvr>
                                      <p:tavLst>
                                        <p:tav tm="0">
                                          <p:val>
                                            <p:fltVal val="90"/>
                                          </p:val>
                                        </p:tav>
                                        <p:tav tm="100000">
                                          <p:val>
                                            <p:fltVal val="0"/>
                                          </p:val>
                                        </p:tav>
                                      </p:tavLst>
                                    </p:anim>
                                    <p:animEffect transition="in" filter="fade">
                                      <p:cBhvr>
                                        <p:cTn id="58" dur="1000"/>
                                        <p:tgtEl>
                                          <p:spTgt spid="12301"/>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12302"/>
                                        </p:tgtEl>
                                        <p:attrNameLst>
                                          <p:attrName>style.visibility</p:attrName>
                                        </p:attrNameLst>
                                      </p:cBhvr>
                                      <p:to>
                                        <p:strVal val="visible"/>
                                      </p:to>
                                    </p:set>
                                    <p:anim calcmode="lin" valueType="num">
                                      <p:cBhvr>
                                        <p:cTn id="61" dur="1000" fill="hold"/>
                                        <p:tgtEl>
                                          <p:spTgt spid="12302"/>
                                        </p:tgtEl>
                                        <p:attrNameLst>
                                          <p:attrName>ppt_w</p:attrName>
                                        </p:attrNameLst>
                                      </p:cBhvr>
                                      <p:tavLst>
                                        <p:tav tm="0">
                                          <p:val>
                                            <p:fltVal val="0"/>
                                          </p:val>
                                        </p:tav>
                                        <p:tav tm="100000">
                                          <p:val>
                                            <p:strVal val="#ppt_w"/>
                                          </p:val>
                                        </p:tav>
                                      </p:tavLst>
                                    </p:anim>
                                    <p:anim calcmode="lin" valueType="num">
                                      <p:cBhvr>
                                        <p:cTn id="62" dur="1000" fill="hold"/>
                                        <p:tgtEl>
                                          <p:spTgt spid="12302"/>
                                        </p:tgtEl>
                                        <p:attrNameLst>
                                          <p:attrName>ppt_h</p:attrName>
                                        </p:attrNameLst>
                                      </p:cBhvr>
                                      <p:tavLst>
                                        <p:tav tm="0">
                                          <p:val>
                                            <p:fltVal val="0"/>
                                          </p:val>
                                        </p:tav>
                                        <p:tav tm="100000">
                                          <p:val>
                                            <p:strVal val="#ppt_h"/>
                                          </p:val>
                                        </p:tav>
                                      </p:tavLst>
                                    </p:anim>
                                    <p:anim calcmode="lin" valueType="num">
                                      <p:cBhvr>
                                        <p:cTn id="63" dur="1000" fill="hold"/>
                                        <p:tgtEl>
                                          <p:spTgt spid="12302"/>
                                        </p:tgtEl>
                                        <p:attrNameLst>
                                          <p:attrName>style.rotation</p:attrName>
                                        </p:attrNameLst>
                                      </p:cBhvr>
                                      <p:tavLst>
                                        <p:tav tm="0">
                                          <p:val>
                                            <p:fltVal val="90"/>
                                          </p:val>
                                        </p:tav>
                                        <p:tav tm="100000">
                                          <p:val>
                                            <p:fltVal val="0"/>
                                          </p:val>
                                        </p:tav>
                                      </p:tavLst>
                                    </p:anim>
                                    <p:animEffect transition="in" filter="fade">
                                      <p:cBhvr>
                                        <p:cTn id="64" dur="1000"/>
                                        <p:tgtEl>
                                          <p:spTgt spid="12302"/>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2303"/>
                                        </p:tgtEl>
                                        <p:attrNameLst>
                                          <p:attrName>style.visibility</p:attrName>
                                        </p:attrNameLst>
                                      </p:cBhvr>
                                      <p:to>
                                        <p:strVal val="visible"/>
                                      </p:to>
                                    </p:set>
                                    <p:anim calcmode="lin" valueType="num">
                                      <p:cBhvr>
                                        <p:cTn id="67" dur="1000" fill="hold"/>
                                        <p:tgtEl>
                                          <p:spTgt spid="12303"/>
                                        </p:tgtEl>
                                        <p:attrNameLst>
                                          <p:attrName>ppt_w</p:attrName>
                                        </p:attrNameLst>
                                      </p:cBhvr>
                                      <p:tavLst>
                                        <p:tav tm="0">
                                          <p:val>
                                            <p:fltVal val="0"/>
                                          </p:val>
                                        </p:tav>
                                        <p:tav tm="100000">
                                          <p:val>
                                            <p:strVal val="#ppt_w"/>
                                          </p:val>
                                        </p:tav>
                                      </p:tavLst>
                                    </p:anim>
                                    <p:anim calcmode="lin" valueType="num">
                                      <p:cBhvr>
                                        <p:cTn id="68" dur="1000" fill="hold"/>
                                        <p:tgtEl>
                                          <p:spTgt spid="12303"/>
                                        </p:tgtEl>
                                        <p:attrNameLst>
                                          <p:attrName>ppt_h</p:attrName>
                                        </p:attrNameLst>
                                      </p:cBhvr>
                                      <p:tavLst>
                                        <p:tav tm="0">
                                          <p:val>
                                            <p:fltVal val="0"/>
                                          </p:val>
                                        </p:tav>
                                        <p:tav tm="100000">
                                          <p:val>
                                            <p:strVal val="#ppt_h"/>
                                          </p:val>
                                        </p:tav>
                                      </p:tavLst>
                                    </p:anim>
                                    <p:anim calcmode="lin" valueType="num">
                                      <p:cBhvr>
                                        <p:cTn id="69" dur="1000" fill="hold"/>
                                        <p:tgtEl>
                                          <p:spTgt spid="12303"/>
                                        </p:tgtEl>
                                        <p:attrNameLst>
                                          <p:attrName>style.rotation</p:attrName>
                                        </p:attrNameLst>
                                      </p:cBhvr>
                                      <p:tavLst>
                                        <p:tav tm="0">
                                          <p:val>
                                            <p:fltVal val="90"/>
                                          </p:val>
                                        </p:tav>
                                        <p:tav tm="100000">
                                          <p:val>
                                            <p:fltVal val="0"/>
                                          </p:val>
                                        </p:tav>
                                      </p:tavLst>
                                    </p:anim>
                                    <p:animEffect transition="in" filter="fade">
                                      <p:cBhvr>
                                        <p:cTn id="70" dur="1000"/>
                                        <p:tgtEl>
                                          <p:spTgt spid="123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p:bldP spid="12291" grpId="0" animBg="1"/>
      <p:bldP spid="12292" grpId="0" animBg="1"/>
      <p:bldP spid="12293" grpId="0" animBg="1"/>
      <p:bldP spid="12300" grpId="0" autoUpdateAnimBg="0"/>
      <p:bldP spid="12301" grpId="0" autoUpdateAnimBg="0"/>
      <p:bldP spid="12302" grpId="0" autoUpdateAnimBg="0"/>
      <p:bldP spid="12303" grpId="0" autoUpdateAnimBg="0"/>
      <p:bldP spid="12304" grpId="0" autoUpdateAnimBg="0"/>
      <p:bldP spid="12305" grpId="0" animBg="1" autoUpdateAnimBg="0"/>
      <p:bldP spid="12306"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ChangeArrowheads="1"/>
          </p:cNvSpPr>
          <p:nvPr/>
        </p:nvSpPr>
        <p:spPr bwMode="auto">
          <a:xfrm>
            <a:off x="4564265" y="1527583"/>
            <a:ext cx="2976590" cy="2794496"/>
          </a:xfrm>
          <a:prstGeom prst="roundRect">
            <a:avLst>
              <a:gd name="adj" fmla="val 2259"/>
            </a:avLst>
          </a:prstGeom>
          <a:solidFill>
            <a:schemeClr val="bg1"/>
          </a:solidFill>
          <a:ln w="3175">
            <a:solidFill>
              <a:srgbClr val="D7D7D7"/>
            </a:solidFill>
            <a:round/>
            <a:headEnd/>
            <a:tailEnd/>
          </a:ln>
        </p:spPr>
        <p:txBody>
          <a:bodyPr lIns="134947"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a:solidFill>
                  <a:srgbClr val="F8F8F8"/>
                </a:solidFill>
                <a:latin typeface="微软雅黑" panose="020B0503020204020204" pitchFamily="34" charset="-122"/>
                <a:ea typeface="微软雅黑" panose="020B0503020204020204" pitchFamily="34" charset="-122"/>
              </a:rPr>
              <a:t>单击此处添加段落文字</a:t>
            </a:r>
            <a:endParaRPr lang="en-US" altLang="zh-CN">
              <a:solidFill>
                <a:srgbClr val="F8F8F8"/>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a:solidFill>
                  <a:srgbClr val="F8F8F8"/>
                </a:solidFill>
                <a:latin typeface="微软雅黑" panose="020B0503020204020204" pitchFamily="34" charset="-122"/>
                <a:ea typeface="微软雅黑" panose="020B0503020204020204" pitchFamily="34" charset="-122"/>
              </a:rPr>
              <a:t>单击此处添加段落文字</a:t>
            </a:r>
            <a:endParaRPr lang="en-US" altLang="zh-CN">
              <a:solidFill>
                <a:srgbClr val="F8F8F8"/>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a:solidFill>
                  <a:srgbClr val="F8F8F8"/>
                </a:solidFill>
                <a:latin typeface="微软雅黑" panose="020B0503020204020204" pitchFamily="34" charset="-122"/>
                <a:ea typeface="微软雅黑" panose="020B0503020204020204" pitchFamily="34" charset="-122"/>
              </a:rPr>
              <a:t>单击此处添加段落文字</a:t>
            </a:r>
            <a:endParaRPr lang="en-US" altLang="zh-CN">
              <a:solidFill>
                <a:srgbClr val="F8F8F8"/>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a:solidFill>
                  <a:srgbClr val="F8F8F8"/>
                </a:solidFill>
                <a:latin typeface="微软雅黑" panose="020B0503020204020204" pitchFamily="34" charset="-122"/>
                <a:ea typeface="微软雅黑" panose="020B0503020204020204" pitchFamily="34" charset="-122"/>
              </a:rPr>
              <a:t>单击此处添加段落文字</a:t>
            </a:r>
            <a:endParaRPr lang="en-US" altLang="zh-CN">
              <a:solidFill>
                <a:srgbClr val="F8F8F8"/>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a:solidFill>
                  <a:srgbClr val="F8F8F8"/>
                </a:solidFill>
                <a:latin typeface="微软雅黑" panose="020B0503020204020204" pitchFamily="34" charset="-122"/>
                <a:ea typeface="微软雅黑" panose="020B0503020204020204" pitchFamily="34" charset="-122"/>
              </a:rPr>
              <a:t>单击此处添加段落文字</a:t>
            </a:r>
          </a:p>
        </p:txBody>
      </p:sp>
      <p:sp>
        <p:nvSpPr>
          <p:cNvPr id="15363" name="Oval 4"/>
          <p:cNvSpPr>
            <a:spLocks noChangeArrowheads="1"/>
          </p:cNvSpPr>
          <p:nvPr/>
        </p:nvSpPr>
        <p:spPr bwMode="auto">
          <a:xfrm>
            <a:off x="1334171" y="1445463"/>
            <a:ext cx="2515998" cy="2515998"/>
          </a:xfrm>
          <a:prstGeom prst="ellipse">
            <a:avLst/>
          </a:prstGeom>
          <a:noFill/>
          <a:ln w="12700">
            <a:solidFill>
              <a:srgbClr val="2B2E30"/>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latin typeface="Impact" panose="020B0806030902050204" pitchFamily="34" charset="0"/>
              <a:ea typeface="微软雅黑" panose="020B0503020204020204" pitchFamily="34" charset="-122"/>
            </a:endParaRPr>
          </a:p>
        </p:txBody>
      </p:sp>
      <p:sp>
        <p:nvSpPr>
          <p:cNvPr id="15364" name="Oval 5"/>
          <p:cNvSpPr>
            <a:spLocks noChangeArrowheads="1"/>
          </p:cNvSpPr>
          <p:nvPr/>
        </p:nvSpPr>
        <p:spPr bwMode="auto">
          <a:xfrm>
            <a:off x="1099708" y="1631128"/>
            <a:ext cx="856915" cy="856915"/>
          </a:xfrm>
          <a:prstGeom prst="ellipse">
            <a:avLst/>
          </a:prstGeom>
          <a:solidFill>
            <a:schemeClr val="accent1"/>
          </a:solidFill>
          <a:ln w="38100">
            <a:solidFill>
              <a:srgbClr val="EBF5FF"/>
            </a:solidFill>
            <a:round/>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latin typeface="微软雅黑" panose="020B0503020204020204" pitchFamily="34" charset="-122"/>
                <a:ea typeface="微软雅黑" panose="020B0503020204020204" pitchFamily="34" charset="-122"/>
              </a:rPr>
              <a:t>添加文本</a:t>
            </a:r>
            <a:r>
              <a:rPr lang="en-US" altLang="zh-CN">
                <a:solidFill>
                  <a:srgbClr val="FFFFFF"/>
                </a:solidFill>
                <a:latin typeface="微软雅黑" panose="020B0503020204020204" pitchFamily="34" charset="-122"/>
                <a:ea typeface="微软雅黑" panose="020B0503020204020204" pitchFamily="34" charset="-122"/>
              </a:rPr>
              <a:t>3</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5365" name="Oval 6"/>
          <p:cNvSpPr>
            <a:spLocks noChangeArrowheads="1"/>
          </p:cNvSpPr>
          <p:nvPr/>
        </p:nvSpPr>
        <p:spPr bwMode="auto">
          <a:xfrm>
            <a:off x="3195581" y="1631128"/>
            <a:ext cx="856915" cy="856915"/>
          </a:xfrm>
          <a:prstGeom prst="ellipse">
            <a:avLst/>
          </a:prstGeom>
          <a:solidFill>
            <a:schemeClr val="accent1"/>
          </a:solidFill>
          <a:ln w="38100">
            <a:solidFill>
              <a:srgbClr val="EBF5FF"/>
            </a:solidFill>
            <a:round/>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latin typeface="微软雅黑" panose="020B0503020204020204" pitchFamily="34" charset="-122"/>
                <a:ea typeface="微软雅黑" panose="020B0503020204020204" pitchFamily="34" charset="-122"/>
              </a:rPr>
              <a:t>添加文本</a:t>
            </a:r>
            <a:r>
              <a:rPr lang="en-US" altLang="zh-CN">
                <a:solidFill>
                  <a:srgbClr val="FFFFFF"/>
                </a:solidFill>
                <a:latin typeface="微软雅黑" panose="020B0503020204020204" pitchFamily="34" charset="-122"/>
                <a:ea typeface="微软雅黑" panose="020B0503020204020204" pitchFamily="34" charset="-122"/>
              </a:rPr>
              <a:t>1</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5366" name="Oval 7"/>
          <p:cNvSpPr>
            <a:spLocks noChangeArrowheads="1"/>
          </p:cNvSpPr>
          <p:nvPr/>
        </p:nvSpPr>
        <p:spPr bwMode="auto">
          <a:xfrm>
            <a:off x="2186325" y="3515151"/>
            <a:ext cx="856915" cy="856915"/>
          </a:xfrm>
          <a:prstGeom prst="ellipse">
            <a:avLst/>
          </a:prstGeom>
          <a:solidFill>
            <a:schemeClr val="accent1"/>
          </a:solidFill>
          <a:ln w="38100">
            <a:solidFill>
              <a:srgbClr val="EBF5FF"/>
            </a:solidFill>
            <a:round/>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latin typeface="微软雅黑" panose="020B0503020204020204" pitchFamily="34" charset="-122"/>
                <a:ea typeface="微软雅黑" panose="020B0503020204020204" pitchFamily="34" charset="-122"/>
              </a:rPr>
              <a:t>添加文本</a:t>
            </a:r>
            <a:r>
              <a:rPr lang="en-US" altLang="zh-CN">
                <a:solidFill>
                  <a:srgbClr val="FFFFFF"/>
                </a:solidFill>
                <a:latin typeface="微软雅黑" panose="020B0503020204020204" pitchFamily="34" charset="-122"/>
                <a:ea typeface="微软雅黑" panose="020B0503020204020204" pitchFamily="34" charset="-122"/>
              </a:rPr>
              <a:t>2</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5367" name="Oval 8"/>
          <p:cNvSpPr>
            <a:spLocks noChangeArrowheads="1"/>
          </p:cNvSpPr>
          <p:nvPr/>
        </p:nvSpPr>
        <p:spPr bwMode="auto">
          <a:xfrm>
            <a:off x="2286299" y="1189579"/>
            <a:ext cx="583178" cy="58317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FFFFFF"/>
                </a:solidFill>
                <a:latin typeface="微软雅黑" panose="020B0503020204020204" pitchFamily="34" charset="-122"/>
                <a:ea typeface="微软雅黑" panose="020B0503020204020204" pitchFamily="34" charset="-122"/>
              </a:rPr>
              <a:t>文本</a:t>
            </a:r>
            <a:r>
              <a:rPr lang="en-US" altLang="zh-CN" sz="1200">
                <a:solidFill>
                  <a:srgbClr val="FFFFFF"/>
                </a:solidFill>
                <a:latin typeface="微软雅黑" panose="020B0503020204020204" pitchFamily="34" charset="-122"/>
                <a:ea typeface="微软雅黑" panose="020B0503020204020204" pitchFamily="34" charset="-122"/>
              </a:rPr>
              <a:t>1</a:t>
            </a:r>
            <a:endParaRPr lang="zh-CN" altLang="en-US" sz="1200">
              <a:solidFill>
                <a:srgbClr val="FFFFFF"/>
              </a:solidFill>
              <a:latin typeface="微软雅黑" panose="020B0503020204020204" pitchFamily="34" charset="-122"/>
              <a:ea typeface="微软雅黑" panose="020B0503020204020204" pitchFamily="34" charset="-122"/>
            </a:endParaRPr>
          </a:p>
        </p:txBody>
      </p:sp>
      <p:sp>
        <p:nvSpPr>
          <p:cNvPr id="15368" name="Oval 9"/>
          <p:cNvSpPr>
            <a:spLocks noChangeArrowheads="1"/>
          </p:cNvSpPr>
          <p:nvPr/>
        </p:nvSpPr>
        <p:spPr bwMode="auto">
          <a:xfrm>
            <a:off x="3378866" y="2967678"/>
            <a:ext cx="583178" cy="58317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FFFFFF"/>
                </a:solidFill>
                <a:latin typeface="微软雅黑" panose="020B0503020204020204" pitchFamily="34" charset="-122"/>
                <a:ea typeface="微软雅黑" panose="020B0503020204020204" pitchFamily="34" charset="-122"/>
              </a:rPr>
              <a:t>文本</a:t>
            </a:r>
            <a:r>
              <a:rPr lang="en-US" altLang="zh-CN" sz="1200">
                <a:solidFill>
                  <a:srgbClr val="FFFFFF"/>
                </a:solidFill>
                <a:latin typeface="微软雅黑" panose="020B0503020204020204" pitchFamily="34" charset="-122"/>
                <a:ea typeface="微软雅黑" panose="020B0503020204020204" pitchFamily="34" charset="-122"/>
              </a:rPr>
              <a:t>2</a:t>
            </a:r>
            <a:endParaRPr lang="zh-CN" altLang="en-US" sz="1200">
              <a:solidFill>
                <a:srgbClr val="FFFFFF"/>
              </a:solidFill>
              <a:latin typeface="微软雅黑" panose="020B0503020204020204" pitchFamily="34" charset="-122"/>
              <a:ea typeface="微软雅黑" panose="020B0503020204020204" pitchFamily="34" charset="-122"/>
            </a:endParaRPr>
          </a:p>
        </p:txBody>
      </p:sp>
      <p:sp>
        <p:nvSpPr>
          <p:cNvPr id="15369" name="Oval 10"/>
          <p:cNvSpPr>
            <a:spLocks noChangeArrowheads="1"/>
          </p:cNvSpPr>
          <p:nvPr/>
        </p:nvSpPr>
        <p:spPr bwMode="auto">
          <a:xfrm>
            <a:off x="1187781" y="2996242"/>
            <a:ext cx="583178" cy="58317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FFFFFF"/>
                </a:solidFill>
                <a:latin typeface="微软雅黑" panose="020B0503020204020204" pitchFamily="34" charset="-122"/>
                <a:ea typeface="微软雅黑" panose="020B0503020204020204" pitchFamily="34" charset="-122"/>
              </a:rPr>
              <a:t>文本</a:t>
            </a:r>
            <a:r>
              <a:rPr lang="en-US" altLang="zh-CN" sz="1200">
                <a:solidFill>
                  <a:srgbClr val="FFFFFF"/>
                </a:solidFill>
                <a:latin typeface="微软雅黑" panose="020B0503020204020204" pitchFamily="34" charset="-122"/>
                <a:ea typeface="微软雅黑" panose="020B0503020204020204" pitchFamily="34" charset="-122"/>
              </a:rPr>
              <a:t>3</a:t>
            </a:r>
            <a:endParaRPr lang="zh-CN" altLang="en-US" sz="1200">
              <a:solidFill>
                <a:srgbClr val="FFFFFF"/>
              </a:solidFill>
              <a:latin typeface="微软雅黑" panose="020B0503020204020204" pitchFamily="34" charset="-122"/>
              <a:ea typeface="微软雅黑" panose="020B0503020204020204" pitchFamily="34" charset="-122"/>
            </a:endParaRPr>
          </a:p>
        </p:txBody>
      </p:sp>
      <p:cxnSp>
        <p:nvCxnSpPr>
          <p:cNvPr id="15370" name="AutoShape 11"/>
          <p:cNvCxnSpPr>
            <a:cxnSpLocks noChangeShapeType="1"/>
            <a:stCxn id="15366" idx="0"/>
          </p:cNvCxnSpPr>
          <p:nvPr/>
        </p:nvCxnSpPr>
        <p:spPr bwMode="auto">
          <a:xfrm flipH="1" flipV="1">
            <a:off x="2607642" y="3161674"/>
            <a:ext cx="7141" cy="339195"/>
          </a:xfrm>
          <a:prstGeom prst="straightConnector1">
            <a:avLst/>
          </a:prstGeom>
          <a:noFill/>
          <a:ln w="9525">
            <a:solidFill>
              <a:srgbClr val="2B2E30"/>
            </a:solidFill>
            <a:round/>
            <a:headEnd/>
            <a:tailEnd/>
          </a:ln>
          <a:extLst>
            <a:ext uri="{909E8E84-426E-40DD-AFC4-6F175D3DCCD1}">
              <a14:hiddenFill xmlns:a14="http://schemas.microsoft.com/office/drawing/2010/main">
                <a:noFill/>
              </a14:hiddenFill>
            </a:ext>
          </a:extLst>
        </p:spPr>
      </p:cxnSp>
      <p:cxnSp>
        <p:nvCxnSpPr>
          <p:cNvPr id="15371" name="AutoShape 12"/>
          <p:cNvCxnSpPr>
            <a:cxnSpLocks noChangeShapeType="1"/>
          </p:cNvCxnSpPr>
          <p:nvPr/>
        </p:nvCxnSpPr>
        <p:spPr bwMode="auto">
          <a:xfrm flipH="1">
            <a:off x="3012296" y="2276195"/>
            <a:ext cx="267786" cy="183285"/>
          </a:xfrm>
          <a:prstGeom prst="straightConnector1">
            <a:avLst/>
          </a:prstGeom>
          <a:noFill/>
          <a:ln w="9525">
            <a:solidFill>
              <a:srgbClr val="2B2E30"/>
            </a:solidFill>
            <a:round/>
            <a:headEnd/>
            <a:tailEnd/>
          </a:ln>
          <a:extLst>
            <a:ext uri="{909E8E84-426E-40DD-AFC4-6F175D3DCCD1}">
              <a14:hiddenFill xmlns:a14="http://schemas.microsoft.com/office/drawing/2010/main">
                <a:noFill/>
              </a14:hiddenFill>
            </a:ext>
          </a:extLst>
        </p:spPr>
      </p:cxnSp>
      <p:cxnSp>
        <p:nvCxnSpPr>
          <p:cNvPr id="15372" name="AutoShape 13"/>
          <p:cNvCxnSpPr>
            <a:cxnSpLocks noChangeShapeType="1"/>
          </p:cNvCxnSpPr>
          <p:nvPr/>
        </p:nvCxnSpPr>
        <p:spPr bwMode="auto">
          <a:xfrm>
            <a:off x="1892355" y="2276195"/>
            <a:ext cx="310632" cy="183285"/>
          </a:xfrm>
          <a:prstGeom prst="straightConnector1">
            <a:avLst/>
          </a:prstGeom>
          <a:noFill/>
          <a:ln w="9525">
            <a:solidFill>
              <a:srgbClr val="2B2E30"/>
            </a:solidFill>
            <a:round/>
            <a:headEnd/>
            <a:tailEnd/>
          </a:ln>
          <a:extLst>
            <a:ext uri="{909E8E84-426E-40DD-AFC4-6F175D3DCCD1}">
              <a14:hiddenFill xmlns:a14="http://schemas.microsoft.com/office/drawing/2010/main">
                <a:noFill/>
              </a14:hiddenFill>
            </a:ext>
          </a:extLst>
        </p:spPr>
      </p:cxnSp>
      <p:sp>
        <p:nvSpPr>
          <p:cNvPr id="15373" name="AutoShape 22"/>
          <p:cNvSpPr>
            <a:spLocks noChangeArrowheads="1"/>
          </p:cNvSpPr>
          <p:nvPr/>
        </p:nvSpPr>
        <p:spPr bwMode="auto">
          <a:xfrm>
            <a:off x="4670189" y="1319306"/>
            <a:ext cx="2763552" cy="376091"/>
          </a:xfrm>
          <a:prstGeom prst="roundRect">
            <a:avLst>
              <a:gd name="adj" fmla="val 0"/>
            </a:avLst>
          </a:prstGeom>
          <a:solidFill>
            <a:schemeClr val="accent1"/>
          </a:solidFill>
          <a:ln w="3175">
            <a:solidFill>
              <a:srgbClr val="D7D7D7"/>
            </a:solidFill>
            <a:round/>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zh-CN" altLang="en-US" b="1">
                <a:solidFill>
                  <a:srgbClr val="FFFFFF"/>
                </a:solidFill>
                <a:latin typeface="微软雅黑" panose="020B0503020204020204" pitchFamily="34" charset="-122"/>
                <a:ea typeface="微软雅黑" panose="020B0503020204020204" pitchFamily="34" charset="-122"/>
              </a:rPr>
              <a:t>单击此处添加文本</a:t>
            </a:r>
          </a:p>
        </p:txBody>
      </p:sp>
      <p:sp>
        <p:nvSpPr>
          <p:cNvPr id="15374" name="Oval 16"/>
          <p:cNvSpPr>
            <a:spLocks noChangeArrowheads="1"/>
          </p:cNvSpPr>
          <p:nvPr/>
        </p:nvSpPr>
        <p:spPr bwMode="auto">
          <a:xfrm>
            <a:off x="2041125" y="2095290"/>
            <a:ext cx="1103278" cy="1079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99">
                <a:solidFill>
                  <a:srgbClr val="FFFFFF"/>
                </a:solidFill>
                <a:latin typeface="Impact" panose="020B0806030902050204" pitchFamily="34" charset="0"/>
                <a:ea typeface="微软雅黑" panose="020B0503020204020204" pitchFamily="34" charset="-122"/>
              </a:rPr>
              <a:t>标题</a:t>
            </a:r>
            <a:endParaRPr lang="zh-CN" altLang="en-US" b="1">
              <a:solidFill>
                <a:srgbClr val="FFFFFF"/>
              </a:solidFill>
              <a:latin typeface="Impact" panose="020B0806030902050204" pitchFamily="34" charset="0"/>
              <a:ea typeface="微软雅黑" panose="020B0503020204020204" pitchFamily="34" charset="-122"/>
            </a:endParaRPr>
          </a:p>
        </p:txBody>
      </p:sp>
      <p:sp>
        <p:nvSpPr>
          <p:cNvPr id="15375" name="TextBox 18"/>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2.1</a:t>
            </a:r>
            <a:r>
              <a:rPr lang="zh-CN" altLang="en-US" sz="1499">
                <a:latin typeface="微软雅黑" panose="020B0503020204020204" pitchFamily="34" charset="-122"/>
                <a:ea typeface="微软雅黑" panose="020B0503020204020204" pitchFamily="34" charset="-122"/>
              </a:rPr>
              <a:t>请输入您的标题</a:t>
            </a:r>
          </a:p>
        </p:txBody>
      </p:sp>
      <p:sp>
        <p:nvSpPr>
          <p:cNvPr id="15376" name="五边形 22"/>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77" name="燕尾形 23"/>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1397675084"/>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376"/>
                                        </p:tgtEl>
                                        <p:attrNameLst>
                                          <p:attrName>style.visibility</p:attrName>
                                        </p:attrNameLst>
                                      </p:cBhvr>
                                      <p:to>
                                        <p:strVal val="visible"/>
                                      </p:to>
                                    </p:set>
                                    <p:anim calcmode="lin" valueType="num">
                                      <p:cBhvr additive="base">
                                        <p:cTn id="7" dur="300" fill="hold"/>
                                        <p:tgtEl>
                                          <p:spTgt spid="15376"/>
                                        </p:tgtEl>
                                        <p:attrNameLst>
                                          <p:attrName>ppt_x</p:attrName>
                                        </p:attrNameLst>
                                      </p:cBhvr>
                                      <p:tavLst>
                                        <p:tav tm="0">
                                          <p:val>
                                            <p:strVal val="0-#ppt_w/2"/>
                                          </p:val>
                                        </p:tav>
                                        <p:tav tm="100000">
                                          <p:val>
                                            <p:strVal val="#ppt_x"/>
                                          </p:val>
                                        </p:tav>
                                      </p:tavLst>
                                    </p:anim>
                                    <p:anim calcmode="lin" valueType="num">
                                      <p:cBhvr additive="base">
                                        <p:cTn id="8" dur="300" fill="hold"/>
                                        <p:tgtEl>
                                          <p:spTgt spid="1537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5377"/>
                                        </p:tgtEl>
                                        <p:attrNameLst>
                                          <p:attrName>style.visibility</p:attrName>
                                        </p:attrNameLst>
                                      </p:cBhvr>
                                      <p:to>
                                        <p:strVal val="visible"/>
                                      </p:to>
                                    </p:set>
                                    <p:anim calcmode="lin" valueType="num">
                                      <p:cBhvr additive="base">
                                        <p:cTn id="12" dur="500" fill="hold"/>
                                        <p:tgtEl>
                                          <p:spTgt spid="15377"/>
                                        </p:tgtEl>
                                        <p:attrNameLst>
                                          <p:attrName>ppt_x</p:attrName>
                                        </p:attrNameLst>
                                      </p:cBhvr>
                                      <p:tavLst>
                                        <p:tav tm="0">
                                          <p:val>
                                            <p:strVal val="1+#ppt_w/2"/>
                                          </p:val>
                                        </p:tav>
                                        <p:tav tm="100000">
                                          <p:val>
                                            <p:strVal val="#ppt_x"/>
                                          </p:val>
                                        </p:tav>
                                      </p:tavLst>
                                    </p:anim>
                                    <p:anim calcmode="lin" valueType="num">
                                      <p:cBhvr additive="base">
                                        <p:cTn id="13" dur="500" fill="hold"/>
                                        <p:tgtEl>
                                          <p:spTgt spid="15377"/>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5375"/>
                                        </p:tgtEl>
                                        <p:attrNameLst>
                                          <p:attrName>style.visibility</p:attrName>
                                        </p:attrNameLst>
                                      </p:cBhvr>
                                      <p:to>
                                        <p:strVal val="visible"/>
                                      </p:to>
                                    </p:set>
                                    <p:anim calcmode="lin" valueType="num">
                                      <p:cBhvr>
                                        <p:cTn id="17" dur="300" fill="hold"/>
                                        <p:tgtEl>
                                          <p:spTgt spid="15375"/>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5375"/>
                                        </p:tgtEl>
                                        <p:attrNameLst>
                                          <p:attrName>ppt_y</p:attrName>
                                        </p:attrNameLst>
                                      </p:cBhvr>
                                      <p:tavLst>
                                        <p:tav tm="0">
                                          <p:val>
                                            <p:strVal val="#ppt_y"/>
                                          </p:val>
                                        </p:tav>
                                        <p:tav tm="100000">
                                          <p:val>
                                            <p:strVal val="#ppt_y"/>
                                          </p:val>
                                        </p:tav>
                                      </p:tavLst>
                                    </p:anim>
                                    <p:anim calcmode="lin" valueType="num">
                                      <p:cBhvr>
                                        <p:cTn id="19" dur="300" fill="hold"/>
                                        <p:tgtEl>
                                          <p:spTgt spid="15375"/>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537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5375"/>
                                        </p:tgtEl>
                                      </p:cBhvr>
                                    </p:animEffect>
                                  </p:childTnLst>
                                </p:cTn>
                              </p:par>
                            </p:childTnLst>
                          </p:cTn>
                        </p:par>
                        <p:par>
                          <p:cTn id="22" fill="hold" nodeType="afterGroup">
                            <p:stCondLst>
                              <p:cond delay="1370"/>
                            </p:stCondLst>
                            <p:childTnLst>
                              <p:par>
                                <p:cTn id="23" presetID="21" presetClass="entr" presetSubtype="1" fill="hold" grpId="0" nodeType="afterEffect">
                                  <p:stCondLst>
                                    <p:cond delay="0"/>
                                  </p:stCondLst>
                                  <p:childTnLst>
                                    <p:set>
                                      <p:cBhvr>
                                        <p:cTn id="24" dur="1" fill="hold">
                                          <p:stCondLst>
                                            <p:cond delay="0"/>
                                          </p:stCondLst>
                                        </p:cTn>
                                        <p:tgtEl>
                                          <p:spTgt spid="15363"/>
                                        </p:tgtEl>
                                        <p:attrNameLst>
                                          <p:attrName>style.visibility</p:attrName>
                                        </p:attrNameLst>
                                      </p:cBhvr>
                                      <p:to>
                                        <p:strVal val="visible"/>
                                      </p:to>
                                    </p:set>
                                    <p:animEffect transition="in" filter="wheel(1)">
                                      <p:cBhvr>
                                        <p:cTn id="25" dur="1000"/>
                                        <p:tgtEl>
                                          <p:spTgt spid="15363"/>
                                        </p:tgtEl>
                                      </p:cBhvr>
                                    </p:animEffect>
                                  </p:childTnLst>
                                </p:cTn>
                              </p:par>
                            </p:childTnLst>
                          </p:cTn>
                        </p:par>
                        <p:par>
                          <p:cTn id="26" fill="hold" nodeType="afterGroup">
                            <p:stCondLst>
                              <p:cond delay="2370"/>
                            </p:stCondLst>
                            <p:childTnLst>
                              <p:par>
                                <p:cTn id="27" presetID="1" presetClass="entr" presetSubtype="0" fill="hold" grpId="1" nodeType="afterEffect">
                                  <p:stCondLst>
                                    <p:cond delay="0"/>
                                  </p:stCondLst>
                                  <p:childTnLst>
                                    <p:set>
                                      <p:cBhvr>
                                        <p:cTn id="28" dur="1" fill="hold">
                                          <p:stCondLst>
                                            <p:cond delay="0"/>
                                          </p:stCondLst>
                                        </p:cTn>
                                        <p:tgtEl>
                                          <p:spTgt spid="15368"/>
                                        </p:tgtEl>
                                        <p:attrNameLst>
                                          <p:attrName>style.visibility</p:attrName>
                                        </p:attrNameLst>
                                      </p:cBhvr>
                                      <p:to>
                                        <p:strVal val="visible"/>
                                      </p:to>
                                    </p:set>
                                  </p:childTnLst>
                                </p:cTn>
                              </p:par>
                              <p:par>
                                <p:cTn id="29" presetID="56" presetClass="path" presetSubtype="0" accel="50000" decel="50000" fill="hold" grpId="0" nodeType="withEffect">
                                  <p:stCondLst>
                                    <p:cond delay="0"/>
                                  </p:stCondLst>
                                  <p:childTnLst>
                                    <p:animMotion origin="layout" path="M 1.5873E-6 3.395E-6 L 0.34088 0.44889 " pathEditMode="relative" rAng="0" ptsTypes="AA">
                                      <p:cBhvr>
                                        <p:cTn id="30" dur="500" spd="-99800" fill="hold"/>
                                        <p:tgtEl>
                                          <p:spTgt spid="15368"/>
                                        </p:tgtEl>
                                        <p:attrNameLst>
                                          <p:attrName>ppt_x,ppt_y</p:attrName>
                                        </p:attrNameLst>
                                      </p:cBhvr>
                                      <p:rCtr x="17000" y="22400"/>
                                    </p:animMotion>
                                  </p:childTnLst>
                                </p:cTn>
                              </p:par>
                              <p:par>
                                <p:cTn id="31" presetID="1" presetClass="entr" presetSubtype="0" fill="hold" grpId="1" nodeType="withEffect">
                                  <p:stCondLst>
                                    <p:cond delay="0"/>
                                  </p:stCondLst>
                                  <p:childTnLst>
                                    <p:set>
                                      <p:cBhvr>
                                        <p:cTn id="32" dur="1" fill="hold">
                                          <p:stCondLst>
                                            <p:cond delay="0"/>
                                          </p:stCondLst>
                                        </p:cTn>
                                        <p:tgtEl>
                                          <p:spTgt spid="15367"/>
                                        </p:tgtEl>
                                        <p:attrNameLst>
                                          <p:attrName>style.visibility</p:attrName>
                                        </p:attrNameLst>
                                      </p:cBhvr>
                                      <p:to>
                                        <p:strVal val="visible"/>
                                      </p:to>
                                    </p:set>
                                  </p:childTnLst>
                                </p:cTn>
                              </p:par>
                              <p:par>
                                <p:cTn id="33" presetID="42" presetClass="path" presetSubtype="0" accel="50000" decel="50000" fill="hold" grpId="0" nodeType="withEffect">
                                  <p:stCondLst>
                                    <p:cond delay="0"/>
                                  </p:stCondLst>
                                  <p:childTnLst>
                                    <p:animMotion origin="layout" path="M -4.73588E-7 -0.39871 L -4.73588E-7 2.01665E-6 " pathEditMode="relative" rAng="0" ptsTypes="AA">
                                      <p:cBhvr>
                                        <p:cTn id="34" dur="500" fill="hold"/>
                                        <p:tgtEl>
                                          <p:spTgt spid="15367"/>
                                        </p:tgtEl>
                                        <p:attrNameLst>
                                          <p:attrName>ppt_x,ppt_y</p:attrName>
                                        </p:attrNameLst>
                                      </p:cBhvr>
                                      <p:rCtr x="0" y="19900"/>
                                    </p:animMotion>
                                  </p:childTnLst>
                                </p:cTn>
                              </p:par>
                              <p:par>
                                <p:cTn id="35" presetID="1" presetClass="entr" presetSubtype="0" fill="hold" grpId="1" nodeType="withEffect">
                                  <p:stCondLst>
                                    <p:cond delay="0"/>
                                  </p:stCondLst>
                                  <p:childTnLst>
                                    <p:set>
                                      <p:cBhvr>
                                        <p:cTn id="36" dur="1" fill="hold">
                                          <p:stCondLst>
                                            <p:cond delay="0"/>
                                          </p:stCondLst>
                                        </p:cTn>
                                        <p:tgtEl>
                                          <p:spTgt spid="15369"/>
                                        </p:tgtEl>
                                        <p:attrNameLst>
                                          <p:attrName>style.visibility</p:attrName>
                                        </p:attrNameLst>
                                      </p:cBhvr>
                                      <p:to>
                                        <p:strVal val="visible"/>
                                      </p:to>
                                    </p:set>
                                  </p:childTnLst>
                                </p:cTn>
                              </p:par>
                              <p:par>
                                <p:cTn id="37" presetID="42" presetClass="path" presetSubtype="0" accel="50000" decel="50000" fill="hold" grpId="0" nodeType="withEffect">
                                  <p:stCondLst>
                                    <p:cond delay="0"/>
                                  </p:stCondLst>
                                  <p:childTnLst>
                                    <p:animMotion origin="layout" path="M -0.24577 0.40703 L -2.00104E-6 2.97872E-6 " pathEditMode="relative" rAng="0" ptsTypes="AA">
                                      <p:cBhvr>
                                        <p:cTn id="38" dur="500" fill="hold"/>
                                        <p:tgtEl>
                                          <p:spTgt spid="15369"/>
                                        </p:tgtEl>
                                        <p:attrNameLst>
                                          <p:attrName>ppt_x,ppt_y</p:attrName>
                                        </p:attrNameLst>
                                      </p:cBhvr>
                                      <p:rCtr x="12300" y="-20200"/>
                                    </p:animMotion>
                                  </p:childTnLst>
                                </p:cTn>
                              </p:par>
                            </p:childTnLst>
                          </p:cTn>
                        </p:par>
                        <p:par>
                          <p:cTn id="39" fill="hold" nodeType="afterGroup">
                            <p:stCondLst>
                              <p:cond delay="2870"/>
                            </p:stCondLst>
                            <p:childTnLst>
                              <p:par>
                                <p:cTn id="40" presetID="31" presetClass="entr" presetSubtype="0" fill="hold" grpId="0" nodeType="afterEffect">
                                  <p:stCondLst>
                                    <p:cond delay="0"/>
                                  </p:stCondLst>
                                  <p:childTnLst>
                                    <p:set>
                                      <p:cBhvr>
                                        <p:cTn id="41" dur="1" fill="hold">
                                          <p:stCondLst>
                                            <p:cond delay="0"/>
                                          </p:stCondLst>
                                        </p:cTn>
                                        <p:tgtEl>
                                          <p:spTgt spid="15374"/>
                                        </p:tgtEl>
                                        <p:attrNameLst>
                                          <p:attrName>style.visibility</p:attrName>
                                        </p:attrNameLst>
                                      </p:cBhvr>
                                      <p:to>
                                        <p:strVal val="visible"/>
                                      </p:to>
                                    </p:set>
                                    <p:anim calcmode="lin" valueType="num">
                                      <p:cBhvr>
                                        <p:cTn id="42" dur="1000" fill="hold"/>
                                        <p:tgtEl>
                                          <p:spTgt spid="15374"/>
                                        </p:tgtEl>
                                        <p:attrNameLst>
                                          <p:attrName>ppt_w</p:attrName>
                                        </p:attrNameLst>
                                      </p:cBhvr>
                                      <p:tavLst>
                                        <p:tav tm="0">
                                          <p:val>
                                            <p:fltVal val="0"/>
                                          </p:val>
                                        </p:tav>
                                        <p:tav tm="100000">
                                          <p:val>
                                            <p:strVal val="#ppt_w"/>
                                          </p:val>
                                        </p:tav>
                                      </p:tavLst>
                                    </p:anim>
                                    <p:anim calcmode="lin" valueType="num">
                                      <p:cBhvr>
                                        <p:cTn id="43" dur="1000" fill="hold"/>
                                        <p:tgtEl>
                                          <p:spTgt spid="15374"/>
                                        </p:tgtEl>
                                        <p:attrNameLst>
                                          <p:attrName>ppt_h</p:attrName>
                                        </p:attrNameLst>
                                      </p:cBhvr>
                                      <p:tavLst>
                                        <p:tav tm="0">
                                          <p:val>
                                            <p:fltVal val="0"/>
                                          </p:val>
                                        </p:tav>
                                        <p:tav tm="100000">
                                          <p:val>
                                            <p:strVal val="#ppt_h"/>
                                          </p:val>
                                        </p:tav>
                                      </p:tavLst>
                                    </p:anim>
                                    <p:anim calcmode="lin" valueType="num">
                                      <p:cBhvr>
                                        <p:cTn id="44" dur="1000" fill="hold"/>
                                        <p:tgtEl>
                                          <p:spTgt spid="15374"/>
                                        </p:tgtEl>
                                        <p:attrNameLst>
                                          <p:attrName>style.rotation</p:attrName>
                                        </p:attrNameLst>
                                      </p:cBhvr>
                                      <p:tavLst>
                                        <p:tav tm="0">
                                          <p:val>
                                            <p:fltVal val="90"/>
                                          </p:val>
                                        </p:tav>
                                        <p:tav tm="100000">
                                          <p:val>
                                            <p:fltVal val="0"/>
                                          </p:val>
                                        </p:tav>
                                      </p:tavLst>
                                    </p:anim>
                                    <p:animEffect transition="in" filter="fade">
                                      <p:cBhvr>
                                        <p:cTn id="45" dur="1000"/>
                                        <p:tgtEl>
                                          <p:spTgt spid="15374"/>
                                        </p:tgtEl>
                                      </p:cBhvr>
                                    </p:animEffect>
                                  </p:childTnLst>
                                </p:cTn>
                              </p:par>
                            </p:childTnLst>
                          </p:cTn>
                        </p:par>
                        <p:par>
                          <p:cTn id="46" fill="hold" nodeType="afterGroup">
                            <p:stCondLst>
                              <p:cond delay="3870"/>
                            </p:stCondLst>
                            <p:childTnLst>
                              <p:par>
                                <p:cTn id="47" presetID="22" presetClass="entr" presetSubtype="4" fill="hold" nodeType="afterEffect">
                                  <p:stCondLst>
                                    <p:cond delay="0"/>
                                  </p:stCondLst>
                                  <p:childTnLst>
                                    <p:set>
                                      <p:cBhvr>
                                        <p:cTn id="48" dur="1" fill="hold">
                                          <p:stCondLst>
                                            <p:cond delay="0"/>
                                          </p:stCondLst>
                                        </p:cTn>
                                        <p:tgtEl>
                                          <p:spTgt spid="15372"/>
                                        </p:tgtEl>
                                        <p:attrNameLst>
                                          <p:attrName>style.visibility</p:attrName>
                                        </p:attrNameLst>
                                      </p:cBhvr>
                                      <p:to>
                                        <p:strVal val="visible"/>
                                      </p:to>
                                    </p:set>
                                    <p:animEffect transition="in" filter="wipe(down)">
                                      <p:cBhvr>
                                        <p:cTn id="49" dur="500"/>
                                        <p:tgtEl>
                                          <p:spTgt spid="15372"/>
                                        </p:tgtEl>
                                      </p:cBhvr>
                                    </p:animEffect>
                                  </p:childTnLst>
                                </p:cTn>
                              </p:par>
                            </p:childTnLst>
                          </p:cTn>
                        </p:par>
                        <p:par>
                          <p:cTn id="50" fill="hold" nodeType="afterGroup">
                            <p:stCondLst>
                              <p:cond delay="4370"/>
                            </p:stCondLst>
                            <p:childTnLst>
                              <p:par>
                                <p:cTn id="51" presetID="21" presetClass="entr" presetSubtype="1" fill="hold" grpId="0" nodeType="afterEffect">
                                  <p:stCondLst>
                                    <p:cond delay="0"/>
                                  </p:stCondLst>
                                  <p:childTnLst>
                                    <p:set>
                                      <p:cBhvr>
                                        <p:cTn id="52" dur="1" fill="hold">
                                          <p:stCondLst>
                                            <p:cond delay="0"/>
                                          </p:stCondLst>
                                        </p:cTn>
                                        <p:tgtEl>
                                          <p:spTgt spid="15364"/>
                                        </p:tgtEl>
                                        <p:attrNameLst>
                                          <p:attrName>style.visibility</p:attrName>
                                        </p:attrNameLst>
                                      </p:cBhvr>
                                      <p:to>
                                        <p:strVal val="visible"/>
                                      </p:to>
                                    </p:set>
                                    <p:animEffect transition="in" filter="wheel(1)">
                                      <p:cBhvr>
                                        <p:cTn id="53" dur="500"/>
                                        <p:tgtEl>
                                          <p:spTgt spid="15364"/>
                                        </p:tgtEl>
                                      </p:cBhvr>
                                    </p:animEffect>
                                  </p:childTnLst>
                                </p:cTn>
                              </p:par>
                            </p:childTnLst>
                          </p:cTn>
                        </p:par>
                        <p:par>
                          <p:cTn id="54" fill="hold" nodeType="afterGroup">
                            <p:stCondLst>
                              <p:cond delay="4870"/>
                            </p:stCondLst>
                            <p:childTnLst>
                              <p:par>
                                <p:cTn id="55" presetID="22" presetClass="entr" presetSubtype="4" fill="hold" nodeType="afterEffect">
                                  <p:stCondLst>
                                    <p:cond delay="0"/>
                                  </p:stCondLst>
                                  <p:childTnLst>
                                    <p:set>
                                      <p:cBhvr>
                                        <p:cTn id="56" dur="1" fill="hold">
                                          <p:stCondLst>
                                            <p:cond delay="0"/>
                                          </p:stCondLst>
                                        </p:cTn>
                                        <p:tgtEl>
                                          <p:spTgt spid="15371"/>
                                        </p:tgtEl>
                                        <p:attrNameLst>
                                          <p:attrName>style.visibility</p:attrName>
                                        </p:attrNameLst>
                                      </p:cBhvr>
                                      <p:to>
                                        <p:strVal val="visible"/>
                                      </p:to>
                                    </p:set>
                                    <p:animEffect transition="in" filter="wipe(down)">
                                      <p:cBhvr>
                                        <p:cTn id="57" dur="500"/>
                                        <p:tgtEl>
                                          <p:spTgt spid="15371"/>
                                        </p:tgtEl>
                                      </p:cBhvr>
                                    </p:animEffect>
                                  </p:childTnLst>
                                </p:cTn>
                              </p:par>
                            </p:childTnLst>
                          </p:cTn>
                        </p:par>
                        <p:par>
                          <p:cTn id="58" fill="hold" nodeType="afterGroup">
                            <p:stCondLst>
                              <p:cond delay="5370"/>
                            </p:stCondLst>
                            <p:childTnLst>
                              <p:par>
                                <p:cTn id="59" presetID="21" presetClass="entr" presetSubtype="1" fill="hold" grpId="0" nodeType="afterEffect">
                                  <p:stCondLst>
                                    <p:cond delay="0"/>
                                  </p:stCondLst>
                                  <p:childTnLst>
                                    <p:set>
                                      <p:cBhvr>
                                        <p:cTn id="60" dur="1" fill="hold">
                                          <p:stCondLst>
                                            <p:cond delay="0"/>
                                          </p:stCondLst>
                                        </p:cTn>
                                        <p:tgtEl>
                                          <p:spTgt spid="15365"/>
                                        </p:tgtEl>
                                        <p:attrNameLst>
                                          <p:attrName>style.visibility</p:attrName>
                                        </p:attrNameLst>
                                      </p:cBhvr>
                                      <p:to>
                                        <p:strVal val="visible"/>
                                      </p:to>
                                    </p:set>
                                    <p:animEffect transition="in" filter="wheel(1)">
                                      <p:cBhvr>
                                        <p:cTn id="61" dur="500"/>
                                        <p:tgtEl>
                                          <p:spTgt spid="15365"/>
                                        </p:tgtEl>
                                      </p:cBhvr>
                                    </p:animEffect>
                                  </p:childTnLst>
                                </p:cTn>
                              </p:par>
                            </p:childTnLst>
                          </p:cTn>
                        </p:par>
                        <p:par>
                          <p:cTn id="62" fill="hold" nodeType="afterGroup">
                            <p:stCondLst>
                              <p:cond delay="5870"/>
                            </p:stCondLst>
                            <p:childTnLst>
                              <p:par>
                                <p:cTn id="63" presetID="22" presetClass="entr" presetSubtype="1" fill="hold" nodeType="afterEffect">
                                  <p:stCondLst>
                                    <p:cond delay="0"/>
                                  </p:stCondLst>
                                  <p:childTnLst>
                                    <p:set>
                                      <p:cBhvr>
                                        <p:cTn id="64" dur="1" fill="hold">
                                          <p:stCondLst>
                                            <p:cond delay="0"/>
                                          </p:stCondLst>
                                        </p:cTn>
                                        <p:tgtEl>
                                          <p:spTgt spid="15370"/>
                                        </p:tgtEl>
                                        <p:attrNameLst>
                                          <p:attrName>style.visibility</p:attrName>
                                        </p:attrNameLst>
                                      </p:cBhvr>
                                      <p:to>
                                        <p:strVal val="visible"/>
                                      </p:to>
                                    </p:set>
                                    <p:animEffect transition="in" filter="wipe(up)">
                                      <p:cBhvr>
                                        <p:cTn id="65" dur="500"/>
                                        <p:tgtEl>
                                          <p:spTgt spid="15370"/>
                                        </p:tgtEl>
                                      </p:cBhvr>
                                    </p:animEffect>
                                  </p:childTnLst>
                                </p:cTn>
                              </p:par>
                            </p:childTnLst>
                          </p:cTn>
                        </p:par>
                        <p:par>
                          <p:cTn id="66" fill="hold" nodeType="afterGroup">
                            <p:stCondLst>
                              <p:cond delay="6370"/>
                            </p:stCondLst>
                            <p:childTnLst>
                              <p:par>
                                <p:cTn id="67" presetID="21" presetClass="entr" presetSubtype="1" fill="hold" grpId="0" nodeType="afterEffect">
                                  <p:stCondLst>
                                    <p:cond delay="0"/>
                                  </p:stCondLst>
                                  <p:childTnLst>
                                    <p:set>
                                      <p:cBhvr>
                                        <p:cTn id="68" dur="1" fill="hold">
                                          <p:stCondLst>
                                            <p:cond delay="0"/>
                                          </p:stCondLst>
                                        </p:cTn>
                                        <p:tgtEl>
                                          <p:spTgt spid="15366"/>
                                        </p:tgtEl>
                                        <p:attrNameLst>
                                          <p:attrName>style.visibility</p:attrName>
                                        </p:attrNameLst>
                                      </p:cBhvr>
                                      <p:to>
                                        <p:strVal val="visible"/>
                                      </p:to>
                                    </p:set>
                                    <p:animEffect transition="in" filter="wheel(1)">
                                      <p:cBhvr>
                                        <p:cTn id="69" dur="500"/>
                                        <p:tgtEl>
                                          <p:spTgt spid="15366"/>
                                        </p:tgtEl>
                                      </p:cBhvr>
                                    </p:animEffect>
                                  </p:childTnLst>
                                </p:cTn>
                              </p:par>
                            </p:childTnLst>
                          </p:cTn>
                        </p:par>
                        <p:par>
                          <p:cTn id="70" fill="hold" nodeType="afterGroup">
                            <p:stCondLst>
                              <p:cond delay="6870"/>
                            </p:stCondLst>
                            <p:childTnLst>
                              <p:par>
                                <p:cTn id="71" presetID="22" presetClass="entr" presetSubtype="1" fill="hold" grpId="0" nodeType="afterEffect">
                                  <p:stCondLst>
                                    <p:cond delay="0"/>
                                  </p:stCondLst>
                                  <p:childTnLst>
                                    <p:set>
                                      <p:cBhvr>
                                        <p:cTn id="72" dur="1" fill="hold">
                                          <p:stCondLst>
                                            <p:cond delay="0"/>
                                          </p:stCondLst>
                                        </p:cTn>
                                        <p:tgtEl>
                                          <p:spTgt spid="15373"/>
                                        </p:tgtEl>
                                        <p:attrNameLst>
                                          <p:attrName>style.visibility</p:attrName>
                                        </p:attrNameLst>
                                      </p:cBhvr>
                                      <p:to>
                                        <p:strVal val="visible"/>
                                      </p:to>
                                    </p:set>
                                    <p:animEffect transition="in" filter="wipe(up)">
                                      <p:cBhvr>
                                        <p:cTn id="73" dur="500"/>
                                        <p:tgtEl>
                                          <p:spTgt spid="15373"/>
                                        </p:tgtEl>
                                      </p:cBhvr>
                                    </p:animEffect>
                                  </p:childTnLst>
                                </p:cTn>
                              </p:par>
                            </p:childTnLst>
                          </p:cTn>
                        </p:par>
                        <p:par>
                          <p:cTn id="74" fill="hold" nodeType="afterGroup">
                            <p:stCondLst>
                              <p:cond delay="7370"/>
                            </p:stCondLst>
                            <p:childTnLst>
                              <p:par>
                                <p:cTn id="75" presetID="22" presetClass="entr" presetSubtype="1" fill="hold" grpId="0" nodeType="afterEffect">
                                  <p:stCondLst>
                                    <p:cond delay="0"/>
                                  </p:stCondLst>
                                  <p:childTnLst>
                                    <p:set>
                                      <p:cBhvr>
                                        <p:cTn id="76" dur="1" fill="hold">
                                          <p:stCondLst>
                                            <p:cond delay="0"/>
                                          </p:stCondLst>
                                        </p:cTn>
                                        <p:tgtEl>
                                          <p:spTgt spid="15362"/>
                                        </p:tgtEl>
                                        <p:attrNameLst>
                                          <p:attrName>style.visibility</p:attrName>
                                        </p:attrNameLst>
                                      </p:cBhvr>
                                      <p:to>
                                        <p:strVal val="visible"/>
                                      </p:to>
                                    </p:set>
                                    <p:animEffect transition="in" filter="wipe(up)">
                                      <p:cBhvr>
                                        <p:cTn id="77" dur="1000"/>
                                        <p:tgtEl>
                                          <p:spTgt spid="15362"/>
                                        </p:tgtEl>
                                      </p:cBhvr>
                                    </p:animEffect>
                                  </p:childTnLst>
                                </p:cTn>
                              </p:par>
                            </p:childTnLst>
                          </p:cTn>
                        </p:par>
                        <p:par>
                          <p:cTn id="78" fill="hold" nodeType="afterGroup">
                            <p:stCondLst>
                              <p:cond delay="8370"/>
                            </p:stCondLst>
                            <p:childTnLst>
                              <p:par>
                                <p:cTn id="79" presetID="41" presetClass="entr" presetSubtype="0" fill="hold" nodeType="afterEffect">
                                  <p:stCondLst>
                                    <p:cond delay="0"/>
                                  </p:stCondLst>
                                  <p:iterate type="lt">
                                    <p:tmPct val="10000"/>
                                  </p:iterate>
                                  <p:childTnLst>
                                    <p:set>
                                      <p:cBhvr>
                                        <p:cTn id="80" dur="1" fill="hold">
                                          <p:stCondLst>
                                            <p:cond delay="0"/>
                                          </p:stCondLst>
                                        </p:cTn>
                                        <p:tgtEl>
                                          <p:spTgt spid="15362">
                                            <p:txEl>
                                              <p:pRg st="0" end="0"/>
                                            </p:txEl>
                                          </p:spTgt>
                                        </p:tgtEl>
                                        <p:attrNameLst>
                                          <p:attrName>style.visibility</p:attrName>
                                        </p:attrNameLst>
                                      </p:cBhvr>
                                      <p:to>
                                        <p:strVal val="visible"/>
                                      </p:to>
                                    </p:set>
                                    <p:anim calcmode="lin" valueType="num">
                                      <p:cBhvr>
                                        <p:cTn id="81" dur="500" fill="hold"/>
                                        <p:tgtEl>
                                          <p:spTgt spid="1536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15362">
                                            <p:txEl>
                                              <p:pRg st="0" end="0"/>
                                            </p:txEl>
                                          </p:spTgt>
                                        </p:tgtEl>
                                        <p:attrNameLst>
                                          <p:attrName>ppt_y</p:attrName>
                                        </p:attrNameLst>
                                      </p:cBhvr>
                                      <p:tavLst>
                                        <p:tav tm="0">
                                          <p:val>
                                            <p:strVal val="#ppt_y"/>
                                          </p:val>
                                        </p:tav>
                                        <p:tav tm="100000">
                                          <p:val>
                                            <p:strVal val="#ppt_y"/>
                                          </p:val>
                                        </p:tav>
                                      </p:tavLst>
                                    </p:anim>
                                    <p:anim calcmode="lin" valueType="num">
                                      <p:cBhvr>
                                        <p:cTn id="83" dur="500" fill="hold"/>
                                        <p:tgtEl>
                                          <p:spTgt spid="1536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1536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15362">
                                            <p:txEl>
                                              <p:pRg st="0" end="0"/>
                                            </p:txEl>
                                          </p:spTgt>
                                        </p:tgtEl>
                                      </p:cBhvr>
                                    </p:animEffect>
                                  </p:childTnLst>
                                </p:cTn>
                              </p:par>
                              <p:par>
                                <p:cTn id="86" presetID="41" presetClass="entr" presetSubtype="0" fill="hold" nodeType="withEffect">
                                  <p:stCondLst>
                                    <p:cond delay="200"/>
                                  </p:stCondLst>
                                  <p:iterate type="lt">
                                    <p:tmPct val="10000"/>
                                  </p:iterate>
                                  <p:childTnLst>
                                    <p:set>
                                      <p:cBhvr>
                                        <p:cTn id="87" dur="1" fill="hold">
                                          <p:stCondLst>
                                            <p:cond delay="0"/>
                                          </p:stCondLst>
                                        </p:cTn>
                                        <p:tgtEl>
                                          <p:spTgt spid="15362">
                                            <p:txEl>
                                              <p:pRg st="1" end="1"/>
                                            </p:txEl>
                                          </p:spTgt>
                                        </p:tgtEl>
                                        <p:attrNameLst>
                                          <p:attrName>style.visibility</p:attrName>
                                        </p:attrNameLst>
                                      </p:cBhvr>
                                      <p:to>
                                        <p:strVal val="visible"/>
                                      </p:to>
                                    </p:set>
                                    <p:anim calcmode="lin" valueType="num">
                                      <p:cBhvr>
                                        <p:cTn id="88" dur="500" fill="hold"/>
                                        <p:tgtEl>
                                          <p:spTgt spid="15362">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15362">
                                            <p:txEl>
                                              <p:pRg st="1" end="1"/>
                                            </p:txEl>
                                          </p:spTgt>
                                        </p:tgtEl>
                                        <p:attrNameLst>
                                          <p:attrName>ppt_y</p:attrName>
                                        </p:attrNameLst>
                                      </p:cBhvr>
                                      <p:tavLst>
                                        <p:tav tm="0">
                                          <p:val>
                                            <p:strVal val="#ppt_y"/>
                                          </p:val>
                                        </p:tav>
                                        <p:tav tm="100000">
                                          <p:val>
                                            <p:strVal val="#ppt_y"/>
                                          </p:val>
                                        </p:tav>
                                      </p:tavLst>
                                    </p:anim>
                                    <p:anim calcmode="lin" valueType="num">
                                      <p:cBhvr>
                                        <p:cTn id="90" dur="500" fill="hold"/>
                                        <p:tgtEl>
                                          <p:spTgt spid="15362">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15362">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15362">
                                            <p:txEl>
                                              <p:pRg st="1" end="1"/>
                                            </p:txEl>
                                          </p:spTgt>
                                        </p:tgtEl>
                                      </p:cBhvr>
                                    </p:animEffect>
                                  </p:childTnLst>
                                </p:cTn>
                              </p:par>
                              <p:par>
                                <p:cTn id="93" presetID="41" presetClass="entr" presetSubtype="0" fill="hold" nodeType="withEffect">
                                  <p:stCondLst>
                                    <p:cond delay="400"/>
                                  </p:stCondLst>
                                  <p:iterate type="lt">
                                    <p:tmPct val="10000"/>
                                  </p:iterate>
                                  <p:childTnLst>
                                    <p:set>
                                      <p:cBhvr>
                                        <p:cTn id="94" dur="1" fill="hold">
                                          <p:stCondLst>
                                            <p:cond delay="0"/>
                                          </p:stCondLst>
                                        </p:cTn>
                                        <p:tgtEl>
                                          <p:spTgt spid="15362">
                                            <p:txEl>
                                              <p:pRg st="2" end="2"/>
                                            </p:txEl>
                                          </p:spTgt>
                                        </p:tgtEl>
                                        <p:attrNameLst>
                                          <p:attrName>style.visibility</p:attrName>
                                        </p:attrNameLst>
                                      </p:cBhvr>
                                      <p:to>
                                        <p:strVal val="visible"/>
                                      </p:to>
                                    </p:set>
                                    <p:anim calcmode="lin" valueType="num">
                                      <p:cBhvr>
                                        <p:cTn id="95" dur="500" fill="hold"/>
                                        <p:tgtEl>
                                          <p:spTgt spid="15362">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15362">
                                            <p:txEl>
                                              <p:pRg st="2" end="2"/>
                                            </p:txEl>
                                          </p:spTgt>
                                        </p:tgtEl>
                                        <p:attrNameLst>
                                          <p:attrName>ppt_y</p:attrName>
                                        </p:attrNameLst>
                                      </p:cBhvr>
                                      <p:tavLst>
                                        <p:tav tm="0">
                                          <p:val>
                                            <p:strVal val="#ppt_y"/>
                                          </p:val>
                                        </p:tav>
                                        <p:tav tm="100000">
                                          <p:val>
                                            <p:strVal val="#ppt_y"/>
                                          </p:val>
                                        </p:tav>
                                      </p:tavLst>
                                    </p:anim>
                                    <p:anim calcmode="lin" valueType="num">
                                      <p:cBhvr>
                                        <p:cTn id="97" dur="500" fill="hold"/>
                                        <p:tgtEl>
                                          <p:spTgt spid="15362">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15362">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15362">
                                            <p:txEl>
                                              <p:pRg st="2" end="2"/>
                                            </p:txEl>
                                          </p:spTgt>
                                        </p:tgtEl>
                                      </p:cBhvr>
                                    </p:animEffect>
                                  </p:childTnLst>
                                </p:cTn>
                              </p:par>
                              <p:par>
                                <p:cTn id="100" presetID="41" presetClass="entr" presetSubtype="0" fill="hold" nodeType="withEffect">
                                  <p:stCondLst>
                                    <p:cond delay="600"/>
                                  </p:stCondLst>
                                  <p:iterate type="lt">
                                    <p:tmPct val="10000"/>
                                  </p:iterate>
                                  <p:childTnLst>
                                    <p:set>
                                      <p:cBhvr>
                                        <p:cTn id="101" dur="1" fill="hold">
                                          <p:stCondLst>
                                            <p:cond delay="0"/>
                                          </p:stCondLst>
                                        </p:cTn>
                                        <p:tgtEl>
                                          <p:spTgt spid="15362">
                                            <p:txEl>
                                              <p:pRg st="3" end="3"/>
                                            </p:txEl>
                                          </p:spTgt>
                                        </p:tgtEl>
                                        <p:attrNameLst>
                                          <p:attrName>style.visibility</p:attrName>
                                        </p:attrNameLst>
                                      </p:cBhvr>
                                      <p:to>
                                        <p:strVal val="visible"/>
                                      </p:to>
                                    </p:set>
                                    <p:anim calcmode="lin" valueType="num">
                                      <p:cBhvr>
                                        <p:cTn id="102" dur="500" fill="hold"/>
                                        <p:tgtEl>
                                          <p:spTgt spid="15362">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15362">
                                            <p:txEl>
                                              <p:pRg st="3" end="3"/>
                                            </p:txEl>
                                          </p:spTgt>
                                        </p:tgtEl>
                                        <p:attrNameLst>
                                          <p:attrName>ppt_y</p:attrName>
                                        </p:attrNameLst>
                                      </p:cBhvr>
                                      <p:tavLst>
                                        <p:tav tm="0">
                                          <p:val>
                                            <p:strVal val="#ppt_y"/>
                                          </p:val>
                                        </p:tav>
                                        <p:tav tm="100000">
                                          <p:val>
                                            <p:strVal val="#ppt_y"/>
                                          </p:val>
                                        </p:tav>
                                      </p:tavLst>
                                    </p:anim>
                                    <p:anim calcmode="lin" valueType="num">
                                      <p:cBhvr>
                                        <p:cTn id="104" dur="500" fill="hold"/>
                                        <p:tgtEl>
                                          <p:spTgt spid="15362">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15362">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15362">
                                            <p:txEl>
                                              <p:pRg st="3" end="3"/>
                                            </p:txEl>
                                          </p:spTgt>
                                        </p:tgtEl>
                                      </p:cBhvr>
                                    </p:animEffect>
                                  </p:childTnLst>
                                </p:cTn>
                              </p:par>
                              <p:par>
                                <p:cTn id="107" presetID="41" presetClass="entr" presetSubtype="0" fill="hold" nodeType="withEffect">
                                  <p:stCondLst>
                                    <p:cond delay="800"/>
                                  </p:stCondLst>
                                  <p:iterate type="lt">
                                    <p:tmPct val="10000"/>
                                  </p:iterate>
                                  <p:childTnLst>
                                    <p:set>
                                      <p:cBhvr>
                                        <p:cTn id="108" dur="1" fill="hold">
                                          <p:stCondLst>
                                            <p:cond delay="0"/>
                                          </p:stCondLst>
                                        </p:cTn>
                                        <p:tgtEl>
                                          <p:spTgt spid="15362">
                                            <p:txEl>
                                              <p:pRg st="4" end="4"/>
                                            </p:txEl>
                                          </p:spTgt>
                                        </p:tgtEl>
                                        <p:attrNameLst>
                                          <p:attrName>style.visibility</p:attrName>
                                        </p:attrNameLst>
                                      </p:cBhvr>
                                      <p:to>
                                        <p:strVal val="visible"/>
                                      </p:to>
                                    </p:set>
                                    <p:anim calcmode="lin" valueType="num">
                                      <p:cBhvr>
                                        <p:cTn id="109" dur="500" fill="hold"/>
                                        <p:tgtEl>
                                          <p:spTgt spid="15362">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15362">
                                            <p:txEl>
                                              <p:pRg st="4" end="4"/>
                                            </p:txEl>
                                          </p:spTgt>
                                        </p:tgtEl>
                                        <p:attrNameLst>
                                          <p:attrName>ppt_y</p:attrName>
                                        </p:attrNameLst>
                                      </p:cBhvr>
                                      <p:tavLst>
                                        <p:tav tm="0">
                                          <p:val>
                                            <p:strVal val="#ppt_y"/>
                                          </p:val>
                                        </p:tav>
                                        <p:tav tm="100000">
                                          <p:val>
                                            <p:strVal val="#ppt_y"/>
                                          </p:val>
                                        </p:tav>
                                      </p:tavLst>
                                    </p:anim>
                                    <p:anim calcmode="lin" valueType="num">
                                      <p:cBhvr>
                                        <p:cTn id="111" dur="500" fill="hold"/>
                                        <p:tgtEl>
                                          <p:spTgt spid="15362">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15362">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1536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autoUpdateAnimBg="0"/>
      <p:bldP spid="15363" grpId="0" animBg="1" autoUpdateAnimBg="0"/>
      <p:bldP spid="15364" grpId="0" animBg="1" autoUpdateAnimBg="0"/>
      <p:bldP spid="15365" grpId="0" animBg="1" autoUpdateAnimBg="0"/>
      <p:bldP spid="15366" grpId="0" animBg="1" autoUpdateAnimBg="0"/>
      <p:bldP spid="15367" grpId="0" animBg="1" autoUpdateAnimBg="0"/>
      <p:bldP spid="15367" grpId="1" animBg="1" autoUpdateAnimBg="0"/>
      <p:bldP spid="15368" grpId="0" animBg="1" autoUpdateAnimBg="0"/>
      <p:bldP spid="15368" grpId="1" animBg="1" autoUpdateAnimBg="0"/>
      <p:bldP spid="15369" grpId="0" animBg="1" autoUpdateAnimBg="0"/>
      <p:bldP spid="15369" grpId="1" animBg="1" autoUpdateAnimBg="0"/>
      <p:bldP spid="15373" grpId="0" animBg="1" autoUpdateAnimBg="0"/>
      <p:bldP spid="15374" grpId="0" animBg="1" autoUpdateAnimBg="0"/>
      <p:bldP spid="15375" grpId="0" autoUpdateAnimBg="0"/>
      <p:bldP spid="15376" grpId="0" animBg="1" autoUpdateAnimBg="0"/>
      <p:bldP spid="15377"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7"/>
          <p:cNvSpPr>
            <a:spLocks noChangeArrowheads="1"/>
          </p:cNvSpPr>
          <p:nvPr/>
        </p:nvSpPr>
        <p:spPr bwMode="auto">
          <a:xfrm>
            <a:off x="3023007" y="3115257"/>
            <a:ext cx="1137793" cy="992594"/>
          </a:xfrm>
          <a:prstGeom prst="hexagon">
            <a:avLst>
              <a:gd name="adj" fmla="val 28652"/>
              <a:gd name="vf" fmla="val 115470"/>
            </a:avLst>
          </a:prstGeom>
          <a:solidFill>
            <a:srgbClr val="105268">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42900" indent="-342900" eaLnBrk="0" hangingPunct="0">
              <a:tabLst>
                <a:tab pos="13652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136525" algn="l"/>
              </a:tabLst>
              <a:defRPr>
                <a:solidFill>
                  <a:schemeClr val="tx1"/>
                </a:solidFill>
                <a:latin typeface="Arial" panose="020B0604020202020204" pitchFamily="34" charset="0"/>
                <a:ea typeface="宋体" panose="02010600030101010101" pitchFamily="2" charset="-122"/>
              </a:defRPr>
            </a:lvl2pPr>
            <a:lvl3pPr eaLnBrk="0" hangingPunct="0">
              <a:tabLst>
                <a:tab pos="13652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13652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136525"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9pPr>
          </a:lstStyle>
          <a:p>
            <a:pPr marL="0" lvl="2" algn="ctr" eaLnBrk="1" fontAlgn="ctr" hangingPunct="1">
              <a:buClr>
                <a:srgbClr val="FF0000"/>
              </a:buClr>
              <a:buSzPct val="70000"/>
              <a:buFont typeface="Wingdings" panose="05000000000000000000" pitchFamily="2" charset="2"/>
              <a:buChar char="u"/>
            </a:pPr>
            <a:r>
              <a:rPr lang="en-US" altLang="zh-CN" sz="105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a:p>
        </p:txBody>
      </p:sp>
      <p:sp>
        <p:nvSpPr>
          <p:cNvPr id="18435" name="AutoShape 8"/>
          <p:cNvSpPr>
            <a:spLocks noChangeArrowheads="1"/>
          </p:cNvSpPr>
          <p:nvPr/>
        </p:nvSpPr>
        <p:spPr bwMode="auto">
          <a:xfrm>
            <a:off x="4946306" y="2777252"/>
            <a:ext cx="1949482" cy="1661463"/>
          </a:xfrm>
          <a:prstGeom prst="hexagon">
            <a:avLst>
              <a:gd name="adj" fmla="val 29334"/>
              <a:gd name="vf" fmla="val 11547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panose="020B0604020202020204" pitchFamily="34" charset="0"/>
                <a:ea typeface="宋体" panose="02010600030101010101" pitchFamily="2" charset="-122"/>
              </a:defRPr>
            </a:lvl9pPr>
          </a:lstStyle>
          <a:p>
            <a:pPr eaLnBrk="1" fontAlgn="ctr" hangingPunct="1">
              <a:lnSpc>
                <a:spcPct val="118000"/>
              </a:lnSpc>
              <a:buClr>
                <a:srgbClr val="FF0000"/>
              </a:buClr>
              <a:buSzPct val="70000"/>
            </a:pP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8436" name="AutoShape 9"/>
          <p:cNvCxnSpPr>
            <a:cxnSpLocks noChangeShapeType="1"/>
            <a:stCxn id="18434" idx="2"/>
            <a:endCxn id="18435" idx="2"/>
          </p:cNvCxnSpPr>
          <p:nvPr/>
        </p:nvCxnSpPr>
        <p:spPr bwMode="auto">
          <a:xfrm>
            <a:off x="3583573" y="3603222"/>
            <a:ext cx="1363923" cy="4761"/>
          </a:xfrm>
          <a:prstGeom prst="straightConnector1">
            <a:avLst/>
          </a:prstGeom>
          <a:noFill/>
          <a:ln w="38100">
            <a:solidFill>
              <a:srgbClr val="2B2E30"/>
            </a:solidFill>
            <a:round/>
            <a:headEnd/>
            <a:tailEnd type="triangle" w="med" len="med"/>
          </a:ln>
          <a:extLst>
            <a:ext uri="{909E8E84-426E-40DD-AFC4-6F175D3DCCD1}">
              <a14:hiddenFill xmlns:a14="http://schemas.microsoft.com/office/drawing/2010/main">
                <a:noFill/>
              </a14:hiddenFill>
            </a:ext>
          </a:extLst>
        </p:spPr>
      </p:cxnSp>
      <p:sp>
        <p:nvSpPr>
          <p:cNvPr id="16389" name="TextBox 147"/>
          <p:cNvSpPr>
            <a:spLocks noChangeArrowheads="1"/>
          </p:cNvSpPr>
          <p:nvPr/>
        </p:nvSpPr>
        <p:spPr bwMode="auto">
          <a:xfrm>
            <a:off x="5045090" y="3434970"/>
            <a:ext cx="17007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1200">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F8F8F8"/>
              </a:solidFill>
            </a:endParaRPr>
          </a:p>
        </p:txBody>
      </p:sp>
      <p:grpSp>
        <p:nvGrpSpPr>
          <p:cNvPr id="18438" name="Group 6"/>
          <p:cNvGrpSpPr>
            <a:grpSpLocks/>
          </p:cNvGrpSpPr>
          <p:nvPr/>
        </p:nvGrpSpPr>
        <p:grpSpPr bwMode="auto">
          <a:xfrm>
            <a:off x="2106584" y="1550197"/>
            <a:ext cx="1137793" cy="992594"/>
            <a:chOff x="0" y="0"/>
            <a:chExt cx="1517650" cy="1323975"/>
          </a:xfrm>
        </p:grpSpPr>
        <p:sp>
          <p:nvSpPr>
            <p:cNvPr id="16407" name="AutoShape 1"/>
            <p:cNvSpPr>
              <a:spLocks noChangeArrowheads="1"/>
            </p:cNvSpPr>
            <p:nvPr/>
          </p:nvSpPr>
          <p:spPr bwMode="auto">
            <a:xfrm>
              <a:off x="0" y="0"/>
              <a:ext cx="1517650" cy="1323975"/>
            </a:xfrm>
            <a:prstGeom prst="hexagon">
              <a:avLst>
                <a:gd name="adj" fmla="val 28652"/>
                <a:gd name="vf" fmla="val 115470"/>
              </a:avLst>
            </a:prstGeom>
            <a:noFill/>
            <a:ln w="25400">
              <a:solidFill>
                <a:srgbClr val="2B2E3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buFont typeface="Wingdings" panose="05000000000000000000" pitchFamily="2" charset="2"/>
                <a:buChar char="u"/>
              </a:pP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8" name="TextBox 147"/>
            <p:cNvSpPr>
              <a:spLocks noChangeArrowheads="1"/>
            </p:cNvSpPr>
            <p:nvPr/>
          </p:nvSpPr>
          <p:spPr bwMode="auto">
            <a:xfrm>
              <a:off x="204787" y="484708"/>
              <a:ext cx="1054100" cy="33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105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2B2E30"/>
                </a:solidFill>
              </a:endParaRPr>
            </a:p>
          </p:txBody>
        </p:sp>
      </p:grpSp>
      <p:grpSp>
        <p:nvGrpSpPr>
          <p:cNvPr id="18441" name="Group 9"/>
          <p:cNvGrpSpPr>
            <a:grpSpLocks/>
          </p:cNvGrpSpPr>
          <p:nvPr/>
        </p:nvGrpSpPr>
        <p:grpSpPr bwMode="auto">
          <a:xfrm>
            <a:off x="3024197" y="2063156"/>
            <a:ext cx="1137793" cy="992594"/>
            <a:chOff x="0" y="0"/>
            <a:chExt cx="1517650" cy="1323975"/>
          </a:xfrm>
        </p:grpSpPr>
        <p:sp>
          <p:nvSpPr>
            <p:cNvPr id="16405" name="AutoShape 4"/>
            <p:cNvSpPr>
              <a:spLocks noChangeArrowheads="1"/>
            </p:cNvSpPr>
            <p:nvPr/>
          </p:nvSpPr>
          <p:spPr bwMode="auto">
            <a:xfrm>
              <a:off x="0" y="0"/>
              <a:ext cx="1517650" cy="1323975"/>
            </a:xfrm>
            <a:prstGeom prst="hexagon">
              <a:avLst>
                <a:gd name="adj" fmla="val 28652"/>
                <a:gd name="vf" fmla="val 115470"/>
              </a:avLst>
            </a:prstGeom>
            <a:noFill/>
            <a:ln w="25400">
              <a:solidFill>
                <a:srgbClr val="2B2E3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buFont typeface="Wingdings" panose="05000000000000000000" pitchFamily="2" charset="2"/>
                <a:buChar char="u"/>
              </a:pP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6" name="TextBox 147"/>
            <p:cNvSpPr>
              <a:spLocks noChangeArrowheads="1"/>
            </p:cNvSpPr>
            <p:nvPr/>
          </p:nvSpPr>
          <p:spPr bwMode="auto">
            <a:xfrm>
              <a:off x="195263" y="443432"/>
              <a:ext cx="1054100" cy="33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105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2B2E30"/>
                </a:solidFill>
              </a:endParaRPr>
            </a:p>
          </p:txBody>
        </p:sp>
      </p:grpSp>
      <p:grpSp>
        <p:nvGrpSpPr>
          <p:cNvPr id="18444" name="Group 12"/>
          <p:cNvGrpSpPr>
            <a:grpSpLocks/>
          </p:cNvGrpSpPr>
          <p:nvPr/>
        </p:nvGrpSpPr>
        <p:grpSpPr bwMode="auto">
          <a:xfrm>
            <a:off x="1188971" y="2063156"/>
            <a:ext cx="1137793" cy="992594"/>
            <a:chOff x="0" y="0"/>
            <a:chExt cx="1517650" cy="1323975"/>
          </a:xfrm>
        </p:grpSpPr>
        <p:sp>
          <p:nvSpPr>
            <p:cNvPr id="16403" name="AutoShape 2"/>
            <p:cNvSpPr>
              <a:spLocks noChangeArrowheads="1"/>
            </p:cNvSpPr>
            <p:nvPr/>
          </p:nvSpPr>
          <p:spPr bwMode="auto">
            <a:xfrm>
              <a:off x="0" y="0"/>
              <a:ext cx="1517650" cy="1323975"/>
            </a:xfrm>
            <a:prstGeom prst="hexagon">
              <a:avLst>
                <a:gd name="adj" fmla="val 28652"/>
                <a:gd name="vf" fmla="val 115470"/>
              </a:avLst>
            </a:prstGeom>
            <a:noFill/>
            <a:ln w="25400">
              <a:solidFill>
                <a:srgbClr val="2B2E3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buFont typeface="Wingdings" panose="05000000000000000000" pitchFamily="2" charset="2"/>
                <a:buChar char="u"/>
              </a:pP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4" name="TextBox 147"/>
            <p:cNvSpPr>
              <a:spLocks noChangeArrowheads="1"/>
            </p:cNvSpPr>
            <p:nvPr/>
          </p:nvSpPr>
          <p:spPr bwMode="auto">
            <a:xfrm>
              <a:off x="214313" y="443432"/>
              <a:ext cx="1054100" cy="33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105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2B2E30"/>
                </a:solidFill>
              </a:endParaRPr>
            </a:p>
          </p:txBody>
        </p:sp>
      </p:grpSp>
      <p:grpSp>
        <p:nvGrpSpPr>
          <p:cNvPr id="18447" name="Group 15"/>
          <p:cNvGrpSpPr>
            <a:grpSpLocks/>
          </p:cNvGrpSpPr>
          <p:nvPr/>
        </p:nvGrpSpPr>
        <p:grpSpPr bwMode="auto">
          <a:xfrm>
            <a:off x="1188971" y="3115257"/>
            <a:ext cx="1137793" cy="992594"/>
            <a:chOff x="0" y="0"/>
            <a:chExt cx="1517650" cy="1323975"/>
          </a:xfrm>
        </p:grpSpPr>
        <p:sp>
          <p:nvSpPr>
            <p:cNvPr id="16401" name="AutoShape 3"/>
            <p:cNvSpPr>
              <a:spLocks noChangeArrowheads="1"/>
            </p:cNvSpPr>
            <p:nvPr/>
          </p:nvSpPr>
          <p:spPr bwMode="auto">
            <a:xfrm>
              <a:off x="0" y="0"/>
              <a:ext cx="1517650" cy="1323975"/>
            </a:xfrm>
            <a:prstGeom prst="hexagon">
              <a:avLst>
                <a:gd name="adj" fmla="val 28652"/>
                <a:gd name="vf" fmla="val 115470"/>
              </a:avLst>
            </a:prstGeom>
            <a:noFill/>
            <a:ln w="25400">
              <a:solidFill>
                <a:srgbClr val="2B2E3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buFont typeface="Wingdings" panose="05000000000000000000" pitchFamily="2" charset="2"/>
                <a:buChar char="u"/>
              </a:pP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2" name="TextBox 147"/>
            <p:cNvSpPr>
              <a:spLocks noChangeArrowheads="1"/>
            </p:cNvSpPr>
            <p:nvPr/>
          </p:nvSpPr>
          <p:spPr bwMode="auto">
            <a:xfrm>
              <a:off x="214313" y="468831"/>
              <a:ext cx="1054100" cy="33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105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2B2E30"/>
                </a:solidFill>
              </a:endParaRPr>
            </a:p>
          </p:txBody>
        </p:sp>
      </p:grpSp>
      <p:grpSp>
        <p:nvGrpSpPr>
          <p:cNvPr id="18450" name="Group 18"/>
          <p:cNvGrpSpPr>
            <a:grpSpLocks/>
          </p:cNvGrpSpPr>
          <p:nvPr/>
        </p:nvGrpSpPr>
        <p:grpSpPr bwMode="auto">
          <a:xfrm>
            <a:off x="2106584" y="3655590"/>
            <a:ext cx="1137793" cy="992594"/>
            <a:chOff x="0" y="0"/>
            <a:chExt cx="1517650" cy="1323975"/>
          </a:xfrm>
        </p:grpSpPr>
        <p:sp>
          <p:nvSpPr>
            <p:cNvPr id="16399" name="AutoShape 6"/>
            <p:cNvSpPr>
              <a:spLocks noChangeArrowheads="1"/>
            </p:cNvSpPr>
            <p:nvPr/>
          </p:nvSpPr>
          <p:spPr bwMode="auto">
            <a:xfrm>
              <a:off x="0" y="0"/>
              <a:ext cx="1517650" cy="1323975"/>
            </a:xfrm>
            <a:prstGeom prst="hexagon">
              <a:avLst>
                <a:gd name="adj" fmla="val 28652"/>
                <a:gd name="vf" fmla="val 115470"/>
              </a:avLst>
            </a:prstGeom>
            <a:noFill/>
            <a:ln w="25400">
              <a:solidFill>
                <a:srgbClr val="2B2E3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723900" algn="l"/>
                  <a:tab pos="1447800"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723900" algn="l"/>
                  <a:tab pos="1447800" algn="l"/>
                </a:tabLst>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buFont typeface="Wingdings" panose="05000000000000000000" pitchFamily="2" charset="2"/>
                <a:buChar char="u"/>
              </a:pP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0" name="TextBox 147"/>
            <p:cNvSpPr>
              <a:spLocks noChangeArrowheads="1"/>
            </p:cNvSpPr>
            <p:nvPr/>
          </p:nvSpPr>
          <p:spPr bwMode="auto">
            <a:xfrm>
              <a:off x="204787" y="462482"/>
              <a:ext cx="1054100" cy="33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ctr" hangingPunct="1">
                <a:buClr>
                  <a:srgbClr val="FF0000"/>
                </a:buClr>
                <a:buSzPct val="70000"/>
              </a:pPr>
              <a:r>
                <a:rPr lang="zh-CN" altLang="en-US" sz="105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2B2E30"/>
                </a:solidFill>
              </a:endParaRPr>
            </a:p>
          </p:txBody>
        </p:sp>
      </p:grpSp>
      <p:pic>
        <p:nvPicPr>
          <p:cNvPr id="18453" name="组合 26"/>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06584" y="2602299"/>
            <a:ext cx="1137793" cy="991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54" name="TextBox 29"/>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2.1</a:t>
            </a:r>
            <a:r>
              <a:rPr lang="zh-CN" altLang="en-US" sz="1499">
                <a:latin typeface="微软雅黑" panose="020B0503020204020204" pitchFamily="34" charset="-122"/>
                <a:ea typeface="微软雅黑" panose="020B0503020204020204" pitchFamily="34" charset="-122"/>
              </a:rPr>
              <a:t>请输入您的标题</a:t>
            </a:r>
          </a:p>
        </p:txBody>
      </p:sp>
      <p:sp>
        <p:nvSpPr>
          <p:cNvPr id="18455" name="五边形 30"/>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56" name="燕尾形 31"/>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3437898775"/>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455"/>
                                        </p:tgtEl>
                                        <p:attrNameLst>
                                          <p:attrName>style.visibility</p:attrName>
                                        </p:attrNameLst>
                                      </p:cBhvr>
                                      <p:to>
                                        <p:strVal val="visible"/>
                                      </p:to>
                                    </p:set>
                                    <p:anim calcmode="lin" valueType="num">
                                      <p:cBhvr additive="base">
                                        <p:cTn id="7" dur="300" fill="hold"/>
                                        <p:tgtEl>
                                          <p:spTgt spid="18455"/>
                                        </p:tgtEl>
                                        <p:attrNameLst>
                                          <p:attrName>ppt_x</p:attrName>
                                        </p:attrNameLst>
                                      </p:cBhvr>
                                      <p:tavLst>
                                        <p:tav tm="0">
                                          <p:val>
                                            <p:strVal val="0-#ppt_w/2"/>
                                          </p:val>
                                        </p:tav>
                                        <p:tav tm="100000">
                                          <p:val>
                                            <p:strVal val="#ppt_x"/>
                                          </p:val>
                                        </p:tav>
                                      </p:tavLst>
                                    </p:anim>
                                    <p:anim calcmode="lin" valueType="num">
                                      <p:cBhvr additive="base">
                                        <p:cTn id="8" dur="300" fill="hold"/>
                                        <p:tgtEl>
                                          <p:spTgt spid="1845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8456"/>
                                        </p:tgtEl>
                                        <p:attrNameLst>
                                          <p:attrName>style.visibility</p:attrName>
                                        </p:attrNameLst>
                                      </p:cBhvr>
                                      <p:to>
                                        <p:strVal val="visible"/>
                                      </p:to>
                                    </p:set>
                                    <p:anim calcmode="lin" valueType="num">
                                      <p:cBhvr additive="base">
                                        <p:cTn id="12" dur="500" fill="hold"/>
                                        <p:tgtEl>
                                          <p:spTgt spid="18456"/>
                                        </p:tgtEl>
                                        <p:attrNameLst>
                                          <p:attrName>ppt_x</p:attrName>
                                        </p:attrNameLst>
                                      </p:cBhvr>
                                      <p:tavLst>
                                        <p:tav tm="0">
                                          <p:val>
                                            <p:strVal val="1+#ppt_w/2"/>
                                          </p:val>
                                        </p:tav>
                                        <p:tav tm="100000">
                                          <p:val>
                                            <p:strVal val="#ppt_x"/>
                                          </p:val>
                                        </p:tav>
                                      </p:tavLst>
                                    </p:anim>
                                    <p:anim calcmode="lin" valueType="num">
                                      <p:cBhvr additive="base">
                                        <p:cTn id="13" dur="500" fill="hold"/>
                                        <p:tgtEl>
                                          <p:spTgt spid="1845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8454"/>
                                        </p:tgtEl>
                                        <p:attrNameLst>
                                          <p:attrName>style.visibility</p:attrName>
                                        </p:attrNameLst>
                                      </p:cBhvr>
                                      <p:to>
                                        <p:strVal val="visible"/>
                                      </p:to>
                                    </p:set>
                                    <p:anim calcmode="lin" valueType="num">
                                      <p:cBhvr>
                                        <p:cTn id="17" dur="300" fill="hold"/>
                                        <p:tgtEl>
                                          <p:spTgt spid="18454"/>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8454"/>
                                        </p:tgtEl>
                                        <p:attrNameLst>
                                          <p:attrName>ppt_y</p:attrName>
                                        </p:attrNameLst>
                                      </p:cBhvr>
                                      <p:tavLst>
                                        <p:tav tm="0">
                                          <p:val>
                                            <p:strVal val="#ppt_y"/>
                                          </p:val>
                                        </p:tav>
                                        <p:tav tm="100000">
                                          <p:val>
                                            <p:strVal val="#ppt_y"/>
                                          </p:val>
                                        </p:tav>
                                      </p:tavLst>
                                    </p:anim>
                                    <p:anim calcmode="lin" valueType="num">
                                      <p:cBhvr>
                                        <p:cTn id="19" dur="300" fill="hold"/>
                                        <p:tgtEl>
                                          <p:spTgt spid="18454"/>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845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8454"/>
                                        </p:tgtEl>
                                      </p:cBhvr>
                                    </p:animEffect>
                                  </p:childTnLst>
                                </p:cTn>
                              </p:par>
                            </p:childTnLst>
                          </p:cTn>
                        </p:par>
                        <p:par>
                          <p:cTn id="22" fill="hold" nodeType="afterGroup">
                            <p:stCondLst>
                              <p:cond delay="1370"/>
                            </p:stCondLst>
                            <p:childTnLst>
                              <p:par>
                                <p:cTn id="23" presetID="1" presetClass="entr" presetSubtype="0" fill="hold" grpId="1" nodeType="afterEffect">
                                  <p:stCondLst>
                                    <p:cond delay="0"/>
                                  </p:stCondLst>
                                  <p:childTnLst>
                                    <p:set>
                                      <p:cBhvr>
                                        <p:cTn id="24" dur="1" fill="hold">
                                          <p:stCondLst>
                                            <p:cond delay="0"/>
                                          </p:stCondLst>
                                        </p:cTn>
                                        <p:tgtEl>
                                          <p:spTgt spid="18434"/>
                                        </p:tgtEl>
                                        <p:attrNameLst>
                                          <p:attrName>style.visibility</p:attrName>
                                        </p:attrNameLst>
                                      </p:cBhvr>
                                      <p:to>
                                        <p:strVal val="visible"/>
                                      </p:to>
                                    </p:set>
                                  </p:childTnLst>
                                </p:cTn>
                              </p:par>
                            </p:childTnLst>
                          </p:cTn>
                        </p:par>
                        <p:par>
                          <p:cTn id="25" fill="hold" nodeType="afterGroup">
                            <p:stCondLst>
                              <p:cond delay="1371"/>
                            </p:stCondLst>
                            <p:childTnLst>
                              <p:par>
                                <p:cTn id="26" presetID="49" presetClass="path" presetSubtype="0" accel="50000" decel="50000" fill="hold" grpId="0" nodeType="afterEffect">
                                  <p:stCondLst>
                                    <p:cond delay="0"/>
                                  </p:stCondLst>
                                  <p:childTnLst>
                                    <p:animMotion origin="layout" path="M 0.35931 0.3963 L -4.18629E-6 -1.85185E-6 " pathEditMode="relative" rAng="0" ptsTypes="AA">
                                      <p:cBhvr>
                                        <p:cTn id="27" dur="1000" fill="hold"/>
                                        <p:tgtEl>
                                          <p:spTgt spid="18434"/>
                                        </p:tgtEl>
                                        <p:attrNameLst>
                                          <p:attrName>ppt_x,ppt_y</p:attrName>
                                        </p:attrNameLst>
                                      </p:cBhvr>
                                      <p:rCtr x="-17800" y="-19600"/>
                                    </p:animMotion>
                                  </p:childTnLst>
                                </p:cTn>
                              </p:par>
                              <p:par>
                                <p:cTn id="28" presetID="1" presetClass="entr" presetSubtype="0" fill="hold" nodeType="withEffect">
                                  <p:stCondLst>
                                    <p:cond delay="0"/>
                                  </p:stCondLst>
                                  <p:childTnLst>
                                    <p:set>
                                      <p:cBhvr>
                                        <p:cTn id="29" dur="1" fill="hold">
                                          <p:stCondLst>
                                            <p:cond delay="0"/>
                                          </p:stCondLst>
                                        </p:cTn>
                                        <p:tgtEl>
                                          <p:spTgt spid="18438"/>
                                        </p:tgtEl>
                                        <p:attrNameLst>
                                          <p:attrName>style.visibility</p:attrName>
                                        </p:attrNameLst>
                                      </p:cBhvr>
                                      <p:to>
                                        <p:strVal val="visible"/>
                                      </p:to>
                                    </p:set>
                                  </p:childTnLst>
                                </p:cTn>
                              </p:par>
                              <p:par>
                                <p:cTn id="30" presetID="49" presetClass="path" presetSubtype="0" accel="50000" decel="50000" fill="hold" nodeType="withEffect">
                                  <p:stCondLst>
                                    <p:cond delay="0"/>
                                  </p:stCondLst>
                                  <p:childTnLst>
                                    <p:animMotion origin="layout" path="M 4.9304E-6 -0.49629 L 4.9304E-6 -3.7037E-6 " pathEditMode="relative" rAng="0" ptsTypes="AA">
                                      <p:cBhvr>
                                        <p:cTn id="31" dur="1000" fill="hold"/>
                                        <p:tgtEl>
                                          <p:spTgt spid="18438"/>
                                        </p:tgtEl>
                                        <p:attrNameLst>
                                          <p:attrName>ppt_x,ppt_y</p:attrName>
                                        </p:attrNameLst>
                                      </p:cBhvr>
                                      <p:rCtr x="0" y="24800"/>
                                    </p:animMotion>
                                  </p:childTnLst>
                                </p:cTn>
                              </p:par>
                              <p:par>
                                <p:cTn id="32" presetID="1" presetClass="entr" presetSubtype="0" fill="hold" nodeType="withEffect">
                                  <p:stCondLst>
                                    <p:cond delay="0"/>
                                  </p:stCondLst>
                                  <p:childTnLst>
                                    <p:set>
                                      <p:cBhvr>
                                        <p:cTn id="33" dur="1" fill="hold">
                                          <p:stCondLst>
                                            <p:cond delay="0"/>
                                          </p:stCondLst>
                                        </p:cTn>
                                        <p:tgtEl>
                                          <p:spTgt spid="18444"/>
                                        </p:tgtEl>
                                        <p:attrNameLst>
                                          <p:attrName>style.visibility</p:attrName>
                                        </p:attrNameLst>
                                      </p:cBhvr>
                                      <p:to>
                                        <p:strVal val="visible"/>
                                      </p:to>
                                    </p:set>
                                  </p:childTnLst>
                                </p:cTn>
                              </p:par>
                              <p:par>
                                <p:cTn id="34" presetID="49" presetClass="path" presetSubtype="0" accel="50000" decel="50000" fill="hold" nodeType="withEffect">
                                  <p:stCondLst>
                                    <p:cond delay="0"/>
                                  </p:stCondLst>
                                  <p:childTnLst>
                                    <p:animMotion origin="layout" path="M -0.27814 -0.39653 L 4.13685E-6 -2.22222E-6 " pathEditMode="relative" rAng="0" ptsTypes="AA">
                                      <p:cBhvr>
                                        <p:cTn id="35" dur="1000" fill="hold"/>
                                        <p:tgtEl>
                                          <p:spTgt spid="18444"/>
                                        </p:tgtEl>
                                        <p:attrNameLst>
                                          <p:attrName>ppt_x,ppt_y</p:attrName>
                                        </p:attrNameLst>
                                      </p:cBhvr>
                                      <p:rCtr x="13900" y="19800"/>
                                    </p:animMotion>
                                  </p:childTnLst>
                                </p:cTn>
                              </p:par>
                              <p:par>
                                <p:cTn id="36" presetID="1" presetClass="entr" presetSubtype="0" fill="hold" nodeType="withEffect">
                                  <p:stCondLst>
                                    <p:cond delay="0"/>
                                  </p:stCondLst>
                                  <p:childTnLst>
                                    <p:set>
                                      <p:cBhvr>
                                        <p:cTn id="37" dur="1" fill="hold">
                                          <p:stCondLst>
                                            <p:cond delay="0"/>
                                          </p:stCondLst>
                                        </p:cTn>
                                        <p:tgtEl>
                                          <p:spTgt spid="18447"/>
                                        </p:tgtEl>
                                        <p:attrNameLst>
                                          <p:attrName>style.visibility</p:attrName>
                                        </p:attrNameLst>
                                      </p:cBhvr>
                                      <p:to>
                                        <p:strVal val="visible"/>
                                      </p:to>
                                    </p:set>
                                  </p:childTnLst>
                                </p:cTn>
                              </p:par>
                              <p:par>
                                <p:cTn id="38" presetID="49" presetClass="path" presetSubtype="0" accel="50000" decel="50000" fill="hold" nodeType="withEffect">
                                  <p:stCondLst>
                                    <p:cond delay="0"/>
                                  </p:stCondLst>
                                  <p:childTnLst>
                                    <p:animMotion origin="layout" path="M -0.27814 0.25996 L 4.13685E-6 -1.85185E-6 " pathEditMode="relative" rAng="0" ptsTypes="AA">
                                      <p:cBhvr>
                                        <p:cTn id="39" dur="1000" fill="hold"/>
                                        <p:tgtEl>
                                          <p:spTgt spid="18447"/>
                                        </p:tgtEl>
                                        <p:attrNameLst>
                                          <p:attrName>ppt_x,ppt_y</p:attrName>
                                        </p:attrNameLst>
                                      </p:cBhvr>
                                      <p:rCtr x="13900" y="-12800"/>
                                    </p:animMotion>
                                  </p:childTnLst>
                                </p:cTn>
                              </p:par>
                              <p:par>
                                <p:cTn id="40" presetID="1" presetClass="entr" presetSubtype="0" fill="hold" nodeType="withEffect">
                                  <p:stCondLst>
                                    <p:cond delay="0"/>
                                  </p:stCondLst>
                                  <p:childTnLst>
                                    <p:set>
                                      <p:cBhvr>
                                        <p:cTn id="41" dur="1" fill="hold">
                                          <p:stCondLst>
                                            <p:cond delay="0"/>
                                          </p:stCondLst>
                                        </p:cTn>
                                        <p:tgtEl>
                                          <p:spTgt spid="18450"/>
                                        </p:tgtEl>
                                        <p:attrNameLst>
                                          <p:attrName>style.visibility</p:attrName>
                                        </p:attrNameLst>
                                      </p:cBhvr>
                                      <p:to>
                                        <p:strVal val="visible"/>
                                      </p:to>
                                    </p:set>
                                  </p:childTnLst>
                                </p:cTn>
                              </p:par>
                              <p:par>
                                <p:cTn id="42" presetID="49" presetClass="path" presetSubtype="0" accel="50000" decel="50000" fill="hold" nodeType="withEffect">
                                  <p:stCondLst>
                                    <p:cond delay="0"/>
                                  </p:stCondLst>
                                  <p:childTnLst>
                                    <p:animMotion origin="layout" path="M 4.9304E-6 0.32269 L 4.9304E-6 -4.44444E-6 " pathEditMode="relative" rAng="0" ptsTypes="AA">
                                      <p:cBhvr>
                                        <p:cTn id="43" dur="1000" fill="hold"/>
                                        <p:tgtEl>
                                          <p:spTgt spid="18450"/>
                                        </p:tgtEl>
                                        <p:attrNameLst>
                                          <p:attrName>ppt_x,ppt_y</p:attrName>
                                        </p:attrNameLst>
                                      </p:cBhvr>
                                      <p:rCtr x="0" y="-15900"/>
                                    </p:animMotion>
                                  </p:childTnLst>
                                </p:cTn>
                              </p:par>
                              <p:par>
                                <p:cTn id="44" presetID="1" presetClass="entr" presetSubtype="0" fill="hold" nodeType="withEffect">
                                  <p:stCondLst>
                                    <p:cond delay="0"/>
                                  </p:stCondLst>
                                  <p:childTnLst>
                                    <p:set>
                                      <p:cBhvr>
                                        <p:cTn id="45" dur="1" fill="hold">
                                          <p:stCondLst>
                                            <p:cond delay="0"/>
                                          </p:stCondLst>
                                        </p:cTn>
                                        <p:tgtEl>
                                          <p:spTgt spid="18441"/>
                                        </p:tgtEl>
                                        <p:attrNameLst>
                                          <p:attrName>style.visibility</p:attrName>
                                        </p:attrNameLst>
                                      </p:cBhvr>
                                      <p:to>
                                        <p:strVal val="visible"/>
                                      </p:to>
                                    </p:set>
                                  </p:childTnLst>
                                </p:cTn>
                              </p:par>
                              <p:par>
                                <p:cTn id="46" presetID="56" presetClass="path" presetSubtype="0" accel="50000" decel="50000" fill="hold" nodeType="withEffect">
                                  <p:stCondLst>
                                    <p:cond delay="0"/>
                                  </p:stCondLst>
                                  <p:childTnLst>
                                    <p:animMotion origin="layout" path="M -4.27605E-6 -2.22222E-6 L 0.37687 -0.50139 " pathEditMode="relative" rAng="0" ptsTypes="AA">
                                      <p:cBhvr>
                                        <p:cTn id="47" dur="1000" spd="-99800" fill="hold"/>
                                        <p:tgtEl>
                                          <p:spTgt spid="18441"/>
                                        </p:tgtEl>
                                        <p:attrNameLst>
                                          <p:attrName>ppt_x,ppt_y</p:attrName>
                                        </p:attrNameLst>
                                      </p:cBhvr>
                                      <p:rCtr x="18800" y="-24900"/>
                                    </p:animMotion>
                                  </p:childTnLst>
                                </p:cTn>
                              </p:par>
                            </p:childTnLst>
                          </p:cTn>
                        </p:par>
                        <p:par>
                          <p:cTn id="48" fill="hold" nodeType="afterGroup">
                            <p:stCondLst>
                              <p:cond delay="2371"/>
                            </p:stCondLst>
                            <p:childTnLst>
                              <p:par>
                                <p:cTn id="49" presetID="10" presetClass="entr" presetSubtype="0" fill="hold" nodeType="afterEffect">
                                  <p:stCondLst>
                                    <p:cond delay="0"/>
                                  </p:stCondLst>
                                  <p:childTnLst>
                                    <p:set>
                                      <p:cBhvr>
                                        <p:cTn id="50" dur="1" fill="hold">
                                          <p:stCondLst>
                                            <p:cond delay="0"/>
                                          </p:stCondLst>
                                        </p:cTn>
                                        <p:tgtEl>
                                          <p:spTgt spid="18453"/>
                                        </p:tgtEl>
                                        <p:attrNameLst>
                                          <p:attrName>style.visibility</p:attrName>
                                        </p:attrNameLst>
                                      </p:cBhvr>
                                      <p:to>
                                        <p:strVal val="visible"/>
                                      </p:to>
                                    </p:set>
                                    <p:anim calcmode="lin" valueType="num">
                                      <p:cBhvr>
                                        <p:cTn id="51" dur="500" fill="hold"/>
                                        <p:tgtEl>
                                          <p:spTgt spid="18453"/>
                                        </p:tgtEl>
                                        <p:attrNameLst>
                                          <p:attrName>ppt_w</p:attrName>
                                        </p:attrNameLst>
                                      </p:cBhvr>
                                      <p:tavLst>
                                        <p:tav tm="0">
                                          <p:val>
                                            <p:fltVal val="0"/>
                                          </p:val>
                                        </p:tav>
                                        <p:tav tm="100000">
                                          <p:val>
                                            <p:strVal val="#ppt_w"/>
                                          </p:val>
                                        </p:tav>
                                      </p:tavLst>
                                    </p:anim>
                                    <p:anim calcmode="lin" valueType="num">
                                      <p:cBhvr>
                                        <p:cTn id="52" dur="500" fill="hold"/>
                                        <p:tgtEl>
                                          <p:spTgt spid="18453"/>
                                        </p:tgtEl>
                                        <p:attrNameLst>
                                          <p:attrName>ppt_h</p:attrName>
                                        </p:attrNameLst>
                                      </p:cBhvr>
                                      <p:tavLst>
                                        <p:tav tm="0">
                                          <p:val>
                                            <p:fltVal val="0"/>
                                          </p:val>
                                        </p:tav>
                                        <p:tav tm="100000">
                                          <p:val>
                                            <p:strVal val="#ppt_h"/>
                                          </p:val>
                                        </p:tav>
                                      </p:tavLst>
                                    </p:anim>
                                    <p:animEffect transition="in" filter="fade">
                                      <p:cBhvr>
                                        <p:cTn id="53" dur="500"/>
                                        <p:tgtEl>
                                          <p:spTgt spid="18453"/>
                                        </p:tgtEl>
                                      </p:cBhvr>
                                    </p:animEffect>
                                  </p:childTnLst>
                                </p:cTn>
                              </p:par>
                            </p:childTnLst>
                          </p:cTn>
                        </p:par>
                        <p:par>
                          <p:cTn id="54" fill="hold" nodeType="afterGroup">
                            <p:stCondLst>
                              <p:cond delay="2871"/>
                            </p:stCondLst>
                            <p:childTnLst>
                              <p:par>
                                <p:cTn id="55" presetID="26" presetClass="emph" presetSubtype="0" fill="hold" grpId="2" nodeType="afterEffect">
                                  <p:stCondLst>
                                    <p:cond delay="0"/>
                                  </p:stCondLst>
                                  <p:childTnLst>
                                    <p:animEffect transition="out" filter="fade">
                                      <p:cBhvr>
                                        <p:cTn id="56" dur="500" tmFilter="0, 0; .2, .5; .8, .5; 1, 0"/>
                                        <p:tgtEl>
                                          <p:spTgt spid="18434"/>
                                        </p:tgtEl>
                                      </p:cBhvr>
                                    </p:animEffect>
                                    <p:animScale>
                                      <p:cBhvr>
                                        <p:cTn id="57" dur="250" autoRev="1" fill="hold"/>
                                        <p:tgtEl>
                                          <p:spTgt spid="18434"/>
                                        </p:tgtEl>
                                      </p:cBhvr>
                                      <p:by x="105000" y="105000"/>
                                    </p:animScale>
                                  </p:childTnLst>
                                </p:cTn>
                              </p:par>
                            </p:childTnLst>
                          </p:cTn>
                        </p:par>
                        <p:par>
                          <p:cTn id="58" fill="hold" nodeType="afterGroup">
                            <p:stCondLst>
                              <p:cond delay="3371"/>
                            </p:stCondLst>
                            <p:childTnLst>
                              <p:par>
                                <p:cTn id="59" presetID="22" presetClass="entr" presetSubtype="8" fill="hold" nodeType="afterEffect">
                                  <p:stCondLst>
                                    <p:cond delay="0"/>
                                  </p:stCondLst>
                                  <p:childTnLst>
                                    <p:set>
                                      <p:cBhvr>
                                        <p:cTn id="60" dur="1" fill="hold">
                                          <p:stCondLst>
                                            <p:cond delay="0"/>
                                          </p:stCondLst>
                                        </p:cTn>
                                        <p:tgtEl>
                                          <p:spTgt spid="18436"/>
                                        </p:tgtEl>
                                        <p:attrNameLst>
                                          <p:attrName>style.visibility</p:attrName>
                                        </p:attrNameLst>
                                      </p:cBhvr>
                                      <p:to>
                                        <p:strVal val="visible"/>
                                      </p:to>
                                    </p:set>
                                    <p:animEffect transition="in" filter="wipe(left)">
                                      <p:cBhvr>
                                        <p:cTn id="61" dur="500"/>
                                        <p:tgtEl>
                                          <p:spTgt spid="18436"/>
                                        </p:tgtEl>
                                      </p:cBhvr>
                                    </p:animEffect>
                                  </p:childTnLst>
                                </p:cTn>
                              </p:par>
                            </p:childTnLst>
                          </p:cTn>
                        </p:par>
                        <p:par>
                          <p:cTn id="62" fill="hold" nodeType="afterGroup">
                            <p:stCondLst>
                              <p:cond delay="3871"/>
                            </p:stCondLst>
                            <p:childTnLst>
                              <p:par>
                                <p:cTn id="63" presetID="10" presetClass="entr" presetSubtype="0" fill="hold" grpId="0" nodeType="afterEffect">
                                  <p:stCondLst>
                                    <p:cond delay="0"/>
                                  </p:stCondLst>
                                  <p:childTnLst>
                                    <p:set>
                                      <p:cBhvr>
                                        <p:cTn id="64" dur="1" fill="hold">
                                          <p:stCondLst>
                                            <p:cond delay="0"/>
                                          </p:stCondLst>
                                        </p:cTn>
                                        <p:tgtEl>
                                          <p:spTgt spid="18435"/>
                                        </p:tgtEl>
                                        <p:attrNameLst>
                                          <p:attrName>style.visibility</p:attrName>
                                        </p:attrNameLst>
                                      </p:cBhvr>
                                      <p:to>
                                        <p:strVal val="visible"/>
                                      </p:to>
                                    </p:set>
                                    <p:animEffect transition="in" filter="fade">
                                      <p:cBhvr>
                                        <p:cTn id="65" dur="500"/>
                                        <p:tgtEl>
                                          <p:spTgt spid="18435"/>
                                        </p:tgtEl>
                                      </p:cBhvr>
                                    </p:animEffect>
                                  </p:childTnLst>
                                </p:cTn>
                              </p:par>
                            </p:childTnLst>
                          </p:cTn>
                        </p:par>
                        <p:par>
                          <p:cTn id="66" fill="hold" nodeType="afterGroup">
                            <p:stCondLst>
                              <p:cond delay="4371"/>
                            </p:stCondLst>
                            <p:childTnLst>
                              <p:par>
                                <p:cTn id="67" presetID="26" presetClass="emph" presetSubtype="0" fill="hold" grpId="1" nodeType="afterEffect">
                                  <p:stCondLst>
                                    <p:cond delay="0"/>
                                  </p:stCondLst>
                                  <p:childTnLst>
                                    <p:animEffect transition="out" filter="fade">
                                      <p:cBhvr>
                                        <p:cTn id="68" dur="500" tmFilter="0, 0; .2, .5; .8, .5; 1, 0"/>
                                        <p:tgtEl>
                                          <p:spTgt spid="18435"/>
                                        </p:tgtEl>
                                      </p:cBhvr>
                                    </p:animEffect>
                                    <p:animScale>
                                      <p:cBhvr>
                                        <p:cTn id="69" dur="250" autoRev="1" fill="hold"/>
                                        <p:tgtEl>
                                          <p:spTgt spid="184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autoUpdateAnimBg="0"/>
      <p:bldP spid="18434" grpId="1" animBg="1" autoUpdateAnimBg="0"/>
      <p:bldP spid="18434" grpId="2" animBg="1" autoUpdateAnimBg="0"/>
      <p:bldP spid="18435" grpId="0" animBg="1" autoUpdateAnimBg="0"/>
      <p:bldP spid="18435" grpId="1" animBg="1" autoUpdateAnimBg="0"/>
      <p:bldP spid="18454" grpId="0" autoUpdateAnimBg="0"/>
      <p:bldP spid="18455" grpId="0" animBg="1" autoUpdateAnimBg="0"/>
      <p:bldP spid="18456"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饼形 7"/>
          <p:cNvSpPr>
            <a:spLocks/>
          </p:cNvSpPr>
          <p:nvPr/>
        </p:nvSpPr>
        <p:spPr bwMode="auto">
          <a:xfrm>
            <a:off x="1174689" y="1302643"/>
            <a:ext cx="1565060" cy="1566251"/>
          </a:xfrm>
          <a:custGeom>
            <a:avLst/>
            <a:gdLst>
              <a:gd name="T0" fmla="*/ 2086222 w 2088232"/>
              <a:gd name="T1" fmla="*/ 1045493 h 2088232"/>
              <a:gd name="T2" fmla="*/ 1326444 w 2088232"/>
              <a:gd name="T3" fmla="*/ 2051681 h 2088232"/>
              <a:gd name="T4" fmla="*/ 153921 w 2088232"/>
              <a:gd name="T5" fmla="*/ 1592101 h 2088232"/>
              <a:gd name="T6" fmla="*/ 276727 w 2088232"/>
              <a:gd name="T7" fmla="*/ 336250 h 2088232"/>
              <a:gd name="T8" fmla="*/ 1515966 w 2088232"/>
              <a:gd name="T9" fmla="*/ 113591 h 2088232"/>
              <a:gd name="T10" fmla="*/ 1043111 w 2088232"/>
              <a:gd name="T11" fmla="*/ 1045493 h 2088232"/>
              <a:gd name="T12" fmla="*/ 2086222 w 2088232"/>
              <a:gd name="T13" fmla="*/ 1045493 h 20882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8232" h="2088232">
                <a:moveTo>
                  <a:pt x="2088232" y="1044116"/>
                </a:moveTo>
                <a:cubicBezTo>
                  <a:pt x="2088232" y="1511540"/>
                  <a:pt x="1777573" y="1922014"/>
                  <a:pt x="1327722" y="2048977"/>
                </a:cubicBezTo>
                <a:cubicBezTo>
                  <a:pt x="877871" y="2175940"/>
                  <a:pt x="398448" y="1988455"/>
                  <a:pt x="154068" y="1590003"/>
                </a:cubicBezTo>
                <a:cubicBezTo>
                  <a:pt x="-90312" y="1191551"/>
                  <a:pt x="-40098" y="679227"/>
                  <a:pt x="276994" y="335806"/>
                </a:cubicBezTo>
                <a:cubicBezTo>
                  <a:pt x="594086" y="-7615"/>
                  <a:pt x="1100788" y="-98448"/>
                  <a:pt x="1517427" y="113441"/>
                </a:cubicBezTo>
                <a:lnTo>
                  <a:pt x="1044116" y="1044116"/>
                </a:lnTo>
                <a:lnTo>
                  <a:pt x="2088232" y="1044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07" name="饼形 8"/>
          <p:cNvSpPr>
            <a:spLocks/>
          </p:cNvSpPr>
          <p:nvPr/>
        </p:nvSpPr>
        <p:spPr bwMode="auto">
          <a:xfrm rot="-3807166">
            <a:off x="1134818" y="1140186"/>
            <a:ext cx="1837607" cy="1774529"/>
          </a:xfrm>
          <a:custGeom>
            <a:avLst/>
            <a:gdLst>
              <a:gd name="T0" fmla="*/ 2451608 w 2450846"/>
              <a:gd name="T1" fmla="*/ 1183272 h 2367174"/>
              <a:gd name="T2" fmla="*/ 1737603 w 2450846"/>
              <a:gd name="T3" fmla="*/ 2258471 h 2367174"/>
              <a:gd name="T4" fmla="*/ 1225804 w 2450846"/>
              <a:gd name="T5" fmla="*/ 1183272 h 2367174"/>
              <a:gd name="T6" fmla="*/ 2451608 w 2450846"/>
              <a:gd name="T7" fmla="*/ 1183272 h 23671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50846" h="2367174">
                <a:moveTo>
                  <a:pt x="2450846" y="1183587"/>
                </a:moveTo>
                <a:cubicBezTo>
                  <a:pt x="2450846" y="1645971"/>
                  <a:pt x="2172067" y="2066019"/>
                  <a:pt x="1737063" y="2259074"/>
                </a:cubicBezTo>
                <a:lnTo>
                  <a:pt x="1225423" y="1183587"/>
                </a:lnTo>
                <a:lnTo>
                  <a:pt x="2450846" y="118358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08" name="文本框 24"/>
          <p:cNvSpPr txBox="1">
            <a:spLocks noChangeArrowheads="1"/>
          </p:cNvSpPr>
          <p:nvPr/>
        </p:nvSpPr>
        <p:spPr bwMode="auto">
          <a:xfrm>
            <a:off x="1491272" y="2960536"/>
            <a:ext cx="1511503" cy="71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48">
                <a:solidFill>
                  <a:srgbClr val="0067AC"/>
                </a:solidFill>
                <a:latin typeface="微软雅黑" panose="020B0503020204020204" pitchFamily="34" charset="-122"/>
                <a:ea typeface="微软雅黑" panose="020B0503020204020204" pitchFamily="34" charset="-122"/>
              </a:rPr>
              <a:t>17</a:t>
            </a:r>
            <a:r>
              <a:rPr lang="en-US" altLang="zh-CN" sz="1799">
                <a:latin typeface="Broadway BT" panose="04040905080B02020502" pitchFamily="82" charset="0"/>
              </a:rPr>
              <a:t>%</a:t>
            </a:r>
            <a:endParaRPr lang="zh-CN" altLang="en-US" sz="1799">
              <a:latin typeface="Broadway BT" panose="04040905080B02020502" pitchFamily="82" charset="0"/>
            </a:endParaRPr>
          </a:p>
        </p:txBody>
      </p:sp>
      <p:sp>
        <p:nvSpPr>
          <p:cNvPr id="21509" name="文本框 25"/>
          <p:cNvSpPr txBox="1">
            <a:spLocks noChangeArrowheads="1"/>
          </p:cNvSpPr>
          <p:nvPr/>
        </p:nvSpPr>
        <p:spPr bwMode="auto">
          <a:xfrm>
            <a:off x="4060827" y="2958156"/>
            <a:ext cx="1511503" cy="71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48">
                <a:solidFill>
                  <a:srgbClr val="0067AC"/>
                </a:solidFill>
                <a:latin typeface="微软雅黑" panose="020B0503020204020204" pitchFamily="34" charset="-122"/>
                <a:ea typeface="微软雅黑" panose="020B0503020204020204" pitchFamily="34" charset="-122"/>
              </a:rPr>
              <a:t>32</a:t>
            </a:r>
            <a:r>
              <a:rPr lang="en-US" altLang="zh-CN" sz="1799">
                <a:latin typeface="Broadway BT" panose="04040905080B02020502" pitchFamily="82" charset="0"/>
              </a:rPr>
              <a:t>%</a:t>
            </a:r>
            <a:endParaRPr lang="zh-CN" altLang="en-US" sz="1799">
              <a:latin typeface="Broadway BT" panose="04040905080B02020502" pitchFamily="82" charset="0"/>
            </a:endParaRPr>
          </a:p>
        </p:txBody>
      </p:sp>
      <p:sp>
        <p:nvSpPr>
          <p:cNvPr id="21510" name="饼形 11"/>
          <p:cNvSpPr>
            <a:spLocks/>
          </p:cNvSpPr>
          <p:nvPr/>
        </p:nvSpPr>
        <p:spPr bwMode="auto">
          <a:xfrm>
            <a:off x="6292377" y="1337158"/>
            <a:ext cx="1566251" cy="1565061"/>
          </a:xfrm>
          <a:custGeom>
            <a:avLst/>
            <a:gdLst>
              <a:gd name="T0" fmla="*/ 2090987 w 2088232"/>
              <a:gd name="T1" fmla="*/ 1043114 h 2088232"/>
              <a:gd name="T2" fmla="*/ 1238802 w 2088232"/>
              <a:gd name="T3" fmla="*/ 2068240 h 2088232"/>
              <a:gd name="T4" fmla="*/ 71483 w 2088232"/>
              <a:gd name="T5" fmla="*/ 1422198 h 2088232"/>
              <a:gd name="T6" fmla="*/ 492002 w 2088232"/>
              <a:gd name="T7" fmla="*/ 158168 h 2088232"/>
              <a:gd name="T8" fmla="*/ 1814825 w 2088232"/>
              <a:gd name="T9" fmla="*/ 336780 h 2088232"/>
              <a:gd name="T10" fmla="*/ 1045493 w 2088232"/>
              <a:gd name="T11" fmla="*/ 1043114 h 2088232"/>
              <a:gd name="T12" fmla="*/ 2090987 w 2088232"/>
              <a:gd name="T13" fmla="*/ 1043114 h 20882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8232" h="2088232">
                <a:moveTo>
                  <a:pt x="2088232" y="1044116"/>
                </a:moveTo>
                <a:cubicBezTo>
                  <a:pt x="2088232" y="1546317"/>
                  <a:pt x="1730712" y="1977374"/>
                  <a:pt x="1237170" y="2070229"/>
                </a:cubicBezTo>
                <a:cubicBezTo>
                  <a:pt x="743628" y="2163084"/>
                  <a:pt x="253899" y="1891429"/>
                  <a:pt x="71390" y="1423566"/>
                </a:cubicBezTo>
                <a:cubicBezTo>
                  <a:pt x="-111119" y="955702"/>
                  <a:pt x="65303" y="424189"/>
                  <a:pt x="491354" y="158321"/>
                </a:cubicBezTo>
                <a:cubicBezTo>
                  <a:pt x="917405" y="-107547"/>
                  <a:pt x="1472374" y="-32443"/>
                  <a:pt x="1812434" y="337104"/>
                </a:cubicBezTo>
                <a:lnTo>
                  <a:pt x="1044116" y="1044116"/>
                </a:lnTo>
                <a:lnTo>
                  <a:pt x="2088232" y="1044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11" name="饼形 12"/>
          <p:cNvSpPr>
            <a:spLocks/>
          </p:cNvSpPr>
          <p:nvPr/>
        </p:nvSpPr>
        <p:spPr bwMode="auto">
          <a:xfrm rot="-5168181">
            <a:off x="6272739" y="1199695"/>
            <a:ext cx="1803092" cy="1732873"/>
          </a:xfrm>
          <a:custGeom>
            <a:avLst/>
            <a:gdLst>
              <a:gd name="T0" fmla="*/ 2021355 w 2404880"/>
              <a:gd name="T1" fmla="*/ 2002330 h 2311418"/>
              <a:gd name="T2" fmla="*/ 1282634 w 2404880"/>
              <a:gd name="T3" fmla="*/ 2308810 h 2311418"/>
              <a:gd name="T4" fmla="*/ 1202713 w 2404880"/>
              <a:gd name="T5" fmla="*/ 1155682 h 2311418"/>
              <a:gd name="T6" fmla="*/ 2021355 w 2404880"/>
              <a:gd name="T7" fmla="*/ 2002330 h 23114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04880" h="2311418">
                <a:moveTo>
                  <a:pt x="2020896" y="2002378"/>
                </a:moveTo>
                <a:cubicBezTo>
                  <a:pt x="1818623" y="2183008"/>
                  <a:pt x="1557836" y="2291230"/>
                  <a:pt x="1282343" y="2308864"/>
                </a:cubicBezTo>
                <a:lnTo>
                  <a:pt x="1202440" y="1155709"/>
                </a:lnTo>
                <a:lnTo>
                  <a:pt x="2020896" y="200237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12" name="文本框 30"/>
          <p:cNvSpPr txBox="1">
            <a:spLocks noChangeArrowheads="1"/>
          </p:cNvSpPr>
          <p:nvPr/>
        </p:nvSpPr>
        <p:spPr bwMode="auto">
          <a:xfrm>
            <a:off x="6622051" y="2958156"/>
            <a:ext cx="1511503" cy="71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48">
                <a:solidFill>
                  <a:srgbClr val="0067AC"/>
                </a:solidFill>
                <a:latin typeface="微软雅黑" panose="020B0503020204020204" pitchFamily="34" charset="-122"/>
                <a:ea typeface="微软雅黑" panose="020B0503020204020204" pitchFamily="34" charset="-122"/>
              </a:rPr>
              <a:t>13</a:t>
            </a:r>
            <a:r>
              <a:rPr lang="en-US" altLang="zh-CN" sz="1799">
                <a:latin typeface="Broadway BT" panose="04040905080B02020502" pitchFamily="82" charset="0"/>
              </a:rPr>
              <a:t>%</a:t>
            </a:r>
            <a:endParaRPr lang="zh-CN" altLang="en-US" sz="1799">
              <a:latin typeface="Broadway BT" panose="04040905080B02020502" pitchFamily="82" charset="0"/>
            </a:endParaRPr>
          </a:p>
        </p:txBody>
      </p:sp>
      <p:pic>
        <p:nvPicPr>
          <p:cNvPr id="21513" name="组合 14"/>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60433" y="3707957"/>
            <a:ext cx="1928059" cy="754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4" name="饼形 26"/>
          <p:cNvSpPr>
            <a:spLocks/>
          </p:cNvSpPr>
          <p:nvPr/>
        </p:nvSpPr>
        <p:spPr bwMode="auto">
          <a:xfrm>
            <a:off x="3754955" y="1306214"/>
            <a:ext cx="1566251" cy="1566251"/>
          </a:xfrm>
          <a:custGeom>
            <a:avLst/>
            <a:gdLst>
              <a:gd name="T0" fmla="*/ 2090987 w 2088232"/>
              <a:gd name="T1" fmla="*/ 1045493 h 2088232"/>
              <a:gd name="T2" fmla="*/ 1163659 w 2088232"/>
              <a:gd name="T3" fmla="*/ 2084288 h 2088232"/>
              <a:gd name="T4" fmla="*/ 26712 w 2088232"/>
              <a:gd name="T5" fmla="*/ 1280312 h 2088232"/>
              <a:gd name="T6" fmla="*/ 697033 w 2088232"/>
              <a:gd name="T7" fmla="*/ 59779 h 2088232"/>
              <a:gd name="T8" fmla="*/ 1045493 w 2088232"/>
              <a:gd name="T9" fmla="*/ 1045493 h 2088232"/>
              <a:gd name="T10" fmla="*/ 2090987 w 2088232"/>
              <a:gd name="T11" fmla="*/ 1045493 h 20882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88232" h="2088232">
                <a:moveTo>
                  <a:pt x="2088232" y="1044116"/>
                </a:moveTo>
                <a:cubicBezTo>
                  <a:pt x="2088232" y="1575104"/>
                  <a:pt x="1689712" y="2021527"/>
                  <a:pt x="1162126" y="2081542"/>
                </a:cubicBezTo>
                <a:cubicBezTo>
                  <a:pt x="634540" y="2141557"/>
                  <a:pt x="145936" y="1796047"/>
                  <a:pt x="26676" y="1278625"/>
                </a:cubicBezTo>
                <a:cubicBezTo>
                  <a:pt x="-92584" y="761203"/>
                  <a:pt x="195488" y="236678"/>
                  <a:pt x="696115" y="59701"/>
                </a:cubicBezTo>
                <a:lnTo>
                  <a:pt x="1044116" y="1044116"/>
                </a:lnTo>
                <a:lnTo>
                  <a:pt x="2088232" y="1044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15" name="饼形 27"/>
          <p:cNvSpPr>
            <a:spLocks/>
          </p:cNvSpPr>
          <p:nvPr/>
        </p:nvSpPr>
        <p:spPr bwMode="auto">
          <a:xfrm rot="-3807166">
            <a:off x="3638320" y="1149113"/>
            <a:ext cx="1859030" cy="1794761"/>
          </a:xfrm>
          <a:custGeom>
            <a:avLst/>
            <a:gdLst>
              <a:gd name="T0" fmla="*/ 2083101 w 2479044"/>
              <a:gd name="T1" fmla="*/ 318424 h 2394410"/>
              <a:gd name="T2" fmla="*/ 2463969 w 2479044"/>
              <a:gd name="T3" fmla="*/ 1393749 h 2394410"/>
              <a:gd name="T4" fmla="*/ 1758390 w 2479044"/>
              <a:gd name="T5" fmla="*/ 2283749 h 2394410"/>
              <a:gd name="T6" fmla="*/ 1240470 w 2479044"/>
              <a:gd name="T7" fmla="*/ 1196515 h 2394410"/>
              <a:gd name="T8" fmla="*/ 2083101 w 2479044"/>
              <a:gd name="T9" fmla="*/ 318424 h 23944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9044" h="2394410">
                <a:moveTo>
                  <a:pt x="2081511" y="318607"/>
                </a:moveTo>
                <a:cubicBezTo>
                  <a:pt x="2387853" y="592481"/>
                  <a:pt x="2530897" y="996889"/>
                  <a:pt x="2462088" y="1394553"/>
                </a:cubicBezTo>
                <a:cubicBezTo>
                  <a:pt x="2394373" y="1785892"/>
                  <a:pt x="2130321" y="2119407"/>
                  <a:pt x="1757049" y="2285066"/>
                </a:cubicBezTo>
                <a:lnTo>
                  <a:pt x="1239522" y="1197205"/>
                </a:lnTo>
                <a:lnTo>
                  <a:pt x="2081511" y="31860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21516" name="组合 28"/>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69291" y="3707957"/>
            <a:ext cx="1929249" cy="754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7" name="组合 32"/>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19777" y="3707957"/>
            <a:ext cx="1924489" cy="754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8" name="TextBox 25"/>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3.1</a:t>
            </a:r>
            <a:r>
              <a:rPr lang="zh-CN" altLang="en-US" sz="1499">
                <a:latin typeface="微软雅黑" panose="020B0503020204020204" pitchFamily="34" charset="-122"/>
                <a:ea typeface="微软雅黑" panose="020B0503020204020204" pitchFamily="34" charset="-122"/>
              </a:rPr>
              <a:t>请输入您的标题</a:t>
            </a:r>
          </a:p>
        </p:txBody>
      </p:sp>
      <p:sp>
        <p:nvSpPr>
          <p:cNvPr id="21519" name="五边形 36"/>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1520" name="燕尾形 37"/>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1855984106"/>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519"/>
                                        </p:tgtEl>
                                        <p:attrNameLst>
                                          <p:attrName>style.visibility</p:attrName>
                                        </p:attrNameLst>
                                      </p:cBhvr>
                                      <p:to>
                                        <p:strVal val="visible"/>
                                      </p:to>
                                    </p:set>
                                    <p:anim calcmode="lin" valueType="num">
                                      <p:cBhvr additive="base">
                                        <p:cTn id="7" dur="300" fill="hold"/>
                                        <p:tgtEl>
                                          <p:spTgt spid="21519"/>
                                        </p:tgtEl>
                                        <p:attrNameLst>
                                          <p:attrName>ppt_x</p:attrName>
                                        </p:attrNameLst>
                                      </p:cBhvr>
                                      <p:tavLst>
                                        <p:tav tm="0">
                                          <p:val>
                                            <p:strVal val="0-#ppt_w/2"/>
                                          </p:val>
                                        </p:tav>
                                        <p:tav tm="100000">
                                          <p:val>
                                            <p:strVal val="#ppt_x"/>
                                          </p:val>
                                        </p:tav>
                                      </p:tavLst>
                                    </p:anim>
                                    <p:anim calcmode="lin" valueType="num">
                                      <p:cBhvr additive="base">
                                        <p:cTn id="8" dur="300" fill="hold"/>
                                        <p:tgtEl>
                                          <p:spTgt spid="2151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1520"/>
                                        </p:tgtEl>
                                        <p:attrNameLst>
                                          <p:attrName>style.visibility</p:attrName>
                                        </p:attrNameLst>
                                      </p:cBhvr>
                                      <p:to>
                                        <p:strVal val="visible"/>
                                      </p:to>
                                    </p:set>
                                    <p:anim calcmode="lin" valueType="num">
                                      <p:cBhvr additive="base">
                                        <p:cTn id="12" dur="500" fill="hold"/>
                                        <p:tgtEl>
                                          <p:spTgt spid="21520"/>
                                        </p:tgtEl>
                                        <p:attrNameLst>
                                          <p:attrName>ppt_x</p:attrName>
                                        </p:attrNameLst>
                                      </p:cBhvr>
                                      <p:tavLst>
                                        <p:tav tm="0">
                                          <p:val>
                                            <p:strVal val="1+#ppt_w/2"/>
                                          </p:val>
                                        </p:tav>
                                        <p:tav tm="100000">
                                          <p:val>
                                            <p:strVal val="#ppt_x"/>
                                          </p:val>
                                        </p:tav>
                                      </p:tavLst>
                                    </p:anim>
                                    <p:anim calcmode="lin" valueType="num">
                                      <p:cBhvr additive="base">
                                        <p:cTn id="13" dur="500" fill="hold"/>
                                        <p:tgtEl>
                                          <p:spTgt spid="21520"/>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518"/>
                                        </p:tgtEl>
                                        <p:attrNameLst>
                                          <p:attrName>style.visibility</p:attrName>
                                        </p:attrNameLst>
                                      </p:cBhvr>
                                      <p:to>
                                        <p:strVal val="visible"/>
                                      </p:to>
                                    </p:set>
                                    <p:anim calcmode="lin" valueType="num">
                                      <p:cBhvr>
                                        <p:cTn id="17" dur="300" fill="hold"/>
                                        <p:tgtEl>
                                          <p:spTgt spid="21518"/>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1518"/>
                                        </p:tgtEl>
                                        <p:attrNameLst>
                                          <p:attrName>ppt_y</p:attrName>
                                        </p:attrNameLst>
                                      </p:cBhvr>
                                      <p:tavLst>
                                        <p:tav tm="0">
                                          <p:val>
                                            <p:strVal val="#ppt_y"/>
                                          </p:val>
                                        </p:tav>
                                        <p:tav tm="100000">
                                          <p:val>
                                            <p:strVal val="#ppt_y"/>
                                          </p:val>
                                        </p:tav>
                                      </p:tavLst>
                                    </p:anim>
                                    <p:anim calcmode="lin" valueType="num">
                                      <p:cBhvr>
                                        <p:cTn id="19" dur="300" fill="hold"/>
                                        <p:tgtEl>
                                          <p:spTgt spid="21518"/>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151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1518"/>
                                        </p:tgtEl>
                                      </p:cBhvr>
                                    </p:animEffect>
                                  </p:childTnLst>
                                </p:cTn>
                              </p:par>
                            </p:childTnLst>
                          </p:cTn>
                        </p:par>
                        <p:par>
                          <p:cTn id="22" fill="hold" nodeType="afterGroup">
                            <p:stCondLst>
                              <p:cond delay="1370"/>
                            </p:stCondLst>
                            <p:childTnLst>
                              <p:par>
                                <p:cTn id="23" presetID="21" presetClass="entr" presetSubtype="1" fill="hold" grpId="0" nodeType="afterEffect">
                                  <p:stCondLst>
                                    <p:cond delay="0"/>
                                  </p:stCondLst>
                                  <p:childTnLst>
                                    <p:set>
                                      <p:cBhvr>
                                        <p:cTn id="24" dur="1" fill="hold">
                                          <p:stCondLst>
                                            <p:cond delay="0"/>
                                          </p:stCondLst>
                                        </p:cTn>
                                        <p:tgtEl>
                                          <p:spTgt spid="21506"/>
                                        </p:tgtEl>
                                        <p:attrNameLst>
                                          <p:attrName>style.visibility</p:attrName>
                                        </p:attrNameLst>
                                      </p:cBhvr>
                                      <p:to>
                                        <p:strVal val="visible"/>
                                      </p:to>
                                    </p:set>
                                    <p:animEffect transition="in" filter="wheel(1)">
                                      <p:cBhvr>
                                        <p:cTn id="25" dur="1000"/>
                                        <p:tgtEl>
                                          <p:spTgt spid="21506"/>
                                        </p:tgtEl>
                                      </p:cBhvr>
                                    </p:animEffect>
                                  </p:childTnLst>
                                </p:cTn>
                              </p:par>
                            </p:childTnLst>
                          </p:cTn>
                        </p:par>
                        <p:par>
                          <p:cTn id="26" fill="hold" nodeType="afterGroup">
                            <p:stCondLst>
                              <p:cond delay="2370"/>
                            </p:stCondLst>
                            <p:childTnLst>
                              <p:par>
                                <p:cTn id="27" presetID="42" presetClass="entr" presetSubtype="0" fill="hold" grpId="0" nodeType="afterEffect">
                                  <p:stCondLst>
                                    <p:cond delay="0"/>
                                  </p:stCondLst>
                                  <p:childTnLst>
                                    <p:set>
                                      <p:cBhvr>
                                        <p:cTn id="28" dur="1" fill="hold">
                                          <p:stCondLst>
                                            <p:cond delay="0"/>
                                          </p:stCondLst>
                                        </p:cTn>
                                        <p:tgtEl>
                                          <p:spTgt spid="21507"/>
                                        </p:tgtEl>
                                        <p:attrNameLst>
                                          <p:attrName>style.visibility</p:attrName>
                                        </p:attrNameLst>
                                      </p:cBhvr>
                                      <p:to>
                                        <p:strVal val="visible"/>
                                      </p:to>
                                    </p:set>
                                    <p:animEffect transition="in" filter="fade">
                                      <p:cBhvr>
                                        <p:cTn id="29" dur="1000"/>
                                        <p:tgtEl>
                                          <p:spTgt spid="21507"/>
                                        </p:tgtEl>
                                      </p:cBhvr>
                                    </p:animEffect>
                                    <p:anim calcmode="lin" valueType="num">
                                      <p:cBhvr>
                                        <p:cTn id="30" dur="1000" fill="hold"/>
                                        <p:tgtEl>
                                          <p:spTgt spid="21507"/>
                                        </p:tgtEl>
                                        <p:attrNameLst>
                                          <p:attrName>ppt_x</p:attrName>
                                        </p:attrNameLst>
                                      </p:cBhvr>
                                      <p:tavLst>
                                        <p:tav tm="0">
                                          <p:val>
                                            <p:strVal val="#ppt_x"/>
                                          </p:val>
                                        </p:tav>
                                        <p:tav tm="100000">
                                          <p:val>
                                            <p:strVal val="#ppt_x"/>
                                          </p:val>
                                        </p:tav>
                                      </p:tavLst>
                                    </p:anim>
                                    <p:anim calcmode="lin" valueType="num">
                                      <p:cBhvr>
                                        <p:cTn id="31" dur="1000" fill="hold"/>
                                        <p:tgtEl>
                                          <p:spTgt spid="21507"/>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370"/>
                            </p:stCondLst>
                            <p:childTnLst>
                              <p:par>
                                <p:cTn id="33" presetID="26" presetClass="emph" presetSubtype="0" fill="hold" grpId="1" nodeType="afterEffect">
                                  <p:stCondLst>
                                    <p:cond delay="0"/>
                                  </p:stCondLst>
                                  <p:childTnLst>
                                    <p:animEffect transition="out" filter="fade">
                                      <p:cBhvr>
                                        <p:cTn id="34" dur="500" tmFilter="0, 0; .2, .5; .8, .5; 1, 0"/>
                                        <p:tgtEl>
                                          <p:spTgt spid="21507"/>
                                        </p:tgtEl>
                                      </p:cBhvr>
                                    </p:animEffect>
                                    <p:animScale>
                                      <p:cBhvr>
                                        <p:cTn id="35" dur="250" autoRev="1" fill="hold"/>
                                        <p:tgtEl>
                                          <p:spTgt spid="21507"/>
                                        </p:tgtEl>
                                      </p:cBhvr>
                                      <p:by x="105000" y="105000"/>
                                    </p:animScale>
                                  </p:childTnLst>
                                </p:cTn>
                              </p:par>
                            </p:childTnLst>
                          </p:cTn>
                        </p:par>
                        <p:par>
                          <p:cTn id="36" fill="hold" nodeType="afterGroup">
                            <p:stCondLst>
                              <p:cond delay="387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21508"/>
                                        </p:tgtEl>
                                        <p:attrNameLst>
                                          <p:attrName>style.visibility</p:attrName>
                                        </p:attrNameLst>
                                      </p:cBhvr>
                                      <p:to>
                                        <p:strVal val="visible"/>
                                      </p:to>
                                    </p:set>
                                    <p:anim calcmode="lin" valueType="num">
                                      <p:cBhvr>
                                        <p:cTn id="39" dur="500" fill="hold"/>
                                        <p:tgtEl>
                                          <p:spTgt spid="2150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1508"/>
                                        </p:tgtEl>
                                        <p:attrNameLst>
                                          <p:attrName>ppt_y</p:attrName>
                                        </p:attrNameLst>
                                      </p:cBhvr>
                                      <p:tavLst>
                                        <p:tav tm="0">
                                          <p:val>
                                            <p:strVal val="#ppt_y"/>
                                          </p:val>
                                        </p:tav>
                                        <p:tav tm="100000">
                                          <p:val>
                                            <p:strVal val="#ppt_y"/>
                                          </p:val>
                                        </p:tav>
                                      </p:tavLst>
                                    </p:anim>
                                    <p:anim calcmode="lin" valueType="num">
                                      <p:cBhvr>
                                        <p:cTn id="41" dur="500" fill="hold"/>
                                        <p:tgtEl>
                                          <p:spTgt spid="2150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150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1508"/>
                                        </p:tgtEl>
                                      </p:cBhvr>
                                    </p:animEffect>
                                  </p:childTnLst>
                                </p:cTn>
                              </p:par>
                            </p:childTnLst>
                          </p:cTn>
                        </p:par>
                        <p:par>
                          <p:cTn id="44" fill="hold" nodeType="afterGroup">
                            <p:stCondLst>
                              <p:cond delay="4470"/>
                            </p:stCondLst>
                            <p:childTnLst>
                              <p:par>
                                <p:cTn id="45" presetID="21" presetClass="entr" presetSubtype="1" fill="hold" grpId="0" nodeType="afterEffect">
                                  <p:stCondLst>
                                    <p:cond delay="0"/>
                                  </p:stCondLst>
                                  <p:childTnLst>
                                    <p:set>
                                      <p:cBhvr>
                                        <p:cTn id="46" dur="1" fill="hold">
                                          <p:stCondLst>
                                            <p:cond delay="0"/>
                                          </p:stCondLst>
                                        </p:cTn>
                                        <p:tgtEl>
                                          <p:spTgt spid="21514"/>
                                        </p:tgtEl>
                                        <p:attrNameLst>
                                          <p:attrName>style.visibility</p:attrName>
                                        </p:attrNameLst>
                                      </p:cBhvr>
                                      <p:to>
                                        <p:strVal val="visible"/>
                                      </p:to>
                                    </p:set>
                                    <p:animEffect transition="in" filter="wheel(1)">
                                      <p:cBhvr>
                                        <p:cTn id="47" dur="1000"/>
                                        <p:tgtEl>
                                          <p:spTgt spid="21514"/>
                                        </p:tgtEl>
                                      </p:cBhvr>
                                    </p:animEffect>
                                  </p:childTnLst>
                                </p:cTn>
                              </p:par>
                            </p:childTnLst>
                          </p:cTn>
                        </p:par>
                        <p:par>
                          <p:cTn id="48" fill="hold" nodeType="afterGroup">
                            <p:stCondLst>
                              <p:cond delay="5470"/>
                            </p:stCondLst>
                            <p:childTnLst>
                              <p:par>
                                <p:cTn id="49" presetID="42" presetClass="entr" presetSubtype="0" fill="hold" grpId="0" nodeType="afterEffect">
                                  <p:stCondLst>
                                    <p:cond delay="0"/>
                                  </p:stCondLst>
                                  <p:childTnLst>
                                    <p:set>
                                      <p:cBhvr>
                                        <p:cTn id="50" dur="1" fill="hold">
                                          <p:stCondLst>
                                            <p:cond delay="0"/>
                                          </p:stCondLst>
                                        </p:cTn>
                                        <p:tgtEl>
                                          <p:spTgt spid="21515"/>
                                        </p:tgtEl>
                                        <p:attrNameLst>
                                          <p:attrName>style.visibility</p:attrName>
                                        </p:attrNameLst>
                                      </p:cBhvr>
                                      <p:to>
                                        <p:strVal val="visible"/>
                                      </p:to>
                                    </p:set>
                                    <p:animEffect transition="in" filter="fade">
                                      <p:cBhvr>
                                        <p:cTn id="51" dur="1000"/>
                                        <p:tgtEl>
                                          <p:spTgt spid="21515"/>
                                        </p:tgtEl>
                                      </p:cBhvr>
                                    </p:animEffect>
                                    <p:anim calcmode="lin" valueType="num">
                                      <p:cBhvr>
                                        <p:cTn id="52" dur="1000" fill="hold"/>
                                        <p:tgtEl>
                                          <p:spTgt spid="21515"/>
                                        </p:tgtEl>
                                        <p:attrNameLst>
                                          <p:attrName>ppt_x</p:attrName>
                                        </p:attrNameLst>
                                      </p:cBhvr>
                                      <p:tavLst>
                                        <p:tav tm="0">
                                          <p:val>
                                            <p:strVal val="#ppt_x"/>
                                          </p:val>
                                        </p:tav>
                                        <p:tav tm="100000">
                                          <p:val>
                                            <p:strVal val="#ppt_x"/>
                                          </p:val>
                                        </p:tav>
                                      </p:tavLst>
                                    </p:anim>
                                    <p:anim calcmode="lin" valueType="num">
                                      <p:cBhvr>
                                        <p:cTn id="53" dur="1000" fill="hold"/>
                                        <p:tgtEl>
                                          <p:spTgt spid="21515"/>
                                        </p:tgtEl>
                                        <p:attrNameLst>
                                          <p:attrName>ppt_y</p:attrName>
                                        </p:attrNameLst>
                                      </p:cBhvr>
                                      <p:tavLst>
                                        <p:tav tm="0">
                                          <p:val>
                                            <p:strVal val="#ppt_y+.1"/>
                                          </p:val>
                                        </p:tav>
                                        <p:tav tm="100000">
                                          <p:val>
                                            <p:strVal val="#ppt_y"/>
                                          </p:val>
                                        </p:tav>
                                      </p:tavLst>
                                    </p:anim>
                                  </p:childTnLst>
                                </p:cTn>
                              </p:par>
                            </p:childTnLst>
                          </p:cTn>
                        </p:par>
                        <p:par>
                          <p:cTn id="54" fill="hold" nodeType="afterGroup">
                            <p:stCondLst>
                              <p:cond delay="6470"/>
                            </p:stCondLst>
                            <p:childTnLst>
                              <p:par>
                                <p:cTn id="55" presetID="26" presetClass="emph" presetSubtype="0" fill="hold" grpId="1" nodeType="afterEffect">
                                  <p:stCondLst>
                                    <p:cond delay="0"/>
                                  </p:stCondLst>
                                  <p:childTnLst>
                                    <p:animEffect transition="out" filter="fade">
                                      <p:cBhvr>
                                        <p:cTn id="56" dur="500" tmFilter="0, 0; .2, .5; .8, .5; 1, 0"/>
                                        <p:tgtEl>
                                          <p:spTgt spid="21515"/>
                                        </p:tgtEl>
                                      </p:cBhvr>
                                    </p:animEffect>
                                    <p:animScale>
                                      <p:cBhvr>
                                        <p:cTn id="57" dur="250" autoRev="1" fill="hold"/>
                                        <p:tgtEl>
                                          <p:spTgt spid="21515"/>
                                        </p:tgtEl>
                                      </p:cBhvr>
                                      <p:by x="105000" y="105000"/>
                                    </p:animScale>
                                  </p:childTnLst>
                                </p:cTn>
                              </p:par>
                            </p:childTnLst>
                          </p:cTn>
                        </p:par>
                        <p:par>
                          <p:cTn id="58" fill="hold" nodeType="afterGroup">
                            <p:stCondLst>
                              <p:cond delay="697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1509"/>
                                        </p:tgtEl>
                                        <p:attrNameLst>
                                          <p:attrName>style.visibility</p:attrName>
                                        </p:attrNameLst>
                                      </p:cBhvr>
                                      <p:to>
                                        <p:strVal val="visible"/>
                                      </p:to>
                                    </p:set>
                                    <p:anim calcmode="lin" valueType="num">
                                      <p:cBhvr>
                                        <p:cTn id="61" dur="500" fill="hold"/>
                                        <p:tgtEl>
                                          <p:spTgt spid="21509"/>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1509"/>
                                        </p:tgtEl>
                                        <p:attrNameLst>
                                          <p:attrName>ppt_y</p:attrName>
                                        </p:attrNameLst>
                                      </p:cBhvr>
                                      <p:tavLst>
                                        <p:tav tm="0">
                                          <p:val>
                                            <p:strVal val="#ppt_y"/>
                                          </p:val>
                                        </p:tav>
                                        <p:tav tm="100000">
                                          <p:val>
                                            <p:strVal val="#ppt_y"/>
                                          </p:val>
                                        </p:tav>
                                      </p:tavLst>
                                    </p:anim>
                                    <p:anim calcmode="lin" valueType="num">
                                      <p:cBhvr>
                                        <p:cTn id="63" dur="500" fill="hold"/>
                                        <p:tgtEl>
                                          <p:spTgt spid="21509"/>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1509"/>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1509"/>
                                        </p:tgtEl>
                                      </p:cBhvr>
                                    </p:animEffect>
                                  </p:childTnLst>
                                </p:cTn>
                              </p:par>
                            </p:childTnLst>
                          </p:cTn>
                        </p:par>
                        <p:par>
                          <p:cTn id="66" fill="hold" nodeType="afterGroup">
                            <p:stCondLst>
                              <p:cond delay="7570"/>
                            </p:stCondLst>
                            <p:childTnLst>
                              <p:par>
                                <p:cTn id="67" presetID="21" presetClass="entr" presetSubtype="1" fill="hold" grpId="0" nodeType="afterEffect">
                                  <p:stCondLst>
                                    <p:cond delay="0"/>
                                  </p:stCondLst>
                                  <p:childTnLst>
                                    <p:set>
                                      <p:cBhvr>
                                        <p:cTn id="68" dur="1" fill="hold">
                                          <p:stCondLst>
                                            <p:cond delay="0"/>
                                          </p:stCondLst>
                                        </p:cTn>
                                        <p:tgtEl>
                                          <p:spTgt spid="21510"/>
                                        </p:tgtEl>
                                        <p:attrNameLst>
                                          <p:attrName>style.visibility</p:attrName>
                                        </p:attrNameLst>
                                      </p:cBhvr>
                                      <p:to>
                                        <p:strVal val="visible"/>
                                      </p:to>
                                    </p:set>
                                    <p:animEffect transition="in" filter="wheel(1)">
                                      <p:cBhvr>
                                        <p:cTn id="69" dur="1000"/>
                                        <p:tgtEl>
                                          <p:spTgt spid="21510"/>
                                        </p:tgtEl>
                                      </p:cBhvr>
                                    </p:animEffect>
                                  </p:childTnLst>
                                </p:cTn>
                              </p:par>
                            </p:childTnLst>
                          </p:cTn>
                        </p:par>
                        <p:par>
                          <p:cTn id="70" fill="hold" nodeType="afterGroup">
                            <p:stCondLst>
                              <p:cond delay="8570"/>
                            </p:stCondLst>
                            <p:childTnLst>
                              <p:par>
                                <p:cTn id="71" presetID="42" presetClass="entr" presetSubtype="0" fill="hold" grpId="0" nodeType="afterEffect">
                                  <p:stCondLst>
                                    <p:cond delay="0"/>
                                  </p:stCondLst>
                                  <p:childTnLst>
                                    <p:set>
                                      <p:cBhvr>
                                        <p:cTn id="72" dur="1" fill="hold">
                                          <p:stCondLst>
                                            <p:cond delay="0"/>
                                          </p:stCondLst>
                                        </p:cTn>
                                        <p:tgtEl>
                                          <p:spTgt spid="21511"/>
                                        </p:tgtEl>
                                        <p:attrNameLst>
                                          <p:attrName>style.visibility</p:attrName>
                                        </p:attrNameLst>
                                      </p:cBhvr>
                                      <p:to>
                                        <p:strVal val="visible"/>
                                      </p:to>
                                    </p:set>
                                    <p:animEffect transition="in" filter="fade">
                                      <p:cBhvr>
                                        <p:cTn id="73" dur="1000"/>
                                        <p:tgtEl>
                                          <p:spTgt spid="21511"/>
                                        </p:tgtEl>
                                      </p:cBhvr>
                                    </p:animEffect>
                                    <p:anim calcmode="lin" valueType="num">
                                      <p:cBhvr>
                                        <p:cTn id="74" dur="1000" fill="hold"/>
                                        <p:tgtEl>
                                          <p:spTgt spid="21511"/>
                                        </p:tgtEl>
                                        <p:attrNameLst>
                                          <p:attrName>ppt_x</p:attrName>
                                        </p:attrNameLst>
                                      </p:cBhvr>
                                      <p:tavLst>
                                        <p:tav tm="0">
                                          <p:val>
                                            <p:strVal val="#ppt_x"/>
                                          </p:val>
                                        </p:tav>
                                        <p:tav tm="100000">
                                          <p:val>
                                            <p:strVal val="#ppt_x"/>
                                          </p:val>
                                        </p:tav>
                                      </p:tavLst>
                                    </p:anim>
                                    <p:anim calcmode="lin" valueType="num">
                                      <p:cBhvr>
                                        <p:cTn id="75" dur="1000" fill="hold"/>
                                        <p:tgtEl>
                                          <p:spTgt spid="21511"/>
                                        </p:tgtEl>
                                        <p:attrNameLst>
                                          <p:attrName>ppt_y</p:attrName>
                                        </p:attrNameLst>
                                      </p:cBhvr>
                                      <p:tavLst>
                                        <p:tav tm="0">
                                          <p:val>
                                            <p:strVal val="#ppt_y+.1"/>
                                          </p:val>
                                        </p:tav>
                                        <p:tav tm="100000">
                                          <p:val>
                                            <p:strVal val="#ppt_y"/>
                                          </p:val>
                                        </p:tav>
                                      </p:tavLst>
                                    </p:anim>
                                  </p:childTnLst>
                                </p:cTn>
                              </p:par>
                            </p:childTnLst>
                          </p:cTn>
                        </p:par>
                        <p:par>
                          <p:cTn id="76" fill="hold" nodeType="afterGroup">
                            <p:stCondLst>
                              <p:cond delay="9570"/>
                            </p:stCondLst>
                            <p:childTnLst>
                              <p:par>
                                <p:cTn id="77" presetID="26" presetClass="emph" presetSubtype="0" fill="hold" grpId="1" nodeType="afterEffect">
                                  <p:stCondLst>
                                    <p:cond delay="0"/>
                                  </p:stCondLst>
                                  <p:childTnLst>
                                    <p:animEffect transition="out" filter="fade">
                                      <p:cBhvr>
                                        <p:cTn id="78" dur="500" tmFilter="0, 0; .2, .5; .8, .5; 1, 0"/>
                                        <p:tgtEl>
                                          <p:spTgt spid="21511"/>
                                        </p:tgtEl>
                                      </p:cBhvr>
                                    </p:animEffect>
                                    <p:animScale>
                                      <p:cBhvr>
                                        <p:cTn id="79" dur="250" autoRev="1" fill="hold"/>
                                        <p:tgtEl>
                                          <p:spTgt spid="21511"/>
                                        </p:tgtEl>
                                      </p:cBhvr>
                                      <p:by x="105000" y="105000"/>
                                    </p:animScale>
                                  </p:childTnLst>
                                </p:cTn>
                              </p:par>
                            </p:childTnLst>
                          </p:cTn>
                        </p:par>
                        <p:par>
                          <p:cTn id="80" fill="hold" nodeType="afterGroup">
                            <p:stCondLst>
                              <p:cond delay="1007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21512"/>
                                        </p:tgtEl>
                                        <p:attrNameLst>
                                          <p:attrName>style.visibility</p:attrName>
                                        </p:attrNameLst>
                                      </p:cBhvr>
                                      <p:to>
                                        <p:strVal val="visible"/>
                                      </p:to>
                                    </p:set>
                                    <p:anim calcmode="lin" valueType="num">
                                      <p:cBhvr>
                                        <p:cTn id="83" dur="500" fill="hold"/>
                                        <p:tgtEl>
                                          <p:spTgt spid="21512"/>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21512"/>
                                        </p:tgtEl>
                                        <p:attrNameLst>
                                          <p:attrName>ppt_y</p:attrName>
                                        </p:attrNameLst>
                                      </p:cBhvr>
                                      <p:tavLst>
                                        <p:tav tm="0">
                                          <p:val>
                                            <p:strVal val="#ppt_y"/>
                                          </p:val>
                                        </p:tav>
                                        <p:tav tm="100000">
                                          <p:val>
                                            <p:strVal val="#ppt_y"/>
                                          </p:val>
                                        </p:tav>
                                      </p:tavLst>
                                    </p:anim>
                                    <p:anim calcmode="lin" valueType="num">
                                      <p:cBhvr>
                                        <p:cTn id="85" dur="500" fill="hold"/>
                                        <p:tgtEl>
                                          <p:spTgt spid="21512"/>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21512"/>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21512"/>
                                        </p:tgtEl>
                                      </p:cBhvr>
                                    </p:animEffect>
                                  </p:childTnLst>
                                </p:cTn>
                              </p:par>
                            </p:childTnLst>
                          </p:cTn>
                        </p:par>
                        <p:par>
                          <p:cTn id="88" fill="hold" nodeType="afterGroup">
                            <p:stCondLst>
                              <p:cond delay="10670"/>
                            </p:stCondLst>
                            <p:childTnLst>
                              <p:par>
                                <p:cTn id="89" presetID="42" presetClass="entr" presetSubtype="0" fill="hold" nodeType="afterEffect">
                                  <p:stCondLst>
                                    <p:cond delay="0"/>
                                  </p:stCondLst>
                                  <p:childTnLst>
                                    <p:set>
                                      <p:cBhvr>
                                        <p:cTn id="90" dur="1" fill="hold">
                                          <p:stCondLst>
                                            <p:cond delay="0"/>
                                          </p:stCondLst>
                                        </p:cTn>
                                        <p:tgtEl>
                                          <p:spTgt spid="21513"/>
                                        </p:tgtEl>
                                        <p:attrNameLst>
                                          <p:attrName>style.visibility</p:attrName>
                                        </p:attrNameLst>
                                      </p:cBhvr>
                                      <p:to>
                                        <p:strVal val="visible"/>
                                      </p:to>
                                    </p:set>
                                    <p:animEffect transition="in" filter="fade">
                                      <p:cBhvr>
                                        <p:cTn id="91" dur="1000"/>
                                        <p:tgtEl>
                                          <p:spTgt spid="21513"/>
                                        </p:tgtEl>
                                      </p:cBhvr>
                                    </p:animEffect>
                                    <p:anim calcmode="lin" valueType="num">
                                      <p:cBhvr>
                                        <p:cTn id="92" dur="1000" fill="hold"/>
                                        <p:tgtEl>
                                          <p:spTgt spid="21513"/>
                                        </p:tgtEl>
                                        <p:attrNameLst>
                                          <p:attrName>ppt_x</p:attrName>
                                        </p:attrNameLst>
                                      </p:cBhvr>
                                      <p:tavLst>
                                        <p:tav tm="0">
                                          <p:val>
                                            <p:strVal val="#ppt_x"/>
                                          </p:val>
                                        </p:tav>
                                        <p:tav tm="100000">
                                          <p:val>
                                            <p:strVal val="#ppt_x"/>
                                          </p:val>
                                        </p:tav>
                                      </p:tavLst>
                                    </p:anim>
                                    <p:anim calcmode="lin" valueType="num">
                                      <p:cBhvr>
                                        <p:cTn id="93" dur="1000" fill="hold"/>
                                        <p:tgtEl>
                                          <p:spTgt spid="21513"/>
                                        </p:tgtEl>
                                        <p:attrNameLst>
                                          <p:attrName>ppt_y</p:attrName>
                                        </p:attrNameLst>
                                      </p:cBhvr>
                                      <p:tavLst>
                                        <p:tav tm="0">
                                          <p:val>
                                            <p:strVal val="#ppt_y+.1"/>
                                          </p:val>
                                        </p:tav>
                                        <p:tav tm="100000">
                                          <p:val>
                                            <p:strVal val="#ppt_y"/>
                                          </p:val>
                                        </p:tav>
                                      </p:tavLst>
                                    </p:anim>
                                  </p:childTnLst>
                                </p:cTn>
                              </p:par>
                            </p:childTnLst>
                          </p:cTn>
                        </p:par>
                        <p:par>
                          <p:cTn id="94" fill="hold" nodeType="afterGroup">
                            <p:stCondLst>
                              <p:cond delay="11670"/>
                            </p:stCondLst>
                            <p:childTnLst>
                              <p:par>
                                <p:cTn id="95" presetID="42" presetClass="entr" presetSubtype="0" fill="hold" nodeType="afterEffect">
                                  <p:stCondLst>
                                    <p:cond delay="0"/>
                                  </p:stCondLst>
                                  <p:childTnLst>
                                    <p:set>
                                      <p:cBhvr>
                                        <p:cTn id="96" dur="1" fill="hold">
                                          <p:stCondLst>
                                            <p:cond delay="0"/>
                                          </p:stCondLst>
                                        </p:cTn>
                                        <p:tgtEl>
                                          <p:spTgt spid="21516"/>
                                        </p:tgtEl>
                                        <p:attrNameLst>
                                          <p:attrName>style.visibility</p:attrName>
                                        </p:attrNameLst>
                                      </p:cBhvr>
                                      <p:to>
                                        <p:strVal val="visible"/>
                                      </p:to>
                                    </p:set>
                                    <p:animEffect transition="in" filter="fade">
                                      <p:cBhvr>
                                        <p:cTn id="97" dur="1000"/>
                                        <p:tgtEl>
                                          <p:spTgt spid="21516"/>
                                        </p:tgtEl>
                                      </p:cBhvr>
                                    </p:animEffect>
                                    <p:anim calcmode="lin" valueType="num">
                                      <p:cBhvr>
                                        <p:cTn id="98" dur="1000" fill="hold"/>
                                        <p:tgtEl>
                                          <p:spTgt spid="21516"/>
                                        </p:tgtEl>
                                        <p:attrNameLst>
                                          <p:attrName>ppt_x</p:attrName>
                                        </p:attrNameLst>
                                      </p:cBhvr>
                                      <p:tavLst>
                                        <p:tav tm="0">
                                          <p:val>
                                            <p:strVal val="#ppt_x"/>
                                          </p:val>
                                        </p:tav>
                                        <p:tav tm="100000">
                                          <p:val>
                                            <p:strVal val="#ppt_x"/>
                                          </p:val>
                                        </p:tav>
                                      </p:tavLst>
                                    </p:anim>
                                    <p:anim calcmode="lin" valueType="num">
                                      <p:cBhvr>
                                        <p:cTn id="99" dur="1000" fill="hold"/>
                                        <p:tgtEl>
                                          <p:spTgt spid="21516"/>
                                        </p:tgtEl>
                                        <p:attrNameLst>
                                          <p:attrName>ppt_y</p:attrName>
                                        </p:attrNameLst>
                                      </p:cBhvr>
                                      <p:tavLst>
                                        <p:tav tm="0">
                                          <p:val>
                                            <p:strVal val="#ppt_y+.1"/>
                                          </p:val>
                                        </p:tav>
                                        <p:tav tm="100000">
                                          <p:val>
                                            <p:strVal val="#ppt_y"/>
                                          </p:val>
                                        </p:tav>
                                      </p:tavLst>
                                    </p:anim>
                                  </p:childTnLst>
                                </p:cTn>
                              </p:par>
                            </p:childTnLst>
                          </p:cTn>
                        </p:par>
                        <p:par>
                          <p:cTn id="100" fill="hold" nodeType="afterGroup">
                            <p:stCondLst>
                              <p:cond delay="12670"/>
                            </p:stCondLst>
                            <p:childTnLst>
                              <p:par>
                                <p:cTn id="101" presetID="42" presetClass="entr" presetSubtype="0" fill="hold" nodeType="afterEffect">
                                  <p:stCondLst>
                                    <p:cond delay="0"/>
                                  </p:stCondLst>
                                  <p:childTnLst>
                                    <p:set>
                                      <p:cBhvr>
                                        <p:cTn id="102" dur="1" fill="hold">
                                          <p:stCondLst>
                                            <p:cond delay="0"/>
                                          </p:stCondLst>
                                        </p:cTn>
                                        <p:tgtEl>
                                          <p:spTgt spid="21517"/>
                                        </p:tgtEl>
                                        <p:attrNameLst>
                                          <p:attrName>style.visibility</p:attrName>
                                        </p:attrNameLst>
                                      </p:cBhvr>
                                      <p:to>
                                        <p:strVal val="visible"/>
                                      </p:to>
                                    </p:set>
                                    <p:animEffect transition="in" filter="fade">
                                      <p:cBhvr>
                                        <p:cTn id="103" dur="1000"/>
                                        <p:tgtEl>
                                          <p:spTgt spid="21517"/>
                                        </p:tgtEl>
                                      </p:cBhvr>
                                    </p:animEffect>
                                    <p:anim calcmode="lin" valueType="num">
                                      <p:cBhvr>
                                        <p:cTn id="104" dur="1000" fill="hold"/>
                                        <p:tgtEl>
                                          <p:spTgt spid="21517"/>
                                        </p:tgtEl>
                                        <p:attrNameLst>
                                          <p:attrName>ppt_x</p:attrName>
                                        </p:attrNameLst>
                                      </p:cBhvr>
                                      <p:tavLst>
                                        <p:tav tm="0">
                                          <p:val>
                                            <p:strVal val="#ppt_x"/>
                                          </p:val>
                                        </p:tav>
                                        <p:tav tm="100000">
                                          <p:val>
                                            <p:strVal val="#ppt_x"/>
                                          </p:val>
                                        </p:tav>
                                      </p:tavLst>
                                    </p:anim>
                                    <p:anim calcmode="lin" valueType="num">
                                      <p:cBhvr>
                                        <p:cTn id="105" dur="1000" fill="hold"/>
                                        <p:tgtEl>
                                          <p:spTgt spid="215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P spid="21507" grpId="0" animBg="1"/>
      <p:bldP spid="21507" grpId="1" animBg="1"/>
      <p:bldP spid="21508" grpId="0" autoUpdateAnimBg="0"/>
      <p:bldP spid="21509" grpId="0" autoUpdateAnimBg="0"/>
      <p:bldP spid="21510" grpId="0" animBg="1"/>
      <p:bldP spid="21511" grpId="0" animBg="1"/>
      <p:bldP spid="21511" grpId="1" animBg="1"/>
      <p:bldP spid="21512" grpId="0" autoUpdateAnimBg="0"/>
      <p:bldP spid="21514" grpId="0" animBg="1"/>
      <p:bldP spid="21515" grpId="0" animBg="1"/>
      <p:bldP spid="21515" grpId="1" animBg="1"/>
      <p:bldP spid="21518" grpId="0" autoUpdateAnimBg="0"/>
      <p:bldP spid="21519" grpId="0" animBg="1" autoUpdateAnimBg="0"/>
      <p:bldP spid="21520"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Group 8"/>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59057" y="1300264"/>
            <a:ext cx="1768578" cy="120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Group 12"/>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98726" y="1300264"/>
            <a:ext cx="1768578" cy="120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 Box 16"/>
          <p:cNvSpPr txBox="1">
            <a:spLocks noChangeArrowheads="1"/>
          </p:cNvSpPr>
          <p:nvPr/>
        </p:nvSpPr>
        <p:spPr bwMode="auto">
          <a:xfrm>
            <a:off x="1751916" y="2682039"/>
            <a:ext cx="1779290"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ea typeface="微软雅黑" panose="020B0503020204020204" pitchFamily="34" charset="-122"/>
              </a:rPr>
              <a:t>某某团队</a:t>
            </a:r>
          </a:p>
        </p:txBody>
      </p:sp>
      <p:sp>
        <p:nvSpPr>
          <p:cNvPr id="23557" name="Rectangle 17"/>
          <p:cNvSpPr>
            <a:spLocks noChangeArrowheads="1"/>
          </p:cNvSpPr>
          <p:nvPr/>
        </p:nvSpPr>
        <p:spPr bwMode="auto">
          <a:xfrm>
            <a:off x="1751916" y="3005762"/>
            <a:ext cx="1780480" cy="1456756"/>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58" name="Text Box 18"/>
          <p:cNvSpPr txBox="1">
            <a:spLocks noChangeArrowheads="1"/>
          </p:cNvSpPr>
          <p:nvPr/>
        </p:nvSpPr>
        <p:spPr bwMode="auto">
          <a:xfrm>
            <a:off x="4790395" y="2682039"/>
            <a:ext cx="1780480" cy="36933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ea typeface="微软雅黑" panose="020B0503020204020204" pitchFamily="34" charset="-122"/>
              </a:rPr>
              <a:t>某某团队</a:t>
            </a:r>
          </a:p>
        </p:txBody>
      </p:sp>
      <p:sp>
        <p:nvSpPr>
          <p:cNvPr id="23559" name="Rectangle 19"/>
          <p:cNvSpPr>
            <a:spLocks noChangeArrowheads="1"/>
          </p:cNvSpPr>
          <p:nvPr/>
        </p:nvSpPr>
        <p:spPr bwMode="auto">
          <a:xfrm>
            <a:off x="4790395" y="3005762"/>
            <a:ext cx="1780480" cy="1456756"/>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60" name="Text Box 20"/>
          <p:cNvSpPr txBox="1">
            <a:spLocks noChangeArrowheads="1"/>
          </p:cNvSpPr>
          <p:nvPr/>
        </p:nvSpPr>
        <p:spPr bwMode="auto">
          <a:xfrm>
            <a:off x="1884024" y="3167624"/>
            <a:ext cx="1547208"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r>
              <a:rPr lang="zh-CN" altLang="en-US" sz="1200">
                <a:solidFill>
                  <a:srgbClr val="292929"/>
                </a:solidFill>
                <a:latin typeface="楷体_GB2312" panose="02010609030101010101" pitchFamily="49" charset="-122"/>
                <a:ea typeface="楷体_GB2312" panose="02010609030101010101" pitchFamily="49" charset="-122"/>
              </a:rPr>
              <a:t>●这里输入您的文字</a:t>
            </a:r>
            <a:endParaRPr lang="zh-CN" altLang="en-US">
              <a:solidFill>
                <a:srgbClr val="292929"/>
              </a:solidFill>
            </a:endParaRPr>
          </a:p>
        </p:txBody>
      </p:sp>
      <p:sp>
        <p:nvSpPr>
          <p:cNvPr id="23561" name="Text Box 21"/>
          <p:cNvSpPr txBox="1">
            <a:spLocks noChangeArrowheads="1"/>
          </p:cNvSpPr>
          <p:nvPr/>
        </p:nvSpPr>
        <p:spPr bwMode="auto">
          <a:xfrm>
            <a:off x="4923693" y="3167624"/>
            <a:ext cx="1547208"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r>
              <a:rPr lang="zh-CN" altLang="en-US" sz="1200">
                <a:solidFill>
                  <a:srgbClr val="292929"/>
                </a:solidFill>
                <a:latin typeface="楷体_GB2312" panose="02010609030101010101" pitchFamily="49" charset="-122"/>
                <a:ea typeface="楷体_GB2312" panose="02010609030101010101" pitchFamily="49" charset="-122"/>
              </a:rPr>
              <a:t>●这里输入您的文字</a:t>
            </a:r>
            <a:endParaRPr lang="zh-CN" altLang="en-US">
              <a:solidFill>
                <a:srgbClr val="292929"/>
              </a:solidFill>
            </a:endParaRPr>
          </a:p>
        </p:txBody>
      </p:sp>
      <p:grpSp>
        <p:nvGrpSpPr>
          <p:cNvPr id="23562" name="Group 10"/>
          <p:cNvGrpSpPr>
            <a:grpSpLocks/>
          </p:cNvGrpSpPr>
          <p:nvPr/>
        </p:nvGrpSpPr>
        <p:grpSpPr bwMode="auto">
          <a:xfrm>
            <a:off x="3788280" y="2432105"/>
            <a:ext cx="809309" cy="809309"/>
            <a:chOff x="0" y="0"/>
            <a:chExt cx="1700" cy="1700"/>
          </a:xfrm>
        </p:grpSpPr>
        <p:sp>
          <p:nvSpPr>
            <p:cNvPr id="21518" name="Oval 23"/>
            <p:cNvSpPr>
              <a:spLocks noChangeArrowheads="1"/>
            </p:cNvSpPr>
            <p:nvPr/>
          </p:nvSpPr>
          <p:spPr bwMode="auto">
            <a:xfrm>
              <a:off x="0" y="0"/>
              <a:ext cx="1700" cy="1700"/>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1519" name="WordArt 24"/>
            <p:cNvSpPr>
              <a:spLocks noChangeArrowheads="1" noChangeShapeType="1"/>
            </p:cNvSpPr>
            <p:nvPr/>
          </p:nvSpPr>
          <p:spPr bwMode="auto">
            <a:xfrm>
              <a:off x="215" y="350"/>
              <a:ext cx="1245" cy="9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2699" kern="10">
                  <a:solidFill>
                    <a:srgbClr val="F8F8F8"/>
                  </a:solidFill>
                  <a:latin typeface="微软雅黑" panose="020B0503020204020204" pitchFamily="34" charset="-122"/>
                  <a:ea typeface="微软雅黑" panose="020B0503020204020204" pitchFamily="34" charset="-122"/>
                </a:rPr>
                <a:t>VS</a:t>
              </a:r>
              <a:endParaRPr lang="zh-CN" altLang="en-US" sz="2699" kern="10">
                <a:solidFill>
                  <a:srgbClr val="F8F8F8"/>
                </a:solidFill>
                <a:latin typeface="微软雅黑" panose="020B0503020204020204" pitchFamily="34" charset="-122"/>
                <a:ea typeface="微软雅黑" panose="020B0503020204020204" pitchFamily="34" charset="-122"/>
              </a:endParaRPr>
            </a:p>
          </p:txBody>
        </p:sp>
      </p:grpSp>
      <p:sp>
        <p:nvSpPr>
          <p:cNvPr id="23565" name="TextBox 24"/>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3.1</a:t>
            </a:r>
            <a:r>
              <a:rPr lang="zh-CN" altLang="en-US" sz="1499">
                <a:latin typeface="微软雅黑" panose="020B0503020204020204" pitchFamily="34" charset="-122"/>
                <a:ea typeface="微软雅黑" panose="020B0503020204020204" pitchFamily="34" charset="-122"/>
              </a:rPr>
              <a:t>请输入您的标题</a:t>
            </a:r>
          </a:p>
        </p:txBody>
      </p:sp>
      <p:sp>
        <p:nvSpPr>
          <p:cNvPr id="23566" name="五边形 25"/>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67" name="燕尾形 26"/>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623923776"/>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566"/>
                                        </p:tgtEl>
                                        <p:attrNameLst>
                                          <p:attrName>style.visibility</p:attrName>
                                        </p:attrNameLst>
                                      </p:cBhvr>
                                      <p:to>
                                        <p:strVal val="visible"/>
                                      </p:to>
                                    </p:set>
                                    <p:anim calcmode="lin" valueType="num">
                                      <p:cBhvr additive="base">
                                        <p:cTn id="7" dur="300" fill="hold"/>
                                        <p:tgtEl>
                                          <p:spTgt spid="23566"/>
                                        </p:tgtEl>
                                        <p:attrNameLst>
                                          <p:attrName>ppt_x</p:attrName>
                                        </p:attrNameLst>
                                      </p:cBhvr>
                                      <p:tavLst>
                                        <p:tav tm="0">
                                          <p:val>
                                            <p:strVal val="0-#ppt_w/2"/>
                                          </p:val>
                                        </p:tav>
                                        <p:tav tm="100000">
                                          <p:val>
                                            <p:strVal val="#ppt_x"/>
                                          </p:val>
                                        </p:tav>
                                      </p:tavLst>
                                    </p:anim>
                                    <p:anim calcmode="lin" valueType="num">
                                      <p:cBhvr additive="base">
                                        <p:cTn id="8" dur="300" fill="hold"/>
                                        <p:tgtEl>
                                          <p:spTgt spid="2356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3567"/>
                                        </p:tgtEl>
                                        <p:attrNameLst>
                                          <p:attrName>style.visibility</p:attrName>
                                        </p:attrNameLst>
                                      </p:cBhvr>
                                      <p:to>
                                        <p:strVal val="visible"/>
                                      </p:to>
                                    </p:set>
                                    <p:anim calcmode="lin" valueType="num">
                                      <p:cBhvr additive="base">
                                        <p:cTn id="12" dur="500" fill="hold"/>
                                        <p:tgtEl>
                                          <p:spTgt spid="23567"/>
                                        </p:tgtEl>
                                        <p:attrNameLst>
                                          <p:attrName>ppt_x</p:attrName>
                                        </p:attrNameLst>
                                      </p:cBhvr>
                                      <p:tavLst>
                                        <p:tav tm="0">
                                          <p:val>
                                            <p:strVal val="1+#ppt_w/2"/>
                                          </p:val>
                                        </p:tav>
                                        <p:tav tm="100000">
                                          <p:val>
                                            <p:strVal val="#ppt_x"/>
                                          </p:val>
                                        </p:tav>
                                      </p:tavLst>
                                    </p:anim>
                                    <p:anim calcmode="lin" valueType="num">
                                      <p:cBhvr additive="base">
                                        <p:cTn id="13" dur="500" fill="hold"/>
                                        <p:tgtEl>
                                          <p:spTgt spid="23567"/>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3565"/>
                                        </p:tgtEl>
                                        <p:attrNameLst>
                                          <p:attrName>style.visibility</p:attrName>
                                        </p:attrNameLst>
                                      </p:cBhvr>
                                      <p:to>
                                        <p:strVal val="visible"/>
                                      </p:to>
                                    </p:set>
                                    <p:anim calcmode="lin" valueType="num">
                                      <p:cBhvr>
                                        <p:cTn id="17" dur="300" fill="hold"/>
                                        <p:tgtEl>
                                          <p:spTgt spid="23565"/>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3565"/>
                                        </p:tgtEl>
                                        <p:attrNameLst>
                                          <p:attrName>ppt_y</p:attrName>
                                        </p:attrNameLst>
                                      </p:cBhvr>
                                      <p:tavLst>
                                        <p:tav tm="0">
                                          <p:val>
                                            <p:strVal val="#ppt_y"/>
                                          </p:val>
                                        </p:tav>
                                        <p:tav tm="100000">
                                          <p:val>
                                            <p:strVal val="#ppt_y"/>
                                          </p:val>
                                        </p:tav>
                                      </p:tavLst>
                                    </p:anim>
                                    <p:anim calcmode="lin" valueType="num">
                                      <p:cBhvr>
                                        <p:cTn id="19" dur="300" fill="hold"/>
                                        <p:tgtEl>
                                          <p:spTgt spid="23565"/>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356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3565"/>
                                        </p:tgtEl>
                                      </p:cBhvr>
                                    </p:animEffect>
                                  </p:childTnLst>
                                </p:cTn>
                              </p:par>
                            </p:childTnLst>
                          </p:cTn>
                        </p:par>
                        <p:par>
                          <p:cTn id="22" fill="hold" nodeType="afterGroup">
                            <p:stCondLst>
                              <p:cond delay="1370"/>
                            </p:stCondLst>
                            <p:childTnLst>
                              <p:par>
                                <p:cTn id="23" presetID="2" presetClass="entr" presetSubtype="1" fill="hold" nodeType="afterEffect">
                                  <p:stCondLst>
                                    <p:cond delay="0"/>
                                  </p:stCondLst>
                                  <p:childTnLst>
                                    <p:set>
                                      <p:cBhvr>
                                        <p:cTn id="24" dur="1" fill="hold">
                                          <p:stCondLst>
                                            <p:cond delay="0"/>
                                          </p:stCondLst>
                                        </p:cTn>
                                        <p:tgtEl>
                                          <p:spTgt spid="23554"/>
                                        </p:tgtEl>
                                        <p:attrNameLst>
                                          <p:attrName>style.visibility</p:attrName>
                                        </p:attrNameLst>
                                      </p:cBhvr>
                                      <p:to>
                                        <p:strVal val="visible"/>
                                      </p:to>
                                    </p:set>
                                    <p:anim calcmode="lin" valueType="num">
                                      <p:cBhvr additive="base">
                                        <p:cTn id="25" dur="500" fill="hold"/>
                                        <p:tgtEl>
                                          <p:spTgt spid="23554"/>
                                        </p:tgtEl>
                                        <p:attrNameLst>
                                          <p:attrName>ppt_x</p:attrName>
                                        </p:attrNameLst>
                                      </p:cBhvr>
                                      <p:tavLst>
                                        <p:tav tm="0">
                                          <p:val>
                                            <p:strVal val="#ppt_x"/>
                                          </p:val>
                                        </p:tav>
                                        <p:tav tm="100000">
                                          <p:val>
                                            <p:strVal val="#ppt_x"/>
                                          </p:val>
                                        </p:tav>
                                      </p:tavLst>
                                    </p:anim>
                                    <p:anim calcmode="lin" valueType="num">
                                      <p:cBhvr additive="base">
                                        <p:cTn id="26" dur="500" fill="hold"/>
                                        <p:tgtEl>
                                          <p:spTgt spid="23554"/>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200"/>
                                  </p:stCondLst>
                                  <p:childTnLst>
                                    <p:set>
                                      <p:cBhvr>
                                        <p:cTn id="28" dur="1" fill="hold">
                                          <p:stCondLst>
                                            <p:cond delay="0"/>
                                          </p:stCondLst>
                                        </p:cTn>
                                        <p:tgtEl>
                                          <p:spTgt spid="23556"/>
                                        </p:tgtEl>
                                        <p:attrNameLst>
                                          <p:attrName>style.visibility</p:attrName>
                                        </p:attrNameLst>
                                      </p:cBhvr>
                                      <p:to>
                                        <p:strVal val="visible"/>
                                      </p:to>
                                    </p:set>
                                    <p:anim calcmode="lin" valueType="num">
                                      <p:cBhvr additive="base">
                                        <p:cTn id="29" dur="500" fill="hold"/>
                                        <p:tgtEl>
                                          <p:spTgt spid="23556"/>
                                        </p:tgtEl>
                                        <p:attrNameLst>
                                          <p:attrName>ppt_x</p:attrName>
                                        </p:attrNameLst>
                                      </p:cBhvr>
                                      <p:tavLst>
                                        <p:tav tm="0">
                                          <p:val>
                                            <p:strVal val="#ppt_x"/>
                                          </p:val>
                                        </p:tav>
                                        <p:tav tm="100000">
                                          <p:val>
                                            <p:strVal val="#ppt_x"/>
                                          </p:val>
                                        </p:tav>
                                      </p:tavLst>
                                    </p:anim>
                                    <p:anim calcmode="lin" valueType="num">
                                      <p:cBhvr additive="base">
                                        <p:cTn id="30" dur="500" fill="hold"/>
                                        <p:tgtEl>
                                          <p:spTgt spid="23556"/>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400"/>
                                  </p:stCondLst>
                                  <p:childTnLst>
                                    <p:set>
                                      <p:cBhvr>
                                        <p:cTn id="32" dur="1" fill="hold">
                                          <p:stCondLst>
                                            <p:cond delay="0"/>
                                          </p:stCondLst>
                                        </p:cTn>
                                        <p:tgtEl>
                                          <p:spTgt spid="23557"/>
                                        </p:tgtEl>
                                        <p:attrNameLst>
                                          <p:attrName>style.visibility</p:attrName>
                                        </p:attrNameLst>
                                      </p:cBhvr>
                                      <p:to>
                                        <p:strVal val="visible"/>
                                      </p:to>
                                    </p:set>
                                    <p:anim calcmode="lin" valueType="num">
                                      <p:cBhvr additive="base">
                                        <p:cTn id="33" dur="500" fill="hold"/>
                                        <p:tgtEl>
                                          <p:spTgt spid="23557"/>
                                        </p:tgtEl>
                                        <p:attrNameLst>
                                          <p:attrName>ppt_x</p:attrName>
                                        </p:attrNameLst>
                                      </p:cBhvr>
                                      <p:tavLst>
                                        <p:tav tm="0">
                                          <p:val>
                                            <p:strVal val="#ppt_x"/>
                                          </p:val>
                                        </p:tav>
                                        <p:tav tm="100000">
                                          <p:val>
                                            <p:strVal val="#ppt_x"/>
                                          </p:val>
                                        </p:tav>
                                      </p:tavLst>
                                    </p:anim>
                                    <p:anim calcmode="lin" valueType="num">
                                      <p:cBhvr additive="base">
                                        <p:cTn id="34" dur="500" fill="hold"/>
                                        <p:tgtEl>
                                          <p:spTgt spid="23557"/>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600"/>
                                  </p:stCondLst>
                                  <p:childTnLst>
                                    <p:set>
                                      <p:cBhvr>
                                        <p:cTn id="36" dur="1" fill="hold">
                                          <p:stCondLst>
                                            <p:cond delay="0"/>
                                          </p:stCondLst>
                                        </p:cTn>
                                        <p:tgtEl>
                                          <p:spTgt spid="23560"/>
                                        </p:tgtEl>
                                        <p:attrNameLst>
                                          <p:attrName>style.visibility</p:attrName>
                                        </p:attrNameLst>
                                      </p:cBhvr>
                                      <p:to>
                                        <p:strVal val="visible"/>
                                      </p:to>
                                    </p:set>
                                    <p:anim calcmode="lin" valueType="num">
                                      <p:cBhvr additive="base">
                                        <p:cTn id="37" dur="500" fill="hold"/>
                                        <p:tgtEl>
                                          <p:spTgt spid="23560"/>
                                        </p:tgtEl>
                                        <p:attrNameLst>
                                          <p:attrName>ppt_x</p:attrName>
                                        </p:attrNameLst>
                                      </p:cBhvr>
                                      <p:tavLst>
                                        <p:tav tm="0">
                                          <p:val>
                                            <p:strVal val="#ppt_x"/>
                                          </p:val>
                                        </p:tav>
                                        <p:tav tm="100000">
                                          <p:val>
                                            <p:strVal val="#ppt_x"/>
                                          </p:val>
                                        </p:tav>
                                      </p:tavLst>
                                    </p:anim>
                                    <p:anim calcmode="lin" valueType="num">
                                      <p:cBhvr additive="base">
                                        <p:cTn id="38" dur="500" fill="hold"/>
                                        <p:tgtEl>
                                          <p:spTgt spid="23560"/>
                                        </p:tgtEl>
                                        <p:attrNameLst>
                                          <p:attrName>ppt_y</p:attrName>
                                        </p:attrNameLst>
                                      </p:cBhvr>
                                      <p:tavLst>
                                        <p:tav tm="0">
                                          <p:val>
                                            <p:strVal val="0-#ppt_h/2"/>
                                          </p:val>
                                        </p:tav>
                                        <p:tav tm="100000">
                                          <p:val>
                                            <p:strVal val="#ppt_y"/>
                                          </p:val>
                                        </p:tav>
                                      </p:tavLst>
                                    </p:anim>
                                  </p:childTnLst>
                                </p:cTn>
                              </p:par>
                            </p:childTnLst>
                          </p:cTn>
                        </p:par>
                        <p:par>
                          <p:cTn id="39" fill="hold" nodeType="afterGroup">
                            <p:stCondLst>
                              <p:cond delay="2470"/>
                            </p:stCondLst>
                            <p:childTnLst>
                              <p:par>
                                <p:cTn id="40" presetID="2" presetClass="entr" presetSubtype="4" fill="hold" nodeType="afterEffect">
                                  <p:stCondLst>
                                    <p:cond delay="0"/>
                                  </p:stCondLst>
                                  <p:childTnLst>
                                    <p:set>
                                      <p:cBhvr>
                                        <p:cTn id="41" dur="1" fill="hold">
                                          <p:stCondLst>
                                            <p:cond delay="0"/>
                                          </p:stCondLst>
                                        </p:cTn>
                                        <p:tgtEl>
                                          <p:spTgt spid="23555"/>
                                        </p:tgtEl>
                                        <p:attrNameLst>
                                          <p:attrName>style.visibility</p:attrName>
                                        </p:attrNameLst>
                                      </p:cBhvr>
                                      <p:to>
                                        <p:strVal val="visible"/>
                                      </p:to>
                                    </p:set>
                                    <p:anim calcmode="lin" valueType="num">
                                      <p:cBhvr additive="base">
                                        <p:cTn id="42" dur="500" fill="hold"/>
                                        <p:tgtEl>
                                          <p:spTgt spid="23555"/>
                                        </p:tgtEl>
                                        <p:attrNameLst>
                                          <p:attrName>ppt_x</p:attrName>
                                        </p:attrNameLst>
                                      </p:cBhvr>
                                      <p:tavLst>
                                        <p:tav tm="0">
                                          <p:val>
                                            <p:strVal val="#ppt_x"/>
                                          </p:val>
                                        </p:tav>
                                        <p:tav tm="100000">
                                          <p:val>
                                            <p:strVal val="#ppt_x"/>
                                          </p:val>
                                        </p:tav>
                                      </p:tavLst>
                                    </p:anim>
                                    <p:anim calcmode="lin" valueType="num">
                                      <p:cBhvr additive="base">
                                        <p:cTn id="43" dur="500" fill="hold"/>
                                        <p:tgtEl>
                                          <p:spTgt spid="2355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23558"/>
                                        </p:tgtEl>
                                        <p:attrNameLst>
                                          <p:attrName>style.visibility</p:attrName>
                                        </p:attrNameLst>
                                      </p:cBhvr>
                                      <p:to>
                                        <p:strVal val="visible"/>
                                      </p:to>
                                    </p:set>
                                    <p:anim calcmode="lin" valueType="num">
                                      <p:cBhvr additive="base">
                                        <p:cTn id="46" dur="500" fill="hold"/>
                                        <p:tgtEl>
                                          <p:spTgt spid="23558"/>
                                        </p:tgtEl>
                                        <p:attrNameLst>
                                          <p:attrName>ppt_x</p:attrName>
                                        </p:attrNameLst>
                                      </p:cBhvr>
                                      <p:tavLst>
                                        <p:tav tm="0">
                                          <p:val>
                                            <p:strVal val="#ppt_x"/>
                                          </p:val>
                                        </p:tav>
                                        <p:tav tm="100000">
                                          <p:val>
                                            <p:strVal val="#ppt_x"/>
                                          </p:val>
                                        </p:tav>
                                      </p:tavLst>
                                    </p:anim>
                                    <p:anim calcmode="lin" valueType="num">
                                      <p:cBhvr additive="base">
                                        <p:cTn id="47" dur="500" fill="hold"/>
                                        <p:tgtEl>
                                          <p:spTgt spid="23558"/>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400"/>
                                  </p:stCondLst>
                                  <p:childTnLst>
                                    <p:set>
                                      <p:cBhvr>
                                        <p:cTn id="49" dur="1" fill="hold">
                                          <p:stCondLst>
                                            <p:cond delay="0"/>
                                          </p:stCondLst>
                                        </p:cTn>
                                        <p:tgtEl>
                                          <p:spTgt spid="23559"/>
                                        </p:tgtEl>
                                        <p:attrNameLst>
                                          <p:attrName>style.visibility</p:attrName>
                                        </p:attrNameLst>
                                      </p:cBhvr>
                                      <p:to>
                                        <p:strVal val="visible"/>
                                      </p:to>
                                    </p:set>
                                    <p:anim calcmode="lin" valueType="num">
                                      <p:cBhvr additive="base">
                                        <p:cTn id="50" dur="500" fill="hold"/>
                                        <p:tgtEl>
                                          <p:spTgt spid="23559"/>
                                        </p:tgtEl>
                                        <p:attrNameLst>
                                          <p:attrName>ppt_x</p:attrName>
                                        </p:attrNameLst>
                                      </p:cBhvr>
                                      <p:tavLst>
                                        <p:tav tm="0">
                                          <p:val>
                                            <p:strVal val="#ppt_x"/>
                                          </p:val>
                                        </p:tav>
                                        <p:tav tm="100000">
                                          <p:val>
                                            <p:strVal val="#ppt_x"/>
                                          </p:val>
                                        </p:tav>
                                      </p:tavLst>
                                    </p:anim>
                                    <p:anim calcmode="lin" valueType="num">
                                      <p:cBhvr additive="base">
                                        <p:cTn id="51" dur="500" fill="hold"/>
                                        <p:tgtEl>
                                          <p:spTgt spid="23559"/>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600"/>
                                  </p:stCondLst>
                                  <p:childTnLst>
                                    <p:set>
                                      <p:cBhvr>
                                        <p:cTn id="53" dur="1" fill="hold">
                                          <p:stCondLst>
                                            <p:cond delay="0"/>
                                          </p:stCondLst>
                                        </p:cTn>
                                        <p:tgtEl>
                                          <p:spTgt spid="23561"/>
                                        </p:tgtEl>
                                        <p:attrNameLst>
                                          <p:attrName>style.visibility</p:attrName>
                                        </p:attrNameLst>
                                      </p:cBhvr>
                                      <p:to>
                                        <p:strVal val="visible"/>
                                      </p:to>
                                    </p:set>
                                    <p:anim calcmode="lin" valueType="num">
                                      <p:cBhvr additive="base">
                                        <p:cTn id="54" dur="500" fill="hold"/>
                                        <p:tgtEl>
                                          <p:spTgt spid="23561"/>
                                        </p:tgtEl>
                                        <p:attrNameLst>
                                          <p:attrName>ppt_x</p:attrName>
                                        </p:attrNameLst>
                                      </p:cBhvr>
                                      <p:tavLst>
                                        <p:tav tm="0">
                                          <p:val>
                                            <p:strVal val="#ppt_x"/>
                                          </p:val>
                                        </p:tav>
                                        <p:tav tm="100000">
                                          <p:val>
                                            <p:strVal val="#ppt_x"/>
                                          </p:val>
                                        </p:tav>
                                      </p:tavLst>
                                    </p:anim>
                                    <p:anim calcmode="lin" valueType="num">
                                      <p:cBhvr additive="base">
                                        <p:cTn id="55" dur="500" fill="hold"/>
                                        <p:tgtEl>
                                          <p:spTgt spid="23561"/>
                                        </p:tgtEl>
                                        <p:attrNameLst>
                                          <p:attrName>ppt_y</p:attrName>
                                        </p:attrNameLst>
                                      </p:cBhvr>
                                      <p:tavLst>
                                        <p:tav tm="0">
                                          <p:val>
                                            <p:strVal val="1+#ppt_h/2"/>
                                          </p:val>
                                        </p:tav>
                                        <p:tav tm="100000">
                                          <p:val>
                                            <p:strVal val="#ppt_y"/>
                                          </p:val>
                                        </p:tav>
                                      </p:tavLst>
                                    </p:anim>
                                  </p:childTnLst>
                                </p:cTn>
                              </p:par>
                            </p:childTnLst>
                          </p:cTn>
                        </p:par>
                        <p:par>
                          <p:cTn id="56" fill="hold" nodeType="afterGroup">
                            <p:stCondLst>
                              <p:cond delay="3570"/>
                            </p:stCondLst>
                            <p:childTnLst>
                              <p:par>
                                <p:cTn id="57" presetID="51" presetClass="entr" presetSubtype="0" fill="hold" nodeType="afterEffect">
                                  <p:stCondLst>
                                    <p:cond delay="0"/>
                                  </p:stCondLst>
                                  <p:childTnLst>
                                    <p:set>
                                      <p:cBhvr>
                                        <p:cTn id="58" dur="1" fill="hold">
                                          <p:stCondLst>
                                            <p:cond delay="0"/>
                                          </p:stCondLst>
                                        </p:cTn>
                                        <p:tgtEl>
                                          <p:spTgt spid="23562"/>
                                        </p:tgtEl>
                                        <p:attrNameLst>
                                          <p:attrName>style.visibility</p:attrName>
                                        </p:attrNameLst>
                                      </p:cBhvr>
                                      <p:to>
                                        <p:strVal val="visible"/>
                                      </p:to>
                                    </p:set>
                                    <p:animEffect transition="in" filter="fade">
                                      <p:cBhvr>
                                        <p:cTn id="59" dur="192" decel="100000"/>
                                        <p:tgtEl>
                                          <p:spTgt spid="23562"/>
                                        </p:tgtEl>
                                      </p:cBhvr>
                                    </p:animEffect>
                                    <p:animScale>
                                      <p:cBhvr>
                                        <p:cTn id="60" dur="192" decel="100000"/>
                                        <p:tgtEl>
                                          <p:spTgt spid="23562"/>
                                        </p:tgtEl>
                                      </p:cBhvr>
                                      <p:from x="10000" y="10000"/>
                                      <p:to x="200000" y="450000"/>
                                    </p:animScale>
                                    <p:animScale>
                                      <p:cBhvr>
                                        <p:cTn id="61" dur="308" accel="100000" fill="hold">
                                          <p:stCondLst>
                                            <p:cond delay="192"/>
                                          </p:stCondLst>
                                        </p:cTn>
                                        <p:tgtEl>
                                          <p:spTgt spid="23562"/>
                                        </p:tgtEl>
                                      </p:cBhvr>
                                      <p:from x="200000" y="450000"/>
                                      <p:to x="100000" y="100000"/>
                                    </p:animScale>
                                    <p:set>
                                      <p:cBhvr>
                                        <p:cTn id="62" dur="192" fill="hold"/>
                                        <p:tgtEl>
                                          <p:spTgt spid="23562"/>
                                        </p:tgtEl>
                                        <p:attrNameLst>
                                          <p:attrName>ppt_x</p:attrName>
                                        </p:attrNameLst>
                                      </p:cBhvr>
                                      <p:to>
                                        <p:strVal val="(0.5)"/>
                                      </p:to>
                                    </p:set>
                                    <p:anim from="(0.5)" to="(#ppt_x)" calcmode="lin" valueType="num">
                                      <p:cBhvr>
                                        <p:cTn id="63" dur="308" accel="100000" fill="hold">
                                          <p:stCondLst>
                                            <p:cond delay="192"/>
                                          </p:stCondLst>
                                        </p:cTn>
                                        <p:tgtEl>
                                          <p:spTgt spid="23562"/>
                                        </p:tgtEl>
                                        <p:attrNameLst>
                                          <p:attrName>ppt_x</p:attrName>
                                        </p:attrNameLst>
                                      </p:cBhvr>
                                    </p:anim>
                                    <p:set>
                                      <p:cBhvr>
                                        <p:cTn id="64" dur="192" fill="hold"/>
                                        <p:tgtEl>
                                          <p:spTgt spid="23562"/>
                                        </p:tgtEl>
                                        <p:attrNameLst>
                                          <p:attrName>ppt_y</p:attrName>
                                        </p:attrNameLst>
                                      </p:cBhvr>
                                      <p:to>
                                        <p:strVal val="(#ppt_y+0.4)"/>
                                      </p:to>
                                    </p:set>
                                    <p:anim from="(#ppt_y+0.4)" to="(#ppt_y)" calcmode="lin" valueType="num">
                                      <p:cBhvr>
                                        <p:cTn id="65" dur="308" accel="100000" fill="hold">
                                          <p:stCondLst>
                                            <p:cond delay="192"/>
                                          </p:stCondLst>
                                        </p:cTn>
                                        <p:tgtEl>
                                          <p:spTgt spid="2356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ldLvl="0" animBg="1" autoUpdateAnimBg="0"/>
      <p:bldP spid="23557" grpId="0" animBg="1" autoUpdateAnimBg="0"/>
      <p:bldP spid="23558" grpId="0" bldLvl="0" animBg="1" autoUpdateAnimBg="0"/>
      <p:bldP spid="23559" grpId="0" animBg="1" autoUpdateAnimBg="0"/>
      <p:bldP spid="23560" grpId="0" bldLvl="0" autoUpdateAnimBg="0"/>
      <p:bldP spid="23561" grpId="0" bldLvl="0" autoUpdateAnimBg="0"/>
      <p:bldP spid="23565" grpId="0" autoUpdateAnimBg="0"/>
      <p:bldP spid="23566" grpId="0" animBg="1" autoUpdateAnimBg="0"/>
      <p:bldP spid="23567"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9744"/>
            <a:ext cx="9144000" cy="5164832"/>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98338" y="1277144"/>
            <a:ext cx="2533398" cy="2380675"/>
          </a:xfrm>
          <a:prstGeom prst="rect">
            <a:avLst/>
          </a:prstGeom>
        </p:spPr>
      </p:pic>
      <p:cxnSp>
        <p:nvCxnSpPr>
          <p:cNvPr id="3" name="直接连接符 2"/>
          <p:cNvCxnSpPr/>
          <p:nvPr/>
        </p:nvCxnSpPr>
        <p:spPr>
          <a:xfrm>
            <a:off x="3789138" y="1448019"/>
            <a:ext cx="0" cy="2057400"/>
          </a:xfrm>
          <a:prstGeom prst="line">
            <a:avLst/>
          </a:prstGeom>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4017737" y="1535887"/>
            <a:ext cx="1107997" cy="369332"/>
          </a:xfrm>
          <a:prstGeom prst="rect">
            <a:avLst/>
          </a:prstGeom>
        </p:spPr>
        <p:txBody>
          <a:bodyPr wrap="none">
            <a:spAutoFit/>
          </a:bodyPr>
          <a:lstStyle/>
          <a:p>
            <a:pPr algn="ctr" fontAlgn="auto">
              <a:spcBef>
                <a:spcPts val="0"/>
              </a:spcBef>
              <a:spcAft>
                <a:spcPts val="0"/>
              </a:spcAft>
              <a:defRPr/>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第四部分</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3970588" y="1884621"/>
            <a:ext cx="1723549" cy="553998"/>
          </a:xfrm>
          <a:prstGeom prst="rect">
            <a:avLst/>
          </a:prstGeom>
        </p:spPr>
        <p:txBody>
          <a:bodyPr wrap="none">
            <a:spAutoFit/>
          </a:bodyPr>
          <a:lstStyle/>
          <a:p>
            <a:pPr algn="ctr" fontAlgn="auto">
              <a:spcBef>
                <a:spcPts val="0"/>
              </a:spcBef>
              <a:spcAft>
                <a:spcPts val="0"/>
              </a:spcAft>
              <a:defRPr/>
            </a:pPr>
            <a:r>
              <a:rPr lang="zh-CN" altLang="en-US" sz="3000" b="1" dirty="0" smtClean="0">
                <a:latin typeface="微软雅黑" panose="020B0503020204020204" pitchFamily="34" charset="-122"/>
                <a:ea typeface="微软雅黑" panose="020B0503020204020204" pitchFamily="34" charset="-122"/>
              </a:rPr>
              <a:t>年终总结</a:t>
            </a:r>
            <a:endParaRPr lang="zh-CN" altLang="en-US" sz="3000" b="1" dirty="0">
              <a:latin typeface="微软雅黑" panose="020B0503020204020204" pitchFamily="34" charset="-122"/>
              <a:ea typeface="微软雅黑" panose="020B0503020204020204" pitchFamily="34" charset="-122"/>
            </a:endParaRPr>
          </a:p>
        </p:txBody>
      </p:sp>
      <p:sp>
        <p:nvSpPr>
          <p:cNvPr id="15" name="矩形 14"/>
          <p:cNvSpPr/>
          <p:nvPr/>
        </p:nvSpPr>
        <p:spPr bwMode="auto">
          <a:xfrm>
            <a:off x="4109301" y="2548341"/>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16" name="直接连接符 15"/>
          <p:cNvCxnSpPr/>
          <p:nvPr/>
        </p:nvCxnSpPr>
        <p:spPr bwMode="auto">
          <a:xfrm>
            <a:off x="4051487" y="2785274"/>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276743" y="2514819"/>
            <a:ext cx="1107996" cy="276999"/>
          </a:xfrm>
          <a:prstGeom prst="rect">
            <a:avLst/>
          </a:prstGeom>
          <a:noFill/>
          <a:ln>
            <a:noFill/>
          </a:ln>
        </p:spPr>
        <p:txBody>
          <a:bodyPr wrap="non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4023281" y="2830685"/>
            <a:ext cx="1697262" cy="646331"/>
          </a:xfrm>
          <a:prstGeom prst="rect">
            <a:avLst/>
          </a:prstGeom>
          <a:noFill/>
        </p:spPr>
        <p:txBody>
          <a:bodyPr wrap="square" rtlCol="0">
            <a:spAutoFit/>
          </a:bodyPr>
          <a:lstStyle/>
          <a:p>
            <a:pPr>
              <a:lnSpc>
                <a:spcPct val="150000"/>
              </a:lnSpc>
            </a:pP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文字添加</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0" name="矩形 19"/>
          <p:cNvSpPr/>
          <p:nvPr/>
        </p:nvSpPr>
        <p:spPr bwMode="auto">
          <a:xfrm>
            <a:off x="6084958" y="2548341"/>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21" name="直接连接符 20"/>
          <p:cNvCxnSpPr/>
          <p:nvPr/>
        </p:nvCxnSpPr>
        <p:spPr bwMode="auto">
          <a:xfrm>
            <a:off x="6027144" y="2785274"/>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252400" y="2514819"/>
            <a:ext cx="1107996" cy="276999"/>
          </a:xfrm>
          <a:prstGeom prst="rect">
            <a:avLst/>
          </a:prstGeom>
          <a:noFill/>
          <a:ln>
            <a:noFill/>
          </a:ln>
        </p:spPr>
        <p:txBody>
          <a:bodyPr wrap="non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5998938" y="2830685"/>
            <a:ext cx="1697262" cy="646331"/>
          </a:xfrm>
          <a:prstGeom prst="rect">
            <a:avLst/>
          </a:prstGeom>
          <a:noFill/>
        </p:spPr>
        <p:txBody>
          <a:bodyPr wrap="square" rtlCol="0">
            <a:spAutoFit/>
          </a:bodyPr>
          <a:lstStyle/>
          <a:p>
            <a:pPr>
              <a:lnSpc>
                <a:spcPct val="150000"/>
              </a:lnSpc>
            </a:pP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文字添加</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7" name="椭圆 16"/>
          <p:cNvSpPr/>
          <p:nvPr/>
        </p:nvSpPr>
        <p:spPr bwMode="auto">
          <a:xfrm>
            <a:off x="1919926" y="1665469"/>
            <a:ext cx="1427938" cy="1427938"/>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01053" y="1890978"/>
            <a:ext cx="923147" cy="880634"/>
          </a:xfrm>
          <a:prstGeom prst="rect">
            <a:avLst/>
          </a:prstGeom>
        </p:spPr>
      </p:pic>
    </p:spTree>
    <p:extLst>
      <p:ext uri="{BB962C8B-B14F-4D97-AF65-F5344CB8AC3E}">
        <p14:creationId xmlns:p14="http://schemas.microsoft.com/office/powerpoint/2010/main" val="699976852"/>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6"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circle(in)">
                                      <p:cBhvr>
                                        <p:cTn id="13" dur="500"/>
                                        <p:tgtEl>
                                          <p:spTgt spid="17"/>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randombar(horizontal)">
                                      <p:cBhvr>
                                        <p:cTn id="31" dur="500"/>
                                        <p:tgtEl>
                                          <p:spTgt spid="14"/>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2" presetClass="entr" presetSubtype="6"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1+#ppt_w/2"/>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1+#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par>
                                <p:cTn id="50" presetID="2" presetClass="entr" presetSubtype="6"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1+#ppt_w/2"/>
                                          </p:val>
                                        </p:tav>
                                        <p:tav tm="100000">
                                          <p:val>
                                            <p:strVal val="#ppt_x"/>
                                          </p:val>
                                        </p:tav>
                                      </p:tavLst>
                                    </p:anim>
                                    <p:anim calcmode="lin" valueType="num">
                                      <p:cBhvr additive="base">
                                        <p:cTn id="53" dur="500" fill="hold"/>
                                        <p:tgtEl>
                                          <p:spTgt spid="21"/>
                                        </p:tgtEl>
                                        <p:attrNameLst>
                                          <p:attrName>ppt_y</p:attrName>
                                        </p:attrNameLst>
                                      </p:cBhvr>
                                      <p:tavLst>
                                        <p:tav tm="0">
                                          <p:val>
                                            <p:strVal val="1+#ppt_h/2"/>
                                          </p:val>
                                        </p:tav>
                                        <p:tav tm="100000">
                                          <p:val>
                                            <p:strVal val="#ppt_y"/>
                                          </p:val>
                                        </p:tav>
                                      </p:tavLst>
                                    </p:anim>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par>
                                <p:cTn id="60" presetID="2" presetClass="entr" presetSubtype="2"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500" fill="hold"/>
                                        <p:tgtEl>
                                          <p:spTgt spid="22"/>
                                        </p:tgtEl>
                                        <p:attrNameLst>
                                          <p:attrName>ppt_x</p:attrName>
                                        </p:attrNameLst>
                                      </p:cBhvr>
                                      <p:tavLst>
                                        <p:tav tm="0">
                                          <p:val>
                                            <p:strVal val="1+#ppt_w/2"/>
                                          </p:val>
                                        </p:tav>
                                        <p:tav tm="100000">
                                          <p:val>
                                            <p:strVal val="#ppt_x"/>
                                          </p:val>
                                        </p:tav>
                                      </p:tavLst>
                                    </p:anim>
                                    <p:anim calcmode="lin" valueType="num">
                                      <p:cBhvr additive="base">
                                        <p:cTn id="63" dur="500" fill="hold"/>
                                        <p:tgtEl>
                                          <p:spTgt spid="22"/>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500" fill="hold"/>
                                        <p:tgtEl>
                                          <p:spTgt spid="23"/>
                                        </p:tgtEl>
                                        <p:attrNameLst>
                                          <p:attrName>ppt_x</p:attrName>
                                        </p:attrNameLst>
                                      </p:cBhvr>
                                      <p:tavLst>
                                        <p:tav tm="0">
                                          <p:val>
                                            <p:strVal val="1+#ppt_w/2"/>
                                          </p:val>
                                        </p:tav>
                                        <p:tav tm="100000">
                                          <p:val>
                                            <p:strVal val="#ppt_x"/>
                                          </p:val>
                                        </p:tav>
                                      </p:tavLst>
                                    </p:anim>
                                    <p:anim calcmode="lin" valueType="num">
                                      <p:cBhvr additive="base">
                                        <p:cTn id="6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8" grpId="0"/>
      <p:bldP spid="19" grpId="0"/>
      <p:bldP spid="20" grpId="0" animBg="1"/>
      <p:bldP spid="22" grpId="0"/>
      <p:bldP spid="23" grpId="0"/>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bwMode="auto">
          <a:xfrm>
            <a:off x="1441004" y="1132384"/>
            <a:ext cx="6048672" cy="3096344"/>
          </a:xfrm>
          <a:prstGeom prst="rect">
            <a:avLst/>
          </a:prstGeom>
          <a:solidFill>
            <a:schemeClr val="bg1">
              <a:lumMod val="95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dirty="0" smtClean="0">
              <a:ln>
                <a:noFill/>
              </a:ln>
              <a:solidFill>
                <a:schemeClr val="tx1"/>
              </a:solidFill>
              <a:effectLst/>
              <a:latin typeface="Arial" pitchFamily="34" charset="0"/>
              <a:ea typeface="微软雅黑" pitchFamily="34" charset="-122"/>
            </a:endParaRPr>
          </a:p>
        </p:txBody>
      </p:sp>
      <p:sp>
        <p:nvSpPr>
          <p:cNvPr id="18" name="矩形 17"/>
          <p:cNvSpPr/>
          <p:nvPr/>
        </p:nvSpPr>
        <p:spPr bwMode="auto">
          <a:xfrm>
            <a:off x="1871700" y="808348"/>
            <a:ext cx="1764196" cy="612068"/>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9" name="TextBox 18"/>
          <p:cNvSpPr txBox="1"/>
          <p:nvPr/>
        </p:nvSpPr>
        <p:spPr>
          <a:xfrm>
            <a:off x="2195736" y="871354"/>
            <a:ext cx="1015021" cy="477054"/>
          </a:xfrm>
          <a:prstGeom prst="rect">
            <a:avLst/>
          </a:prstGeom>
          <a:noFill/>
        </p:spPr>
        <p:txBody>
          <a:bodyPr wrap="none" rtlCol="0">
            <a:spAutoFit/>
          </a:bodyPr>
          <a:lstStyle/>
          <a:p>
            <a:r>
              <a:rPr lang="zh-CN" altLang="en-US" sz="2500" b="0" dirty="0" smtClean="0">
                <a:solidFill>
                  <a:schemeClr val="bg1"/>
                </a:solidFill>
                <a:latin typeface="微软雅黑" panose="020B0503020204020204" pitchFamily="34" charset="-122"/>
                <a:ea typeface="微软雅黑" panose="020B0503020204020204" pitchFamily="34" charset="-122"/>
              </a:rPr>
              <a:t>前  言</a:t>
            </a:r>
            <a:endParaRPr lang="zh-CN" altLang="en-US" sz="2500" b="0" dirty="0">
              <a:solidFill>
                <a:schemeClr val="bg1"/>
              </a:solidFill>
              <a:latin typeface="微软雅黑" panose="020B0503020204020204" pitchFamily="34" charset="-122"/>
              <a:ea typeface="微软雅黑" panose="020B0503020204020204" pitchFamily="34" charset="-122"/>
            </a:endParaRPr>
          </a:p>
        </p:txBody>
      </p:sp>
      <p:sp>
        <p:nvSpPr>
          <p:cNvPr id="20" name="标题 1"/>
          <p:cNvSpPr txBox="1">
            <a:spLocks/>
          </p:cNvSpPr>
          <p:nvPr/>
        </p:nvSpPr>
        <p:spPr>
          <a:xfrm>
            <a:off x="2053072" y="1762454"/>
            <a:ext cx="4824536" cy="1836204"/>
          </a:xfrm>
          <a:prstGeom prst="rect">
            <a:avLst/>
          </a:prstGeom>
        </p:spPr>
        <p:txBody>
          <a:bodyPr vert="horz" lIns="91417" tIns="45708" rIns="91417"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zh-CN" altLang="en-US" sz="1300" b="0" dirty="0" smtClean="0"/>
              <a:t>回顾</a:t>
            </a:r>
            <a:r>
              <a:rPr lang="zh-CN" altLang="en-US" sz="1300" b="0" dirty="0"/>
              <a:t>这半年的工作，在取得成绩的同时，我们也找到了工作中的不足和问题，主要反映于</a:t>
            </a:r>
            <a:r>
              <a:rPr lang="en-US" altLang="zh-CN" sz="1300" b="0" dirty="0"/>
              <a:t>xx</a:t>
            </a:r>
            <a:r>
              <a:rPr lang="zh-CN" altLang="en-US" sz="1300" b="0" dirty="0"/>
              <a:t>及</a:t>
            </a:r>
            <a:r>
              <a:rPr lang="en-US" altLang="zh-CN" sz="1300" b="0" dirty="0"/>
              <a:t>xxx</a:t>
            </a:r>
            <a:r>
              <a:rPr lang="zh-CN" altLang="en-US" sz="1300" b="0" dirty="0"/>
              <a:t>的风格、定型还有待进一步探索，尤其是网上的公司产品库充分体现我们</a:t>
            </a:r>
            <a:r>
              <a:rPr lang="en-US" altLang="zh-CN" sz="1300" b="0" dirty="0" err="1"/>
              <a:t>xxxxx</a:t>
            </a:r>
            <a:r>
              <a:rPr lang="zh-CN" altLang="en-US" sz="1300" b="0" dirty="0"/>
              <a:t>和我们这个平台能为客户提供良好的商机和快捷方便的信息、导航的功能发挥。展望新的一年，我们将继续努力，力争各项工作更上一个新台阶。</a:t>
            </a:r>
            <a:endParaRPr lang="zh-CN" altLang="en-US" sz="1300" dirty="0"/>
          </a:p>
          <a:p>
            <a:pPr algn="l">
              <a:lnSpc>
                <a:spcPct val="150000"/>
              </a:lnSpc>
            </a:pPr>
            <a:endParaRPr lang="zh-CN" altLang="en-US" sz="1300" b="1" dirty="0">
              <a:latin typeface="微软雅黑" pitchFamily="34" charset="-122"/>
              <a:ea typeface="微软雅黑" pitchFamily="34" charset="-122"/>
            </a:endParaRPr>
          </a:p>
        </p:txBody>
      </p:sp>
    </p:spTree>
    <p:extLst>
      <p:ext uri="{BB962C8B-B14F-4D97-AF65-F5344CB8AC3E}">
        <p14:creationId xmlns:p14="http://schemas.microsoft.com/office/powerpoint/2010/main" val="1936881272"/>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0"/>
                                        </p:tgtEl>
                                        <p:attrNameLst>
                                          <p:attrName>ppt_y</p:attrName>
                                        </p:attrNameLst>
                                      </p:cBhvr>
                                      <p:tavLst>
                                        <p:tav tm="0">
                                          <p:val>
                                            <p:strVal val="#ppt_y"/>
                                          </p:val>
                                        </p:tav>
                                        <p:tav tm="100000">
                                          <p:val>
                                            <p:strVal val="#ppt_y"/>
                                          </p:val>
                                        </p:tav>
                                      </p:tavLst>
                                    </p:anim>
                                    <p:anim calcmode="lin" valueType="num">
                                      <p:cBhvr>
                                        <p:cTn id="22"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4"/>
          <p:cNvSpPr txBox="1">
            <a:spLocks noChangeArrowheads="1"/>
          </p:cNvSpPr>
          <p:nvPr/>
        </p:nvSpPr>
        <p:spPr bwMode="auto">
          <a:xfrm>
            <a:off x="1824516" y="1393096"/>
            <a:ext cx="896399" cy="1476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8996">
                <a:solidFill>
                  <a:srgbClr val="21A3D0"/>
                </a:solidFill>
                <a:latin typeface="微软雅黑" panose="020B0503020204020204" pitchFamily="34" charset="-122"/>
                <a:ea typeface="微软雅黑" panose="020B0503020204020204" pitchFamily="34" charset="-122"/>
              </a:rPr>
              <a:t>4</a:t>
            </a:r>
            <a:endParaRPr lang="zh-CN" altLang="en-US" sz="8996">
              <a:solidFill>
                <a:srgbClr val="21A3D0"/>
              </a:solidFill>
              <a:latin typeface="微软雅黑" panose="020B0503020204020204" pitchFamily="34" charset="-122"/>
              <a:ea typeface="微软雅黑" panose="020B0503020204020204" pitchFamily="34" charset="-122"/>
            </a:endParaRPr>
          </a:p>
        </p:txBody>
      </p:sp>
      <p:sp>
        <p:nvSpPr>
          <p:cNvPr id="25603" name="TextBox 5"/>
          <p:cNvSpPr txBox="1">
            <a:spLocks noChangeArrowheads="1"/>
          </p:cNvSpPr>
          <p:nvPr/>
        </p:nvSpPr>
        <p:spPr bwMode="auto">
          <a:xfrm>
            <a:off x="1325839" y="2135756"/>
            <a:ext cx="729687"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249">
                <a:solidFill>
                  <a:srgbClr val="21A3D0"/>
                </a:solidFill>
              </a:rPr>
              <a:t>part</a:t>
            </a:r>
            <a:endParaRPr lang="zh-CN" altLang="en-US" sz="2249">
              <a:solidFill>
                <a:srgbClr val="21A3D0"/>
              </a:solidFill>
            </a:endParaRPr>
          </a:p>
        </p:txBody>
      </p:sp>
      <p:grpSp>
        <p:nvGrpSpPr>
          <p:cNvPr id="25604" name="Group 4"/>
          <p:cNvGrpSpPr>
            <a:grpSpLocks/>
          </p:cNvGrpSpPr>
          <p:nvPr/>
        </p:nvGrpSpPr>
        <p:grpSpPr bwMode="auto">
          <a:xfrm>
            <a:off x="2561225" y="1850117"/>
            <a:ext cx="5628267" cy="1370031"/>
            <a:chOff x="0" y="0"/>
            <a:chExt cx="7506505" cy="1828354"/>
          </a:xfrm>
        </p:grpSpPr>
        <p:sp>
          <p:nvSpPr>
            <p:cNvPr id="23559" name="TextBox 6"/>
            <p:cNvSpPr txBox="1">
              <a:spLocks noChangeArrowheads="1"/>
            </p:cNvSpPr>
            <p:nvPr/>
          </p:nvSpPr>
          <p:spPr bwMode="auto">
            <a:xfrm>
              <a:off x="20397" y="0"/>
              <a:ext cx="3069939" cy="523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949">
                  <a:solidFill>
                    <a:srgbClr val="2B2E30"/>
                  </a:solidFill>
                  <a:latin typeface="微软雅黑" panose="020B0503020204020204" pitchFamily="34" charset="-122"/>
                  <a:ea typeface="微软雅黑" panose="020B0503020204020204" pitchFamily="34" charset="-122"/>
                </a:rPr>
                <a:t>下一步工作计划</a:t>
              </a:r>
            </a:p>
          </p:txBody>
        </p:sp>
        <p:sp>
          <p:nvSpPr>
            <p:cNvPr id="23560" name="TextBox 7"/>
            <p:cNvSpPr txBox="1">
              <a:spLocks noChangeArrowheads="1"/>
            </p:cNvSpPr>
            <p:nvPr/>
          </p:nvSpPr>
          <p:spPr bwMode="auto">
            <a:xfrm>
              <a:off x="0" y="407518"/>
              <a:ext cx="7506505" cy="862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ea typeface="微软雅黑" panose="020B0503020204020204" pitchFamily="34" charset="-122"/>
                </a:rPr>
                <a:t>●</a:t>
              </a:r>
              <a:r>
                <a:rPr lang="zh-CN" altLang="en-US">
                  <a:ea typeface="微软雅黑" panose="020B0503020204020204" pitchFamily="34" charset="-122"/>
                </a:rPr>
                <a:t>继续推进新的管理方式   </a:t>
              </a:r>
              <a:r>
                <a:rPr lang="en-US" altLang="zh-CN">
                  <a:ea typeface="微软雅黑" panose="020B0503020204020204" pitchFamily="34" charset="-122"/>
                </a:rPr>
                <a:t>●</a:t>
              </a:r>
              <a:r>
                <a:rPr lang="zh-CN" altLang="en-US">
                  <a:ea typeface="微软雅黑" panose="020B0503020204020204" pitchFamily="34" charset="-122"/>
                </a:rPr>
                <a:t>营销结构调整   </a:t>
              </a:r>
              <a:r>
                <a:rPr lang="en-US" altLang="zh-CN">
                  <a:ea typeface="微软雅黑" panose="020B0503020204020204" pitchFamily="34" charset="-122"/>
                </a:rPr>
                <a:t>●</a:t>
              </a:r>
              <a:r>
                <a:rPr lang="zh-CN" altLang="en-US">
                  <a:ea typeface="微软雅黑" panose="020B0503020204020204" pitchFamily="34" charset="-122"/>
                </a:rPr>
                <a:t>加强新产品开发力度</a:t>
              </a:r>
              <a:endParaRPr lang="zh-CN" altLang="en-US"/>
            </a:p>
          </p:txBody>
        </p:sp>
        <p:sp>
          <p:nvSpPr>
            <p:cNvPr id="23561" name="TextBox 15"/>
            <p:cNvSpPr txBox="1">
              <a:spLocks noChangeArrowheads="1"/>
            </p:cNvSpPr>
            <p:nvPr/>
          </p:nvSpPr>
          <p:spPr bwMode="auto">
            <a:xfrm>
              <a:off x="29785" y="965803"/>
              <a:ext cx="7240574" cy="862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章节导语。这里可以用几句话描述本章的主要内容，也能给观众思维一个缓冲的时间。</a:t>
              </a:r>
            </a:p>
          </p:txBody>
        </p:sp>
      </p:grpSp>
      <p:cxnSp>
        <p:nvCxnSpPr>
          <p:cNvPr id="25608" name="直接连接符 10"/>
          <p:cNvCxnSpPr>
            <a:cxnSpLocks noChangeShapeType="1"/>
          </p:cNvCxnSpPr>
          <p:nvPr/>
        </p:nvCxnSpPr>
        <p:spPr bwMode="auto">
          <a:xfrm flipH="1">
            <a:off x="2681432" y="2497564"/>
            <a:ext cx="6462569"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609" name="Freeform 10"/>
          <p:cNvSpPr>
            <a:spLocks/>
          </p:cNvSpPr>
          <p:nvPr/>
        </p:nvSpPr>
        <p:spPr bwMode="auto">
          <a:xfrm>
            <a:off x="862867" y="1654931"/>
            <a:ext cx="1386536" cy="1457946"/>
          </a:xfrm>
          <a:custGeom>
            <a:avLst/>
            <a:gdLst>
              <a:gd name="T0" fmla="*/ 2147483647 w 3480"/>
              <a:gd name="T1" fmla="*/ 2147483647 h 3657"/>
              <a:gd name="T2" fmla="*/ 2147483647 w 3480"/>
              <a:gd name="T3" fmla="*/ 2147483647 h 3657"/>
              <a:gd name="T4" fmla="*/ 2147483647 w 3480"/>
              <a:gd name="T5" fmla="*/ 2147483647 h 3657"/>
              <a:gd name="T6" fmla="*/ 2147483647 w 3480"/>
              <a:gd name="T7" fmla="*/ 2147483647 h 3657"/>
              <a:gd name="T8" fmla="*/ 2147483647 w 3480"/>
              <a:gd name="T9" fmla="*/ 2147483647 h 3657"/>
              <a:gd name="T10" fmla="*/ 2147483647 w 3480"/>
              <a:gd name="T11" fmla="*/ 2147483647 h 3657"/>
              <a:gd name="T12" fmla="*/ 2147483647 w 3480"/>
              <a:gd name="T13" fmla="*/ 2147483647 h 3657"/>
              <a:gd name="T14" fmla="*/ 2147483647 w 3480"/>
              <a:gd name="T15" fmla="*/ 2147483647 h 3657"/>
              <a:gd name="T16" fmla="*/ 2147483647 w 3480"/>
              <a:gd name="T17" fmla="*/ 0 h 3657"/>
              <a:gd name="T18" fmla="*/ 2147483647 w 3480"/>
              <a:gd name="T19" fmla="*/ 2147483647 h 3657"/>
              <a:gd name="T20" fmla="*/ 2147483647 w 3480"/>
              <a:gd name="T21" fmla="*/ 2147483647 h 3657"/>
              <a:gd name="T22" fmla="*/ 2147483647 w 3480"/>
              <a:gd name="T23" fmla="*/ 2147483647 h 3657"/>
              <a:gd name="T24" fmla="*/ 2147483647 w 3480"/>
              <a:gd name="T25" fmla="*/ 2147483647 h 3657"/>
              <a:gd name="T26" fmla="*/ 2147483647 w 3480"/>
              <a:gd name="T27" fmla="*/ 2147483647 h 3657"/>
              <a:gd name="T28" fmla="*/ 2147483647 w 3480"/>
              <a:gd name="T29" fmla="*/ 2147483647 h 3657"/>
              <a:gd name="T30" fmla="*/ 2147483647 w 3480"/>
              <a:gd name="T31" fmla="*/ 2147483647 h 36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480" h="3657">
                <a:moveTo>
                  <a:pt x="3233" y="2268"/>
                </a:moveTo>
                <a:cubicBezTo>
                  <a:pt x="3185" y="2397"/>
                  <a:pt x="3118" y="2521"/>
                  <a:pt x="3033" y="2634"/>
                </a:cubicBezTo>
                <a:cubicBezTo>
                  <a:pt x="2556" y="3266"/>
                  <a:pt x="1655" y="3393"/>
                  <a:pt x="1023" y="2915"/>
                </a:cubicBezTo>
                <a:cubicBezTo>
                  <a:pt x="390" y="2438"/>
                  <a:pt x="264" y="1538"/>
                  <a:pt x="741" y="905"/>
                </a:cubicBezTo>
                <a:cubicBezTo>
                  <a:pt x="1041" y="507"/>
                  <a:pt x="1523" y="295"/>
                  <a:pt x="2017" y="340"/>
                </a:cubicBezTo>
                <a:lnTo>
                  <a:pt x="2079" y="345"/>
                </a:lnTo>
                <a:lnTo>
                  <a:pt x="2067" y="489"/>
                </a:lnTo>
                <a:lnTo>
                  <a:pt x="2289" y="254"/>
                </a:lnTo>
                <a:lnTo>
                  <a:pt x="2110" y="0"/>
                </a:lnTo>
                <a:lnTo>
                  <a:pt x="2100" y="113"/>
                </a:lnTo>
                <a:lnTo>
                  <a:pt x="2038" y="107"/>
                </a:lnTo>
                <a:cubicBezTo>
                  <a:pt x="1463" y="55"/>
                  <a:pt x="903" y="302"/>
                  <a:pt x="554" y="764"/>
                </a:cubicBezTo>
                <a:cubicBezTo>
                  <a:pt x="0" y="1500"/>
                  <a:pt x="146" y="2547"/>
                  <a:pt x="882" y="3102"/>
                </a:cubicBezTo>
                <a:cubicBezTo>
                  <a:pt x="1618" y="3657"/>
                  <a:pt x="2664" y="3510"/>
                  <a:pt x="3219" y="2774"/>
                </a:cubicBezTo>
                <a:cubicBezTo>
                  <a:pt x="3336" y="2619"/>
                  <a:pt x="3423" y="2448"/>
                  <a:pt x="3480" y="2268"/>
                </a:cubicBezTo>
                <a:lnTo>
                  <a:pt x="3233" y="226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1484273498"/>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3" presetClass="path" presetSubtype="0" accel="50000" decel="50000" fill="hold" grpId="0" nodeType="afterEffect">
                                  <p:stCondLst>
                                    <p:cond delay="0"/>
                                  </p:stCondLst>
                                  <p:childTnLst>
                                    <p:animMotion origin="layout" path="M -0.25004 -4.44444E-6 L 2.68115E-6 -4.44444E-6 " pathEditMode="relative" rAng="0" ptsTypes="AA">
                                      <p:cBhvr>
                                        <p:cTn id="6" dur="2000" fill="hold"/>
                                        <p:tgtEl>
                                          <p:spTgt spid="25609"/>
                                        </p:tgtEl>
                                        <p:attrNameLst>
                                          <p:attrName>ppt_x,ppt_y</p:attrName>
                                        </p:attrNameLst>
                                      </p:cBhvr>
                                      <p:rCtr x="12500" y="0"/>
                                    </p:animMotion>
                                  </p:childTnLst>
                                </p:cTn>
                              </p:par>
                              <p:par>
                                <p:cTn id="7" presetID="8" presetClass="emph" presetSubtype="0" fill="hold" grpId="1" nodeType="withEffect">
                                  <p:stCondLst>
                                    <p:cond delay="0"/>
                                  </p:stCondLst>
                                  <p:childTnLst>
                                    <p:animRot by="21600000">
                                      <p:cBhvr>
                                        <p:cTn id="8" dur="2000" fill="hold"/>
                                        <p:tgtEl>
                                          <p:spTgt spid="25609"/>
                                        </p:tgtEl>
                                        <p:attrNameLst>
                                          <p:attrName>r</p:attrName>
                                        </p:attrNameLst>
                                      </p:cBhvr>
                                    </p:animRot>
                                  </p:childTnLst>
                                </p:cTn>
                              </p:par>
                            </p:childTnLst>
                          </p:cTn>
                        </p:par>
                        <p:par>
                          <p:cTn id="9" fill="hold" nodeType="afterGroup">
                            <p:stCondLst>
                              <p:cond delay="2000"/>
                            </p:stCondLst>
                            <p:childTnLst>
                              <p:par>
                                <p:cTn id="10" presetID="47" presetClass="entr" presetSubtype="0" fill="hold" grpId="0" nodeType="afterEffect">
                                  <p:stCondLst>
                                    <p:cond delay="0"/>
                                  </p:stCondLst>
                                  <p:childTnLst>
                                    <p:set>
                                      <p:cBhvr>
                                        <p:cTn id="11" dur="1" fill="hold">
                                          <p:stCondLst>
                                            <p:cond delay="0"/>
                                          </p:stCondLst>
                                        </p:cTn>
                                        <p:tgtEl>
                                          <p:spTgt spid="25603"/>
                                        </p:tgtEl>
                                        <p:attrNameLst>
                                          <p:attrName>style.visibility</p:attrName>
                                        </p:attrNameLst>
                                      </p:cBhvr>
                                      <p:to>
                                        <p:strVal val="visible"/>
                                      </p:to>
                                    </p:set>
                                    <p:animEffect transition="in" filter="fade">
                                      <p:cBhvr>
                                        <p:cTn id="12" dur="1000"/>
                                        <p:tgtEl>
                                          <p:spTgt spid="25603"/>
                                        </p:tgtEl>
                                      </p:cBhvr>
                                    </p:animEffect>
                                    <p:anim calcmode="lin" valueType="num">
                                      <p:cBhvr>
                                        <p:cTn id="13" dur="1000" fill="hold"/>
                                        <p:tgtEl>
                                          <p:spTgt spid="25603"/>
                                        </p:tgtEl>
                                        <p:attrNameLst>
                                          <p:attrName>ppt_x</p:attrName>
                                        </p:attrNameLst>
                                      </p:cBhvr>
                                      <p:tavLst>
                                        <p:tav tm="0">
                                          <p:val>
                                            <p:strVal val="#ppt_x"/>
                                          </p:val>
                                        </p:tav>
                                        <p:tav tm="100000">
                                          <p:val>
                                            <p:strVal val="#ppt_x"/>
                                          </p:val>
                                        </p:tav>
                                      </p:tavLst>
                                    </p:anim>
                                    <p:anim calcmode="lin" valueType="num">
                                      <p:cBhvr>
                                        <p:cTn id="14" dur="1000" fill="hold"/>
                                        <p:tgtEl>
                                          <p:spTgt spid="2560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5602"/>
                                        </p:tgtEl>
                                        <p:attrNameLst>
                                          <p:attrName>style.visibility</p:attrName>
                                        </p:attrNameLst>
                                      </p:cBhvr>
                                      <p:to>
                                        <p:strVal val="visible"/>
                                      </p:to>
                                    </p:set>
                                    <p:animEffect transition="in" filter="fade">
                                      <p:cBhvr>
                                        <p:cTn id="17" dur="1000"/>
                                        <p:tgtEl>
                                          <p:spTgt spid="25602"/>
                                        </p:tgtEl>
                                      </p:cBhvr>
                                    </p:animEffect>
                                    <p:anim calcmode="lin" valueType="num">
                                      <p:cBhvr>
                                        <p:cTn id="18" dur="1000" fill="hold"/>
                                        <p:tgtEl>
                                          <p:spTgt spid="25602"/>
                                        </p:tgtEl>
                                        <p:attrNameLst>
                                          <p:attrName>ppt_x</p:attrName>
                                        </p:attrNameLst>
                                      </p:cBhvr>
                                      <p:tavLst>
                                        <p:tav tm="0">
                                          <p:val>
                                            <p:strVal val="#ppt_x"/>
                                          </p:val>
                                        </p:tav>
                                        <p:tav tm="100000">
                                          <p:val>
                                            <p:strVal val="#ppt_x"/>
                                          </p:val>
                                        </p:tav>
                                      </p:tavLst>
                                    </p:anim>
                                    <p:anim calcmode="lin" valueType="num">
                                      <p:cBhvr>
                                        <p:cTn id="19" dur="1000" fill="hold"/>
                                        <p:tgtEl>
                                          <p:spTgt spid="25602"/>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3000"/>
                            </p:stCondLst>
                            <p:childTnLst>
                              <p:par>
                                <p:cTn id="21" presetID="22" presetClass="entr" presetSubtype="8" fill="hold" nodeType="afterEffect">
                                  <p:stCondLst>
                                    <p:cond delay="0"/>
                                  </p:stCondLst>
                                  <p:childTnLst>
                                    <p:set>
                                      <p:cBhvr>
                                        <p:cTn id="22" dur="1" fill="hold">
                                          <p:stCondLst>
                                            <p:cond delay="0"/>
                                          </p:stCondLst>
                                        </p:cTn>
                                        <p:tgtEl>
                                          <p:spTgt spid="25608"/>
                                        </p:tgtEl>
                                        <p:attrNameLst>
                                          <p:attrName>style.visibility</p:attrName>
                                        </p:attrNameLst>
                                      </p:cBhvr>
                                      <p:to>
                                        <p:strVal val="visible"/>
                                      </p:to>
                                    </p:set>
                                    <p:animEffect transition="in" filter="wipe(left)">
                                      <p:cBhvr>
                                        <p:cTn id="23" dur="2000"/>
                                        <p:tgtEl>
                                          <p:spTgt spid="25608"/>
                                        </p:tgtEl>
                                      </p:cBhvr>
                                    </p:animEffect>
                                  </p:childTnLst>
                                </p:cTn>
                              </p:par>
                            </p:childTnLst>
                          </p:cTn>
                        </p:par>
                        <p:par>
                          <p:cTn id="24" fill="hold" nodeType="afterGroup">
                            <p:stCondLst>
                              <p:cond delay="5000"/>
                            </p:stCondLst>
                            <p:childTnLst>
                              <p:par>
                                <p:cTn id="25" presetID="16" presetClass="entr" presetSubtype="42" fill="hold" nodeType="afterEffect">
                                  <p:stCondLst>
                                    <p:cond delay="0"/>
                                  </p:stCondLst>
                                  <p:childTnLst>
                                    <p:set>
                                      <p:cBhvr>
                                        <p:cTn id="26" dur="1" fill="hold">
                                          <p:stCondLst>
                                            <p:cond delay="0"/>
                                          </p:stCondLst>
                                        </p:cTn>
                                        <p:tgtEl>
                                          <p:spTgt spid="25604"/>
                                        </p:tgtEl>
                                        <p:attrNameLst>
                                          <p:attrName>style.visibility</p:attrName>
                                        </p:attrNameLst>
                                      </p:cBhvr>
                                      <p:to>
                                        <p:strVal val="visible"/>
                                      </p:to>
                                    </p:set>
                                    <p:animEffect transition="in" filter="barn(outHorizontal)">
                                      <p:cBhvr>
                                        <p:cTn id="27" dur="10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utoUpdateAnimBg="0"/>
      <p:bldP spid="25609" grpId="0" animBg="1"/>
      <p:bldP spid="25609"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1"/>
          <p:cNvSpPr txBox="1">
            <a:spLocks noChangeArrowheads="1"/>
          </p:cNvSpPr>
          <p:nvPr/>
        </p:nvSpPr>
        <p:spPr bwMode="auto">
          <a:xfrm>
            <a:off x="824781" y="1343110"/>
            <a:ext cx="2132767" cy="830997"/>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defTabSz="912813" eaLnBrk="0" hangingPunct="0">
              <a:tabLst>
                <a:tab pos="136525" algn="l"/>
              </a:tabLst>
              <a:defRPr>
                <a:solidFill>
                  <a:schemeClr val="tx1"/>
                </a:solidFill>
                <a:latin typeface="Arial" panose="020B0604020202020204" pitchFamily="34" charset="0"/>
                <a:ea typeface="宋体" panose="02010600030101010101" pitchFamily="2" charset="-122"/>
              </a:defRPr>
            </a:lvl1pPr>
            <a:lvl2pPr marL="742950" indent="-285750" defTabSz="912813" eaLnBrk="0" hangingPunct="0">
              <a:tabLst>
                <a:tab pos="136525" algn="l"/>
              </a:tabLst>
              <a:defRPr>
                <a:solidFill>
                  <a:schemeClr val="tx1"/>
                </a:solidFill>
                <a:latin typeface="Arial" panose="020B0604020202020204" pitchFamily="34" charset="0"/>
                <a:ea typeface="宋体" panose="02010600030101010101" pitchFamily="2" charset="-122"/>
              </a:defRPr>
            </a:lvl2pPr>
            <a:lvl3pPr defTabSz="912813" eaLnBrk="0" hangingPunct="0">
              <a:tabLst>
                <a:tab pos="136525" algn="l"/>
              </a:tabLst>
              <a:defRPr>
                <a:solidFill>
                  <a:schemeClr val="tx1"/>
                </a:solidFill>
                <a:latin typeface="Arial" panose="020B0604020202020204" pitchFamily="34" charset="0"/>
                <a:ea typeface="宋体" panose="02010600030101010101" pitchFamily="2" charset="-122"/>
              </a:defRPr>
            </a:lvl3pPr>
            <a:lvl4pPr marL="1600200" indent="-228600" defTabSz="912813" eaLnBrk="0" hangingPunct="0">
              <a:tabLst>
                <a:tab pos="136525" algn="l"/>
              </a:tabLst>
              <a:defRPr>
                <a:solidFill>
                  <a:schemeClr val="tx1"/>
                </a:solidFill>
                <a:latin typeface="Arial" panose="020B0604020202020204" pitchFamily="34" charset="0"/>
                <a:ea typeface="宋体" panose="02010600030101010101" pitchFamily="2" charset="-122"/>
              </a:defRPr>
            </a:lvl4pPr>
            <a:lvl5pPr marL="2057400" indent="-228600" defTabSz="912813" eaLnBrk="0" hangingPunct="0">
              <a:tabLst>
                <a:tab pos="136525" algn="l"/>
              </a:tabLst>
              <a:defRPr>
                <a:solidFill>
                  <a:schemeClr val="tx1"/>
                </a:solidFill>
                <a:latin typeface="Arial" panose="020B060402020202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9pPr>
          </a:lstStyle>
          <a:p>
            <a:pPr marL="0" lvl="2">
              <a:buClr>
                <a:srgbClr val="0070C0"/>
              </a:buClr>
              <a:buSzPct val="80000"/>
            </a:pPr>
            <a:r>
              <a:rPr lang="zh-CN" altLang="en-US" sz="1200">
                <a:latin typeface="微软雅黑" panose="020B0503020204020204" pitchFamily="34" charset="-122"/>
                <a:ea typeface="微软雅黑" panose="020B0503020204020204" pitchFamily="34" charset="-122"/>
              </a:rPr>
              <a:t>单击填加标题</a:t>
            </a:r>
            <a:endParaRPr lang="en-US" altLang="zh-CN" sz="1200">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latin typeface="微软雅黑" panose="020B0503020204020204" pitchFamily="34" charset="-122"/>
                <a:ea typeface="微软雅黑" panose="020B0503020204020204" pitchFamily="34" charset="-122"/>
              </a:rPr>
              <a:t>点击添加文本点击添加文本</a:t>
            </a:r>
            <a:endParaRPr lang="en-US" altLang="zh-CN" sz="1200">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latin typeface="微软雅黑" panose="020B0503020204020204" pitchFamily="34" charset="-122"/>
                <a:ea typeface="微软雅黑" panose="020B0503020204020204" pitchFamily="34" charset="-122"/>
              </a:rPr>
              <a:t>点击添加文本点击添加文本</a:t>
            </a:r>
            <a:endParaRPr lang="en-US" altLang="zh-CN" sz="1200">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latin typeface="微软雅黑" panose="020B0503020204020204" pitchFamily="34" charset="-122"/>
                <a:ea typeface="微软雅黑" panose="020B0503020204020204" pitchFamily="34" charset="-122"/>
              </a:rPr>
              <a:t>点击添加文本点击添加文本</a:t>
            </a:r>
            <a:endParaRPr lang="en-US" altLang="zh-CN" sz="1200">
              <a:latin typeface="微软雅黑" panose="020B0503020204020204" pitchFamily="34" charset="-122"/>
              <a:ea typeface="微软雅黑" panose="020B0503020204020204" pitchFamily="34" charset="-122"/>
            </a:endParaRPr>
          </a:p>
        </p:txBody>
      </p:sp>
      <p:sp>
        <p:nvSpPr>
          <p:cNvPr id="26627" name="Text Box 45"/>
          <p:cNvSpPr txBox="1">
            <a:spLocks noChangeArrowheads="1"/>
          </p:cNvSpPr>
          <p:nvPr/>
        </p:nvSpPr>
        <p:spPr bwMode="auto">
          <a:xfrm>
            <a:off x="5491399" y="3162864"/>
            <a:ext cx="2807588" cy="101566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latin typeface="微软雅黑" panose="020B0503020204020204" pitchFamily="34" charset="-122"/>
                <a:ea typeface="微软雅黑" panose="020B0503020204020204" pitchFamily="34" charset="-122"/>
              </a:rPr>
              <a:t>单击填加标题</a:t>
            </a:r>
            <a:endParaRPr lang="en-US" altLang="zh-CN" sz="1200">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latin typeface="微软雅黑" panose="020B0503020204020204" pitchFamily="34" charset="-122"/>
                <a:ea typeface="微软雅黑" panose="020B0503020204020204" pitchFamily="34" charset="-122"/>
              </a:rPr>
              <a:t>点击添加文本点击添加文本</a:t>
            </a:r>
            <a:endParaRPr lang="en-US" altLang="zh-CN" sz="1200">
              <a:latin typeface="微软雅黑" panose="020B0503020204020204" pitchFamily="34" charset="-122"/>
              <a:ea typeface="微软雅黑" panose="020B0503020204020204" pitchFamily="34" charset="-122"/>
            </a:endParaRPr>
          </a:p>
          <a:p>
            <a:pPr eaLnBrk="1" hangingPunct="1"/>
            <a:endParaRPr lang="en-US" altLang="zh-CN" sz="1200"/>
          </a:p>
          <a:p>
            <a:pPr eaLnBrk="1" hangingPunct="1"/>
            <a:r>
              <a:rPr lang="zh-CN" altLang="en-US" sz="1200">
                <a:latin typeface="微软雅黑" panose="020B0503020204020204" pitchFamily="34" charset="-122"/>
                <a:ea typeface="微软雅黑" panose="020B0503020204020204" pitchFamily="34" charset="-122"/>
              </a:rPr>
              <a:t>单击填加标题</a:t>
            </a:r>
            <a:endParaRPr lang="en-US" altLang="zh-CN" sz="1200">
              <a:latin typeface="微软雅黑" panose="020B0503020204020204" pitchFamily="34" charset="-122"/>
              <a:ea typeface="微软雅黑" panose="020B0503020204020204" pitchFamily="34" charset="-122"/>
            </a:endParaRPr>
          </a:p>
          <a:p>
            <a:pPr marL="0" lvl="2">
              <a:buClr>
                <a:srgbClr val="0070C0"/>
              </a:buClr>
              <a:buSzPct val="80000"/>
            </a:pPr>
            <a:r>
              <a:rPr lang="zh-CN" altLang="en-US" sz="1200">
                <a:latin typeface="微软雅黑" panose="020B0503020204020204" pitchFamily="34" charset="-122"/>
                <a:ea typeface="微软雅黑" panose="020B0503020204020204" pitchFamily="34" charset="-122"/>
              </a:rPr>
              <a:t>点击添加文本点击添加文本</a:t>
            </a:r>
            <a:endParaRPr lang="en-US" altLang="zh-CN" sz="1200">
              <a:latin typeface="微软雅黑" panose="020B0503020204020204" pitchFamily="34" charset="-122"/>
              <a:ea typeface="微软雅黑" panose="020B0503020204020204" pitchFamily="34" charset="-122"/>
            </a:endParaRPr>
          </a:p>
        </p:txBody>
      </p:sp>
      <p:grpSp>
        <p:nvGrpSpPr>
          <p:cNvPr id="24580" name="Group 4"/>
          <p:cNvGrpSpPr>
            <a:grpSpLocks/>
          </p:cNvGrpSpPr>
          <p:nvPr/>
        </p:nvGrpSpPr>
        <p:grpSpPr bwMode="auto">
          <a:xfrm>
            <a:off x="1478179" y="2070296"/>
            <a:ext cx="5885342" cy="2648107"/>
            <a:chOff x="0" y="0"/>
            <a:chExt cx="3629" cy="1633"/>
          </a:xfrm>
        </p:grpSpPr>
        <p:sp>
          <p:nvSpPr>
            <p:cNvPr id="24593" name="Freeform 30"/>
            <p:cNvSpPr>
              <a:spLocks/>
            </p:cNvSpPr>
            <p:nvPr/>
          </p:nvSpPr>
          <p:spPr bwMode="auto">
            <a:xfrm>
              <a:off x="726" y="1225"/>
              <a:ext cx="726" cy="408"/>
            </a:xfrm>
            <a:custGeom>
              <a:avLst/>
              <a:gdLst>
                <a:gd name="T0" fmla="*/ 0 w 726"/>
                <a:gd name="T1" fmla="*/ 408 h 408"/>
                <a:gd name="T2" fmla="*/ 0 w 726"/>
                <a:gd name="T3" fmla="*/ 0 h 408"/>
                <a:gd name="T4" fmla="*/ 726 w 726"/>
                <a:gd name="T5" fmla="*/ 0 h 408"/>
                <a:gd name="T6" fmla="*/ 0 60000 65536"/>
                <a:gd name="T7" fmla="*/ 0 60000 65536"/>
                <a:gd name="T8" fmla="*/ 0 60000 65536"/>
              </a:gdLst>
              <a:ahLst/>
              <a:cxnLst>
                <a:cxn ang="T6">
                  <a:pos x="T0" y="T1"/>
                </a:cxn>
                <a:cxn ang="T7">
                  <a:pos x="T2" y="T3"/>
                </a:cxn>
                <a:cxn ang="T8">
                  <a:pos x="T4" y="T5"/>
                </a:cxn>
              </a:cxnLst>
              <a:rect l="0" t="0" r="r" b="b"/>
              <a:pathLst>
                <a:path w="726" h="408">
                  <a:moveTo>
                    <a:pt x="0" y="408"/>
                  </a:moveTo>
                  <a:lnTo>
                    <a:pt x="0" y="0"/>
                  </a:lnTo>
                  <a:lnTo>
                    <a:pt x="726" y="0"/>
                  </a:lnTo>
                </a:path>
              </a:pathLst>
            </a:custGeom>
            <a:noFill/>
            <a:ln w="25400" cap="flat" cmpd="sng">
              <a:solidFill>
                <a:schemeClr val="tx2"/>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4" name="Freeform 31"/>
            <p:cNvSpPr>
              <a:spLocks/>
            </p:cNvSpPr>
            <p:nvPr/>
          </p:nvSpPr>
          <p:spPr bwMode="auto">
            <a:xfrm>
              <a:off x="1451" y="816"/>
              <a:ext cx="726" cy="408"/>
            </a:xfrm>
            <a:custGeom>
              <a:avLst/>
              <a:gdLst>
                <a:gd name="T0" fmla="*/ 0 w 726"/>
                <a:gd name="T1" fmla="*/ 408 h 408"/>
                <a:gd name="T2" fmla="*/ 0 w 726"/>
                <a:gd name="T3" fmla="*/ 0 h 408"/>
                <a:gd name="T4" fmla="*/ 726 w 726"/>
                <a:gd name="T5" fmla="*/ 0 h 408"/>
                <a:gd name="T6" fmla="*/ 0 60000 65536"/>
                <a:gd name="T7" fmla="*/ 0 60000 65536"/>
                <a:gd name="T8" fmla="*/ 0 60000 65536"/>
              </a:gdLst>
              <a:ahLst/>
              <a:cxnLst>
                <a:cxn ang="T6">
                  <a:pos x="T0" y="T1"/>
                </a:cxn>
                <a:cxn ang="T7">
                  <a:pos x="T2" y="T3"/>
                </a:cxn>
                <a:cxn ang="T8">
                  <a:pos x="T4" y="T5"/>
                </a:cxn>
              </a:cxnLst>
              <a:rect l="0" t="0" r="r" b="b"/>
              <a:pathLst>
                <a:path w="726" h="408">
                  <a:moveTo>
                    <a:pt x="0" y="408"/>
                  </a:moveTo>
                  <a:lnTo>
                    <a:pt x="0" y="0"/>
                  </a:lnTo>
                  <a:lnTo>
                    <a:pt x="726" y="0"/>
                  </a:lnTo>
                </a:path>
              </a:pathLst>
            </a:custGeom>
            <a:noFill/>
            <a:ln w="25400" cap="flat" cmpd="sng">
              <a:solidFill>
                <a:schemeClr val="tx2"/>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5" name="Freeform 32"/>
            <p:cNvSpPr>
              <a:spLocks/>
            </p:cNvSpPr>
            <p:nvPr/>
          </p:nvSpPr>
          <p:spPr bwMode="auto">
            <a:xfrm>
              <a:off x="2177" y="408"/>
              <a:ext cx="726" cy="408"/>
            </a:xfrm>
            <a:custGeom>
              <a:avLst/>
              <a:gdLst>
                <a:gd name="T0" fmla="*/ 0 w 726"/>
                <a:gd name="T1" fmla="*/ 408 h 408"/>
                <a:gd name="T2" fmla="*/ 0 w 726"/>
                <a:gd name="T3" fmla="*/ 0 h 408"/>
                <a:gd name="T4" fmla="*/ 726 w 726"/>
                <a:gd name="T5" fmla="*/ 0 h 408"/>
                <a:gd name="T6" fmla="*/ 0 60000 65536"/>
                <a:gd name="T7" fmla="*/ 0 60000 65536"/>
                <a:gd name="T8" fmla="*/ 0 60000 65536"/>
              </a:gdLst>
              <a:ahLst/>
              <a:cxnLst>
                <a:cxn ang="T6">
                  <a:pos x="T0" y="T1"/>
                </a:cxn>
                <a:cxn ang="T7">
                  <a:pos x="T2" y="T3"/>
                </a:cxn>
                <a:cxn ang="T8">
                  <a:pos x="T4" y="T5"/>
                </a:cxn>
              </a:cxnLst>
              <a:rect l="0" t="0" r="r" b="b"/>
              <a:pathLst>
                <a:path w="726" h="408">
                  <a:moveTo>
                    <a:pt x="0" y="408"/>
                  </a:moveTo>
                  <a:lnTo>
                    <a:pt x="0" y="0"/>
                  </a:lnTo>
                  <a:lnTo>
                    <a:pt x="726" y="0"/>
                  </a:lnTo>
                </a:path>
              </a:pathLst>
            </a:custGeom>
            <a:noFill/>
            <a:ln w="25400" cap="flat" cmpd="sng">
              <a:solidFill>
                <a:schemeClr val="tx2"/>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6" name="Freeform 33"/>
            <p:cNvSpPr>
              <a:spLocks/>
            </p:cNvSpPr>
            <p:nvPr/>
          </p:nvSpPr>
          <p:spPr bwMode="auto">
            <a:xfrm>
              <a:off x="2903" y="0"/>
              <a:ext cx="726" cy="408"/>
            </a:xfrm>
            <a:custGeom>
              <a:avLst/>
              <a:gdLst>
                <a:gd name="T0" fmla="*/ 0 w 726"/>
                <a:gd name="T1" fmla="*/ 408 h 408"/>
                <a:gd name="T2" fmla="*/ 0 w 726"/>
                <a:gd name="T3" fmla="*/ 0 h 408"/>
                <a:gd name="T4" fmla="*/ 726 w 726"/>
                <a:gd name="T5" fmla="*/ 0 h 408"/>
                <a:gd name="T6" fmla="*/ 0 60000 65536"/>
                <a:gd name="T7" fmla="*/ 0 60000 65536"/>
                <a:gd name="T8" fmla="*/ 0 60000 65536"/>
              </a:gdLst>
              <a:ahLst/>
              <a:cxnLst>
                <a:cxn ang="T6">
                  <a:pos x="T0" y="T1"/>
                </a:cxn>
                <a:cxn ang="T7">
                  <a:pos x="T2" y="T3"/>
                </a:cxn>
                <a:cxn ang="T8">
                  <a:pos x="T4" y="T5"/>
                </a:cxn>
              </a:cxnLst>
              <a:rect l="0" t="0" r="r" b="b"/>
              <a:pathLst>
                <a:path w="726" h="408">
                  <a:moveTo>
                    <a:pt x="0" y="408"/>
                  </a:moveTo>
                  <a:lnTo>
                    <a:pt x="0" y="0"/>
                  </a:lnTo>
                  <a:lnTo>
                    <a:pt x="726" y="0"/>
                  </a:lnTo>
                </a:path>
              </a:pathLst>
            </a:custGeom>
            <a:noFill/>
            <a:ln w="25400" cap="flat" cmpd="sng">
              <a:solidFill>
                <a:schemeClr val="tx2"/>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7" name="Line 34"/>
            <p:cNvSpPr>
              <a:spLocks noChangeShapeType="1"/>
            </p:cNvSpPr>
            <p:nvPr/>
          </p:nvSpPr>
          <p:spPr bwMode="auto">
            <a:xfrm flipH="1">
              <a:off x="0" y="1633"/>
              <a:ext cx="726"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4581" name="AutoShape 42"/>
          <p:cNvSpPr>
            <a:spLocks/>
          </p:cNvSpPr>
          <p:nvPr/>
        </p:nvSpPr>
        <p:spPr bwMode="auto">
          <a:xfrm rot="-4170198">
            <a:off x="2986112" y="2365456"/>
            <a:ext cx="956889" cy="956889"/>
          </a:xfrm>
          <a:custGeom>
            <a:avLst/>
            <a:gdLst>
              <a:gd name="T0" fmla="*/ 2147483647 w 21600"/>
              <a:gd name="T1" fmla="*/ 2147483647 h 21600"/>
              <a:gd name="T2" fmla="*/ 2147483647 w 21600"/>
              <a:gd name="T3" fmla="*/ 1114147128 h 21600"/>
              <a:gd name="T4" fmla="*/ 1832357310 w 21600"/>
              <a:gd name="T5" fmla="*/ 1186770143 h 21600"/>
              <a:gd name="T6" fmla="*/ 1436629897 w 21600"/>
              <a:gd name="T7" fmla="*/ 145253121 h 21600"/>
              <a:gd name="T8" fmla="*/ 2147483647 w 21600"/>
              <a:gd name="T9" fmla="*/ 0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3163 w 21600"/>
              <a:gd name="T34" fmla="*/ 3163 h 21600"/>
              <a:gd name="T35" fmla="*/ 18437 w 21600"/>
              <a:gd name="T36" fmla="*/ 18437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4582" name="AutoShape 43"/>
          <p:cNvSpPr>
            <a:spLocks/>
          </p:cNvSpPr>
          <p:nvPr/>
        </p:nvSpPr>
        <p:spPr bwMode="auto">
          <a:xfrm rot="-4170198">
            <a:off x="4198885" y="1703727"/>
            <a:ext cx="956889" cy="956889"/>
          </a:xfrm>
          <a:custGeom>
            <a:avLst/>
            <a:gdLst>
              <a:gd name="T0" fmla="*/ 2147483647 w 21600"/>
              <a:gd name="T1" fmla="*/ 2147483647 h 21600"/>
              <a:gd name="T2" fmla="*/ 2147483647 w 21600"/>
              <a:gd name="T3" fmla="*/ 1114147128 h 21600"/>
              <a:gd name="T4" fmla="*/ 1832357310 w 21600"/>
              <a:gd name="T5" fmla="*/ 1186770143 h 21600"/>
              <a:gd name="T6" fmla="*/ 1436629897 w 21600"/>
              <a:gd name="T7" fmla="*/ 145253121 h 21600"/>
              <a:gd name="T8" fmla="*/ 2147483647 w 21600"/>
              <a:gd name="T9" fmla="*/ 0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3163 w 21600"/>
              <a:gd name="T34" fmla="*/ 3163 h 21600"/>
              <a:gd name="T35" fmla="*/ 18437 w 21600"/>
              <a:gd name="T36" fmla="*/ 18437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4583" name="AutoShape 44"/>
          <p:cNvSpPr>
            <a:spLocks/>
          </p:cNvSpPr>
          <p:nvPr/>
        </p:nvSpPr>
        <p:spPr bwMode="auto">
          <a:xfrm rot="-4170198">
            <a:off x="5339058" y="1077703"/>
            <a:ext cx="956889" cy="956889"/>
          </a:xfrm>
          <a:custGeom>
            <a:avLst/>
            <a:gdLst>
              <a:gd name="T0" fmla="*/ 2147483647 w 21600"/>
              <a:gd name="T1" fmla="*/ 2147483647 h 21600"/>
              <a:gd name="T2" fmla="*/ 2147483647 w 21600"/>
              <a:gd name="T3" fmla="*/ 1114147128 h 21600"/>
              <a:gd name="T4" fmla="*/ 1832357310 w 21600"/>
              <a:gd name="T5" fmla="*/ 1186770143 h 21600"/>
              <a:gd name="T6" fmla="*/ 1436629897 w 21600"/>
              <a:gd name="T7" fmla="*/ 145253121 h 21600"/>
              <a:gd name="T8" fmla="*/ 2147483647 w 21600"/>
              <a:gd name="T9" fmla="*/ 0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3163 w 21600"/>
              <a:gd name="T34" fmla="*/ 3163 h 21600"/>
              <a:gd name="T35" fmla="*/ 18437 w 21600"/>
              <a:gd name="T36" fmla="*/ 18437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pic>
        <p:nvPicPr>
          <p:cNvPr id="24584" name="组合 40"/>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27848" y="3027185"/>
            <a:ext cx="997354" cy="991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5" name="组合 4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54349" y="3690105"/>
            <a:ext cx="991404" cy="991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6" name="组合 46"/>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81984" y="1701347"/>
            <a:ext cx="996164" cy="997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7" name="组合 49"/>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02536" y="2364266"/>
            <a:ext cx="996164" cy="992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8" name="组合 52"/>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256672" y="1039618"/>
            <a:ext cx="996164" cy="99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9" name="AutoShape 42"/>
          <p:cNvSpPr>
            <a:spLocks/>
          </p:cNvSpPr>
          <p:nvPr/>
        </p:nvSpPr>
        <p:spPr bwMode="auto">
          <a:xfrm rot="-4170198">
            <a:off x="1911397" y="3071221"/>
            <a:ext cx="956889" cy="956889"/>
          </a:xfrm>
          <a:custGeom>
            <a:avLst/>
            <a:gdLst>
              <a:gd name="T0" fmla="*/ 2147483647 w 21600"/>
              <a:gd name="T1" fmla="*/ 2147483647 h 21600"/>
              <a:gd name="T2" fmla="*/ 2147483647 w 21600"/>
              <a:gd name="T3" fmla="*/ 1114147128 h 21600"/>
              <a:gd name="T4" fmla="*/ 1832357310 w 21600"/>
              <a:gd name="T5" fmla="*/ 1186770143 h 21600"/>
              <a:gd name="T6" fmla="*/ 1436629897 w 21600"/>
              <a:gd name="T7" fmla="*/ 145253121 h 21600"/>
              <a:gd name="T8" fmla="*/ 2147483647 w 21600"/>
              <a:gd name="T9" fmla="*/ 0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3163 w 21600"/>
              <a:gd name="T34" fmla="*/ 3163 h 21600"/>
              <a:gd name="T35" fmla="*/ 18437 w 21600"/>
              <a:gd name="T36" fmla="*/ 18437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6643" name="TextBox 56"/>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4.1</a:t>
            </a:r>
            <a:r>
              <a:rPr lang="zh-CN" altLang="en-US" sz="1499">
                <a:latin typeface="微软雅黑" panose="020B0503020204020204" pitchFamily="34" charset="-122"/>
                <a:ea typeface="微软雅黑" panose="020B0503020204020204" pitchFamily="34" charset="-122"/>
              </a:rPr>
              <a:t>请输入您的标题</a:t>
            </a:r>
          </a:p>
        </p:txBody>
      </p:sp>
      <p:sp>
        <p:nvSpPr>
          <p:cNvPr id="26644" name="五边形 57"/>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645" name="燕尾形 58"/>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297250706"/>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644"/>
                                        </p:tgtEl>
                                        <p:attrNameLst>
                                          <p:attrName>style.visibility</p:attrName>
                                        </p:attrNameLst>
                                      </p:cBhvr>
                                      <p:to>
                                        <p:strVal val="visible"/>
                                      </p:to>
                                    </p:set>
                                    <p:anim calcmode="lin" valueType="num">
                                      <p:cBhvr additive="base">
                                        <p:cTn id="7" dur="300" fill="hold"/>
                                        <p:tgtEl>
                                          <p:spTgt spid="26644"/>
                                        </p:tgtEl>
                                        <p:attrNameLst>
                                          <p:attrName>ppt_x</p:attrName>
                                        </p:attrNameLst>
                                      </p:cBhvr>
                                      <p:tavLst>
                                        <p:tav tm="0">
                                          <p:val>
                                            <p:strVal val="0-#ppt_w/2"/>
                                          </p:val>
                                        </p:tav>
                                        <p:tav tm="100000">
                                          <p:val>
                                            <p:strVal val="#ppt_x"/>
                                          </p:val>
                                        </p:tav>
                                      </p:tavLst>
                                    </p:anim>
                                    <p:anim calcmode="lin" valueType="num">
                                      <p:cBhvr additive="base">
                                        <p:cTn id="8" dur="300" fill="hold"/>
                                        <p:tgtEl>
                                          <p:spTgt spid="2664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6645"/>
                                        </p:tgtEl>
                                        <p:attrNameLst>
                                          <p:attrName>style.visibility</p:attrName>
                                        </p:attrNameLst>
                                      </p:cBhvr>
                                      <p:to>
                                        <p:strVal val="visible"/>
                                      </p:to>
                                    </p:set>
                                    <p:anim calcmode="lin" valueType="num">
                                      <p:cBhvr additive="base">
                                        <p:cTn id="12" dur="500" fill="hold"/>
                                        <p:tgtEl>
                                          <p:spTgt spid="26645"/>
                                        </p:tgtEl>
                                        <p:attrNameLst>
                                          <p:attrName>ppt_x</p:attrName>
                                        </p:attrNameLst>
                                      </p:cBhvr>
                                      <p:tavLst>
                                        <p:tav tm="0">
                                          <p:val>
                                            <p:strVal val="1+#ppt_w/2"/>
                                          </p:val>
                                        </p:tav>
                                        <p:tav tm="100000">
                                          <p:val>
                                            <p:strVal val="#ppt_x"/>
                                          </p:val>
                                        </p:tav>
                                      </p:tavLst>
                                    </p:anim>
                                    <p:anim calcmode="lin" valueType="num">
                                      <p:cBhvr additive="base">
                                        <p:cTn id="13" dur="500" fill="hold"/>
                                        <p:tgtEl>
                                          <p:spTgt spid="2664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6643"/>
                                        </p:tgtEl>
                                        <p:attrNameLst>
                                          <p:attrName>style.visibility</p:attrName>
                                        </p:attrNameLst>
                                      </p:cBhvr>
                                      <p:to>
                                        <p:strVal val="visible"/>
                                      </p:to>
                                    </p:set>
                                    <p:anim calcmode="lin" valueType="num">
                                      <p:cBhvr>
                                        <p:cTn id="17" dur="300" fill="hold"/>
                                        <p:tgtEl>
                                          <p:spTgt spid="26643"/>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6643"/>
                                        </p:tgtEl>
                                        <p:attrNameLst>
                                          <p:attrName>ppt_y</p:attrName>
                                        </p:attrNameLst>
                                      </p:cBhvr>
                                      <p:tavLst>
                                        <p:tav tm="0">
                                          <p:val>
                                            <p:strVal val="#ppt_y"/>
                                          </p:val>
                                        </p:tav>
                                        <p:tav tm="100000">
                                          <p:val>
                                            <p:strVal val="#ppt_y"/>
                                          </p:val>
                                        </p:tav>
                                      </p:tavLst>
                                    </p:anim>
                                    <p:anim calcmode="lin" valueType="num">
                                      <p:cBhvr>
                                        <p:cTn id="19" dur="300" fill="hold"/>
                                        <p:tgtEl>
                                          <p:spTgt spid="26643"/>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664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6643"/>
                                        </p:tgtEl>
                                      </p:cBhvr>
                                    </p:animEffect>
                                  </p:childTnLst>
                                </p:cTn>
                              </p:par>
                            </p:childTnLst>
                          </p:cTn>
                        </p:par>
                        <p:par>
                          <p:cTn id="22" fill="hold" nodeType="afterGroup">
                            <p:stCondLst>
                              <p:cond delay="1370"/>
                            </p:stCondLst>
                            <p:childTnLst>
                              <p:par>
                                <p:cTn id="23" presetID="22" presetClass="entr" presetSubtype="8" fill="hold" grpId="0" nodeType="afterEffect">
                                  <p:stCondLst>
                                    <p:cond delay="0"/>
                                  </p:stCondLst>
                                  <p:childTnLst>
                                    <p:set>
                                      <p:cBhvr>
                                        <p:cTn id="24" dur="1" fill="hold">
                                          <p:stCondLst>
                                            <p:cond delay="0"/>
                                          </p:stCondLst>
                                        </p:cTn>
                                        <p:tgtEl>
                                          <p:spTgt spid="26626"/>
                                        </p:tgtEl>
                                        <p:attrNameLst>
                                          <p:attrName>style.visibility</p:attrName>
                                        </p:attrNameLst>
                                      </p:cBhvr>
                                      <p:to>
                                        <p:strVal val="visible"/>
                                      </p:to>
                                    </p:set>
                                    <p:animEffect transition="in" filter="wipe(left)">
                                      <p:cBhvr>
                                        <p:cTn id="25" dur="500"/>
                                        <p:tgtEl>
                                          <p:spTgt spid="26626"/>
                                        </p:tgtEl>
                                      </p:cBhvr>
                                    </p:animEffect>
                                  </p:childTnLst>
                                </p:cTn>
                              </p:par>
                            </p:childTnLst>
                          </p:cTn>
                        </p:par>
                        <p:par>
                          <p:cTn id="26" fill="hold" nodeType="afterGroup">
                            <p:stCondLst>
                              <p:cond delay="1870"/>
                            </p:stCondLst>
                            <p:childTnLst>
                              <p:par>
                                <p:cTn id="27" presetID="16" presetClass="entr" presetSubtype="21" fill="hold" grpId="0" nodeType="afterEffect">
                                  <p:stCondLst>
                                    <p:cond delay="0"/>
                                  </p:stCondLst>
                                  <p:childTnLst>
                                    <p:set>
                                      <p:cBhvr>
                                        <p:cTn id="28" dur="1" fill="hold">
                                          <p:stCondLst>
                                            <p:cond delay="0"/>
                                          </p:stCondLst>
                                        </p:cTn>
                                        <p:tgtEl>
                                          <p:spTgt spid="26627"/>
                                        </p:tgtEl>
                                        <p:attrNameLst>
                                          <p:attrName>style.visibility</p:attrName>
                                        </p:attrNameLst>
                                      </p:cBhvr>
                                      <p:to>
                                        <p:strVal val="visible"/>
                                      </p:to>
                                    </p:set>
                                    <p:animEffect transition="in" filter="barn(inVertical)">
                                      <p:cBhvr>
                                        <p:cTn id="29" dur="5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utoUpdateAnimBg="0"/>
      <p:bldP spid="26643" grpId="0" autoUpdateAnimBg="0"/>
      <p:bldP spid="26644" grpId="0" animBg="1" autoUpdateAnimBg="0"/>
      <p:bldP spid="26645"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2"/>
          <p:cNvGrpSpPr>
            <a:grpSpLocks/>
          </p:cNvGrpSpPr>
          <p:nvPr/>
        </p:nvGrpSpPr>
        <p:grpSpPr bwMode="auto">
          <a:xfrm>
            <a:off x="2774264" y="1402617"/>
            <a:ext cx="3252707" cy="3240806"/>
            <a:chOff x="0" y="0"/>
            <a:chExt cx="2882187" cy="2872142"/>
          </a:xfrm>
        </p:grpSpPr>
        <p:sp>
          <p:nvSpPr>
            <p:cNvPr id="26655" name="新月形 4"/>
            <p:cNvSpPr>
              <a:spLocks noChangeArrowheads="1"/>
            </p:cNvSpPr>
            <p:nvPr/>
          </p:nvSpPr>
          <p:spPr bwMode="auto">
            <a:xfrm rot="-848703">
              <a:off x="0" y="201606"/>
              <a:ext cx="1331655" cy="2663311"/>
            </a:xfrm>
            <a:prstGeom prst="moon">
              <a:avLst>
                <a:gd name="adj" fmla="val 15190"/>
              </a:avLst>
            </a:prstGeom>
            <a:solidFill>
              <a:schemeClr val="accent1"/>
            </a:solidFill>
            <a:ln w="3175">
              <a:solidFill>
                <a:srgbClr val="F8F8F8"/>
              </a:solidFill>
              <a:miter lim="800000"/>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ea typeface="微软雅黑" panose="020B0503020204020204" pitchFamily="34" charset="-122"/>
              </a:endParaRPr>
            </a:p>
          </p:txBody>
        </p:sp>
        <p:sp>
          <p:nvSpPr>
            <p:cNvPr id="26656" name="新月形 5"/>
            <p:cNvSpPr>
              <a:spLocks noChangeArrowheads="1"/>
            </p:cNvSpPr>
            <p:nvPr/>
          </p:nvSpPr>
          <p:spPr bwMode="auto">
            <a:xfrm rot="4551297">
              <a:off x="681989" y="-665827"/>
              <a:ext cx="1331655" cy="2663310"/>
            </a:xfrm>
            <a:prstGeom prst="moon">
              <a:avLst>
                <a:gd name="adj" fmla="val 15190"/>
              </a:avLst>
            </a:prstGeom>
            <a:solidFill>
              <a:schemeClr val="bg1"/>
            </a:solidFill>
            <a:ln w="3175">
              <a:solidFill>
                <a:srgbClr val="F8F8F8"/>
              </a:solidFill>
              <a:miter lim="800000"/>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ea typeface="微软雅黑" panose="020B0503020204020204" pitchFamily="34" charset="-122"/>
              </a:endParaRPr>
            </a:p>
          </p:txBody>
        </p:sp>
        <p:sp>
          <p:nvSpPr>
            <p:cNvPr id="26657" name="新月形 6"/>
            <p:cNvSpPr>
              <a:spLocks noChangeArrowheads="1"/>
            </p:cNvSpPr>
            <p:nvPr/>
          </p:nvSpPr>
          <p:spPr bwMode="auto">
            <a:xfrm rot="9951297">
              <a:off x="1550532" y="16872"/>
              <a:ext cx="1331655" cy="2663311"/>
            </a:xfrm>
            <a:prstGeom prst="moon">
              <a:avLst>
                <a:gd name="adj" fmla="val 15190"/>
              </a:avLst>
            </a:prstGeom>
            <a:solidFill>
              <a:schemeClr val="accent1"/>
            </a:solidFill>
            <a:ln w="3175">
              <a:solidFill>
                <a:srgbClr val="F8F8F8"/>
              </a:solidFill>
              <a:miter lim="800000"/>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ea typeface="微软雅黑" panose="020B0503020204020204" pitchFamily="34" charset="-122"/>
              </a:endParaRPr>
            </a:p>
          </p:txBody>
        </p:sp>
        <p:sp>
          <p:nvSpPr>
            <p:cNvPr id="26658" name="新月形 7"/>
            <p:cNvSpPr>
              <a:spLocks noChangeArrowheads="1"/>
            </p:cNvSpPr>
            <p:nvPr/>
          </p:nvSpPr>
          <p:spPr bwMode="auto">
            <a:xfrm rot="-6248703">
              <a:off x="879958" y="874658"/>
              <a:ext cx="1331655" cy="2663310"/>
            </a:xfrm>
            <a:prstGeom prst="moon">
              <a:avLst>
                <a:gd name="adj" fmla="val 15190"/>
              </a:avLst>
            </a:prstGeom>
            <a:solidFill>
              <a:schemeClr val="bg1"/>
            </a:solidFill>
            <a:ln w="3175">
              <a:solidFill>
                <a:srgbClr val="F8F8F8"/>
              </a:solidFill>
              <a:miter lim="800000"/>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ea typeface="微软雅黑" panose="020B0503020204020204" pitchFamily="34" charset="-122"/>
              </a:endParaRPr>
            </a:p>
          </p:txBody>
        </p:sp>
      </p:grpSp>
      <p:sp>
        <p:nvSpPr>
          <p:cNvPr id="28679" name="TextBox 11"/>
          <p:cNvSpPr>
            <a:spLocks noChangeArrowheads="1"/>
          </p:cNvSpPr>
          <p:nvPr/>
        </p:nvSpPr>
        <p:spPr bwMode="auto">
          <a:xfrm flipH="1">
            <a:off x="3853739" y="2820097"/>
            <a:ext cx="1092567" cy="646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99">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点击添加标题    </a:t>
            </a:r>
            <a:endParaRPr lang="en-US" altLang="zh-CN" sz="1799">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8680" name="Group 8"/>
          <p:cNvGrpSpPr>
            <a:grpSpLocks/>
          </p:cNvGrpSpPr>
          <p:nvPr/>
        </p:nvGrpSpPr>
        <p:grpSpPr bwMode="auto">
          <a:xfrm>
            <a:off x="5506872" y="1075323"/>
            <a:ext cx="3068233" cy="1512349"/>
            <a:chOff x="0" y="0"/>
            <a:chExt cx="2840418" cy="2019818"/>
          </a:xfrm>
        </p:grpSpPr>
        <p:grpSp>
          <p:nvGrpSpPr>
            <p:cNvPr id="26650" name="Group 9"/>
            <p:cNvGrpSpPr>
              <a:grpSpLocks/>
            </p:cNvGrpSpPr>
            <p:nvPr/>
          </p:nvGrpSpPr>
          <p:grpSpPr bwMode="auto">
            <a:xfrm flipH="1">
              <a:off x="520098" y="416718"/>
              <a:ext cx="2184400" cy="1603100"/>
              <a:chOff x="0" y="0"/>
              <a:chExt cx="2183514" cy="1603100"/>
            </a:xfrm>
          </p:grpSpPr>
          <p:sp>
            <p:nvSpPr>
              <p:cNvPr id="26653" name="TextBox 11"/>
              <p:cNvSpPr>
                <a:spLocks noChangeArrowheads="1"/>
              </p:cNvSpPr>
              <p:nvPr/>
            </p:nvSpPr>
            <p:spPr bwMode="auto">
              <a:xfrm>
                <a:off x="1037804" y="0"/>
                <a:ext cx="1145710" cy="160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54" name="TextBox 11"/>
              <p:cNvSpPr>
                <a:spLocks noChangeArrowheads="1"/>
              </p:cNvSpPr>
              <p:nvPr/>
            </p:nvSpPr>
            <p:spPr bwMode="auto">
              <a:xfrm>
                <a:off x="0" y="0"/>
                <a:ext cx="1145710" cy="160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6651" name="TextBox 11"/>
            <p:cNvSpPr>
              <a:spLocks noChangeArrowheads="1"/>
            </p:cNvSpPr>
            <p:nvPr/>
          </p:nvSpPr>
          <p:spPr bwMode="auto">
            <a:xfrm flipH="1">
              <a:off x="542453" y="0"/>
              <a:ext cx="1456585" cy="493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52" name="直接连接符 24"/>
            <p:cNvSpPr>
              <a:spLocks noChangeShapeType="1"/>
            </p:cNvSpPr>
            <p:nvPr/>
          </p:nvSpPr>
          <p:spPr bwMode="auto">
            <a:xfrm flipH="1">
              <a:off x="0" y="1017424"/>
              <a:ext cx="2840418" cy="1"/>
            </a:xfrm>
            <a:prstGeom prst="line">
              <a:avLst/>
            </a:prstGeom>
            <a:noFill/>
            <a:ln w="12700">
              <a:solidFill>
                <a:srgbClr val="74CBE9"/>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28686" name="Group 14"/>
          <p:cNvGrpSpPr>
            <a:grpSpLocks/>
          </p:cNvGrpSpPr>
          <p:nvPr/>
        </p:nvGrpSpPr>
        <p:grpSpPr bwMode="auto">
          <a:xfrm>
            <a:off x="5506872" y="3396135"/>
            <a:ext cx="3068233" cy="1512349"/>
            <a:chOff x="0" y="0"/>
            <a:chExt cx="2840418" cy="2019818"/>
          </a:xfrm>
        </p:grpSpPr>
        <p:grpSp>
          <p:nvGrpSpPr>
            <p:cNvPr id="26645" name="Group 15"/>
            <p:cNvGrpSpPr>
              <a:grpSpLocks/>
            </p:cNvGrpSpPr>
            <p:nvPr/>
          </p:nvGrpSpPr>
          <p:grpSpPr bwMode="auto">
            <a:xfrm flipH="1">
              <a:off x="520098" y="416718"/>
              <a:ext cx="2184400" cy="1603100"/>
              <a:chOff x="0" y="0"/>
              <a:chExt cx="2183514" cy="1603100"/>
            </a:xfrm>
          </p:grpSpPr>
          <p:sp>
            <p:nvSpPr>
              <p:cNvPr id="26648" name="TextBox 11"/>
              <p:cNvSpPr>
                <a:spLocks noChangeArrowheads="1"/>
              </p:cNvSpPr>
              <p:nvPr/>
            </p:nvSpPr>
            <p:spPr bwMode="auto">
              <a:xfrm>
                <a:off x="1037804" y="0"/>
                <a:ext cx="1145710" cy="160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49" name="TextBox 11"/>
              <p:cNvSpPr>
                <a:spLocks noChangeArrowheads="1"/>
              </p:cNvSpPr>
              <p:nvPr/>
            </p:nvSpPr>
            <p:spPr bwMode="auto">
              <a:xfrm>
                <a:off x="0" y="0"/>
                <a:ext cx="1145710" cy="160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6646" name="TextBox 11"/>
            <p:cNvSpPr>
              <a:spLocks noChangeArrowheads="1"/>
            </p:cNvSpPr>
            <p:nvPr/>
          </p:nvSpPr>
          <p:spPr bwMode="auto">
            <a:xfrm flipH="1">
              <a:off x="542453" y="0"/>
              <a:ext cx="1456585" cy="493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47" name="直接连接符 24"/>
            <p:cNvSpPr>
              <a:spLocks noChangeShapeType="1"/>
            </p:cNvSpPr>
            <p:nvPr/>
          </p:nvSpPr>
          <p:spPr bwMode="auto">
            <a:xfrm flipH="1">
              <a:off x="0" y="1017424"/>
              <a:ext cx="2840418" cy="1"/>
            </a:xfrm>
            <a:prstGeom prst="line">
              <a:avLst/>
            </a:prstGeom>
            <a:noFill/>
            <a:ln w="12700">
              <a:solidFill>
                <a:srgbClr val="74CBE9"/>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28692" name="Group 20"/>
          <p:cNvGrpSpPr>
            <a:grpSpLocks/>
          </p:cNvGrpSpPr>
          <p:nvPr/>
        </p:nvGrpSpPr>
        <p:grpSpPr bwMode="auto">
          <a:xfrm>
            <a:off x="410606" y="1075323"/>
            <a:ext cx="2875427" cy="1512349"/>
            <a:chOff x="0" y="0"/>
            <a:chExt cx="2661333" cy="2019818"/>
          </a:xfrm>
        </p:grpSpPr>
        <p:grpSp>
          <p:nvGrpSpPr>
            <p:cNvPr id="26640" name="Group 21"/>
            <p:cNvGrpSpPr>
              <a:grpSpLocks/>
            </p:cNvGrpSpPr>
            <p:nvPr/>
          </p:nvGrpSpPr>
          <p:grpSpPr bwMode="auto">
            <a:xfrm flipH="1">
              <a:off x="1" y="416718"/>
              <a:ext cx="2184400" cy="1603100"/>
              <a:chOff x="0" y="0"/>
              <a:chExt cx="2183514" cy="1603100"/>
            </a:xfrm>
          </p:grpSpPr>
          <p:sp>
            <p:nvSpPr>
              <p:cNvPr id="26643" name="TextBox 11"/>
              <p:cNvSpPr>
                <a:spLocks noChangeArrowheads="1"/>
              </p:cNvSpPr>
              <p:nvPr/>
            </p:nvSpPr>
            <p:spPr bwMode="auto">
              <a:xfrm>
                <a:off x="1037804" y="0"/>
                <a:ext cx="1145710" cy="160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44" name="TextBox 11"/>
              <p:cNvSpPr>
                <a:spLocks noChangeArrowheads="1"/>
              </p:cNvSpPr>
              <p:nvPr/>
            </p:nvSpPr>
            <p:spPr bwMode="auto">
              <a:xfrm>
                <a:off x="0" y="0"/>
                <a:ext cx="1145710" cy="160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6641" name="TextBox 11"/>
            <p:cNvSpPr>
              <a:spLocks noChangeArrowheads="1"/>
            </p:cNvSpPr>
            <p:nvPr/>
          </p:nvSpPr>
          <p:spPr bwMode="auto">
            <a:xfrm flipH="1">
              <a:off x="1" y="0"/>
              <a:ext cx="1456585" cy="493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42" name="直接连接符 24"/>
            <p:cNvSpPr>
              <a:spLocks noChangeShapeType="1"/>
            </p:cNvSpPr>
            <p:nvPr/>
          </p:nvSpPr>
          <p:spPr bwMode="auto">
            <a:xfrm flipH="1">
              <a:off x="0" y="1017425"/>
              <a:ext cx="2661333" cy="0"/>
            </a:xfrm>
            <a:prstGeom prst="line">
              <a:avLst/>
            </a:prstGeom>
            <a:noFill/>
            <a:ln w="12700">
              <a:solidFill>
                <a:srgbClr val="74CBE9"/>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28698" name="Group 26"/>
          <p:cNvGrpSpPr>
            <a:grpSpLocks/>
          </p:cNvGrpSpPr>
          <p:nvPr/>
        </p:nvGrpSpPr>
        <p:grpSpPr bwMode="auto">
          <a:xfrm>
            <a:off x="410606" y="3408037"/>
            <a:ext cx="2875427" cy="1512349"/>
            <a:chOff x="0" y="0"/>
            <a:chExt cx="2661333" cy="2019818"/>
          </a:xfrm>
        </p:grpSpPr>
        <p:grpSp>
          <p:nvGrpSpPr>
            <p:cNvPr id="26635" name="Group 27"/>
            <p:cNvGrpSpPr>
              <a:grpSpLocks/>
            </p:cNvGrpSpPr>
            <p:nvPr/>
          </p:nvGrpSpPr>
          <p:grpSpPr bwMode="auto">
            <a:xfrm flipH="1">
              <a:off x="1" y="416718"/>
              <a:ext cx="2184400" cy="1603100"/>
              <a:chOff x="0" y="0"/>
              <a:chExt cx="2183514" cy="1603100"/>
            </a:xfrm>
          </p:grpSpPr>
          <p:sp>
            <p:nvSpPr>
              <p:cNvPr id="26638" name="TextBox 11"/>
              <p:cNvSpPr>
                <a:spLocks noChangeArrowheads="1"/>
              </p:cNvSpPr>
              <p:nvPr/>
            </p:nvSpPr>
            <p:spPr bwMode="auto">
              <a:xfrm>
                <a:off x="1037804" y="0"/>
                <a:ext cx="1145710" cy="160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39" name="TextBox 11"/>
              <p:cNvSpPr>
                <a:spLocks noChangeArrowheads="1"/>
              </p:cNvSpPr>
              <p:nvPr/>
            </p:nvSpPr>
            <p:spPr bwMode="auto">
              <a:xfrm>
                <a:off x="0" y="0"/>
                <a:ext cx="1145710" cy="160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6636" name="TextBox 11"/>
            <p:cNvSpPr>
              <a:spLocks noChangeArrowheads="1"/>
            </p:cNvSpPr>
            <p:nvPr/>
          </p:nvSpPr>
          <p:spPr bwMode="auto">
            <a:xfrm flipH="1">
              <a:off x="1" y="0"/>
              <a:ext cx="1456585" cy="493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37" name="直接连接符 24"/>
            <p:cNvSpPr>
              <a:spLocks noChangeShapeType="1"/>
            </p:cNvSpPr>
            <p:nvPr/>
          </p:nvSpPr>
          <p:spPr bwMode="auto">
            <a:xfrm flipH="1">
              <a:off x="0" y="1017425"/>
              <a:ext cx="2661333" cy="0"/>
            </a:xfrm>
            <a:prstGeom prst="line">
              <a:avLst/>
            </a:prstGeom>
            <a:noFill/>
            <a:ln w="12700">
              <a:solidFill>
                <a:srgbClr val="74CBE9"/>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grpSp>
      <p:sp>
        <p:nvSpPr>
          <p:cNvPr id="28704" name="TextBox 34"/>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4.1</a:t>
            </a:r>
            <a:r>
              <a:rPr lang="zh-CN" altLang="en-US" sz="1499">
                <a:latin typeface="微软雅黑" panose="020B0503020204020204" pitchFamily="34" charset="-122"/>
                <a:ea typeface="微软雅黑" panose="020B0503020204020204" pitchFamily="34" charset="-122"/>
              </a:rPr>
              <a:t>请输入您的标题</a:t>
            </a:r>
          </a:p>
        </p:txBody>
      </p:sp>
      <p:sp>
        <p:nvSpPr>
          <p:cNvPr id="28705" name="五边形 35"/>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706" name="燕尾形 36"/>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2047712909"/>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705"/>
                                        </p:tgtEl>
                                        <p:attrNameLst>
                                          <p:attrName>style.visibility</p:attrName>
                                        </p:attrNameLst>
                                      </p:cBhvr>
                                      <p:to>
                                        <p:strVal val="visible"/>
                                      </p:to>
                                    </p:set>
                                    <p:anim calcmode="lin" valueType="num">
                                      <p:cBhvr additive="base">
                                        <p:cTn id="7" dur="300" fill="hold"/>
                                        <p:tgtEl>
                                          <p:spTgt spid="28705"/>
                                        </p:tgtEl>
                                        <p:attrNameLst>
                                          <p:attrName>ppt_x</p:attrName>
                                        </p:attrNameLst>
                                      </p:cBhvr>
                                      <p:tavLst>
                                        <p:tav tm="0">
                                          <p:val>
                                            <p:strVal val="0-#ppt_w/2"/>
                                          </p:val>
                                        </p:tav>
                                        <p:tav tm="100000">
                                          <p:val>
                                            <p:strVal val="#ppt_x"/>
                                          </p:val>
                                        </p:tav>
                                      </p:tavLst>
                                    </p:anim>
                                    <p:anim calcmode="lin" valueType="num">
                                      <p:cBhvr additive="base">
                                        <p:cTn id="8" dur="300" fill="hold"/>
                                        <p:tgtEl>
                                          <p:spTgt spid="2870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8706"/>
                                        </p:tgtEl>
                                        <p:attrNameLst>
                                          <p:attrName>style.visibility</p:attrName>
                                        </p:attrNameLst>
                                      </p:cBhvr>
                                      <p:to>
                                        <p:strVal val="visible"/>
                                      </p:to>
                                    </p:set>
                                    <p:anim calcmode="lin" valueType="num">
                                      <p:cBhvr additive="base">
                                        <p:cTn id="12" dur="500" fill="hold"/>
                                        <p:tgtEl>
                                          <p:spTgt spid="28706"/>
                                        </p:tgtEl>
                                        <p:attrNameLst>
                                          <p:attrName>ppt_x</p:attrName>
                                        </p:attrNameLst>
                                      </p:cBhvr>
                                      <p:tavLst>
                                        <p:tav tm="0">
                                          <p:val>
                                            <p:strVal val="1+#ppt_w/2"/>
                                          </p:val>
                                        </p:tav>
                                        <p:tav tm="100000">
                                          <p:val>
                                            <p:strVal val="#ppt_x"/>
                                          </p:val>
                                        </p:tav>
                                      </p:tavLst>
                                    </p:anim>
                                    <p:anim calcmode="lin" valueType="num">
                                      <p:cBhvr additive="base">
                                        <p:cTn id="13" dur="500" fill="hold"/>
                                        <p:tgtEl>
                                          <p:spTgt spid="2870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8704"/>
                                        </p:tgtEl>
                                        <p:attrNameLst>
                                          <p:attrName>style.visibility</p:attrName>
                                        </p:attrNameLst>
                                      </p:cBhvr>
                                      <p:to>
                                        <p:strVal val="visible"/>
                                      </p:to>
                                    </p:set>
                                    <p:anim calcmode="lin" valueType="num">
                                      <p:cBhvr>
                                        <p:cTn id="17" dur="300" fill="hold"/>
                                        <p:tgtEl>
                                          <p:spTgt spid="28704"/>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8704"/>
                                        </p:tgtEl>
                                        <p:attrNameLst>
                                          <p:attrName>ppt_y</p:attrName>
                                        </p:attrNameLst>
                                      </p:cBhvr>
                                      <p:tavLst>
                                        <p:tav tm="0">
                                          <p:val>
                                            <p:strVal val="#ppt_y"/>
                                          </p:val>
                                        </p:tav>
                                        <p:tav tm="100000">
                                          <p:val>
                                            <p:strVal val="#ppt_y"/>
                                          </p:val>
                                        </p:tav>
                                      </p:tavLst>
                                    </p:anim>
                                    <p:anim calcmode="lin" valueType="num">
                                      <p:cBhvr>
                                        <p:cTn id="19" dur="300" fill="hold"/>
                                        <p:tgtEl>
                                          <p:spTgt spid="28704"/>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870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870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1" presetClass="entr" presetSubtype="1" fill="hold" nodeType="clickEffect">
                                  <p:stCondLst>
                                    <p:cond delay="0"/>
                                  </p:stCondLst>
                                  <p:childTnLst>
                                    <p:set>
                                      <p:cBhvr>
                                        <p:cTn id="25" dur="1" fill="hold">
                                          <p:stCondLst>
                                            <p:cond delay="0"/>
                                          </p:stCondLst>
                                        </p:cTn>
                                        <p:tgtEl>
                                          <p:spTgt spid="28674"/>
                                        </p:tgtEl>
                                        <p:attrNameLst>
                                          <p:attrName>style.visibility</p:attrName>
                                        </p:attrNameLst>
                                      </p:cBhvr>
                                      <p:to>
                                        <p:strVal val="visible"/>
                                      </p:to>
                                    </p:set>
                                    <p:animEffect>
                                      <p:cBhvr>
                                        <p:cTn id="26" dur="2000"/>
                                        <p:tgtEl>
                                          <p:spTgt spid="2867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8679"/>
                                        </p:tgtEl>
                                        <p:attrNameLst>
                                          <p:attrName>style.visibility</p:attrName>
                                        </p:attrNameLst>
                                      </p:cBhvr>
                                      <p:to>
                                        <p:strVal val="visible"/>
                                      </p:to>
                                    </p:set>
                                    <p:animEffect>
                                      <p:cBhvr>
                                        <p:cTn id="31" dur="1000"/>
                                        <p:tgtEl>
                                          <p:spTgt spid="28679"/>
                                        </p:tgtEl>
                                      </p:cBhvr>
                                    </p:animEffect>
                                    <p:anim calcmode="lin" valueType="num">
                                      <p:cBhvr>
                                        <p:cTn id="32" dur="1000" fill="hold"/>
                                        <p:tgtEl>
                                          <p:spTgt spid="28679"/>
                                        </p:tgtEl>
                                        <p:attrNameLst>
                                          <p:attrName>ppt_x</p:attrName>
                                        </p:attrNameLst>
                                      </p:cBhvr>
                                      <p:tavLst>
                                        <p:tav tm="0">
                                          <p:val>
                                            <p:strVal val="#ppt_x"/>
                                          </p:val>
                                        </p:tav>
                                        <p:tav tm="100000">
                                          <p:val>
                                            <p:strVal val="#ppt_x"/>
                                          </p:val>
                                        </p:tav>
                                      </p:tavLst>
                                    </p:anim>
                                    <p:anim calcmode="lin" valueType="num">
                                      <p:cBhvr>
                                        <p:cTn id="33" dur="1000" fill="hold"/>
                                        <p:tgtEl>
                                          <p:spTgt spid="28679"/>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2" presetClass="entr" presetSubtype="0" fill="hold" nodeType="clickEffect">
                                  <p:stCondLst>
                                    <p:cond delay="0"/>
                                  </p:stCondLst>
                                  <p:childTnLst>
                                    <p:set>
                                      <p:cBhvr>
                                        <p:cTn id="37" dur="1" fill="hold">
                                          <p:stCondLst>
                                            <p:cond delay="0"/>
                                          </p:stCondLst>
                                        </p:cTn>
                                        <p:tgtEl>
                                          <p:spTgt spid="28680"/>
                                        </p:tgtEl>
                                        <p:attrNameLst>
                                          <p:attrName>style.visibility</p:attrName>
                                        </p:attrNameLst>
                                      </p:cBhvr>
                                      <p:to>
                                        <p:strVal val="visible"/>
                                      </p:to>
                                    </p:set>
                                    <p:animEffect>
                                      <p:cBhvr>
                                        <p:cTn id="38" dur="1000"/>
                                        <p:tgtEl>
                                          <p:spTgt spid="28680"/>
                                        </p:tgtEl>
                                      </p:cBhvr>
                                    </p:animEffect>
                                    <p:anim calcmode="lin" valueType="num">
                                      <p:cBhvr>
                                        <p:cTn id="39" dur="1000" fill="hold"/>
                                        <p:tgtEl>
                                          <p:spTgt spid="28680"/>
                                        </p:tgtEl>
                                        <p:attrNameLst>
                                          <p:attrName>ppt_x</p:attrName>
                                        </p:attrNameLst>
                                      </p:cBhvr>
                                      <p:tavLst>
                                        <p:tav tm="0">
                                          <p:val>
                                            <p:strVal val="#ppt_x"/>
                                          </p:val>
                                        </p:tav>
                                        <p:tav tm="100000">
                                          <p:val>
                                            <p:strVal val="#ppt_x"/>
                                          </p:val>
                                        </p:tav>
                                      </p:tavLst>
                                    </p:anim>
                                    <p:anim calcmode="lin" valueType="num">
                                      <p:cBhvr>
                                        <p:cTn id="40" dur="1000" fill="hold"/>
                                        <p:tgtEl>
                                          <p:spTgt spid="28680"/>
                                        </p:tgtEl>
                                        <p:attrNameLst>
                                          <p:attrName>ppt_y</p:attrName>
                                        </p:attrNameLst>
                                      </p:cBhvr>
                                      <p:tavLst>
                                        <p:tav tm="0">
                                          <p:val>
                                            <p:strVal val="#ppt_y+.1"/>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42" presetClass="entr" presetSubtype="0" fill="hold" nodeType="clickEffect">
                                  <p:stCondLst>
                                    <p:cond delay="0"/>
                                  </p:stCondLst>
                                  <p:childTnLst>
                                    <p:set>
                                      <p:cBhvr>
                                        <p:cTn id="44" dur="1" fill="hold">
                                          <p:stCondLst>
                                            <p:cond delay="0"/>
                                          </p:stCondLst>
                                        </p:cTn>
                                        <p:tgtEl>
                                          <p:spTgt spid="28686"/>
                                        </p:tgtEl>
                                        <p:attrNameLst>
                                          <p:attrName>style.visibility</p:attrName>
                                        </p:attrNameLst>
                                      </p:cBhvr>
                                      <p:to>
                                        <p:strVal val="visible"/>
                                      </p:to>
                                    </p:set>
                                    <p:animEffect>
                                      <p:cBhvr>
                                        <p:cTn id="45" dur="1000"/>
                                        <p:tgtEl>
                                          <p:spTgt spid="28686"/>
                                        </p:tgtEl>
                                      </p:cBhvr>
                                    </p:animEffect>
                                    <p:anim calcmode="lin" valueType="num">
                                      <p:cBhvr>
                                        <p:cTn id="46" dur="1000" fill="hold"/>
                                        <p:tgtEl>
                                          <p:spTgt spid="28686"/>
                                        </p:tgtEl>
                                        <p:attrNameLst>
                                          <p:attrName>ppt_x</p:attrName>
                                        </p:attrNameLst>
                                      </p:cBhvr>
                                      <p:tavLst>
                                        <p:tav tm="0">
                                          <p:val>
                                            <p:strVal val="#ppt_x"/>
                                          </p:val>
                                        </p:tav>
                                        <p:tav tm="100000">
                                          <p:val>
                                            <p:strVal val="#ppt_x"/>
                                          </p:val>
                                        </p:tav>
                                      </p:tavLst>
                                    </p:anim>
                                    <p:anim calcmode="lin" valueType="num">
                                      <p:cBhvr>
                                        <p:cTn id="47" dur="1000" fill="hold"/>
                                        <p:tgtEl>
                                          <p:spTgt spid="28686"/>
                                        </p:tgtEl>
                                        <p:attrNameLst>
                                          <p:attrName>ppt_y</p:attrName>
                                        </p:attrNameLst>
                                      </p:cBhvr>
                                      <p:tavLst>
                                        <p:tav tm="0">
                                          <p:val>
                                            <p:strVal val="#ppt_y+.1"/>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42" presetClass="entr" presetSubtype="0" fill="hold" nodeType="clickEffect">
                                  <p:stCondLst>
                                    <p:cond delay="0"/>
                                  </p:stCondLst>
                                  <p:childTnLst>
                                    <p:set>
                                      <p:cBhvr>
                                        <p:cTn id="51" dur="1" fill="hold">
                                          <p:stCondLst>
                                            <p:cond delay="0"/>
                                          </p:stCondLst>
                                        </p:cTn>
                                        <p:tgtEl>
                                          <p:spTgt spid="28692"/>
                                        </p:tgtEl>
                                        <p:attrNameLst>
                                          <p:attrName>style.visibility</p:attrName>
                                        </p:attrNameLst>
                                      </p:cBhvr>
                                      <p:to>
                                        <p:strVal val="visible"/>
                                      </p:to>
                                    </p:set>
                                    <p:animEffect>
                                      <p:cBhvr>
                                        <p:cTn id="52" dur="1000"/>
                                        <p:tgtEl>
                                          <p:spTgt spid="28692"/>
                                        </p:tgtEl>
                                      </p:cBhvr>
                                    </p:animEffect>
                                    <p:anim calcmode="lin" valueType="num">
                                      <p:cBhvr>
                                        <p:cTn id="53" dur="1000" fill="hold"/>
                                        <p:tgtEl>
                                          <p:spTgt spid="28692"/>
                                        </p:tgtEl>
                                        <p:attrNameLst>
                                          <p:attrName>ppt_x</p:attrName>
                                        </p:attrNameLst>
                                      </p:cBhvr>
                                      <p:tavLst>
                                        <p:tav tm="0">
                                          <p:val>
                                            <p:strVal val="#ppt_x"/>
                                          </p:val>
                                        </p:tav>
                                        <p:tav tm="100000">
                                          <p:val>
                                            <p:strVal val="#ppt_x"/>
                                          </p:val>
                                        </p:tav>
                                      </p:tavLst>
                                    </p:anim>
                                    <p:anim calcmode="lin" valueType="num">
                                      <p:cBhvr>
                                        <p:cTn id="54" dur="1000" fill="hold"/>
                                        <p:tgtEl>
                                          <p:spTgt spid="28692"/>
                                        </p:tgtEl>
                                        <p:attrNameLst>
                                          <p:attrName>ppt_y</p:attrName>
                                        </p:attrNameLst>
                                      </p:cBhvr>
                                      <p:tavLst>
                                        <p:tav tm="0">
                                          <p:val>
                                            <p:strVal val="#ppt_y+.1"/>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42" presetClass="entr" presetSubtype="0" fill="hold" nodeType="clickEffect">
                                  <p:stCondLst>
                                    <p:cond delay="0"/>
                                  </p:stCondLst>
                                  <p:childTnLst>
                                    <p:set>
                                      <p:cBhvr>
                                        <p:cTn id="58" dur="1" fill="hold">
                                          <p:stCondLst>
                                            <p:cond delay="0"/>
                                          </p:stCondLst>
                                        </p:cTn>
                                        <p:tgtEl>
                                          <p:spTgt spid="28698"/>
                                        </p:tgtEl>
                                        <p:attrNameLst>
                                          <p:attrName>style.visibility</p:attrName>
                                        </p:attrNameLst>
                                      </p:cBhvr>
                                      <p:to>
                                        <p:strVal val="visible"/>
                                      </p:to>
                                    </p:set>
                                    <p:animEffect>
                                      <p:cBhvr>
                                        <p:cTn id="59" dur="1000"/>
                                        <p:tgtEl>
                                          <p:spTgt spid="28698"/>
                                        </p:tgtEl>
                                      </p:cBhvr>
                                    </p:animEffect>
                                    <p:anim calcmode="lin" valueType="num">
                                      <p:cBhvr>
                                        <p:cTn id="60" dur="1000" fill="hold"/>
                                        <p:tgtEl>
                                          <p:spTgt spid="28698"/>
                                        </p:tgtEl>
                                        <p:attrNameLst>
                                          <p:attrName>ppt_x</p:attrName>
                                        </p:attrNameLst>
                                      </p:cBhvr>
                                      <p:tavLst>
                                        <p:tav tm="0">
                                          <p:val>
                                            <p:strVal val="#ppt_x"/>
                                          </p:val>
                                        </p:tav>
                                        <p:tav tm="100000">
                                          <p:val>
                                            <p:strVal val="#ppt_x"/>
                                          </p:val>
                                        </p:tav>
                                      </p:tavLst>
                                    </p:anim>
                                    <p:anim calcmode="lin" valueType="num">
                                      <p:cBhvr>
                                        <p:cTn id="61" dur="1000" fill="hold"/>
                                        <p:tgtEl>
                                          <p:spTgt spid="286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9" grpId="0" bldLvl="0" autoUpdateAnimBg="0"/>
      <p:bldP spid="28704" grpId="0" autoUpdateAnimBg="0"/>
      <p:bldP spid="28705" grpId="0" animBg="1" autoUpdateAnimBg="0"/>
      <p:bldP spid="28706"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椭圆 7"/>
          <p:cNvSpPr>
            <a:spLocks noChangeArrowheads="1"/>
          </p:cNvSpPr>
          <p:nvPr/>
        </p:nvSpPr>
        <p:spPr bwMode="auto">
          <a:xfrm>
            <a:off x="4798726" y="1061041"/>
            <a:ext cx="1033059" cy="1031869"/>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699" name="TextBox 147"/>
          <p:cNvSpPr txBox="1">
            <a:spLocks noChangeArrowheads="1"/>
          </p:cNvSpPr>
          <p:nvPr/>
        </p:nvSpPr>
        <p:spPr bwMode="auto">
          <a:xfrm>
            <a:off x="4873706" y="1431181"/>
            <a:ext cx="88309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a:solidFill>
                  <a:schemeClr val="tx1"/>
                </a:solidFill>
                <a:latin typeface="Arial" panose="020B0604020202020204" pitchFamily="34" charset="0"/>
                <a:ea typeface="宋体" panose="02010600030101010101" pitchFamily="2" charset="-122"/>
              </a:defRPr>
            </a:lvl1pPr>
            <a:lvl2pPr marL="742950" indent="-285750" defTabSz="912813" eaLnBrk="0" hangingPunct="0">
              <a:defRPr>
                <a:solidFill>
                  <a:schemeClr val="tx1"/>
                </a:solidFill>
                <a:latin typeface="Arial" panose="020B0604020202020204" pitchFamily="34" charset="0"/>
                <a:ea typeface="宋体" panose="02010600030101010101" pitchFamily="2" charset="-122"/>
              </a:defRPr>
            </a:lvl2pPr>
            <a:lvl3pPr marL="1143000" indent="-228600" defTabSz="912813" eaLnBrk="0" hangingPunct="0">
              <a:defRPr>
                <a:solidFill>
                  <a:schemeClr val="tx1"/>
                </a:solidFill>
                <a:latin typeface="Arial" panose="020B0604020202020204" pitchFamily="34" charset="0"/>
                <a:ea typeface="宋体" panose="02010600030101010101" pitchFamily="2" charset="-122"/>
              </a:defRPr>
            </a:lvl3pPr>
            <a:lvl4pPr marL="1600200" indent="-228600" defTabSz="912813" eaLnBrk="0" hangingPunct="0">
              <a:defRPr>
                <a:solidFill>
                  <a:schemeClr val="tx1"/>
                </a:solidFill>
                <a:latin typeface="Arial" panose="020B0604020202020204" pitchFamily="34" charset="0"/>
                <a:ea typeface="宋体" panose="02010600030101010101" pitchFamily="2" charset="-122"/>
              </a:defRPr>
            </a:lvl4pPr>
            <a:lvl5pPr marL="2057400" indent="-228600" defTabSz="912813" eaLnBrk="0" hangingPunct="0">
              <a:defRPr>
                <a:solidFill>
                  <a:schemeClr val="tx1"/>
                </a:solidFill>
                <a:latin typeface="Arial" panose="020B060402020202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ctr">
              <a:buClr>
                <a:srgbClr val="FF0000"/>
              </a:buClr>
              <a:buSzPct val="70000"/>
            </a:pPr>
            <a:r>
              <a:rPr lang="zh-CN" altLang="en-US">
                <a:solidFill>
                  <a:srgbClr val="F8F8F8"/>
                </a:solidFill>
                <a:latin typeface="微软雅黑" panose="020B0503020204020204" pitchFamily="34" charset="-122"/>
                <a:ea typeface="微软雅黑" panose="020B0503020204020204" pitchFamily="34" charset="-122"/>
              </a:rPr>
              <a:t>添加文本</a:t>
            </a:r>
          </a:p>
        </p:txBody>
      </p:sp>
      <p:sp>
        <p:nvSpPr>
          <p:cNvPr id="29700" name="矩形 87"/>
          <p:cNvSpPr>
            <a:spLocks noChangeArrowheads="1"/>
          </p:cNvSpPr>
          <p:nvPr/>
        </p:nvSpPr>
        <p:spPr bwMode="auto">
          <a:xfrm>
            <a:off x="6238820" y="1155064"/>
            <a:ext cx="13020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pPr>
            <a:r>
              <a:rPr lang="zh-CN" altLang="en-US">
                <a:latin typeface="微软雅黑" panose="020B0503020204020204" pitchFamily="34" charset="-122"/>
                <a:ea typeface="微软雅黑" panose="020B0503020204020204" pitchFamily="34" charset="-122"/>
              </a:rPr>
              <a:t>点击添加文本</a:t>
            </a:r>
            <a:endParaRPr lang="en-US" altLang="zh-CN">
              <a:latin typeface="微软雅黑" panose="020B0503020204020204" pitchFamily="34" charset="-122"/>
              <a:ea typeface="微软雅黑" panose="020B0503020204020204" pitchFamily="34" charset="-122"/>
            </a:endParaRPr>
          </a:p>
        </p:txBody>
      </p:sp>
      <p:sp>
        <p:nvSpPr>
          <p:cNvPr id="29701" name="矩形 87"/>
          <p:cNvSpPr>
            <a:spLocks noChangeArrowheads="1"/>
          </p:cNvSpPr>
          <p:nvPr/>
        </p:nvSpPr>
        <p:spPr bwMode="auto">
          <a:xfrm>
            <a:off x="6238820" y="1381194"/>
            <a:ext cx="13020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pPr>
            <a:r>
              <a:rPr lang="zh-CN" altLang="en-US">
                <a:latin typeface="微软雅黑" panose="020B0503020204020204" pitchFamily="34" charset="-122"/>
                <a:ea typeface="微软雅黑" panose="020B0503020204020204" pitchFamily="34" charset="-122"/>
              </a:rPr>
              <a:t>点击添加文本</a:t>
            </a:r>
            <a:endParaRPr lang="en-US" altLang="zh-CN">
              <a:latin typeface="微软雅黑" panose="020B0503020204020204" pitchFamily="34" charset="-122"/>
              <a:ea typeface="微软雅黑" panose="020B0503020204020204" pitchFamily="34" charset="-122"/>
            </a:endParaRPr>
          </a:p>
        </p:txBody>
      </p:sp>
      <p:sp>
        <p:nvSpPr>
          <p:cNvPr id="29702" name="矩形 87"/>
          <p:cNvSpPr>
            <a:spLocks noChangeArrowheads="1"/>
          </p:cNvSpPr>
          <p:nvPr/>
        </p:nvSpPr>
        <p:spPr bwMode="auto">
          <a:xfrm>
            <a:off x="6243580" y="1607325"/>
            <a:ext cx="12532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pPr>
            <a:r>
              <a:rPr lang="zh-CN" altLang="en-US">
                <a:latin typeface="微软雅黑" panose="020B0503020204020204" pitchFamily="34" charset="-122"/>
                <a:ea typeface="微软雅黑" panose="020B0503020204020204" pitchFamily="34" charset="-122"/>
              </a:rPr>
              <a:t>点击添加文本</a:t>
            </a:r>
            <a:endParaRPr lang="en-US" altLang="zh-CN">
              <a:latin typeface="微软雅黑" panose="020B0503020204020204" pitchFamily="34" charset="-122"/>
              <a:ea typeface="微软雅黑" panose="020B0503020204020204" pitchFamily="34" charset="-122"/>
            </a:endParaRPr>
          </a:p>
        </p:txBody>
      </p:sp>
      <p:sp>
        <p:nvSpPr>
          <p:cNvPr id="29703" name="AutoShape 60"/>
          <p:cNvSpPr>
            <a:spLocks noChangeArrowheads="1"/>
          </p:cNvSpPr>
          <p:nvPr/>
        </p:nvSpPr>
        <p:spPr bwMode="auto">
          <a:xfrm>
            <a:off x="1025918" y="1529964"/>
            <a:ext cx="3451464" cy="2219649"/>
          </a:xfrm>
          <a:prstGeom prst="rightArrow">
            <a:avLst>
              <a:gd name="adj1" fmla="val 68037"/>
              <a:gd name="adj2" fmla="val 41127"/>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42900" indent="-342900" eaLnBrk="0" hangingPunct="0">
              <a:tabLst>
                <a:tab pos="13652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136525" algn="l"/>
              </a:tabLst>
              <a:defRPr>
                <a:solidFill>
                  <a:schemeClr val="tx1"/>
                </a:solidFill>
                <a:latin typeface="Arial" panose="020B0604020202020204" pitchFamily="34" charset="0"/>
                <a:ea typeface="宋体" panose="02010600030101010101" pitchFamily="2" charset="-122"/>
              </a:defRPr>
            </a:lvl2pPr>
            <a:lvl3pPr eaLnBrk="0" hangingPunct="0">
              <a:tabLst>
                <a:tab pos="13652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13652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136525"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136525" algn="l"/>
              </a:tabLst>
              <a:defRPr>
                <a:solidFill>
                  <a:schemeClr val="tx1"/>
                </a:solidFill>
                <a:latin typeface="Arial" panose="020B0604020202020204" pitchFamily="34" charset="0"/>
                <a:ea typeface="宋体" panose="02010600030101010101" pitchFamily="2" charset="-122"/>
              </a:defRPr>
            </a:lvl9pPr>
          </a:lstStyle>
          <a:p>
            <a:pPr marL="0" lvl="2" algn="ctr" fontAlgn="ctr">
              <a:buClr>
                <a:srgbClr val="FF0000"/>
              </a:buClr>
              <a:buSzPct val="70000"/>
              <a:buFont typeface="Wingdings" panose="05000000000000000000" pitchFamily="2" charset="2"/>
              <a:buChar char="u"/>
            </a:pPr>
            <a:endParaRPr lang="zh-CN" altLang="en-US" sz="1050">
              <a:solidFill>
                <a:srgbClr val="21A3D0"/>
              </a:solidFill>
              <a:latin typeface="微软雅黑" panose="020B0503020204020204" pitchFamily="34" charset="-122"/>
              <a:ea typeface="微软雅黑" panose="020B0503020204020204" pitchFamily="34" charset="-122"/>
            </a:endParaRPr>
          </a:p>
        </p:txBody>
      </p:sp>
      <p:sp>
        <p:nvSpPr>
          <p:cNvPr id="29704" name="矩形 14"/>
          <p:cNvSpPr>
            <a:spLocks noChangeArrowheads="1"/>
          </p:cNvSpPr>
          <p:nvPr/>
        </p:nvSpPr>
        <p:spPr bwMode="auto">
          <a:xfrm>
            <a:off x="3250328" y="2415443"/>
            <a:ext cx="105924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点击添</a:t>
            </a:r>
            <a:endParaRPr lang="en-US" altLang="zh-CN">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a:solidFill>
                  <a:schemeClr val="bg1"/>
                </a:solidFill>
                <a:latin typeface="微软雅黑" panose="020B0503020204020204" pitchFamily="34" charset="-122"/>
                <a:ea typeface="微软雅黑" panose="020B0503020204020204" pitchFamily="34" charset="-122"/>
              </a:rPr>
              <a:t>加文本</a:t>
            </a:r>
          </a:p>
        </p:txBody>
      </p:sp>
      <p:grpSp>
        <p:nvGrpSpPr>
          <p:cNvPr id="29705" name="Group 9"/>
          <p:cNvGrpSpPr>
            <a:grpSpLocks/>
          </p:cNvGrpSpPr>
          <p:nvPr/>
        </p:nvGrpSpPr>
        <p:grpSpPr bwMode="auto">
          <a:xfrm>
            <a:off x="1379397" y="2302378"/>
            <a:ext cx="811689" cy="746230"/>
            <a:chOff x="0" y="0"/>
            <a:chExt cx="458010" cy="2705673"/>
          </a:xfrm>
        </p:grpSpPr>
        <p:sp>
          <p:nvSpPr>
            <p:cNvPr id="27675" name="圆角矩形 18"/>
            <p:cNvSpPr>
              <a:spLocks noChangeArrowheads="1"/>
            </p:cNvSpPr>
            <p:nvPr/>
          </p:nvSpPr>
          <p:spPr bwMode="auto">
            <a:xfrm>
              <a:off x="0" y="0"/>
              <a:ext cx="415318" cy="2705673"/>
            </a:xfrm>
            <a:prstGeom prst="roundRect">
              <a:avLst>
                <a:gd name="adj" fmla="val 10569"/>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7676" name="矩形 14"/>
            <p:cNvSpPr>
              <a:spLocks noChangeArrowheads="1"/>
            </p:cNvSpPr>
            <p:nvPr/>
          </p:nvSpPr>
          <p:spPr bwMode="auto">
            <a:xfrm>
              <a:off x="58123" y="470672"/>
              <a:ext cx="399887" cy="1764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添加</a:t>
              </a:r>
              <a:endParaRPr lang="en-US" altLang="zh-CN">
                <a:solidFill>
                  <a:srgbClr val="F8F8F8"/>
                </a:solidFill>
                <a:latin typeface="微软雅黑" panose="020B0503020204020204" pitchFamily="34" charset="-122"/>
                <a:ea typeface="微软雅黑" panose="020B0503020204020204" pitchFamily="34" charset="-122"/>
              </a:endParaRPr>
            </a:p>
            <a:p>
              <a:pPr eaLnBrk="1" hangingPunct="1"/>
              <a:r>
                <a:rPr lang="zh-CN" altLang="en-US">
                  <a:solidFill>
                    <a:srgbClr val="F8F8F8"/>
                  </a:solidFill>
                  <a:latin typeface="微软雅黑" panose="020B0503020204020204" pitchFamily="34" charset="-122"/>
                  <a:ea typeface="微软雅黑" panose="020B0503020204020204" pitchFamily="34" charset="-122"/>
                </a:rPr>
                <a:t>标题</a:t>
              </a:r>
            </a:p>
          </p:txBody>
        </p:sp>
      </p:grpSp>
      <p:sp>
        <p:nvSpPr>
          <p:cNvPr id="27658" name="椭圆 20"/>
          <p:cNvSpPr>
            <a:spLocks noChangeArrowheads="1"/>
          </p:cNvSpPr>
          <p:nvPr/>
        </p:nvSpPr>
        <p:spPr bwMode="auto">
          <a:xfrm>
            <a:off x="4798726" y="2176221"/>
            <a:ext cx="1033059" cy="103186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9" name="TextBox 147"/>
          <p:cNvSpPr txBox="1">
            <a:spLocks noChangeArrowheads="1"/>
          </p:cNvSpPr>
          <p:nvPr/>
        </p:nvSpPr>
        <p:spPr bwMode="auto">
          <a:xfrm>
            <a:off x="4873706" y="2546360"/>
            <a:ext cx="88309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a:solidFill>
                  <a:schemeClr val="tx1"/>
                </a:solidFill>
                <a:latin typeface="Arial" panose="020B0604020202020204" pitchFamily="34" charset="0"/>
                <a:ea typeface="宋体" panose="02010600030101010101" pitchFamily="2" charset="-122"/>
              </a:defRPr>
            </a:lvl1pPr>
            <a:lvl2pPr marL="742950" indent="-285750" defTabSz="912813" eaLnBrk="0" hangingPunct="0">
              <a:defRPr>
                <a:solidFill>
                  <a:schemeClr val="tx1"/>
                </a:solidFill>
                <a:latin typeface="Arial" panose="020B0604020202020204" pitchFamily="34" charset="0"/>
                <a:ea typeface="宋体" panose="02010600030101010101" pitchFamily="2" charset="-122"/>
              </a:defRPr>
            </a:lvl2pPr>
            <a:lvl3pPr marL="1143000" indent="-228600" defTabSz="912813" eaLnBrk="0" hangingPunct="0">
              <a:defRPr>
                <a:solidFill>
                  <a:schemeClr val="tx1"/>
                </a:solidFill>
                <a:latin typeface="Arial" panose="020B0604020202020204" pitchFamily="34" charset="0"/>
                <a:ea typeface="宋体" panose="02010600030101010101" pitchFamily="2" charset="-122"/>
              </a:defRPr>
            </a:lvl3pPr>
            <a:lvl4pPr marL="1600200" indent="-228600" defTabSz="912813" eaLnBrk="0" hangingPunct="0">
              <a:defRPr>
                <a:solidFill>
                  <a:schemeClr val="tx1"/>
                </a:solidFill>
                <a:latin typeface="Arial" panose="020B0604020202020204" pitchFamily="34" charset="0"/>
                <a:ea typeface="宋体" panose="02010600030101010101" pitchFamily="2" charset="-122"/>
              </a:defRPr>
            </a:lvl4pPr>
            <a:lvl5pPr marL="2057400" indent="-228600" defTabSz="912813" eaLnBrk="0" hangingPunct="0">
              <a:defRPr>
                <a:solidFill>
                  <a:schemeClr val="tx1"/>
                </a:solidFill>
                <a:latin typeface="Arial" panose="020B060402020202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ctr">
              <a:buClr>
                <a:srgbClr val="FF0000"/>
              </a:buClr>
              <a:buSzPct val="70000"/>
            </a:pPr>
            <a:r>
              <a:rPr lang="zh-CN" altLang="en-US">
                <a:solidFill>
                  <a:srgbClr val="F8F8F8"/>
                </a:solidFill>
                <a:latin typeface="微软雅黑" panose="020B0503020204020204" pitchFamily="34" charset="-122"/>
                <a:ea typeface="微软雅黑" panose="020B0503020204020204" pitchFamily="34" charset="-122"/>
              </a:rPr>
              <a:t>添加文本</a:t>
            </a:r>
          </a:p>
        </p:txBody>
      </p:sp>
      <p:sp>
        <p:nvSpPr>
          <p:cNvPr id="29710" name="矩形 87"/>
          <p:cNvSpPr>
            <a:spLocks noChangeArrowheads="1"/>
          </p:cNvSpPr>
          <p:nvPr/>
        </p:nvSpPr>
        <p:spPr bwMode="auto">
          <a:xfrm>
            <a:off x="6238820" y="2270243"/>
            <a:ext cx="13020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pPr>
            <a:r>
              <a:rPr lang="zh-CN" altLang="en-US">
                <a:latin typeface="微软雅黑" panose="020B0503020204020204" pitchFamily="34" charset="-122"/>
                <a:ea typeface="微软雅黑" panose="020B0503020204020204" pitchFamily="34" charset="-122"/>
              </a:rPr>
              <a:t>点击添加文本</a:t>
            </a:r>
            <a:endParaRPr lang="en-US" altLang="zh-CN">
              <a:latin typeface="微软雅黑" panose="020B0503020204020204" pitchFamily="34" charset="-122"/>
              <a:ea typeface="微软雅黑" panose="020B0503020204020204" pitchFamily="34" charset="-122"/>
            </a:endParaRPr>
          </a:p>
        </p:txBody>
      </p:sp>
      <p:sp>
        <p:nvSpPr>
          <p:cNvPr id="29711" name="矩形 87"/>
          <p:cNvSpPr>
            <a:spLocks noChangeArrowheads="1"/>
          </p:cNvSpPr>
          <p:nvPr/>
        </p:nvSpPr>
        <p:spPr bwMode="auto">
          <a:xfrm>
            <a:off x="6238820" y="2496374"/>
            <a:ext cx="13020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pPr>
            <a:r>
              <a:rPr lang="zh-CN" altLang="en-US">
                <a:latin typeface="微软雅黑" panose="020B0503020204020204" pitchFamily="34" charset="-122"/>
                <a:ea typeface="微软雅黑" panose="020B0503020204020204" pitchFamily="34" charset="-122"/>
              </a:rPr>
              <a:t>点击添加文本</a:t>
            </a:r>
            <a:endParaRPr lang="en-US" altLang="zh-CN">
              <a:latin typeface="微软雅黑" panose="020B0503020204020204" pitchFamily="34" charset="-122"/>
              <a:ea typeface="微软雅黑" panose="020B0503020204020204" pitchFamily="34" charset="-122"/>
            </a:endParaRPr>
          </a:p>
        </p:txBody>
      </p:sp>
      <p:sp>
        <p:nvSpPr>
          <p:cNvPr id="29712" name="矩形 87"/>
          <p:cNvSpPr>
            <a:spLocks noChangeArrowheads="1"/>
          </p:cNvSpPr>
          <p:nvPr/>
        </p:nvSpPr>
        <p:spPr bwMode="auto">
          <a:xfrm>
            <a:off x="6243580" y="2722504"/>
            <a:ext cx="12532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pPr>
            <a:r>
              <a:rPr lang="zh-CN" altLang="en-US">
                <a:latin typeface="微软雅黑" panose="020B0503020204020204" pitchFamily="34" charset="-122"/>
                <a:ea typeface="微软雅黑" panose="020B0503020204020204" pitchFamily="34" charset="-122"/>
              </a:rPr>
              <a:t>点击添加文本</a:t>
            </a:r>
            <a:endParaRPr lang="en-US" altLang="zh-CN">
              <a:latin typeface="微软雅黑" panose="020B0503020204020204" pitchFamily="34" charset="-122"/>
              <a:ea typeface="微软雅黑" panose="020B0503020204020204" pitchFamily="34" charset="-122"/>
            </a:endParaRPr>
          </a:p>
        </p:txBody>
      </p:sp>
      <p:sp>
        <p:nvSpPr>
          <p:cNvPr id="27663" name="椭圆 25"/>
          <p:cNvSpPr>
            <a:spLocks noChangeArrowheads="1"/>
          </p:cNvSpPr>
          <p:nvPr/>
        </p:nvSpPr>
        <p:spPr bwMode="auto">
          <a:xfrm>
            <a:off x="4798726" y="3291401"/>
            <a:ext cx="1033059" cy="1031869"/>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14" name="TextBox 147"/>
          <p:cNvSpPr txBox="1">
            <a:spLocks noChangeArrowheads="1"/>
          </p:cNvSpPr>
          <p:nvPr/>
        </p:nvSpPr>
        <p:spPr bwMode="auto">
          <a:xfrm>
            <a:off x="4873706" y="3661541"/>
            <a:ext cx="88309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a:solidFill>
                  <a:schemeClr val="tx1"/>
                </a:solidFill>
                <a:latin typeface="Arial" panose="020B0604020202020204" pitchFamily="34" charset="0"/>
                <a:ea typeface="宋体" panose="02010600030101010101" pitchFamily="2" charset="-122"/>
              </a:defRPr>
            </a:lvl1pPr>
            <a:lvl2pPr marL="742950" indent="-285750" defTabSz="912813" eaLnBrk="0" hangingPunct="0">
              <a:defRPr>
                <a:solidFill>
                  <a:schemeClr val="tx1"/>
                </a:solidFill>
                <a:latin typeface="Arial" panose="020B0604020202020204" pitchFamily="34" charset="0"/>
                <a:ea typeface="宋体" panose="02010600030101010101" pitchFamily="2" charset="-122"/>
              </a:defRPr>
            </a:lvl2pPr>
            <a:lvl3pPr marL="1143000" indent="-228600" defTabSz="912813" eaLnBrk="0" hangingPunct="0">
              <a:defRPr>
                <a:solidFill>
                  <a:schemeClr val="tx1"/>
                </a:solidFill>
                <a:latin typeface="Arial" panose="020B0604020202020204" pitchFamily="34" charset="0"/>
                <a:ea typeface="宋体" panose="02010600030101010101" pitchFamily="2" charset="-122"/>
              </a:defRPr>
            </a:lvl3pPr>
            <a:lvl4pPr marL="1600200" indent="-228600" defTabSz="912813" eaLnBrk="0" hangingPunct="0">
              <a:defRPr>
                <a:solidFill>
                  <a:schemeClr val="tx1"/>
                </a:solidFill>
                <a:latin typeface="Arial" panose="020B0604020202020204" pitchFamily="34" charset="0"/>
                <a:ea typeface="宋体" panose="02010600030101010101" pitchFamily="2" charset="-122"/>
              </a:defRPr>
            </a:lvl4pPr>
            <a:lvl5pPr marL="2057400" indent="-228600" defTabSz="912813" eaLnBrk="0" hangingPunct="0">
              <a:defRPr>
                <a:solidFill>
                  <a:schemeClr val="tx1"/>
                </a:solidFill>
                <a:latin typeface="Arial" panose="020B060402020202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ctr">
              <a:buClr>
                <a:srgbClr val="FF0000"/>
              </a:buClr>
              <a:buSzPct val="70000"/>
            </a:pPr>
            <a:r>
              <a:rPr lang="zh-CN" altLang="en-US">
                <a:solidFill>
                  <a:srgbClr val="F8F8F8"/>
                </a:solidFill>
                <a:latin typeface="微软雅黑" panose="020B0503020204020204" pitchFamily="34" charset="-122"/>
                <a:ea typeface="微软雅黑" panose="020B0503020204020204" pitchFamily="34" charset="-122"/>
              </a:rPr>
              <a:t>添加文本</a:t>
            </a:r>
          </a:p>
        </p:txBody>
      </p:sp>
      <p:sp>
        <p:nvSpPr>
          <p:cNvPr id="29715" name="矩形 87"/>
          <p:cNvSpPr>
            <a:spLocks noChangeArrowheads="1"/>
          </p:cNvSpPr>
          <p:nvPr/>
        </p:nvSpPr>
        <p:spPr bwMode="auto">
          <a:xfrm>
            <a:off x="6238820" y="3385424"/>
            <a:ext cx="13020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pPr>
            <a:r>
              <a:rPr lang="zh-CN" altLang="en-US">
                <a:latin typeface="微软雅黑" panose="020B0503020204020204" pitchFamily="34" charset="-122"/>
                <a:ea typeface="微软雅黑" panose="020B0503020204020204" pitchFamily="34" charset="-122"/>
              </a:rPr>
              <a:t>点击添加文本</a:t>
            </a:r>
            <a:endParaRPr lang="en-US" altLang="zh-CN">
              <a:latin typeface="微软雅黑" panose="020B0503020204020204" pitchFamily="34" charset="-122"/>
              <a:ea typeface="微软雅黑" panose="020B0503020204020204" pitchFamily="34" charset="-122"/>
            </a:endParaRPr>
          </a:p>
        </p:txBody>
      </p:sp>
      <p:sp>
        <p:nvSpPr>
          <p:cNvPr id="29716" name="矩形 87"/>
          <p:cNvSpPr>
            <a:spLocks noChangeArrowheads="1"/>
          </p:cNvSpPr>
          <p:nvPr/>
        </p:nvSpPr>
        <p:spPr bwMode="auto">
          <a:xfrm>
            <a:off x="6238820" y="3611554"/>
            <a:ext cx="13020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pPr>
            <a:r>
              <a:rPr lang="zh-CN" altLang="en-US">
                <a:latin typeface="微软雅黑" panose="020B0503020204020204" pitchFamily="34" charset="-122"/>
                <a:ea typeface="微软雅黑" panose="020B0503020204020204" pitchFamily="34" charset="-122"/>
              </a:rPr>
              <a:t>点击添加文本</a:t>
            </a:r>
            <a:endParaRPr lang="en-US" altLang="zh-CN">
              <a:latin typeface="微软雅黑" panose="020B0503020204020204" pitchFamily="34" charset="-122"/>
              <a:ea typeface="微软雅黑" panose="020B0503020204020204" pitchFamily="34" charset="-122"/>
            </a:endParaRPr>
          </a:p>
        </p:txBody>
      </p:sp>
      <p:sp>
        <p:nvSpPr>
          <p:cNvPr id="29717" name="矩形 87"/>
          <p:cNvSpPr>
            <a:spLocks noChangeArrowheads="1"/>
          </p:cNvSpPr>
          <p:nvPr/>
        </p:nvSpPr>
        <p:spPr bwMode="auto">
          <a:xfrm>
            <a:off x="6243580" y="3837685"/>
            <a:ext cx="12532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pPr>
            <a:r>
              <a:rPr lang="zh-CN" altLang="en-US">
                <a:latin typeface="微软雅黑" panose="020B0503020204020204" pitchFamily="34" charset="-122"/>
                <a:ea typeface="微软雅黑" panose="020B0503020204020204" pitchFamily="34" charset="-122"/>
              </a:rPr>
              <a:t>点击添加文本</a:t>
            </a:r>
            <a:endParaRPr lang="en-US" altLang="zh-CN">
              <a:latin typeface="微软雅黑" panose="020B0503020204020204" pitchFamily="34" charset="-122"/>
              <a:ea typeface="微软雅黑" panose="020B0503020204020204" pitchFamily="34" charset="-122"/>
            </a:endParaRPr>
          </a:p>
        </p:txBody>
      </p:sp>
      <p:sp>
        <p:nvSpPr>
          <p:cNvPr id="27668" name="燕尾形 30"/>
          <p:cNvSpPr>
            <a:spLocks noChangeArrowheads="1"/>
          </p:cNvSpPr>
          <p:nvPr/>
        </p:nvSpPr>
        <p:spPr bwMode="auto">
          <a:xfrm>
            <a:off x="2191086" y="2492804"/>
            <a:ext cx="240412" cy="286828"/>
          </a:xfrm>
          <a:prstGeom prst="chevron">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29719" name="Group 23"/>
          <p:cNvGrpSpPr>
            <a:grpSpLocks/>
          </p:cNvGrpSpPr>
          <p:nvPr/>
        </p:nvGrpSpPr>
        <p:grpSpPr bwMode="auto">
          <a:xfrm>
            <a:off x="2494576" y="2302378"/>
            <a:ext cx="811689" cy="746230"/>
            <a:chOff x="0" y="0"/>
            <a:chExt cx="458010" cy="2705673"/>
          </a:xfrm>
        </p:grpSpPr>
        <p:sp>
          <p:nvSpPr>
            <p:cNvPr id="27673" name="圆角矩形 32"/>
            <p:cNvSpPr>
              <a:spLocks noChangeArrowheads="1"/>
            </p:cNvSpPr>
            <p:nvPr/>
          </p:nvSpPr>
          <p:spPr bwMode="auto">
            <a:xfrm>
              <a:off x="0" y="0"/>
              <a:ext cx="415318" cy="2705673"/>
            </a:xfrm>
            <a:prstGeom prst="roundRect">
              <a:avLst>
                <a:gd name="adj" fmla="val 10569"/>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7674" name="矩形 14"/>
            <p:cNvSpPr>
              <a:spLocks noChangeArrowheads="1"/>
            </p:cNvSpPr>
            <p:nvPr/>
          </p:nvSpPr>
          <p:spPr bwMode="auto">
            <a:xfrm>
              <a:off x="58123" y="470672"/>
              <a:ext cx="399887" cy="1764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添加</a:t>
              </a:r>
              <a:endParaRPr lang="en-US" altLang="zh-CN">
                <a:solidFill>
                  <a:srgbClr val="F8F8F8"/>
                </a:solidFill>
                <a:latin typeface="微软雅黑" panose="020B0503020204020204" pitchFamily="34" charset="-122"/>
                <a:ea typeface="微软雅黑" panose="020B0503020204020204" pitchFamily="34" charset="-122"/>
              </a:endParaRPr>
            </a:p>
            <a:p>
              <a:pPr eaLnBrk="1" hangingPunct="1"/>
              <a:r>
                <a:rPr lang="zh-CN" altLang="en-US">
                  <a:solidFill>
                    <a:srgbClr val="F8F8F8"/>
                  </a:solidFill>
                  <a:latin typeface="微软雅黑" panose="020B0503020204020204" pitchFamily="34" charset="-122"/>
                  <a:ea typeface="微软雅黑" panose="020B0503020204020204" pitchFamily="34" charset="-122"/>
                </a:rPr>
                <a:t>标题</a:t>
              </a:r>
            </a:p>
          </p:txBody>
        </p:sp>
      </p:grpSp>
      <p:sp>
        <p:nvSpPr>
          <p:cNvPr id="29722" name="TextBox 34"/>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4.1</a:t>
            </a:r>
            <a:r>
              <a:rPr lang="zh-CN" altLang="en-US" sz="1499">
                <a:latin typeface="微软雅黑" panose="020B0503020204020204" pitchFamily="34" charset="-122"/>
                <a:ea typeface="微软雅黑" panose="020B0503020204020204" pitchFamily="34" charset="-122"/>
              </a:rPr>
              <a:t>请输入您的标题</a:t>
            </a:r>
          </a:p>
        </p:txBody>
      </p:sp>
      <p:sp>
        <p:nvSpPr>
          <p:cNvPr id="29723" name="五边形 35"/>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24" name="燕尾形 36"/>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359462058"/>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723"/>
                                        </p:tgtEl>
                                        <p:attrNameLst>
                                          <p:attrName>style.visibility</p:attrName>
                                        </p:attrNameLst>
                                      </p:cBhvr>
                                      <p:to>
                                        <p:strVal val="visible"/>
                                      </p:to>
                                    </p:set>
                                    <p:anim calcmode="lin" valueType="num">
                                      <p:cBhvr additive="base">
                                        <p:cTn id="7" dur="300" fill="hold"/>
                                        <p:tgtEl>
                                          <p:spTgt spid="29723"/>
                                        </p:tgtEl>
                                        <p:attrNameLst>
                                          <p:attrName>ppt_x</p:attrName>
                                        </p:attrNameLst>
                                      </p:cBhvr>
                                      <p:tavLst>
                                        <p:tav tm="0">
                                          <p:val>
                                            <p:strVal val="0-#ppt_w/2"/>
                                          </p:val>
                                        </p:tav>
                                        <p:tav tm="100000">
                                          <p:val>
                                            <p:strVal val="#ppt_x"/>
                                          </p:val>
                                        </p:tav>
                                      </p:tavLst>
                                    </p:anim>
                                    <p:anim calcmode="lin" valueType="num">
                                      <p:cBhvr additive="base">
                                        <p:cTn id="8" dur="300" fill="hold"/>
                                        <p:tgtEl>
                                          <p:spTgt spid="2972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9724"/>
                                        </p:tgtEl>
                                        <p:attrNameLst>
                                          <p:attrName>style.visibility</p:attrName>
                                        </p:attrNameLst>
                                      </p:cBhvr>
                                      <p:to>
                                        <p:strVal val="visible"/>
                                      </p:to>
                                    </p:set>
                                    <p:anim calcmode="lin" valueType="num">
                                      <p:cBhvr additive="base">
                                        <p:cTn id="12" dur="500" fill="hold"/>
                                        <p:tgtEl>
                                          <p:spTgt spid="29724"/>
                                        </p:tgtEl>
                                        <p:attrNameLst>
                                          <p:attrName>ppt_x</p:attrName>
                                        </p:attrNameLst>
                                      </p:cBhvr>
                                      <p:tavLst>
                                        <p:tav tm="0">
                                          <p:val>
                                            <p:strVal val="1+#ppt_w/2"/>
                                          </p:val>
                                        </p:tav>
                                        <p:tav tm="100000">
                                          <p:val>
                                            <p:strVal val="#ppt_x"/>
                                          </p:val>
                                        </p:tav>
                                      </p:tavLst>
                                    </p:anim>
                                    <p:anim calcmode="lin" valueType="num">
                                      <p:cBhvr additive="base">
                                        <p:cTn id="13" dur="500" fill="hold"/>
                                        <p:tgtEl>
                                          <p:spTgt spid="2972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9722"/>
                                        </p:tgtEl>
                                        <p:attrNameLst>
                                          <p:attrName>style.visibility</p:attrName>
                                        </p:attrNameLst>
                                      </p:cBhvr>
                                      <p:to>
                                        <p:strVal val="visible"/>
                                      </p:to>
                                    </p:set>
                                    <p:anim calcmode="lin" valueType="num">
                                      <p:cBhvr>
                                        <p:cTn id="17" dur="300" fill="hold"/>
                                        <p:tgtEl>
                                          <p:spTgt spid="29722"/>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9722"/>
                                        </p:tgtEl>
                                        <p:attrNameLst>
                                          <p:attrName>ppt_y</p:attrName>
                                        </p:attrNameLst>
                                      </p:cBhvr>
                                      <p:tavLst>
                                        <p:tav tm="0">
                                          <p:val>
                                            <p:strVal val="#ppt_y"/>
                                          </p:val>
                                        </p:tav>
                                        <p:tav tm="100000">
                                          <p:val>
                                            <p:strVal val="#ppt_y"/>
                                          </p:val>
                                        </p:tav>
                                      </p:tavLst>
                                    </p:anim>
                                    <p:anim calcmode="lin" valueType="num">
                                      <p:cBhvr>
                                        <p:cTn id="19" dur="300" fill="hold"/>
                                        <p:tgtEl>
                                          <p:spTgt spid="29722"/>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972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9722"/>
                                        </p:tgtEl>
                                      </p:cBhvr>
                                    </p:animEffect>
                                  </p:childTnLst>
                                </p:cTn>
                              </p:par>
                            </p:childTnLst>
                          </p:cTn>
                        </p:par>
                        <p:par>
                          <p:cTn id="22" fill="hold" nodeType="afterGroup">
                            <p:stCondLst>
                              <p:cond delay="1370"/>
                            </p:stCondLst>
                            <p:childTnLst>
                              <p:par>
                                <p:cTn id="23" presetID="2" presetClass="entr" presetSubtype="8" fill="hold" nodeType="afterEffect">
                                  <p:stCondLst>
                                    <p:cond delay="0"/>
                                  </p:stCondLst>
                                  <p:childTnLst>
                                    <p:set>
                                      <p:cBhvr>
                                        <p:cTn id="24" dur="1" fill="hold">
                                          <p:stCondLst>
                                            <p:cond delay="0"/>
                                          </p:stCondLst>
                                        </p:cTn>
                                        <p:tgtEl>
                                          <p:spTgt spid="29705"/>
                                        </p:tgtEl>
                                        <p:attrNameLst>
                                          <p:attrName>style.visibility</p:attrName>
                                        </p:attrNameLst>
                                      </p:cBhvr>
                                      <p:to>
                                        <p:strVal val="visible"/>
                                      </p:to>
                                    </p:set>
                                    <p:anim calcmode="lin" valueType="num">
                                      <p:cBhvr additive="base">
                                        <p:cTn id="25" dur="500" fill="hold"/>
                                        <p:tgtEl>
                                          <p:spTgt spid="29705"/>
                                        </p:tgtEl>
                                        <p:attrNameLst>
                                          <p:attrName>ppt_x</p:attrName>
                                        </p:attrNameLst>
                                      </p:cBhvr>
                                      <p:tavLst>
                                        <p:tav tm="0">
                                          <p:val>
                                            <p:strVal val="0-#ppt_w/2"/>
                                          </p:val>
                                        </p:tav>
                                        <p:tav tm="100000">
                                          <p:val>
                                            <p:strVal val="#ppt_x"/>
                                          </p:val>
                                        </p:tav>
                                      </p:tavLst>
                                    </p:anim>
                                    <p:anim calcmode="lin" valueType="num">
                                      <p:cBhvr additive="base">
                                        <p:cTn id="26" dur="500" fill="hold"/>
                                        <p:tgtEl>
                                          <p:spTgt spid="29705"/>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870"/>
                            </p:stCondLst>
                            <p:childTnLst>
                              <p:par>
                                <p:cTn id="28" presetID="2" presetClass="entr" presetSubtype="8" fill="hold" grpId="0" nodeType="afterEffect">
                                  <p:stCondLst>
                                    <p:cond delay="0"/>
                                  </p:stCondLst>
                                  <p:childTnLst>
                                    <p:set>
                                      <p:cBhvr>
                                        <p:cTn id="29" dur="1" fill="hold">
                                          <p:stCondLst>
                                            <p:cond delay="0"/>
                                          </p:stCondLst>
                                        </p:cTn>
                                        <p:tgtEl>
                                          <p:spTgt spid="29703"/>
                                        </p:tgtEl>
                                        <p:attrNameLst>
                                          <p:attrName>style.visibility</p:attrName>
                                        </p:attrNameLst>
                                      </p:cBhvr>
                                      <p:to>
                                        <p:strVal val="visible"/>
                                      </p:to>
                                    </p:set>
                                    <p:anim calcmode="lin" valueType="num">
                                      <p:cBhvr additive="base">
                                        <p:cTn id="30" dur="500" fill="hold"/>
                                        <p:tgtEl>
                                          <p:spTgt spid="29703"/>
                                        </p:tgtEl>
                                        <p:attrNameLst>
                                          <p:attrName>ppt_x</p:attrName>
                                        </p:attrNameLst>
                                      </p:cBhvr>
                                      <p:tavLst>
                                        <p:tav tm="0">
                                          <p:val>
                                            <p:strVal val="0-#ppt_w/2"/>
                                          </p:val>
                                        </p:tav>
                                        <p:tav tm="100000">
                                          <p:val>
                                            <p:strVal val="#ppt_x"/>
                                          </p:val>
                                        </p:tav>
                                      </p:tavLst>
                                    </p:anim>
                                    <p:anim calcmode="lin" valueType="num">
                                      <p:cBhvr additive="base">
                                        <p:cTn id="31" dur="500" fill="hold"/>
                                        <p:tgtEl>
                                          <p:spTgt spid="29703"/>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2370"/>
                            </p:stCondLst>
                            <p:childTnLst>
                              <p:par>
                                <p:cTn id="33" presetID="2" presetClass="entr" presetSubtype="8" fill="hold" grpId="0" nodeType="afterEffect">
                                  <p:stCondLst>
                                    <p:cond delay="0"/>
                                  </p:stCondLst>
                                  <p:childTnLst>
                                    <p:set>
                                      <p:cBhvr>
                                        <p:cTn id="34" dur="1" fill="hold">
                                          <p:stCondLst>
                                            <p:cond delay="0"/>
                                          </p:stCondLst>
                                        </p:cTn>
                                        <p:tgtEl>
                                          <p:spTgt spid="29704"/>
                                        </p:tgtEl>
                                        <p:attrNameLst>
                                          <p:attrName>style.visibility</p:attrName>
                                        </p:attrNameLst>
                                      </p:cBhvr>
                                      <p:to>
                                        <p:strVal val="visible"/>
                                      </p:to>
                                    </p:set>
                                    <p:anim calcmode="lin" valueType="num">
                                      <p:cBhvr additive="base">
                                        <p:cTn id="35" dur="500" fill="hold"/>
                                        <p:tgtEl>
                                          <p:spTgt spid="29704"/>
                                        </p:tgtEl>
                                        <p:attrNameLst>
                                          <p:attrName>ppt_x</p:attrName>
                                        </p:attrNameLst>
                                      </p:cBhvr>
                                      <p:tavLst>
                                        <p:tav tm="0">
                                          <p:val>
                                            <p:strVal val="0-#ppt_w/2"/>
                                          </p:val>
                                        </p:tav>
                                        <p:tav tm="100000">
                                          <p:val>
                                            <p:strVal val="#ppt_x"/>
                                          </p:val>
                                        </p:tav>
                                      </p:tavLst>
                                    </p:anim>
                                    <p:anim calcmode="lin" valueType="num">
                                      <p:cBhvr additive="base">
                                        <p:cTn id="36" dur="500" fill="hold"/>
                                        <p:tgtEl>
                                          <p:spTgt spid="29704"/>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2870"/>
                            </p:stCondLst>
                            <p:childTnLst>
                              <p:par>
                                <p:cTn id="38" presetID="49" presetClass="entr" presetSubtype="0" decel="100000" fill="hold" grpId="0" nodeType="afterEffect">
                                  <p:stCondLst>
                                    <p:cond delay="0"/>
                                  </p:stCondLst>
                                  <p:childTnLst>
                                    <p:set>
                                      <p:cBhvr>
                                        <p:cTn id="39" dur="1" fill="hold">
                                          <p:stCondLst>
                                            <p:cond delay="0"/>
                                          </p:stCondLst>
                                        </p:cTn>
                                        <p:tgtEl>
                                          <p:spTgt spid="29699"/>
                                        </p:tgtEl>
                                        <p:attrNameLst>
                                          <p:attrName>style.visibility</p:attrName>
                                        </p:attrNameLst>
                                      </p:cBhvr>
                                      <p:to>
                                        <p:strVal val="visible"/>
                                      </p:to>
                                    </p:set>
                                    <p:anim calcmode="lin" valueType="num">
                                      <p:cBhvr>
                                        <p:cTn id="40" dur="500" fill="hold"/>
                                        <p:tgtEl>
                                          <p:spTgt spid="29699"/>
                                        </p:tgtEl>
                                        <p:attrNameLst>
                                          <p:attrName>ppt_w</p:attrName>
                                        </p:attrNameLst>
                                      </p:cBhvr>
                                      <p:tavLst>
                                        <p:tav tm="0">
                                          <p:val>
                                            <p:fltVal val="0"/>
                                          </p:val>
                                        </p:tav>
                                        <p:tav tm="100000">
                                          <p:val>
                                            <p:strVal val="#ppt_w"/>
                                          </p:val>
                                        </p:tav>
                                      </p:tavLst>
                                    </p:anim>
                                    <p:anim calcmode="lin" valueType="num">
                                      <p:cBhvr>
                                        <p:cTn id="41" dur="500" fill="hold"/>
                                        <p:tgtEl>
                                          <p:spTgt spid="29699"/>
                                        </p:tgtEl>
                                        <p:attrNameLst>
                                          <p:attrName>ppt_h</p:attrName>
                                        </p:attrNameLst>
                                      </p:cBhvr>
                                      <p:tavLst>
                                        <p:tav tm="0">
                                          <p:val>
                                            <p:fltVal val="0"/>
                                          </p:val>
                                        </p:tav>
                                        <p:tav tm="100000">
                                          <p:val>
                                            <p:strVal val="#ppt_h"/>
                                          </p:val>
                                        </p:tav>
                                      </p:tavLst>
                                    </p:anim>
                                    <p:anim calcmode="lin" valueType="num">
                                      <p:cBhvr>
                                        <p:cTn id="42" dur="500" fill="hold"/>
                                        <p:tgtEl>
                                          <p:spTgt spid="29699"/>
                                        </p:tgtEl>
                                        <p:attrNameLst>
                                          <p:attrName>style.rotation</p:attrName>
                                        </p:attrNameLst>
                                      </p:cBhvr>
                                      <p:tavLst>
                                        <p:tav tm="0">
                                          <p:val>
                                            <p:fltVal val="360"/>
                                          </p:val>
                                        </p:tav>
                                        <p:tav tm="100000">
                                          <p:val>
                                            <p:fltVal val="0"/>
                                          </p:val>
                                        </p:tav>
                                      </p:tavLst>
                                    </p:anim>
                                    <p:animEffect transition="in" filter="fade">
                                      <p:cBhvr>
                                        <p:cTn id="43" dur="500"/>
                                        <p:tgtEl>
                                          <p:spTgt spid="29699"/>
                                        </p:tgtEl>
                                      </p:cBhvr>
                                    </p:animEffect>
                                  </p:childTnLst>
                                </p:cTn>
                              </p:par>
                            </p:childTnLst>
                          </p:cTn>
                        </p:par>
                        <p:par>
                          <p:cTn id="44" fill="hold" nodeType="afterGroup">
                            <p:stCondLst>
                              <p:cond delay="3370"/>
                            </p:stCondLst>
                            <p:childTnLst>
                              <p:par>
                                <p:cTn id="45" presetID="2" presetClass="entr" presetSubtype="2" fill="hold" grpId="0" nodeType="afterEffect">
                                  <p:stCondLst>
                                    <p:cond delay="0"/>
                                  </p:stCondLst>
                                  <p:childTnLst>
                                    <p:set>
                                      <p:cBhvr>
                                        <p:cTn id="46" dur="1" fill="hold">
                                          <p:stCondLst>
                                            <p:cond delay="0"/>
                                          </p:stCondLst>
                                        </p:cTn>
                                        <p:tgtEl>
                                          <p:spTgt spid="29700"/>
                                        </p:tgtEl>
                                        <p:attrNameLst>
                                          <p:attrName>style.visibility</p:attrName>
                                        </p:attrNameLst>
                                      </p:cBhvr>
                                      <p:to>
                                        <p:strVal val="visible"/>
                                      </p:to>
                                    </p:set>
                                    <p:anim calcmode="lin" valueType="num">
                                      <p:cBhvr additive="base">
                                        <p:cTn id="47" dur="500" fill="hold"/>
                                        <p:tgtEl>
                                          <p:spTgt spid="29700"/>
                                        </p:tgtEl>
                                        <p:attrNameLst>
                                          <p:attrName>ppt_x</p:attrName>
                                        </p:attrNameLst>
                                      </p:cBhvr>
                                      <p:tavLst>
                                        <p:tav tm="0">
                                          <p:val>
                                            <p:strVal val="1+#ppt_w/2"/>
                                          </p:val>
                                        </p:tav>
                                        <p:tav tm="100000">
                                          <p:val>
                                            <p:strVal val="#ppt_x"/>
                                          </p:val>
                                        </p:tav>
                                      </p:tavLst>
                                    </p:anim>
                                    <p:anim calcmode="lin" valueType="num">
                                      <p:cBhvr additive="base">
                                        <p:cTn id="48" dur="500" fill="hold"/>
                                        <p:tgtEl>
                                          <p:spTgt spid="29700"/>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3870"/>
                            </p:stCondLst>
                            <p:childTnLst>
                              <p:par>
                                <p:cTn id="50" presetID="2" presetClass="entr" presetSubtype="2" fill="hold" grpId="0" nodeType="afterEffect">
                                  <p:stCondLst>
                                    <p:cond delay="0"/>
                                  </p:stCondLst>
                                  <p:childTnLst>
                                    <p:set>
                                      <p:cBhvr>
                                        <p:cTn id="51" dur="1" fill="hold">
                                          <p:stCondLst>
                                            <p:cond delay="0"/>
                                          </p:stCondLst>
                                        </p:cTn>
                                        <p:tgtEl>
                                          <p:spTgt spid="29701"/>
                                        </p:tgtEl>
                                        <p:attrNameLst>
                                          <p:attrName>style.visibility</p:attrName>
                                        </p:attrNameLst>
                                      </p:cBhvr>
                                      <p:to>
                                        <p:strVal val="visible"/>
                                      </p:to>
                                    </p:set>
                                    <p:anim calcmode="lin" valueType="num">
                                      <p:cBhvr additive="base">
                                        <p:cTn id="52" dur="500" fill="hold"/>
                                        <p:tgtEl>
                                          <p:spTgt spid="29701"/>
                                        </p:tgtEl>
                                        <p:attrNameLst>
                                          <p:attrName>ppt_x</p:attrName>
                                        </p:attrNameLst>
                                      </p:cBhvr>
                                      <p:tavLst>
                                        <p:tav tm="0">
                                          <p:val>
                                            <p:strVal val="1+#ppt_w/2"/>
                                          </p:val>
                                        </p:tav>
                                        <p:tav tm="100000">
                                          <p:val>
                                            <p:strVal val="#ppt_x"/>
                                          </p:val>
                                        </p:tav>
                                      </p:tavLst>
                                    </p:anim>
                                    <p:anim calcmode="lin" valueType="num">
                                      <p:cBhvr additive="base">
                                        <p:cTn id="53" dur="500" fill="hold"/>
                                        <p:tgtEl>
                                          <p:spTgt spid="29701"/>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4370"/>
                            </p:stCondLst>
                            <p:childTnLst>
                              <p:par>
                                <p:cTn id="55" presetID="2" presetClass="entr" presetSubtype="2" fill="hold" grpId="0" nodeType="afterEffect">
                                  <p:stCondLst>
                                    <p:cond delay="0"/>
                                  </p:stCondLst>
                                  <p:childTnLst>
                                    <p:set>
                                      <p:cBhvr>
                                        <p:cTn id="56" dur="1" fill="hold">
                                          <p:stCondLst>
                                            <p:cond delay="0"/>
                                          </p:stCondLst>
                                        </p:cTn>
                                        <p:tgtEl>
                                          <p:spTgt spid="29702"/>
                                        </p:tgtEl>
                                        <p:attrNameLst>
                                          <p:attrName>style.visibility</p:attrName>
                                        </p:attrNameLst>
                                      </p:cBhvr>
                                      <p:to>
                                        <p:strVal val="visible"/>
                                      </p:to>
                                    </p:set>
                                    <p:anim calcmode="lin" valueType="num">
                                      <p:cBhvr additive="base">
                                        <p:cTn id="57" dur="500" fill="hold"/>
                                        <p:tgtEl>
                                          <p:spTgt spid="29702"/>
                                        </p:tgtEl>
                                        <p:attrNameLst>
                                          <p:attrName>ppt_x</p:attrName>
                                        </p:attrNameLst>
                                      </p:cBhvr>
                                      <p:tavLst>
                                        <p:tav tm="0">
                                          <p:val>
                                            <p:strVal val="1+#ppt_w/2"/>
                                          </p:val>
                                        </p:tav>
                                        <p:tav tm="100000">
                                          <p:val>
                                            <p:strVal val="#ppt_x"/>
                                          </p:val>
                                        </p:tav>
                                      </p:tavLst>
                                    </p:anim>
                                    <p:anim calcmode="lin" valueType="num">
                                      <p:cBhvr additive="base">
                                        <p:cTn id="58" dur="500" fill="hold"/>
                                        <p:tgtEl>
                                          <p:spTgt spid="29702"/>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4870"/>
                            </p:stCondLst>
                            <p:childTnLst>
                              <p:par>
                                <p:cTn id="60" presetID="49" presetClass="entr" presetSubtype="0" decel="100000" fill="hold" grpId="0" nodeType="afterEffect">
                                  <p:stCondLst>
                                    <p:cond delay="0"/>
                                  </p:stCondLst>
                                  <p:childTnLst>
                                    <p:set>
                                      <p:cBhvr>
                                        <p:cTn id="61" dur="1" fill="hold">
                                          <p:stCondLst>
                                            <p:cond delay="0"/>
                                          </p:stCondLst>
                                        </p:cTn>
                                        <p:tgtEl>
                                          <p:spTgt spid="29709"/>
                                        </p:tgtEl>
                                        <p:attrNameLst>
                                          <p:attrName>style.visibility</p:attrName>
                                        </p:attrNameLst>
                                      </p:cBhvr>
                                      <p:to>
                                        <p:strVal val="visible"/>
                                      </p:to>
                                    </p:set>
                                    <p:anim calcmode="lin" valueType="num">
                                      <p:cBhvr>
                                        <p:cTn id="62" dur="500" fill="hold"/>
                                        <p:tgtEl>
                                          <p:spTgt spid="29709"/>
                                        </p:tgtEl>
                                        <p:attrNameLst>
                                          <p:attrName>ppt_w</p:attrName>
                                        </p:attrNameLst>
                                      </p:cBhvr>
                                      <p:tavLst>
                                        <p:tav tm="0">
                                          <p:val>
                                            <p:fltVal val="0"/>
                                          </p:val>
                                        </p:tav>
                                        <p:tav tm="100000">
                                          <p:val>
                                            <p:strVal val="#ppt_w"/>
                                          </p:val>
                                        </p:tav>
                                      </p:tavLst>
                                    </p:anim>
                                    <p:anim calcmode="lin" valueType="num">
                                      <p:cBhvr>
                                        <p:cTn id="63" dur="500" fill="hold"/>
                                        <p:tgtEl>
                                          <p:spTgt spid="29709"/>
                                        </p:tgtEl>
                                        <p:attrNameLst>
                                          <p:attrName>ppt_h</p:attrName>
                                        </p:attrNameLst>
                                      </p:cBhvr>
                                      <p:tavLst>
                                        <p:tav tm="0">
                                          <p:val>
                                            <p:fltVal val="0"/>
                                          </p:val>
                                        </p:tav>
                                        <p:tav tm="100000">
                                          <p:val>
                                            <p:strVal val="#ppt_h"/>
                                          </p:val>
                                        </p:tav>
                                      </p:tavLst>
                                    </p:anim>
                                    <p:anim calcmode="lin" valueType="num">
                                      <p:cBhvr>
                                        <p:cTn id="64" dur="500" fill="hold"/>
                                        <p:tgtEl>
                                          <p:spTgt spid="29709"/>
                                        </p:tgtEl>
                                        <p:attrNameLst>
                                          <p:attrName>style.rotation</p:attrName>
                                        </p:attrNameLst>
                                      </p:cBhvr>
                                      <p:tavLst>
                                        <p:tav tm="0">
                                          <p:val>
                                            <p:fltVal val="360"/>
                                          </p:val>
                                        </p:tav>
                                        <p:tav tm="100000">
                                          <p:val>
                                            <p:fltVal val="0"/>
                                          </p:val>
                                        </p:tav>
                                      </p:tavLst>
                                    </p:anim>
                                    <p:animEffect transition="in" filter="fade">
                                      <p:cBhvr>
                                        <p:cTn id="65" dur="500"/>
                                        <p:tgtEl>
                                          <p:spTgt spid="29709"/>
                                        </p:tgtEl>
                                      </p:cBhvr>
                                    </p:animEffect>
                                  </p:childTnLst>
                                </p:cTn>
                              </p:par>
                            </p:childTnLst>
                          </p:cTn>
                        </p:par>
                        <p:par>
                          <p:cTn id="66" fill="hold" nodeType="afterGroup">
                            <p:stCondLst>
                              <p:cond delay="5370"/>
                            </p:stCondLst>
                            <p:childTnLst>
                              <p:par>
                                <p:cTn id="67" presetID="2" presetClass="entr" presetSubtype="2" fill="hold" grpId="0" nodeType="afterEffect">
                                  <p:stCondLst>
                                    <p:cond delay="0"/>
                                  </p:stCondLst>
                                  <p:childTnLst>
                                    <p:set>
                                      <p:cBhvr>
                                        <p:cTn id="68" dur="1" fill="hold">
                                          <p:stCondLst>
                                            <p:cond delay="0"/>
                                          </p:stCondLst>
                                        </p:cTn>
                                        <p:tgtEl>
                                          <p:spTgt spid="29710"/>
                                        </p:tgtEl>
                                        <p:attrNameLst>
                                          <p:attrName>style.visibility</p:attrName>
                                        </p:attrNameLst>
                                      </p:cBhvr>
                                      <p:to>
                                        <p:strVal val="visible"/>
                                      </p:to>
                                    </p:set>
                                    <p:anim calcmode="lin" valueType="num">
                                      <p:cBhvr additive="base">
                                        <p:cTn id="69" dur="500" fill="hold"/>
                                        <p:tgtEl>
                                          <p:spTgt spid="29710"/>
                                        </p:tgtEl>
                                        <p:attrNameLst>
                                          <p:attrName>ppt_x</p:attrName>
                                        </p:attrNameLst>
                                      </p:cBhvr>
                                      <p:tavLst>
                                        <p:tav tm="0">
                                          <p:val>
                                            <p:strVal val="1+#ppt_w/2"/>
                                          </p:val>
                                        </p:tav>
                                        <p:tav tm="100000">
                                          <p:val>
                                            <p:strVal val="#ppt_x"/>
                                          </p:val>
                                        </p:tav>
                                      </p:tavLst>
                                    </p:anim>
                                    <p:anim calcmode="lin" valueType="num">
                                      <p:cBhvr additive="base">
                                        <p:cTn id="70" dur="500" fill="hold"/>
                                        <p:tgtEl>
                                          <p:spTgt spid="29710"/>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5870"/>
                            </p:stCondLst>
                            <p:childTnLst>
                              <p:par>
                                <p:cTn id="72" presetID="2" presetClass="entr" presetSubtype="2" fill="hold" grpId="0" nodeType="afterEffect">
                                  <p:stCondLst>
                                    <p:cond delay="0"/>
                                  </p:stCondLst>
                                  <p:childTnLst>
                                    <p:set>
                                      <p:cBhvr>
                                        <p:cTn id="73" dur="1" fill="hold">
                                          <p:stCondLst>
                                            <p:cond delay="0"/>
                                          </p:stCondLst>
                                        </p:cTn>
                                        <p:tgtEl>
                                          <p:spTgt spid="29711"/>
                                        </p:tgtEl>
                                        <p:attrNameLst>
                                          <p:attrName>style.visibility</p:attrName>
                                        </p:attrNameLst>
                                      </p:cBhvr>
                                      <p:to>
                                        <p:strVal val="visible"/>
                                      </p:to>
                                    </p:set>
                                    <p:anim calcmode="lin" valueType="num">
                                      <p:cBhvr additive="base">
                                        <p:cTn id="74" dur="500" fill="hold"/>
                                        <p:tgtEl>
                                          <p:spTgt spid="29711"/>
                                        </p:tgtEl>
                                        <p:attrNameLst>
                                          <p:attrName>ppt_x</p:attrName>
                                        </p:attrNameLst>
                                      </p:cBhvr>
                                      <p:tavLst>
                                        <p:tav tm="0">
                                          <p:val>
                                            <p:strVal val="1+#ppt_w/2"/>
                                          </p:val>
                                        </p:tav>
                                        <p:tav tm="100000">
                                          <p:val>
                                            <p:strVal val="#ppt_x"/>
                                          </p:val>
                                        </p:tav>
                                      </p:tavLst>
                                    </p:anim>
                                    <p:anim calcmode="lin" valueType="num">
                                      <p:cBhvr additive="base">
                                        <p:cTn id="75" dur="500" fill="hold"/>
                                        <p:tgtEl>
                                          <p:spTgt spid="29711"/>
                                        </p:tgtEl>
                                        <p:attrNameLst>
                                          <p:attrName>ppt_y</p:attrName>
                                        </p:attrNameLst>
                                      </p:cBhvr>
                                      <p:tavLst>
                                        <p:tav tm="0">
                                          <p:val>
                                            <p:strVal val="#ppt_y"/>
                                          </p:val>
                                        </p:tav>
                                        <p:tav tm="100000">
                                          <p:val>
                                            <p:strVal val="#ppt_y"/>
                                          </p:val>
                                        </p:tav>
                                      </p:tavLst>
                                    </p:anim>
                                  </p:childTnLst>
                                </p:cTn>
                              </p:par>
                            </p:childTnLst>
                          </p:cTn>
                        </p:par>
                        <p:par>
                          <p:cTn id="76" fill="hold" nodeType="afterGroup">
                            <p:stCondLst>
                              <p:cond delay="6370"/>
                            </p:stCondLst>
                            <p:childTnLst>
                              <p:par>
                                <p:cTn id="77" presetID="2" presetClass="entr" presetSubtype="2" fill="hold" grpId="0" nodeType="afterEffect">
                                  <p:stCondLst>
                                    <p:cond delay="0"/>
                                  </p:stCondLst>
                                  <p:childTnLst>
                                    <p:set>
                                      <p:cBhvr>
                                        <p:cTn id="78" dur="1" fill="hold">
                                          <p:stCondLst>
                                            <p:cond delay="0"/>
                                          </p:stCondLst>
                                        </p:cTn>
                                        <p:tgtEl>
                                          <p:spTgt spid="29712"/>
                                        </p:tgtEl>
                                        <p:attrNameLst>
                                          <p:attrName>style.visibility</p:attrName>
                                        </p:attrNameLst>
                                      </p:cBhvr>
                                      <p:to>
                                        <p:strVal val="visible"/>
                                      </p:to>
                                    </p:set>
                                    <p:anim calcmode="lin" valueType="num">
                                      <p:cBhvr additive="base">
                                        <p:cTn id="79" dur="500" fill="hold"/>
                                        <p:tgtEl>
                                          <p:spTgt spid="29712"/>
                                        </p:tgtEl>
                                        <p:attrNameLst>
                                          <p:attrName>ppt_x</p:attrName>
                                        </p:attrNameLst>
                                      </p:cBhvr>
                                      <p:tavLst>
                                        <p:tav tm="0">
                                          <p:val>
                                            <p:strVal val="1+#ppt_w/2"/>
                                          </p:val>
                                        </p:tav>
                                        <p:tav tm="100000">
                                          <p:val>
                                            <p:strVal val="#ppt_x"/>
                                          </p:val>
                                        </p:tav>
                                      </p:tavLst>
                                    </p:anim>
                                    <p:anim calcmode="lin" valueType="num">
                                      <p:cBhvr additive="base">
                                        <p:cTn id="80" dur="500" fill="hold"/>
                                        <p:tgtEl>
                                          <p:spTgt spid="29712"/>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6870"/>
                            </p:stCondLst>
                            <p:childTnLst>
                              <p:par>
                                <p:cTn id="82" presetID="49" presetClass="entr" presetSubtype="0" decel="100000" fill="hold" grpId="0" nodeType="afterEffect">
                                  <p:stCondLst>
                                    <p:cond delay="0"/>
                                  </p:stCondLst>
                                  <p:childTnLst>
                                    <p:set>
                                      <p:cBhvr>
                                        <p:cTn id="83" dur="1" fill="hold">
                                          <p:stCondLst>
                                            <p:cond delay="0"/>
                                          </p:stCondLst>
                                        </p:cTn>
                                        <p:tgtEl>
                                          <p:spTgt spid="29714"/>
                                        </p:tgtEl>
                                        <p:attrNameLst>
                                          <p:attrName>style.visibility</p:attrName>
                                        </p:attrNameLst>
                                      </p:cBhvr>
                                      <p:to>
                                        <p:strVal val="visible"/>
                                      </p:to>
                                    </p:set>
                                    <p:anim calcmode="lin" valueType="num">
                                      <p:cBhvr>
                                        <p:cTn id="84" dur="500" fill="hold"/>
                                        <p:tgtEl>
                                          <p:spTgt spid="29714"/>
                                        </p:tgtEl>
                                        <p:attrNameLst>
                                          <p:attrName>ppt_w</p:attrName>
                                        </p:attrNameLst>
                                      </p:cBhvr>
                                      <p:tavLst>
                                        <p:tav tm="0">
                                          <p:val>
                                            <p:fltVal val="0"/>
                                          </p:val>
                                        </p:tav>
                                        <p:tav tm="100000">
                                          <p:val>
                                            <p:strVal val="#ppt_w"/>
                                          </p:val>
                                        </p:tav>
                                      </p:tavLst>
                                    </p:anim>
                                    <p:anim calcmode="lin" valueType="num">
                                      <p:cBhvr>
                                        <p:cTn id="85" dur="500" fill="hold"/>
                                        <p:tgtEl>
                                          <p:spTgt spid="29714"/>
                                        </p:tgtEl>
                                        <p:attrNameLst>
                                          <p:attrName>ppt_h</p:attrName>
                                        </p:attrNameLst>
                                      </p:cBhvr>
                                      <p:tavLst>
                                        <p:tav tm="0">
                                          <p:val>
                                            <p:fltVal val="0"/>
                                          </p:val>
                                        </p:tav>
                                        <p:tav tm="100000">
                                          <p:val>
                                            <p:strVal val="#ppt_h"/>
                                          </p:val>
                                        </p:tav>
                                      </p:tavLst>
                                    </p:anim>
                                    <p:anim calcmode="lin" valueType="num">
                                      <p:cBhvr>
                                        <p:cTn id="86" dur="500" fill="hold"/>
                                        <p:tgtEl>
                                          <p:spTgt spid="29714"/>
                                        </p:tgtEl>
                                        <p:attrNameLst>
                                          <p:attrName>style.rotation</p:attrName>
                                        </p:attrNameLst>
                                      </p:cBhvr>
                                      <p:tavLst>
                                        <p:tav tm="0">
                                          <p:val>
                                            <p:fltVal val="360"/>
                                          </p:val>
                                        </p:tav>
                                        <p:tav tm="100000">
                                          <p:val>
                                            <p:fltVal val="0"/>
                                          </p:val>
                                        </p:tav>
                                      </p:tavLst>
                                    </p:anim>
                                    <p:animEffect transition="in" filter="fade">
                                      <p:cBhvr>
                                        <p:cTn id="87" dur="500"/>
                                        <p:tgtEl>
                                          <p:spTgt spid="29714"/>
                                        </p:tgtEl>
                                      </p:cBhvr>
                                    </p:animEffect>
                                  </p:childTnLst>
                                </p:cTn>
                              </p:par>
                            </p:childTnLst>
                          </p:cTn>
                        </p:par>
                        <p:par>
                          <p:cTn id="88" fill="hold" nodeType="afterGroup">
                            <p:stCondLst>
                              <p:cond delay="7370"/>
                            </p:stCondLst>
                            <p:childTnLst>
                              <p:par>
                                <p:cTn id="89" presetID="2" presetClass="entr" presetSubtype="2" fill="hold" grpId="0" nodeType="afterEffect">
                                  <p:stCondLst>
                                    <p:cond delay="0"/>
                                  </p:stCondLst>
                                  <p:childTnLst>
                                    <p:set>
                                      <p:cBhvr>
                                        <p:cTn id="90" dur="1" fill="hold">
                                          <p:stCondLst>
                                            <p:cond delay="0"/>
                                          </p:stCondLst>
                                        </p:cTn>
                                        <p:tgtEl>
                                          <p:spTgt spid="29715"/>
                                        </p:tgtEl>
                                        <p:attrNameLst>
                                          <p:attrName>style.visibility</p:attrName>
                                        </p:attrNameLst>
                                      </p:cBhvr>
                                      <p:to>
                                        <p:strVal val="visible"/>
                                      </p:to>
                                    </p:set>
                                    <p:anim calcmode="lin" valueType="num">
                                      <p:cBhvr additive="base">
                                        <p:cTn id="91" dur="500" fill="hold"/>
                                        <p:tgtEl>
                                          <p:spTgt spid="29715"/>
                                        </p:tgtEl>
                                        <p:attrNameLst>
                                          <p:attrName>ppt_x</p:attrName>
                                        </p:attrNameLst>
                                      </p:cBhvr>
                                      <p:tavLst>
                                        <p:tav tm="0">
                                          <p:val>
                                            <p:strVal val="1+#ppt_w/2"/>
                                          </p:val>
                                        </p:tav>
                                        <p:tav tm="100000">
                                          <p:val>
                                            <p:strVal val="#ppt_x"/>
                                          </p:val>
                                        </p:tav>
                                      </p:tavLst>
                                    </p:anim>
                                    <p:anim calcmode="lin" valueType="num">
                                      <p:cBhvr additive="base">
                                        <p:cTn id="92" dur="500" fill="hold"/>
                                        <p:tgtEl>
                                          <p:spTgt spid="29715"/>
                                        </p:tgtEl>
                                        <p:attrNameLst>
                                          <p:attrName>ppt_y</p:attrName>
                                        </p:attrNameLst>
                                      </p:cBhvr>
                                      <p:tavLst>
                                        <p:tav tm="0">
                                          <p:val>
                                            <p:strVal val="#ppt_y"/>
                                          </p:val>
                                        </p:tav>
                                        <p:tav tm="100000">
                                          <p:val>
                                            <p:strVal val="#ppt_y"/>
                                          </p:val>
                                        </p:tav>
                                      </p:tavLst>
                                    </p:anim>
                                  </p:childTnLst>
                                </p:cTn>
                              </p:par>
                            </p:childTnLst>
                          </p:cTn>
                        </p:par>
                        <p:par>
                          <p:cTn id="93" fill="hold" nodeType="afterGroup">
                            <p:stCondLst>
                              <p:cond delay="7870"/>
                            </p:stCondLst>
                            <p:childTnLst>
                              <p:par>
                                <p:cTn id="94" presetID="2" presetClass="entr" presetSubtype="2" fill="hold" grpId="0" nodeType="afterEffect">
                                  <p:stCondLst>
                                    <p:cond delay="0"/>
                                  </p:stCondLst>
                                  <p:childTnLst>
                                    <p:set>
                                      <p:cBhvr>
                                        <p:cTn id="95" dur="1" fill="hold">
                                          <p:stCondLst>
                                            <p:cond delay="0"/>
                                          </p:stCondLst>
                                        </p:cTn>
                                        <p:tgtEl>
                                          <p:spTgt spid="29716"/>
                                        </p:tgtEl>
                                        <p:attrNameLst>
                                          <p:attrName>style.visibility</p:attrName>
                                        </p:attrNameLst>
                                      </p:cBhvr>
                                      <p:to>
                                        <p:strVal val="visible"/>
                                      </p:to>
                                    </p:set>
                                    <p:anim calcmode="lin" valueType="num">
                                      <p:cBhvr additive="base">
                                        <p:cTn id="96" dur="500" fill="hold"/>
                                        <p:tgtEl>
                                          <p:spTgt spid="29716"/>
                                        </p:tgtEl>
                                        <p:attrNameLst>
                                          <p:attrName>ppt_x</p:attrName>
                                        </p:attrNameLst>
                                      </p:cBhvr>
                                      <p:tavLst>
                                        <p:tav tm="0">
                                          <p:val>
                                            <p:strVal val="1+#ppt_w/2"/>
                                          </p:val>
                                        </p:tav>
                                        <p:tav tm="100000">
                                          <p:val>
                                            <p:strVal val="#ppt_x"/>
                                          </p:val>
                                        </p:tav>
                                      </p:tavLst>
                                    </p:anim>
                                    <p:anim calcmode="lin" valueType="num">
                                      <p:cBhvr additive="base">
                                        <p:cTn id="97" dur="500" fill="hold"/>
                                        <p:tgtEl>
                                          <p:spTgt spid="29716"/>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8370"/>
                            </p:stCondLst>
                            <p:childTnLst>
                              <p:par>
                                <p:cTn id="99" presetID="2" presetClass="entr" presetSubtype="2" fill="hold" grpId="0" nodeType="afterEffect">
                                  <p:stCondLst>
                                    <p:cond delay="0"/>
                                  </p:stCondLst>
                                  <p:childTnLst>
                                    <p:set>
                                      <p:cBhvr>
                                        <p:cTn id="100" dur="1" fill="hold">
                                          <p:stCondLst>
                                            <p:cond delay="0"/>
                                          </p:stCondLst>
                                        </p:cTn>
                                        <p:tgtEl>
                                          <p:spTgt spid="29717"/>
                                        </p:tgtEl>
                                        <p:attrNameLst>
                                          <p:attrName>style.visibility</p:attrName>
                                        </p:attrNameLst>
                                      </p:cBhvr>
                                      <p:to>
                                        <p:strVal val="visible"/>
                                      </p:to>
                                    </p:set>
                                    <p:anim calcmode="lin" valueType="num">
                                      <p:cBhvr additive="base">
                                        <p:cTn id="101" dur="500" fill="hold"/>
                                        <p:tgtEl>
                                          <p:spTgt spid="29717"/>
                                        </p:tgtEl>
                                        <p:attrNameLst>
                                          <p:attrName>ppt_x</p:attrName>
                                        </p:attrNameLst>
                                      </p:cBhvr>
                                      <p:tavLst>
                                        <p:tav tm="0">
                                          <p:val>
                                            <p:strVal val="1+#ppt_w/2"/>
                                          </p:val>
                                        </p:tav>
                                        <p:tav tm="100000">
                                          <p:val>
                                            <p:strVal val="#ppt_x"/>
                                          </p:val>
                                        </p:tav>
                                      </p:tavLst>
                                    </p:anim>
                                    <p:anim calcmode="lin" valueType="num">
                                      <p:cBhvr additive="base">
                                        <p:cTn id="102" dur="500" fill="hold"/>
                                        <p:tgtEl>
                                          <p:spTgt spid="29717"/>
                                        </p:tgtEl>
                                        <p:attrNameLst>
                                          <p:attrName>ppt_y</p:attrName>
                                        </p:attrNameLst>
                                      </p:cBhvr>
                                      <p:tavLst>
                                        <p:tav tm="0">
                                          <p:val>
                                            <p:strVal val="#ppt_y"/>
                                          </p:val>
                                        </p:tav>
                                        <p:tav tm="100000">
                                          <p:val>
                                            <p:strVal val="#ppt_y"/>
                                          </p:val>
                                        </p:tav>
                                      </p:tavLst>
                                    </p:anim>
                                  </p:childTnLst>
                                </p:cTn>
                              </p:par>
                            </p:childTnLst>
                          </p:cTn>
                        </p:par>
                        <p:par>
                          <p:cTn id="103" fill="hold" nodeType="afterGroup">
                            <p:stCondLst>
                              <p:cond delay="8870"/>
                            </p:stCondLst>
                            <p:childTnLst>
                              <p:par>
                                <p:cTn id="104" presetID="2" presetClass="entr" presetSubtype="8" fill="hold" nodeType="afterEffect">
                                  <p:stCondLst>
                                    <p:cond delay="0"/>
                                  </p:stCondLst>
                                  <p:childTnLst>
                                    <p:set>
                                      <p:cBhvr>
                                        <p:cTn id="105" dur="1" fill="hold">
                                          <p:stCondLst>
                                            <p:cond delay="0"/>
                                          </p:stCondLst>
                                        </p:cTn>
                                        <p:tgtEl>
                                          <p:spTgt spid="29719"/>
                                        </p:tgtEl>
                                        <p:attrNameLst>
                                          <p:attrName>style.visibility</p:attrName>
                                        </p:attrNameLst>
                                      </p:cBhvr>
                                      <p:to>
                                        <p:strVal val="visible"/>
                                      </p:to>
                                    </p:set>
                                    <p:anim calcmode="lin" valueType="num">
                                      <p:cBhvr additive="base">
                                        <p:cTn id="106" dur="500" fill="hold"/>
                                        <p:tgtEl>
                                          <p:spTgt spid="29719"/>
                                        </p:tgtEl>
                                        <p:attrNameLst>
                                          <p:attrName>ppt_x</p:attrName>
                                        </p:attrNameLst>
                                      </p:cBhvr>
                                      <p:tavLst>
                                        <p:tav tm="0">
                                          <p:val>
                                            <p:strVal val="0-#ppt_w/2"/>
                                          </p:val>
                                        </p:tav>
                                        <p:tav tm="100000">
                                          <p:val>
                                            <p:strVal val="#ppt_x"/>
                                          </p:val>
                                        </p:tav>
                                      </p:tavLst>
                                    </p:anim>
                                    <p:anim calcmode="lin" valueType="num">
                                      <p:cBhvr additive="base">
                                        <p:cTn id="107" dur="500" fill="hold"/>
                                        <p:tgtEl>
                                          <p:spTgt spid="297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utoUpdateAnimBg="0"/>
      <p:bldP spid="29700" grpId="0" autoUpdateAnimBg="0"/>
      <p:bldP spid="29701" grpId="0" autoUpdateAnimBg="0"/>
      <p:bldP spid="29702" grpId="0" autoUpdateAnimBg="0"/>
      <p:bldP spid="29703" grpId="0" animBg="1" autoUpdateAnimBg="0"/>
      <p:bldP spid="29704" grpId="0" autoUpdateAnimBg="0"/>
      <p:bldP spid="29709" grpId="0" autoUpdateAnimBg="0"/>
      <p:bldP spid="29710" grpId="0" autoUpdateAnimBg="0"/>
      <p:bldP spid="29711" grpId="0" autoUpdateAnimBg="0"/>
      <p:bldP spid="29712" grpId="0" autoUpdateAnimBg="0"/>
      <p:bldP spid="29714" grpId="0" autoUpdateAnimBg="0"/>
      <p:bldP spid="29715" grpId="0" autoUpdateAnimBg="0"/>
      <p:bldP spid="29716" grpId="0" autoUpdateAnimBg="0"/>
      <p:bldP spid="29717" grpId="0" autoUpdateAnimBg="0"/>
      <p:bldP spid="29722" grpId="0" autoUpdateAnimBg="0"/>
      <p:bldP spid="29723" grpId="0" animBg="1" autoUpdateAnimBg="0"/>
      <p:bldP spid="29724"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任意多边形 23"/>
          <p:cNvSpPr>
            <a:spLocks/>
          </p:cNvSpPr>
          <p:nvPr/>
        </p:nvSpPr>
        <p:spPr bwMode="auto">
          <a:xfrm flipV="1">
            <a:off x="0" y="146051"/>
            <a:ext cx="9151144" cy="3061097"/>
          </a:xfrm>
          <a:custGeom>
            <a:avLst/>
            <a:gdLst>
              <a:gd name="T0" fmla="*/ 803941 w 12201987"/>
              <a:gd name="T1" fmla="*/ 4078036 h 4082606"/>
              <a:gd name="T2" fmla="*/ 2047148 w 12201987"/>
              <a:gd name="T3" fmla="*/ 4078036 h 4082606"/>
              <a:gd name="T4" fmla="*/ 2622639 w 12201987"/>
              <a:gd name="T5" fmla="*/ 2635166 h 4082606"/>
              <a:gd name="T6" fmla="*/ 7327344 w 12201987"/>
              <a:gd name="T7" fmla="*/ 4078036 h 4082606"/>
              <a:gd name="T8" fmla="*/ 12200139 w 12201987"/>
              <a:gd name="T9" fmla="*/ 4078036 h 4082606"/>
              <a:gd name="T10" fmla="*/ 12200139 w 12201987"/>
              <a:gd name="T11" fmla="*/ 3910631 h 4082606"/>
              <a:gd name="T12" fmla="*/ 2132091 w 12201987"/>
              <a:gd name="T13" fmla="*/ 683421 h 4082606"/>
              <a:gd name="T14" fmla="*/ 803941 w 12201987"/>
              <a:gd name="T15" fmla="*/ 4078036 h 4082606"/>
              <a:gd name="T16" fmla="*/ 0 w 12201987"/>
              <a:gd name="T17" fmla="*/ 4078036 h 4082606"/>
              <a:gd name="T18" fmla="*/ 519409 w 12201987"/>
              <a:gd name="T19" fmla="*/ 4078036 h 4082606"/>
              <a:gd name="T20" fmla="*/ 1879271 w 12201987"/>
              <a:gd name="T21" fmla="*/ 602380 h 4082606"/>
              <a:gd name="T22" fmla="*/ 0 w 12201987"/>
              <a:gd name="T23" fmla="*/ 0 h 4082606"/>
              <a:gd name="T24" fmla="*/ 0 w 12201987"/>
              <a:gd name="T25" fmla="*/ 4078036 h 408260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201987" h="4082606">
                <a:moveTo>
                  <a:pt x="804061" y="4082606"/>
                </a:moveTo>
                <a:lnTo>
                  <a:pt x="2047460" y="4082606"/>
                </a:lnTo>
                <a:lnTo>
                  <a:pt x="2623035" y="2638119"/>
                </a:lnTo>
                <a:lnTo>
                  <a:pt x="7328452" y="4082606"/>
                </a:lnTo>
                <a:lnTo>
                  <a:pt x="12201987" y="4082606"/>
                </a:lnTo>
                <a:lnTo>
                  <a:pt x="12201987" y="3915013"/>
                </a:lnTo>
                <a:lnTo>
                  <a:pt x="2132415" y="684186"/>
                </a:lnTo>
                <a:lnTo>
                  <a:pt x="804061" y="4082606"/>
                </a:lnTo>
                <a:close/>
                <a:moveTo>
                  <a:pt x="0" y="4082606"/>
                </a:moveTo>
                <a:lnTo>
                  <a:pt x="519489" y="4082606"/>
                </a:lnTo>
                <a:lnTo>
                  <a:pt x="1879555" y="603056"/>
                </a:lnTo>
                <a:lnTo>
                  <a:pt x="0" y="0"/>
                </a:lnTo>
                <a:lnTo>
                  <a:pt x="0" y="4082606"/>
                </a:lnTo>
                <a:close/>
              </a:path>
            </a:pathLst>
          </a:custGeom>
          <a:solidFill>
            <a:srgbClr val="0094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23" name="任意多边形 21"/>
          <p:cNvSpPr>
            <a:spLocks/>
          </p:cNvSpPr>
          <p:nvPr/>
        </p:nvSpPr>
        <p:spPr bwMode="auto">
          <a:xfrm rot="10800000" flipV="1">
            <a:off x="0" y="496095"/>
            <a:ext cx="9144000" cy="5070872"/>
          </a:xfrm>
          <a:custGeom>
            <a:avLst/>
            <a:gdLst>
              <a:gd name="T0" fmla="*/ 3875109 w 12192000"/>
              <a:gd name="T1" fmla="*/ 1243198 h 6761344"/>
              <a:gd name="T2" fmla="*/ 1718260 w 12192000"/>
              <a:gd name="T3" fmla="*/ 6760620 h 6761344"/>
              <a:gd name="T4" fmla="*/ 12192000 w 12192000"/>
              <a:gd name="T5" fmla="*/ 6760620 h 6761344"/>
              <a:gd name="T6" fmla="*/ 12192000 w 12192000"/>
              <a:gd name="T7" fmla="*/ 3911388 h 6761344"/>
              <a:gd name="T8" fmla="*/ 3875109 w 12192000"/>
              <a:gd name="T9" fmla="*/ 1243198 h 6761344"/>
              <a:gd name="T10" fmla="*/ 0 w 12192000"/>
              <a:gd name="T11" fmla="*/ 0 h 6761344"/>
              <a:gd name="T12" fmla="*/ 0 w 12192000"/>
              <a:gd name="T13" fmla="*/ 6760620 h 6761344"/>
              <a:gd name="T14" fmla="*/ 1454836 w 12192000"/>
              <a:gd name="T15" fmla="*/ 6760620 h 6761344"/>
              <a:gd name="T16" fmla="*/ 3641039 w 12192000"/>
              <a:gd name="T17" fmla="*/ 1168105 h 6761344"/>
              <a:gd name="T18" fmla="*/ 0 w 12192000"/>
              <a:gd name="T19" fmla="*/ 0 h 67613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192000" h="6761344">
                <a:moveTo>
                  <a:pt x="3875109" y="1243330"/>
                </a:moveTo>
                <a:lnTo>
                  <a:pt x="1718260" y="6761344"/>
                </a:lnTo>
                <a:lnTo>
                  <a:pt x="12192000" y="6761344"/>
                </a:lnTo>
                <a:lnTo>
                  <a:pt x="12192000" y="3911808"/>
                </a:lnTo>
                <a:lnTo>
                  <a:pt x="3875109" y="1243330"/>
                </a:lnTo>
                <a:close/>
                <a:moveTo>
                  <a:pt x="0" y="0"/>
                </a:moveTo>
                <a:lnTo>
                  <a:pt x="0" y="6761344"/>
                </a:lnTo>
                <a:lnTo>
                  <a:pt x="1454836" y="6761344"/>
                </a:lnTo>
                <a:lnTo>
                  <a:pt x="3641039" y="1168229"/>
                </a:lnTo>
                <a:lnTo>
                  <a:pt x="0"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24" name="任意多边形 27"/>
          <p:cNvSpPr>
            <a:spLocks/>
          </p:cNvSpPr>
          <p:nvPr/>
        </p:nvSpPr>
        <p:spPr bwMode="auto">
          <a:xfrm>
            <a:off x="0" y="795"/>
            <a:ext cx="9151144" cy="145256"/>
          </a:xfrm>
          <a:custGeom>
            <a:avLst/>
            <a:gdLst>
              <a:gd name="T0" fmla="*/ 8829809 w 12201987"/>
              <a:gd name="T1" fmla="*/ 0 h 193179"/>
              <a:gd name="T2" fmla="*/ 12200139 w 12201987"/>
              <a:gd name="T3" fmla="*/ 0 h 193179"/>
              <a:gd name="T4" fmla="*/ 12200139 w 12201987"/>
              <a:gd name="T5" fmla="*/ 195171 h 193179"/>
              <a:gd name="T6" fmla="*/ 8945954 w 12201987"/>
              <a:gd name="T7" fmla="*/ 195171 h 193179"/>
              <a:gd name="T8" fmla="*/ 8829809 w 12201987"/>
              <a:gd name="T9" fmla="*/ 0 h 193179"/>
              <a:gd name="T10" fmla="*/ 0 w 12201987"/>
              <a:gd name="T11" fmla="*/ 0 h 193179"/>
              <a:gd name="T12" fmla="*/ 8515213 w 12201987"/>
              <a:gd name="T13" fmla="*/ 0 h 193179"/>
              <a:gd name="T14" fmla="*/ 8631358 w 12201987"/>
              <a:gd name="T15" fmla="*/ 195171 h 193179"/>
              <a:gd name="T16" fmla="*/ 0 w 12201987"/>
              <a:gd name="T17" fmla="*/ 195171 h 193179"/>
              <a:gd name="T18" fmla="*/ 0 w 12201987"/>
              <a:gd name="T19" fmla="*/ 0 h 19317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201987" h="193179">
                <a:moveTo>
                  <a:pt x="8831145" y="0"/>
                </a:moveTo>
                <a:lnTo>
                  <a:pt x="12201987" y="0"/>
                </a:lnTo>
                <a:lnTo>
                  <a:pt x="12201987" y="193179"/>
                </a:lnTo>
                <a:lnTo>
                  <a:pt x="8947310" y="193179"/>
                </a:lnTo>
                <a:lnTo>
                  <a:pt x="8831145" y="0"/>
                </a:lnTo>
                <a:close/>
                <a:moveTo>
                  <a:pt x="0" y="0"/>
                </a:moveTo>
                <a:lnTo>
                  <a:pt x="8516501" y="0"/>
                </a:lnTo>
                <a:lnTo>
                  <a:pt x="8632666" y="193179"/>
                </a:lnTo>
                <a:lnTo>
                  <a:pt x="0" y="193179"/>
                </a:lnTo>
                <a:lnTo>
                  <a:pt x="0"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25" name="文本框 25"/>
          <p:cNvSpPr txBox="1">
            <a:spLocks noChangeArrowheads="1"/>
          </p:cNvSpPr>
          <p:nvPr/>
        </p:nvSpPr>
        <p:spPr bwMode="auto">
          <a:xfrm rot="-1089225">
            <a:off x="1982392" y="2089121"/>
            <a:ext cx="464105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a:solidFill>
                  <a:schemeClr val="bg1"/>
                </a:solidFill>
                <a:latin typeface="微软雅黑" panose="020B0503020204020204" pitchFamily="34" charset="-122"/>
                <a:ea typeface="微软雅黑" panose="020B0503020204020204" pitchFamily="34" charset="-122"/>
              </a:rPr>
              <a:t>Thank  You</a:t>
            </a:r>
            <a:endParaRPr lang="zh-CN" altLang="en-US" sz="600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12475784"/>
      </p:ext>
    </p:extLst>
  </p:cSld>
  <p:clrMapOvr>
    <a:masterClrMapping/>
  </p:clrMapOvr>
  <p:transition spd="med" advTm="300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06699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736600" y="134144"/>
            <a:ext cx="2311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40" bIns="91440">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solidFill>
                  <a:srgbClr val="080808"/>
                </a:solidFill>
                <a:latin typeface="微软雅黑" pitchFamily="34" charset="-122"/>
                <a:ea typeface="微软雅黑" pitchFamily="34" charset="-122"/>
              </a:rPr>
              <a:t>点击此处添加标题 </a:t>
            </a:r>
          </a:p>
        </p:txBody>
      </p:sp>
      <p:sp>
        <p:nvSpPr>
          <p:cNvPr id="67" name="燕尾形 66"/>
          <p:cNvSpPr/>
          <p:nvPr/>
        </p:nvSpPr>
        <p:spPr bwMode="auto">
          <a:xfrm>
            <a:off x="387152" y="268288"/>
            <a:ext cx="216024" cy="216024"/>
          </a:xfrm>
          <a:prstGeom prst="chevron">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68" name="燕尾形 67"/>
          <p:cNvSpPr/>
          <p:nvPr/>
        </p:nvSpPr>
        <p:spPr bwMode="auto">
          <a:xfrm>
            <a:off x="539552" y="268288"/>
            <a:ext cx="216024" cy="216024"/>
          </a:xfrm>
          <a:prstGeom prst="chevron">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pic>
        <p:nvPicPr>
          <p:cNvPr id="72" name="图片 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38400" y="2864882"/>
            <a:ext cx="4412547" cy="1713563"/>
          </a:xfrm>
          <a:prstGeom prst="rect">
            <a:avLst/>
          </a:prstGeom>
          <a:noFill/>
          <a:ln w="9525">
            <a:noFill/>
            <a:miter lim="800000"/>
            <a:headEnd/>
            <a:tailEnd/>
          </a:ln>
        </p:spPr>
      </p:pic>
      <p:sp>
        <p:nvSpPr>
          <p:cNvPr id="73" name="任意多边形 24"/>
          <p:cNvSpPr/>
          <p:nvPr/>
        </p:nvSpPr>
        <p:spPr>
          <a:xfrm rot="5400000">
            <a:off x="6029278" y="2982836"/>
            <a:ext cx="2100852" cy="864095"/>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ln/>
        </p:spPr>
        <p:style>
          <a:lnRef idx="1">
            <a:schemeClr val="accent3"/>
          </a:lnRef>
          <a:fillRef idx="0">
            <a:schemeClr val="accent3"/>
          </a:fillRef>
          <a:effectRef idx="0">
            <a:schemeClr val="accent3"/>
          </a:effectRef>
          <a:fontRef idx="minor">
            <a:schemeClr val="tx1"/>
          </a:fontRef>
        </p:style>
        <p:txBody>
          <a:bodyPr anchor="ctr"/>
          <a:lstStyle/>
          <a:p>
            <a:pPr algn="ctr" fontAlgn="auto">
              <a:spcBef>
                <a:spcPts val="0"/>
              </a:spcBef>
              <a:spcAft>
                <a:spcPts val="0"/>
              </a:spcAft>
              <a:defRPr/>
            </a:pPr>
            <a:endParaRPr lang="zh-CN" altLang="en-US"/>
          </a:p>
        </p:txBody>
      </p:sp>
      <p:sp>
        <p:nvSpPr>
          <p:cNvPr id="74" name="任意多边形 25"/>
          <p:cNvSpPr/>
          <p:nvPr/>
        </p:nvSpPr>
        <p:spPr>
          <a:xfrm rot="5400000">
            <a:off x="3214342" y="2671639"/>
            <a:ext cx="738187" cy="107950"/>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ln/>
        </p:spPr>
        <p:style>
          <a:lnRef idx="1">
            <a:schemeClr val="accent3"/>
          </a:lnRef>
          <a:fillRef idx="0">
            <a:schemeClr val="accent3"/>
          </a:fillRef>
          <a:effectRef idx="0">
            <a:schemeClr val="accent3"/>
          </a:effectRef>
          <a:fontRef idx="minor">
            <a:schemeClr val="tx1"/>
          </a:fontRef>
        </p:style>
        <p:txBody>
          <a:bodyPr anchor="ctr"/>
          <a:lstStyle/>
          <a:p>
            <a:pPr algn="ctr" fontAlgn="auto">
              <a:spcBef>
                <a:spcPts val="0"/>
              </a:spcBef>
              <a:spcAft>
                <a:spcPts val="0"/>
              </a:spcAft>
              <a:defRPr/>
            </a:pPr>
            <a:endParaRPr lang="zh-CN" altLang="en-US"/>
          </a:p>
        </p:txBody>
      </p:sp>
      <p:sp>
        <p:nvSpPr>
          <p:cNvPr id="75" name="任意多边形 27"/>
          <p:cNvSpPr/>
          <p:nvPr/>
        </p:nvSpPr>
        <p:spPr>
          <a:xfrm rot="5400000" flipV="1">
            <a:off x="949989" y="3013628"/>
            <a:ext cx="2014274" cy="700059"/>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ln/>
        </p:spPr>
        <p:style>
          <a:lnRef idx="1">
            <a:schemeClr val="accent3"/>
          </a:lnRef>
          <a:fillRef idx="0">
            <a:schemeClr val="accent3"/>
          </a:fillRef>
          <a:effectRef idx="0">
            <a:schemeClr val="accent3"/>
          </a:effectRef>
          <a:fontRef idx="minor">
            <a:schemeClr val="tx1"/>
          </a:fontRef>
        </p:style>
        <p:txBody>
          <a:bodyPr anchor="ctr"/>
          <a:lstStyle/>
          <a:p>
            <a:pPr algn="ctr" fontAlgn="auto">
              <a:spcBef>
                <a:spcPts val="0"/>
              </a:spcBef>
              <a:spcAft>
                <a:spcPts val="0"/>
              </a:spcAft>
              <a:defRPr/>
            </a:pPr>
            <a:endParaRPr lang="zh-CN" altLang="en-US"/>
          </a:p>
        </p:txBody>
      </p:sp>
      <p:sp>
        <p:nvSpPr>
          <p:cNvPr id="76" name="任意多边形 32"/>
          <p:cNvSpPr/>
          <p:nvPr/>
        </p:nvSpPr>
        <p:spPr>
          <a:xfrm rot="5400000" flipV="1">
            <a:off x="5093796" y="2701801"/>
            <a:ext cx="738187" cy="107950"/>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ln/>
        </p:spPr>
        <p:style>
          <a:lnRef idx="1">
            <a:schemeClr val="accent3"/>
          </a:lnRef>
          <a:fillRef idx="0">
            <a:schemeClr val="accent3"/>
          </a:fillRef>
          <a:effectRef idx="0">
            <a:schemeClr val="accent3"/>
          </a:effectRef>
          <a:fontRef idx="minor">
            <a:schemeClr val="tx1"/>
          </a:fontRef>
        </p:style>
        <p:txBody>
          <a:bodyPr anchor="ctr"/>
          <a:lstStyle/>
          <a:p>
            <a:pPr algn="ctr" fontAlgn="auto">
              <a:spcBef>
                <a:spcPts val="0"/>
              </a:spcBef>
              <a:spcAft>
                <a:spcPts val="0"/>
              </a:spcAft>
              <a:defRPr/>
            </a:pPr>
            <a:endParaRPr lang="zh-CN" altLang="en-US"/>
          </a:p>
        </p:txBody>
      </p:sp>
      <p:grpSp>
        <p:nvGrpSpPr>
          <p:cNvPr id="77" name="组合 12"/>
          <p:cNvGrpSpPr>
            <a:grpSpLocks/>
          </p:cNvGrpSpPr>
          <p:nvPr/>
        </p:nvGrpSpPr>
        <p:grpSpPr bwMode="auto">
          <a:xfrm>
            <a:off x="2236938" y="4123903"/>
            <a:ext cx="637800" cy="637800"/>
            <a:chOff x="3927867" y="5719055"/>
            <a:chExt cx="692150" cy="692150"/>
          </a:xfrm>
        </p:grpSpPr>
        <p:sp>
          <p:nvSpPr>
            <p:cNvPr id="78" name="椭圆 13"/>
            <p:cNvSpPr/>
            <p:nvPr/>
          </p:nvSpPr>
          <p:spPr>
            <a:xfrm>
              <a:off x="3927867" y="5719055"/>
              <a:ext cx="692150" cy="692150"/>
            </a:xfrm>
            <a:prstGeom prst="ellipse">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79" name="椭圆 14"/>
            <p:cNvSpPr/>
            <p:nvPr/>
          </p:nvSpPr>
          <p:spPr>
            <a:xfrm>
              <a:off x="4004067" y="5795255"/>
              <a:ext cx="539750" cy="539750"/>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ndParaRPr>
            </a:p>
          </p:txBody>
        </p:sp>
      </p:grpSp>
      <p:grpSp>
        <p:nvGrpSpPr>
          <p:cNvPr id="80" name="组合 15"/>
          <p:cNvGrpSpPr>
            <a:grpSpLocks/>
          </p:cNvGrpSpPr>
          <p:nvPr/>
        </p:nvGrpSpPr>
        <p:grpSpPr bwMode="auto">
          <a:xfrm>
            <a:off x="3248400" y="2845222"/>
            <a:ext cx="637800" cy="637800"/>
            <a:chOff x="5191288" y="4388838"/>
            <a:chExt cx="692150" cy="692150"/>
          </a:xfrm>
        </p:grpSpPr>
        <p:sp>
          <p:nvSpPr>
            <p:cNvPr id="81" name="椭圆 16"/>
            <p:cNvSpPr/>
            <p:nvPr/>
          </p:nvSpPr>
          <p:spPr>
            <a:xfrm>
              <a:off x="5191288" y="4388838"/>
              <a:ext cx="692150" cy="692150"/>
            </a:xfrm>
            <a:prstGeom prst="ellipse">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82" name="椭圆 17"/>
            <p:cNvSpPr/>
            <p:nvPr/>
          </p:nvSpPr>
          <p:spPr>
            <a:xfrm>
              <a:off x="5267488" y="4465038"/>
              <a:ext cx="539750" cy="539750"/>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ndParaRPr>
            </a:p>
          </p:txBody>
        </p:sp>
      </p:grpSp>
      <p:grpSp>
        <p:nvGrpSpPr>
          <p:cNvPr id="83" name="组合 18"/>
          <p:cNvGrpSpPr>
            <a:grpSpLocks/>
          </p:cNvGrpSpPr>
          <p:nvPr/>
        </p:nvGrpSpPr>
        <p:grpSpPr bwMode="auto">
          <a:xfrm>
            <a:off x="5117258" y="2801144"/>
            <a:ext cx="637800" cy="637800"/>
            <a:chOff x="6884827" y="4388838"/>
            <a:chExt cx="692150" cy="692150"/>
          </a:xfrm>
        </p:grpSpPr>
        <p:sp>
          <p:nvSpPr>
            <p:cNvPr id="84" name="椭圆 19"/>
            <p:cNvSpPr/>
            <p:nvPr/>
          </p:nvSpPr>
          <p:spPr>
            <a:xfrm>
              <a:off x="6884827" y="4388838"/>
              <a:ext cx="692150" cy="692150"/>
            </a:xfrm>
            <a:prstGeom prst="ellipse">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85" name="椭圆 20"/>
            <p:cNvSpPr/>
            <p:nvPr/>
          </p:nvSpPr>
          <p:spPr>
            <a:xfrm>
              <a:off x="6957852" y="4465038"/>
              <a:ext cx="539750" cy="539750"/>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ndParaRPr>
            </a:p>
          </p:txBody>
        </p:sp>
      </p:grpSp>
      <p:grpSp>
        <p:nvGrpSpPr>
          <p:cNvPr id="86" name="组合 21"/>
          <p:cNvGrpSpPr>
            <a:grpSpLocks/>
          </p:cNvGrpSpPr>
          <p:nvPr/>
        </p:nvGrpSpPr>
        <p:grpSpPr bwMode="auto">
          <a:xfrm>
            <a:off x="6447337" y="4051893"/>
            <a:ext cx="639263" cy="637801"/>
            <a:chOff x="8218831" y="5719055"/>
            <a:chExt cx="693737" cy="692150"/>
          </a:xfrm>
        </p:grpSpPr>
        <p:sp>
          <p:nvSpPr>
            <p:cNvPr id="87" name="椭圆 22"/>
            <p:cNvSpPr/>
            <p:nvPr/>
          </p:nvSpPr>
          <p:spPr>
            <a:xfrm>
              <a:off x="8218831" y="5719055"/>
              <a:ext cx="693737" cy="692150"/>
            </a:xfrm>
            <a:prstGeom prst="ellipse">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88" name="椭圆 23"/>
            <p:cNvSpPr/>
            <p:nvPr/>
          </p:nvSpPr>
          <p:spPr>
            <a:xfrm>
              <a:off x="8295031" y="5795255"/>
              <a:ext cx="539750" cy="539750"/>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ndParaRPr>
            </a:p>
          </p:txBody>
        </p:sp>
      </p:grpSp>
      <p:sp>
        <p:nvSpPr>
          <p:cNvPr id="89" name="TextBox 88"/>
          <p:cNvSpPr txBox="1"/>
          <p:nvPr/>
        </p:nvSpPr>
        <p:spPr>
          <a:xfrm>
            <a:off x="3983360" y="3868688"/>
            <a:ext cx="1415772" cy="338554"/>
          </a:xfrm>
          <a:prstGeom prst="rect">
            <a:avLst/>
          </a:prstGeom>
          <a:noFill/>
          <a:ln>
            <a:noFill/>
          </a:ln>
        </p:spPr>
        <p:txBody>
          <a:bodyPr wrap="none" rtlCol="0">
            <a:spAutoFit/>
          </a:bodyPr>
          <a:lstStyle/>
          <a:p>
            <a:r>
              <a:rPr lang="zh-CN" altLang="en-US" sz="1600" dirty="0" smtClean="0">
                <a:solidFill>
                  <a:srgbClr val="080808"/>
                </a:solidFill>
                <a:latin typeface="微软雅黑" panose="020B0503020204020204" pitchFamily="34" charset="-122"/>
                <a:ea typeface="微软雅黑" panose="020B0503020204020204" pitchFamily="34" charset="-122"/>
              </a:rPr>
              <a:t>添加你的标题</a:t>
            </a:r>
            <a:endParaRPr lang="zh-CN" altLang="en-US" sz="1600" dirty="0">
              <a:solidFill>
                <a:srgbClr val="080808"/>
              </a:solidFill>
              <a:latin typeface="微软雅黑" panose="020B0503020204020204" pitchFamily="34" charset="-122"/>
              <a:ea typeface="微软雅黑" panose="020B0503020204020204" pitchFamily="34" charset="-122"/>
            </a:endParaRPr>
          </a:p>
        </p:txBody>
      </p:sp>
      <p:sp>
        <p:nvSpPr>
          <p:cNvPr id="90" name="矩形 89"/>
          <p:cNvSpPr/>
          <p:nvPr/>
        </p:nvSpPr>
        <p:spPr>
          <a:xfrm>
            <a:off x="3263280" y="4158461"/>
            <a:ext cx="2988413" cy="613694"/>
          </a:xfrm>
          <a:prstGeom prst="rect">
            <a:avLst/>
          </a:prstGeom>
        </p:spPr>
        <p:txBody>
          <a:bodyPr wrap="square">
            <a:spAutoFit/>
          </a:bodyPr>
          <a:lstStyle/>
          <a:p>
            <a:pPr>
              <a:lnSpc>
                <a:spcPct val="150000"/>
              </a:lnSpc>
            </a:pPr>
            <a:r>
              <a:rPr lang="zh-CN" altLang="en-US" sz="1200" dirty="0">
                <a:solidFill>
                  <a:srgbClr val="080808"/>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a:t>
            </a:r>
          </a:p>
        </p:txBody>
      </p:sp>
      <p:pic>
        <p:nvPicPr>
          <p:cNvPr id="91" name="图片 9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7151" y="586235"/>
            <a:ext cx="2533398" cy="2380675"/>
          </a:xfrm>
          <a:prstGeom prst="rect">
            <a:avLst/>
          </a:prstGeom>
        </p:spPr>
      </p:pic>
      <p:pic>
        <p:nvPicPr>
          <p:cNvPr id="92" name="图片 9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14802" y="591344"/>
            <a:ext cx="2533398" cy="2380675"/>
          </a:xfrm>
          <a:prstGeom prst="rect">
            <a:avLst/>
          </a:prstGeom>
        </p:spPr>
      </p:pic>
      <p:pic>
        <p:nvPicPr>
          <p:cNvPr id="93" name="图片 9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96002" y="591344"/>
            <a:ext cx="2533398" cy="2380675"/>
          </a:xfrm>
          <a:prstGeom prst="rect">
            <a:avLst/>
          </a:prstGeom>
        </p:spPr>
      </p:pic>
      <p:pic>
        <p:nvPicPr>
          <p:cNvPr id="94" name="图片 9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77202" y="596453"/>
            <a:ext cx="2533398" cy="2380675"/>
          </a:xfrm>
          <a:prstGeom prst="rect">
            <a:avLst/>
          </a:prstGeom>
        </p:spPr>
      </p:pic>
      <p:sp>
        <p:nvSpPr>
          <p:cNvPr id="95" name="矩形 94"/>
          <p:cNvSpPr/>
          <p:nvPr/>
        </p:nvSpPr>
        <p:spPr>
          <a:xfrm>
            <a:off x="3001555" y="1746012"/>
            <a:ext cx="1107996" cy="369332"/>
          </a:xfrm>
          <a:prstGeom prst="rect">
            <a:avLst/>
          </a:prstGeom>
        </p:spPr>
        <p:txBody>
          <a:bodyPr wrap="none">
            <a:spAutoFit/>
          </a:bodyPr>
          <a:lstStyle/>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产品展示</a:t>
            </a:r>
            <a:endParaRPr lang="zh-CN" altLang="en-US" b="1" dirty="0">
              <a:latin typeface="微软雅黑" panose="020B0503020204020204" pitchFamily="34" charset="-122"/>
              <a:ea typeface="微软雅黑" panose="020B0503020204020204" pitchFamily="34" charset="-122"/>
            </a:endParaRPr>
          </a:p>
        </p:txBody>
      </p:sp>
      <p:sp>
        <p:nvSpPr>
          <p:cNvPr id="96" name="矩形 95"/>
          <p:cNvSpPr/>
          <p:nvPr/>
        </p:nvSpPr>
        <p:spPr>
          <a:xfrm>
            <a:off x="3177680" y="1175881"/>
            <a:ext cx="755335" cy="646331"/>
          </a:xfrm>
          <a:prstGeom prst="rect">
            <a:avLst/>
          </a:prstGeom>
        </p:spPr>
        <p:txBody>
          <a:bodyPr wrap="none">
            <a:spAutoFit/>
          </a:bodyPr>
          <a:lstStyle/>
          <a:p>
            <a:pPr algn="ctr" fontAlgn="auto">
              <a:spcBef>
                <a:spcPts val="0"/>
              </a:spcBef>
              <a:spcAft>
                <a:spcPts val="0"/>
              </a:spcAft>
              <a:defRPr/>
            </a:pPr>
            <a:r>
              <a:rPr lang="en-US" altLang="zh-CN" sz="3600" b="1" dirty="0" smtClean="0">
                <a:latin typeface="微软雅黑" panose="020B0503020204020204" pitchFamily="34" charset="-122"/>
                <a:ea typeface="微软雅黑" panose="020B0503020204020204" pitchFamily="34" charset="-122"/>
              </a:rPr>
              <a:t>02</a:t>
            </a:r>
            <a:endParaRPr lang="zh-CN" altLang="en-US" sz="3600" b="1" dirty="0">
              <a:latin typeface="微软雅黑" panose="020B0503020204020204" pitchFamily="34" charset="-122"/>
              <a:ea typeface="微软雅黑" panose="020B0503020204020204" pitchFamily="34" charset="-122"/>
            </a:endParaRPr>
          </a:p>
        </p:txBody>
      </p:sp>
      <p:sp>
        <p:nvSpPr>
          <p:cNvPr id="97" name="矩形 96"/>
          <p:cNvSpPr/>
          <p:nvPr/>
        </p:nvSpPr>
        <p:spPr>
          <a:xfrm>
            <a:off x="5005478" y="1746012"/>
            <a:ext cx="1107997" cy="369332"/>
          </a:xfrm>
          <a:prstGeom prst="rect">
            <a:avLst/>
          </a:prstGeom>
        </p:spPr>
        <p:txBody>
          <a:bodyPr wrap="none">
            <a:spAutoFit/>
          </a:bodyPr>
          <a:lstStyle/>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工作计划</a:t>
            </a:r>
            <a:endParaRPr lang="zh-CN" altLang="en-US" b="1" dirty="0">
              <a:latin typeface="微软雅黑" panose="020B0503020204020204" pitchFamily="34" charset="-122"/>
              <a:ea typeface="微软雅黑" panose="020B0503020204020204" pitchFamily="34" charset="-122"/>
            </a:endParaRPr>
          </a:p>
        </p:txBody>
      </p:sp>
      <p:sp>
        <p:nvSpPr>
          <p:cNvPr id="98" name="矩形 97"/>
          <p:cNvSpPr/>
          <p:nvPr/>
        </p:nvSpPr>
        <p:spPr>
          <a:xfrm>
            <a:off x="5181600" y="1175881"/>
            <a:ext cx="755335" cy="646331"/>
          </a:xfrm>
          <a:prstGeom prst="rect">
            <a:avLst/>
          </a:prstGeom>
        </p:spPr>
        <p:txBody>
          <a:bodyPr wrap="none">
            <a:spAutoFit/>
          </a:bodyPr>
          <a:lstStyle/>
          <a:p>
            <a:pPr algn="ctr" fontAlgn="auto">
              <a:spcBef>
                <a:spcPts val="0"/>
              </a:spcBef>
              <a:spcAft>
                <a:spcPts val="0"/>
              </a:spcAft>
              <a:defRPr/>
            </a:pPr>
            <a:r>
              <a:rPr lang="en-US" altLang="zh-CN" sz="3600" b="1" dirty="0" smtClean="0">
                <a:latin typeface="微软雅黑" panose="020B0503020204020204" pitchFamily="34" charset="-122"/>
                <a:ea typeface="微软雅黑" panose="020B0503020204020204" pitchFamily="34" charset="-122"/>
              </a:rPr>
              <a:t>03</a:t>
            </a:r>
            <a:endParaRPr lang="zh-CN" altLang="en-US" sz="3600" b="1" dirty="0">
              <a:latin typeface="微软雅黑" panose="020B0503020204020204" pitchFamily="34" charset="-122"/>
              <a:ea typeface="微软雅黑" panose="020B0503020204020204" pitchFamily="34" charset="-122"/>
            </a:endParaRPr>
          </a:p>
        </p:txBody>
      </p:sp>
      <p:sp>
        <p:nvSpPr>
          <p:cNvPr id="99" name="矩形 98"/>
          <p:cNvSpPr/>
          <p:nvPr/>
        </p:nvSpPr>
        <p:spPr>
          <a:xfrm>
            <a:off x="6963957" y="1746012"/>
            <a:ext cx="1107997" cy="369332"/>
          </a:xfrm>
          <a:prstGeom prst="rect">
            <a:avLst/>
          </a:prstGeom>
        </p:spPr>
        <p:txBody>
          <a:bodyPr wrap="none">
            <a:spAutoFit/>
          </a:bodyPr>
          <a:lstStyle/>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年终总结</a:t>
            </a:r>
            <a:endParaRPr lang="zh-CN" altLang="en-US" b="1" dirty="0">
              <a:latin typeface="微软雅黑" panose="020B0503020204020204" pitchFamily="34" charset="-122"/>
              <a:ea typeface="微软雅黑" panose="020B0503020204020204" pitchFamily="34" charset="-122"/>
            </a:endParaRPr>
          </a:p>
        </p:txBody>
      </p:sp>
      <p:sp>
        <p:nvSpPr>
          <p:cNvPr id="100" name="矩形 99"/>
          <p:cNvSpPr/>
          <p:nvPr/>
        </p:nvSpPr>
        <p:spPr>
          <a:xfrm>
            <a:off x="7140080" y="1175881"/>
            <a:ext cx="755335" cy="646331"/>
          </a:xfrm>
          <a:prstGeom prst="rect">
            <a:avLst/>
          </a:prstGeom>
        </p:spPr>
        <p:txBody>
          <a:bodyPr wrap="none">
            <a:spAutoFit/>
          </a:bodyPr>
          <a:lstStyle/>
          <a:p>
            <a:pPr algn="ctr" fontAlgn="auto">
              <a:spcBef>
                <a:spcPts val="0"/>
              </a:spcBef>
              <a:spcAft>
                <a:spcPts val="0"/>
              </a:spcAft>
              <a:defRPr/>
            </a:pPr>
            <a:r>
              <a:rPr lang="en-US" altLang="zh-CN" sz="3600" b="1" dirty="0" smtClean="0">
                <a:latin typeface="微软雅黑" panose="020B0503020204020204" pitchFamily="34" charset="-122"/>
                <a:ea typeface="微软雅黑" panose="020B0503020204020204" pitchFamily="34" charset="-122"/>
              </a:rPr>
              <a:t>04</a:t>
            </a:r>
            <a:endParaRPr lang="zh-CN" altLang="en-US" sz="3600" b="1" dirty="0">
              <a:latin typeface="微软雅黑" panose="020B0503020204020204" pitchFamily="34" charset="-122"/>
              <a:ea typeface="微软雅黑" panose="020B0503020204020204" pitchFamily="34" charset="-122"/>
            </a:endParaRPr>
          </a:p>
        </p:txBody>
      </p:sp>
      <p:cxnSp>
        <p:nvCxnSpPr>
          <p:cNvPr id="101" name="直接连接符 100"/>
          <p:cNvCxnSpPr/>
          <p:nvPr/>
        </p:nvCxnSpPr>
        <p:spPr bwMode="auto">
          <a:xfrm>
            <a:off x="387152" y="556320"/>
            <a:ext cx="8433320"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1201791" y="1168984"/>
            <a:ext cx="755335" cy="646331"/>
          </a:xfrm>
          <a:prstGeom prst="rect">
            <a:avLst/>
          </a:prstGeom>
        </p:spPr>
        <p:txBody>
          <a:bodyPr wrap="none">
            <a:spAutoFit/>
          </a:bodyPr>
          <a:lstStyle/>
          <a:p>
            <a:pPr algn="ctr" fontAlgn="auto">
              <a:spcBef>
                <a:spcPts val="0"/>
              </a:spcBef>
              <a:spcAft>
                <a:spcPts val="0"/>
              </a:spcAft>
              <a:defRPr/>
            </a:pPr>
            <a:r>
              <a:rPr lang="en-US" altLang="zh-CN" sz="3600" b="1" dirty="0" smtClean="0">
                <a:latin typeface="微软雅黑" panose="020B0503020204020204" pitchFamily="34" charset="-122"/>
                <a:ea typeface="微软雅黑" panose="020B0503020204020204" pitchFamily="34" charset="-122"/>
              </a:rPr>
              <a:t>01</a:t>
            </a:r>
            <a:endParaRPr lang="zh-CN" altLang="en-US" sz="3600" b="1" dirty="0">
              <a:latin typeface="微软雅黑" panose="020B0503020204020204" pitchFamily="34" charset="-122"/>
              <a:ea typeface="微软雅黑" panose="020B0503020204020204" pitchFamily="34" charset="-122"/>
            </a:endParaRPr>
          </a:p>
        </p:txBody>
      </p:sp>
      <p:sp>
        <p:nvSpPr>
          <p:cNvPr id="103" name="矩形 102"/>
          <p:cNvSpPr/>
          <p:nvPr/>
        </p:nvSpPr>
        <p:spPr>
          <a:xfrm>
            <a:off x="1053097" y="1734344"/>
            <a:ext cx="1107997" cy="369332"/>
          </a:xfrm>
          <a:prstGeom prst="rect">
            <a:avLst/>
          </a:prstGeom>
        </p:spPr>
        <p:txBody>
          <a:bodyPr wrap="none">
            <a:spAutoFit/>
          </a:bodyPr>
          <a:lstStyle/>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关于我们</a:t>
            </a:r>
            <a:endParaRPr lang="zh-CN" altLang="en-US"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21178315"/>
      </p:ext>
    </p:extLst>
  </p:cSld>
  <p:clrMapOvr>
    <a:masterClrMapping/>
  </p:clrMapOvr>
  <p:transition spd="med" advTm="6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250" fill="hold"/>
                                        <p:tgtEl>
                                          <p:spTgt spid="67"/>
                                        </p:tgtEl>
                                        <p:attrNameLst>
                                          <p:attrName>ppt_x</p:attrName>
                                        </p:attrNameLst>
                                      </p:cBhvr>
                                      <p:tavLst>
                                        <p:tav tm="0">
                                          <p:val>
                                            <p:strVal val="0-#ppt_w/2"/>
                                          </p:val>
                                        </p:tav>
                                        <p:tav tm="100000">
                                          <p:val>
                                            <p:strVal val="#ppt_x"/>
                                          </p:val>
                                        </p:tav>
                                      </p:tavLst>
                                    </p:anim>
                                    <p:anim calcmode="lin" valueType="num">
                                      <p:cBhvr additive="base">
                                        <p:cTn id="8" dur="250" fill="hold"/>
                                        <p:tgtEl>
                                          <p:spTgt spid="6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0-#ppt_w/2"/>
                                          </p:val>
                                        </p:tav>
                                        <p:tav tm="100000">
                                          <p:val>
                                            <p:strVal val="#ppt_x"/>
                                          </p:val>
                                        </p:tav>
                                      </p:tavLst>
                                    </p:anim>
                                    <p:anim calcmode="lin" valueType="num">
                                      <p:cBhvr additive="base">
                                        <p:cTn id="13" dur="250" fill="hold"/>
                                        <p:tgtEl>
                                          <p:spTgt spid="68"/>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0-#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101"/>
                                        </p:tgtEl>
                                        <p:attrNameLst>
                                          <p:attrName>style.visibility</p:attrName>
                                        </p:attrNameLst>
                                      </p:cBhvr>
                                      <p:to>
                                        <p:strVal val="visible"/>
                                      </p:to>
                                    </p:set>
                                    <p:anim calcmode="lin" valueType="num">
                                      <p:cBhvr additive="base">
                                        <p:cTn id="22" dur="500" fill="hold"/>
                                        <p:tgtEl>
                                          <p:spTgt spid="101"/>
                                        </p:tgtEl>
                                        <p:attrNameLst>
                                          <p:attrName>ppt_x</p:attrName>
                                        </p:attrNameLst>
                                      </p:cBhvr>
                                      <p:tavLst>
                                        <p:tav tm="0">
                                          <p:val>
                                            <p:strVal val="0-#ppt_w/2"/>
                                          </p:val>
                                        </p:tav>
                                        <p:tav tm="100000">
                                          <p:val>
                                            <p:strVal val="#ppt_x"/>
                                          </p:val>
                                        </p:tav>
                                      </p:tavLst>
                                    </p:anim>
                                    <p:anim calcmode="lin" valueType="num">
                                      <p:cBhvr additive="base">
                                        <p:cTn id="23" dur="500" fill="hold"/>
                                        <p:tgtEl>
                                          <p:spTgt spid="101"/>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72"/>
                                        </p:tgtEl>
                                        <p:attrNameLst>
                                          <p:attrName>style.visibility</p:attrName>
                                        </p:attrNameLst>
                                      </p:cBhvr>
                                      <p:to>
                                        <p:strVal val="visible"/>
                                      </p:to>
                                    </p:set>
                                    <p:anim calcmode="lin" valueType="num">
                                      <p:cBhvr additive="base">
                                        <p:cTn id="27" dur="500" fill="hold"/>
                                        <p:tgtEl>
                                          <p:spTgt spid="72"/>
                                        </p:tgtEl>
                                        <p:attrNameLst>
                                          <p:attrName>ppt_x</p:attrName>
                                        </p:attrNameLst>
                                      </p:cBhvr>
                                      <p:tavLst>
                                        <p:tav tm="0">
                                          <p:val>
                                            <p:strVal val="#ppt_x"/>
                                          </p:val>
                                        </p:tav>
                                        <p:tav tm="100000">
                                          <p:val>
                                            <p:strVal val="#ppt_x"/>
                                          </p:val>
                                        </p:tav>
                                      </p:tavLst>
                                    </p:anim>
                                    <p:anim calcmode="lin" valueType="num">
                                      <p:cBhvr additive="base">
                                        <p:cTn id="28" dur="500" fill="hold"/>
                                        <p:tgtEl>
                                          <p:spTgt spid="72"/>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89"/>
                                        </p:tgtEl>
                                        <p:attrNameLst>
                                          <p:attrName>style.visibility</p:attrName>
                                        </p:attrNameLst>
                                      </p:cBhvr>
                                      <p:to>
                                        <p:strVal val="visible"/>
                                      </p:to>
                                    </p:set>
                                    <p:anim calcmode="lin" valueType="num">
                                      <p:cBhvr additive="base">
                                        <p:cTn id="32" dur="500" fill="hold"/>
                                        <p:tgtEl>
                                          <p:spTgt spid="89"/>
                                        </p:tgtEl>
                                        <p:attrNameLst>
                                          <p:attrName>ppt_x</p:attrName>
                                        </p:attrNameLst>
                                      </p:cBhvr>
                                      <p:tavLst>
                                        <p:tav tm="0">
                                          <p:val>
                                            <p:strVal val="#ppt_x"/>
                                          </p:val>
                                        </p:tav>
                                        <p:tav tm="100000">
                                          <p:val>
                                            <p:strVal val="#ppt_x"/>
                                          </p:val>
                                        </p:tav>
                                      </p:tavLst>
                                    </p:anim>
                                    <p:anim calcmode="lin" valueType="num">
                                      <p:cBhvr additive="base">
                                        <p:cTn id="33" dur="500" fill="hold"/>
                                        <p:tgtEl>
                                          <p:spTgt spid="89"/>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4"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 calcmode="lin" valueType="num">
                                      <p:cBhvr additive="base">
                                        <p:cTn id="37" dur="500" fill="hold"/>
                                        <p:tgtEl>
                                          <p:spTgt spid="90"/>
                                        </p:tgtEl>
                                        <p:attrNameLst>
                                          <p:attrName>ppt_x</p:attrName>
                                        </p:attrNameLst>
                                      </p:cBhvr>
                                      <p:tavLst>
                                        <p:tav tm="0">
                                          <p:val>
                                            <p:strVal val="#ppt_x"/>
                                          </p:val>
                                        </p:tav>
                                        <p:tav tm="100000">
                                          <p:val>
                                            <p:strVal val="#ppt_x"/>
                                          </p:val>
                                        </p:tav>
                                      </p:tavLst>
                                    </p:anim>
                                    <p:anim calcmode="lin" valueType="num">
                                      <p:cBhvr additive="base">
                                        <p:cTn id="38" dur="500" fill="hold"/>
                                        <p:tgtEl>
                                          <p:spTgt spid="90"/>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 presetClass="entr" presetSubtype="4" fill="hold" nodeType="afterEffect">
                                  <p:stCondLst>
                                    <p:cond delay="0"/>
                                  </p:stCondLst>
                                  <p:childTnLst>
                                    <p:set>
                                      <p:cBhvr>
                                        <p:cTn id="41" dur="1" fill="hold">
                                          <p:stCondLst>
                                            <p:cond delay="0"/>
                                          </p:stCondLst>
                                        </p:cTn>
                                        <p:tgtEl>
                                          <p:spTgt spid="77"/>
                                        </p:tgtEl>
                                        <p:attrNameLst>
                                          <p:attrName>style.visibility</p:attrName>
                                        </p:attrNameLst>
                                      </p:cBhvr>
                                      <p:to>
                                        <p:strVal val="visible"/>
                                      </p:to>
                                    </p:set>
                                    <p:anim calcmode="lin" valueType="num">
                                      <p:cBhvr additive="base">
                                        <p:cTn id="42" dur="500" fill="hold"/>
                                        <p:tgtEl>
                                          <p:spTgt spid="77"/>
                                        </p:tgtEl>
                                        <p:attrNameLst>
                                          <p:attrName>ppt_x</p:attrName>
                                        </p:attrNameLst>
                                      </p:cBhvr>
                                      <p:tavLst>
                                        <p:tav tm="0">
                                          <p:val>
                                            <p:strVal val="#ppt_x"/>
                                          </p:val>
                                        </p:tav>
                                        <p:tav tm="100000">
                                          <p:val>
                                            <p:strVal val="#ppt_x"/>
                                          </p:val>
                                        </p:tav>
                                      </p:tavLst>
                                    </p:anim>
                                    <p:anim calcmode="lin" valueType="num">
                                      <p:cBhvr additive="base">
                                        <p:cTn id="43" dur="500" fill="hold"/>
                                        <p:tgtEl>
                                          <p:spTgt spid="77"/>
                                        </p:tgtEl>
                                        <p:attrNameLst>
                                          <p:attrName>ppt_y</p:attrName>
                                        </p:attrNameLst>
                                      </p:cBhvr>
                                      <p:tavLst>
                                        <p:tav tm="0">
                                          <p:val>
                                            <p:strVal val="1+#ppt_h/2"/>
                                          </p:val>
                                        </p:tav>
                                        <p:tav tm="100000">
                                          <p:val>
                                            <p:strVal val="#ppt_y"/>
                                          </p:val>
                                        </p:tav>
                                      </p:tavLst>
                                    </p:anim>
                                  </p:childTnLst>
                                </p:cTn>
                              </p:par>
                            </p:childTnLst>
                          </p:cTn>
                        </p:par>
                        <p:par>
                          <p:cTn id="44" fill="hold">
                            <p:stCondLst>
                              <p:cond delay="3500"/>
                            </p:stCondLst>
                            <p:childTnLst>
                              <p:par>
                                <p:cTn id="45" presetID="2" presetClass="entr" presetSubtype="4" fill="hold" grpId="0" nodeType="afterEffect">
                                  <p:stCondLst>
                                    <p:cond delay="0"/>
                                  </p:stCondLst>
                                  <p:childTnLst>
                                    <p:set>
                                      <p:cBhvr>
                                        <p:cTn id="46" dur="1" fill="hold">
                                          <p:stCondLst>
                                            <p:cond delay="0"/>
                                          </p:stCondLst>
                                        </p:cTn>
                                        <p:tgtEl>
                                          <p:spTgt spid="75"/>
                                        </p:tgtEl>
                                        <p:attrNameLst>
                                          <p:attrName>style.visibility</p:attrName>
                                        </p:attrNameLst>
                                      </p:cBhvr>
                                      <p:to>
                                        <p:strVal val="visible"/>
                                      </p:to>
                                    </p:set>
                                    <p:anim calcmode="lin" valueType="num">
                                      <p:cBhvr additive="base">
                                        <p:cTn id="47" dur="500" fill="hold"/>
                                        <p:tgtEl>
                                          <p:spTgt spid="75"/>
                                        </p:tgtEl>
                                        <p:attrNameLst>
                                          <p:attrName>ppt_x</p:attrName>
                                        </p:attrNameLst>
                                      </p:cBhvr>
                                      <p:tavLst>
                                        <p:tav tm="0">
                                          <p:val>
                                            <p:strVal val="#ppt_x"/>
                                          </p:val>
                                        </p:tav>
                                        <p:tav tm="100000">
                                          <p:val>
                                            <p:strVal val="#ppt_x"/>
                                          </p:val>
                                        </p:tav>
                                      </p:tavLst>
                                    </p:anim>
                                    <p:anim calcmode="lin" valueType="num">
                                      <p:cBhvr additive="base">
                                        <p:cTn id="48" dur="500" fill="hold"/>
                                        <p:tgtEl>
                                          <p:spTgt spid="75"/>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91"/>
                                        </p:tgtEl>
                                        <p:attrNameLst>
                                          <p:attrName>style.visibility</p:attrName>
                                        </p:attrNameLst>
                                      </p:cBhvr>
                                      <p:to>
                                        <p:strVal val="visible"/>
                                      </p:to>
                                    </p:set>
                                    <p:anim calcmode="lin" valueType="num">
                                      <p:cBhvr>
                                        <p:cTn id="52" dur="500" fill="hold"/>
                                        <p:tgtEl>
                                          <p:spTgt spid="91"/>
                                        </p:tgtEl>
                                        <p:attrNameLst>
                                          <p:attrName>ppt_w</p:attrName>
                                        </p:attrNameLst>
                                      </p:cBhvr>
                                      <p:tavLst>
                                        <p:tav tm="0">
                                          <p:val>
                                            <p:fltVal val="0"/>
                                          </p:val>
                                        </p:tav>
                                        <p:tav tm="100000">
                                          <p:val>
                                            <p:strVal val="#ppt_w"/>
                                          </p:val>
                                        </p:tav>
                                      </p:tavLst>
                                    </p:anim>
                                    <p:anim calcmode="lin" valueType="num">
                                      <p:cBhvr>
                                        <p:cTn id="53" dur="500" fill="hold"/>
                                        <p:tgtEl>
                                          <p:spTgt spid="91"/>
                                        </p:tgtEl>
                                        <p:attrNameLst>
                                          <p:attrName>ppt_h</p:attrName>
                                        </p:attrNameLst>
                                      </p:cBhvr>
                                      <p:tavLst>
                                        <p:tav tm="0">
                                          <p:val>
                                            <p:fltVal val="0"/>
                                          </p:val>
                                        </p:tav>
                                        <p:tav tm="100000">
                                          <p:val>
                                            <p:strVal val="#ppt_h"/>
                                          </p:val>
                                        </p:tav>
                                      </p:tavLst>
                                    </p:anim>
                                    <p:animEffect transition="in" filter="fade">
                                      <p:cBhvr>
                                        <p:cTn id="54" dur="500"/>
                                        <p:tgtEl>
                                          <p:spTgt spid="91"/>
                                        </p:tgtEl>
                                      </p:cBhvr>
                                    </p:animEffect>
                                  </p:childTnLst>
                                </p:cTn>
                              </p:par>
                            </p:childTnLst>
                          </p:cTn>
                        </p:par>
                        <p:par>
                          <p:cTn id="55" fill="hold">
                            <p:stCondLst>
                              <p:cond delay="4500"/>
                            </p:stCondLst>
                            <p:childTnLst>
                              <p:par>
                                <p:cTn id="56" presetID="14" presetClass="entr" presetSubtype="10" fill="hold" grpId="0" nodeType="afterEffect">
                                  <p:stCondLst>
                                    <p:cond delay="0"/>
                                  </p:stCondLst>
                                  <p:childTnLst>
                                    <p:set>
                                      <p:cBhvr>
                                        <p:cTn id="57" dur="1" fill="hold">
                                          <p:stCondLst>
                                            <p:cond delay="0"/>
                                          </p:stCondLst>
                                        </p:cTn>
                                        <p:tgtEl>
                                          <p:spTgt spid="102"/>
                                        </p:tgtEl>
                                        <p:attrNameLst>
                                          <p:attrName>style.visibility</p:attrName>
                                        </p:attrNameLst>
                                      </p:cBhvr>
                                      <p:to>
                                        <p:strVal val="visible"/>
                                      </p:to>
                                    </p:set>
                                    <p:animEffect transition="in" filter="randombar(horizontal)">
                                      <p:cBhvr>
                                        <p:cTn id="58" dur="500"/>
                                        <p:tgtEl>
                                          <p:spTgt spid="102"/>
                                        </p:tgtEl>
                                      </p:cBhvr>
                                    </p:animEffect>
                                  </p:childTnLst>
                                </p:cTn>
                              </p:par>
                            </p:childTnLst>
                          </p:cTn>
                        </p:par>
                        <p:par>
                          <p:cTn id="59" fill="hold">
                            <p:stCondLst>
                              <p:cond delay="5000"/>
                            </p:stCondLst>
                            <p:childTnLst>
                              <p:par>
                                <p:cTn id="60" presetID="14" presetClass="entr" presetSubtype="10" fill="hold" grpId="0" nodeType="after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randombar(horizontal)">
                                      <p:cBhvr>
                                        <p:cTn id="62" dur="500"/>
                                        <p:tgtEl>
                                          <p:spTgt spid="103"/>
                                        </p:tgtEl>
                                      </p:cBhvr>
                                    </p:animEffect>
                                  </p:childTnLst>
                                </p:cTn>
                              </p:par>
                            </p:childTnLst>
                          </p:cTn>
                        </p:par>
                        <p:par>
                          <p:cTn id="63" fill="hold">
                            <p:stCondLst>
                              <p:cond delay="5500"/>
                            </p:stCondLst>
                            <p:childTnLst>
                              <p:par>
                                <p:cTn id="64" presetID="2" presetClass="entr" presetSubtype="4" fill="hold" nodeType="afterEffect">
                                  <p:stCondLst>
                                    <p:cond delay="0"/>
                                  </p:stCondLst>
                                  <p:childTnLst>
                                    <p:set>
                                      <p:cBhvr>
                                        <p:cTn id="65" dur="1" fill="hold">
                                          <p:stCondLst>
                                            <p:cond delay="0"/>
                                          </p:stCondLst>
                                        </p:cTn>
                                        <p:tgtEl>
                                          <p:spTgt spid="80"/>
                                        </p:tgtEl>
                                        <p:attrNameLst>
                                          <p:attrName>style.visibility</p:attrName>
                                        </p:attrNameLst>
                                      </p:cBhvr>
                                      <p:to>
                                        <p:strVal val="visible"/>
                                      </p:to>
                                    </p:set>
                                    <p:anim calcmode="lin" valueType="num">
                                      <p:cBhvr additive="base">
                                        <p:cTn id="66" dur="500" fill="hold"/>
                                        <p:tgtEl>
                                          <p:spTgt spid="80"/>
                                        </p:tgtEl>
                                        <p:attrNameLst>
                                          <p:attrName>ppt_x</p:attrName>
                                        </p:attrNameLst>
                                      </p:cBhvr>
                                      <p:tavLst>
                                        <p:tav tm="0">
                                          <p:val>
                                            <p:strVal val="#ppt_x"/>
                                          </p:val>
                                        </p:tav>
                                        <p:tav tm="100000">
                                          <p:val>
                                            <p:strVal val="#ppt_x"/>
                                          </p:val>
                                        </p:tav>
                                      </p:tavLst>
                                    </p:anim>
                                    <p:anim calcmode="lin" valueType="num">
                                      <p:cBhvr additive="base">
                                        <p:cTn id="67" dur="500" fill="hold"/>
                                        <p:tgtEl>
                                          <p:spTgt spid="80"/>
                                        </p:tgtEl>
                                        <p:attrNameLst>
                                          <p:attrName>ppt_y</p:attrName>
                                        </p:attrNameLst>
                                      </p:cBhvr>
                                      <p:tavLst>
                                        <p:tav tm="0">
                                          <p:val>
                                            <p:strVal val="1+#ppt_h/2"/>
                                          </p:val>
                                        </p:tav>
                                        <p:tav tm="100000">
                                          <p:val>
                                            <p:strVal val="#ppt_y"/>
                                          </p:val>
                                        </p:tav>
                                      </p:tavLst>
                                    </p:anim>
                                  </p:childTnLst>
                                </p:cTn>
                              </p:par>
                            </p:childTnLst>
                          </p:cTn>
                        </p:par>
                        <p:par>
                          <p:cTn id="68" fill="hold">
                            <p:stCondLst>
                              <p:cond delay="6000"/>
                            </p:stCondLst>
                            <p:childTnLst>
                              <p:par>
                                <p:cTn id="69" presetID="2" presetClass="entr" presetSubtype="4" fill="hold" grpId="0" nodeType="afterEffect">
                                  <p:stCondLst>
                                    <p:cond delay="0"/>
                                  </p:stCondLst>
                                  <p:childTnLst>
                                    <p:set>
                                      <p:cBhvr>
                                        <p:cTn id="70" dur="1" fill="hold">
                                          <p:stCondLst>
                                            <p:cond delay="0"/>
                                          </p:stCondLst>
                                        </p:cTn>
                                        <p:tgtEl>
                                          <p:spTgt spid="74"/>
                                        </p:tgtEl>
                                        <p:attrNameLst>
                                          <p:attrName>style.visibility</p:attrName>
                                        </p:attrNameLst>
                                      </p:cBhvr>
                                      <p:to>
                                        <p:strVal val="visible"/>
                                      </p:to>
                                    </p:set>
                                    <p:anim calcmode="lin" valueType="num">
                                      <p:cBhvr additive="base">
                                        <p:cTn id="71" dur="500" fill="hold"/>
                                        <p:tgtEl>
                                          <p:spTgt spid="74"/>
                                        </p:tgtEl>
                                        <p:attrNameLst>
                                          <p:attrName>ppt_x</p:attrName>
                                        </p:attrNameLst>
                                      </p:cBhvr>
                                      <p:tavLst>
                                        <p:tav tm="0">
                                          <p:val>
                                            <p:strVal val="#ppt_x"/>
                                          </p:val>
                                        </p:tav>
                                        <p:tav tm="100000">
                                          <p:val>
                                            <p:strVal val="#ppt_x"/>
                                          </p:val>
                                        </p:tav>
                                      </p:tavLst>
                                    </p:anim>
                                    <p:anim calcmode="lin" valueType="num">
                                      <p:cBhvr additive="base">
                                        <p:cTn id="72" dur="500" fill="hold"/>
                                        <p:tgtEl>
                                          <p:spTgt spid="74"/>
                                        </p:tgtEl>
                                        <p:attrNameLst>
                                          <p:attrName>ppt_y</p:attrName>
                                        </p:attrNameLst>
                                      </p:cBhvr>
                                      <p:tavLst>
                                        <p:tav tm="0">
                                          <p:val>
                                            <p:strVal val="1+#ppt_h/2"/>
                                          </p:val>
                                        </p:tav>
                                        <p:tav tm="100000">
                                          <p:val>
                                            <p:strVal val="#ppt_y"/>
                                          </p:val>
                                        </p:tav>
                                      </p:tavLst>
                                    </p:anim>
                                  </p:childTnLst>
                                </p:cTn>
                              </p:par>
                            </p:childTnLst>
                          </p:cTn>
                        </p:par>
                        <p:par>
                          <p:cTn id="73" fill="hold">
                            <p:stCondLst>
                              <p:cond delay="6500"/>
                            </p:stCondLst>
                            <p:childTnLst>
                              <p:par>
                                <p:cTn id="74" presetID="53" presetClass="entr" presetSubtype="16" fill="hold" nodeType="afterEffect">
                                  <p:stCondLst>
                                    <p:cond delay="0"/>
                                  </p:stCondLst>
                                  <p:childTnLst>
                                    <p:set>
                                      <p:cBhvr>
                                        <p:cTn id="75" dur="1" fill="hold">
                                          <p:stCondLst>
                                            <p:cond delay="0"/>
                                          </p:stCondLst>
                                        </p:cTn>
                                        <p:tgtEl>
                                          <p:spTgt spid="92"/>
                                        </p:tgtEl>
                                        <p:attrNameLst>
                                          <p:attrName>style.visibility</p:attrName>
                                        </p:attrNameLst>
                                      </p:cBhvr>
                                      <p:to>
                                        <p:strVal val="visible"/>
                                      </p:to>
                                    </p:set>
                                    <p:anim calcmode="lin" valueType="num">
                                      <p:cBhvr>
                                        <p:cTn id="76" dur="500" fill="hold"/>
                                        <p:tgtEl>
                                          <p:spTgt spid="92"/>
                                        </p:tgtEl>
                                        <p:attrNameLst>
                                          <p:attrName>ppt_w</p:attrName>
                                        </p:attrNameLst>
                                      </p:cBhvr>
                                      <p:tavLst>
                                        <p:tav tm="0">
                                          <p:val>
                                            <p:fltVal val="0"/>
                                          </p:val>
                                        </p:tav>
                                        <p:tav tm="100000">
                                          <p:val>
                                            <p:strVal val="#ppt_w"/>
                                          </p:val>
                                        </p:tav>
                                      </p:tavLst>
                                    </p:anim>
                                    <p:anim calcmode="lin" valueType="num">
                                      <p:cBhvr>
                                        <p:cTn id="77" dur="500" fill="hold"/>
                                        <p:tgtEl>
                                          <p:spTgt spid="92"/>
                                        </p:tgtEl>
                                        <p:attrNameLst>
                                          <p:attrName>ppt_h</p:attrName>
                                        </p:attrNameLst>
                                      </p:cBhvr>
                                      <p:tavLst>
                                        <p:tav tm="0">
                                          <p:val>
                                            <p:fltVal val="0"/>
                                          </p:val>
                                        </p:tav>
                                        <p:tav tm="100000">
                                          <p:val>
                                            <p:strVal val="#ppt_h"/>
                                          </p:val>
                                        </p:tav>
                                      </p:tavLst>
                                    </p:anim>
                                    <p:animEffect transition="in" filter="fade">
                                      <p:cBhvr>
                                        <p:cTn id="78" dur="500"/>
                                        <p:tgtEl>
                                          <p:spTgt spid="92"/>
                                        </p:tgtEl>
                                      </p:cBhvr>
                                    </p:animEffect>
                                  </p:childTnLst>
                                </p:cTn>
                              </p:par>
                            </p:childTnLst>
                          </p:cTn>
                        </p:par>
                        <p:par>
                          <p:cTn id="79" fill="hold">
                            <p:stCondLst>
                              <p:cond delay="7000"/>
                            </p:stCondLst>
                            <p:childTnLst>
                              <p:par>
                                <p:cTn id="80" presetID="14" presetClass="entr" presetSubtype="10" fill="hold" grpId="0" nodeType="afterEffect">
                                  <p:stCondLst>
                                    <p:cond delay="0"/>
                                  </p:stCondLst>
                                  <p:childTnLst>
                                    <p:set>
                                      <p:cBhvr>
                                        <p:cTn id="81" dur="1" fill="hold">
                                          <p:stCondLst>
                                            <p:cond delay="0"/>
                                          </p:stCondLst>
                                        </p:cTn>
                                        <p:tgtEl>
                                          <p:spTgt spid="96"/>
                                        </p:tgtEl>
                                        <p:attrNameLst>
                                          <p:attrName>style.visibility</p:attrName>
                                        </p:attrNameLst>
                                      </p:cBhvr>
                                      <p:to>
                                        <p:strVal val="visible"/>
                                      </p:to>
                                    </p:set>
                                    <p:animEffect transition="in" filter="randombar(horizontal)">
                                      <p:cBhvr>
                                        <p:cTn id="82" dur="500"/>
                                        <p:tgtEl>
                                          <p:spTgt spid="96"/>
                                        </p:tgtEl>
                                      </p:cBhvr>
                                    </p:animEffect>
                                  </p:childTnLst>
                                </p:cTn>
                              </p:par>
                            </p:childTnLst>
                          </p:cTn>
                        </p:par>
                        <p:par>
                          <p:cTn id="83" fill="hold">
                            <p:stCondLst>
                              <p:cond delay="7500"/>
                            </p:stCondLst>
                            <p:childTnLst>
                              <p:par>
                                <p:cTn id="84" presetID="14" presetClass="entr" presetSubtype="10" fill="hold" grpId="0" nodeType="afterEffect">
                                  <p:stCondLst>
                                    <p:cond delay="0"/>
                                  </p:stCondLst>
                                  <p:childTnLst>
                                    <p:set>
                                      <p:cBhvr>
                                        <p:cTn id="85" dur="1" fill="hold">
                                          <p:stCondLst>
                                            <p:cond delay="0"/>
                                          </p:stCondLst>
                                        </p:cTn>
                                        <p:tgtEl>
                                          <p:spTgt spid="95"/>
                                        </p:tgtEl>
                                        <p:attrNameLst>
                                          <p:attrName>style.visibility</p:attrName>
                                        </p:attrNameLst>
                                      </p:cBhvr>
                                      <p:to>
                                        <p:strVal val="visible"/>
                                      </p:to>
                                    </p:set>
                                    <p:animEffect transition="in" filter="randombar(horizontal)">
                                      <p:cBhvr>
                                        <p:cTn id="86" dur="500"/>
                                        <p:tgtEl>
                                          <p:spTgt spid="95"/>
                                        </p:tgtEl>
                                      </p:cBhvr>
                                    </p:animEffect>
                                  </p:childTnLst>
                                </p:cTn>
                              </p:par>
                            </p:childTnLst>
                          </p:cTn>
                        </p:par>
                        <p:par>
                          <p:cTn id="87" fill="hold">
                            <p:stCondLst>
                              <p:cond delay="8000"/>
                            </p:stCondLst>
                            <p:childTnLst>
                              <p:par>
                                <p:cTn id="88" presetID="2" presetClass="entr" presetSubtype="4" fill="hold" nodeType="afterEffect">
                                  <p:stCondLst>
                                    <p:cond delay="0"/>
                                  </p:stCondLst>
                                  <p:childTnLst>
                                    <p:set>
                                      <p:cBhvr>
                                        <p:cTn id="89" dur="1" fill="hold">
                                          <p:stCondLst>
                                            <p:cond delay="0"/>
                                          </p:stCondLst>
                                        </p:cTn>
                                        <p:tgtEl>
                                          <p:spTgt spid="83"/>
                                        </p:tgtEl>
                                        <p:attrNameLst>
                                          <p:attrName>style.visibility</p:attrName>
                                        </p:attrNameLst>
                                      </p:cBhvr>
                                      <p:to>
                                        <p:strVal val="visible"/>
                                      </p:to>
                                    </p:set>
                                    <p:anim calcmode="lin" valueType="num">
                                      <p:cBhvr additive="base">
                                        <p:cTn id="90" dur="500" fill="hold"/>
                                        <p:tgtEl>
                                          <p:spTgt spid="83"/>
                                        </p:tgtEl>
                                        <p:attrNameLst>
                                          <p:attrName>ppt_x</p:attrName>
                                        </p:attrNameLst>
                                      </p:cBhvr>
                                      <p:tavLst>
                                        <p:tav tm="0">
                                          <p:val>
                                            <p:strVal val="#ppt_x"/>
                                          </p:val>
                                        </p:tav>
                                        <p:tav tm="100000">
                                          <p:val>
                                            <p:strVal val="#ppt_x"/>
                                          </p:val>
                                        </p:tav>
                                      </p:tavLst>
                                    </p:anim>
                                    <p:anim calcmode="lin" valueType="num">
                                      <p:cBhvr additive="base">
                                        <p:cTn id="91" dur="500" fill="hold"/>
                                        <p:tgtEl>
                                          <p:spTgt spid="83"/>
                                        </p:tgtEl>
                                        <p:attrNameLst>
                                          <p:attrName>ppt_y</p:attrName>
                                        </p:attrNameLst>
                                      </p:cBhvr>
                                      <p:tavLst>
                                        <p:tav tm="0">
                                          <p:val>
                                            <p:strVal val="1+#ppt_h/2"/>
                                          </p:val>
                                        </p:tav>
                                        <p:tav tm="100000">
                                          <p:val>
                                            <p:strVal val="#ppt_y"/>
                                          </p:val>
                                        </p:tav>
                                      </p:tavLst>
                                    </p:anim>
                                  </p:childTnLst>
                                </p:cTn>
                              </p:par>
                            </p:childTnLst>
                          </p:cTn>
                        </p:par>
                        <p:par>
                          <p:cTn id="92" fill="hold">
                            <p:stCondLst>
                              <p:cond delay="8500"/>
                            </p:stCondLst>
                            <p:childTnLst>
                              <p:par>
                                <p:cTn id="93" presetID="2" presetClass="entr" presetSubtype="4" fill="hold" grpId="0" nodeType="after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fill="hold"/>
                                        <p:tgtEl>
                                          <p:spTgt spid="76"/>
                                        </p:tgtEl>
                                        <p:attrNameLst>
                                          <p:attrName>ppt_x</p:attrName>
                                        </p:attrNameLst>
                                      </p:cBhvr>
                                      <p:tavLst>
                                        <p:tav tm="0">
                                          <p:val>
                                            <p:strVal val="#ppt_x"/>
                                          </p:val>
                                        </p:tav>
                                        <p:tav tm="100000">
                                          <p:val>
                                            <p:strVal val="#ppt_x"/>
                                          </p:val>
                                        </p:tav>
                                      </p:tavLst>
                                    </p:anim>
                                    <p:anim calcmode="lin" valueType="num">
                                      <p:cBhvr additive="base">
                                        <p:cTn id="96" dur="500" fill="hold"/>
                                        <p:tgtEl>
                                          <p:spTgt spid="76"/>
                                        </p:tgtEl>
                                        <p:attrNameLst>
                                          <p:attrName>ppt_y</p:attrName>
                                        </p:attrNameLst>
                                      </p:cBhvr>
                                      <p:tavLst>
                                        <p:tav tm="0">
                                          <p:val>
                                            <p:strVal val="1+#ppt_h/2"/>
                                          </p:val>
                                        </p:tav>
                                        <p:tav tm="100000">
                                          <p:val>
                                            <p:strVal val="#ppt_y"/>
                                          </p:val>
                                        </p:tav>
                                      </p:tavLst>
                                    </p:anim>
                                  </p:childTnLst>
                                </p:cTn>
                              </p:par>
                            </p:childTnLst>
                          </p:cTn>
                        </p:par>
                        <p:par>
                          <p:cTn id="97" fill="hold">
                            <p:stCondLst>
                              <p:cond delay="9000"/>
                            </p:stCondLst>
                            <p:childTnLst>
                              <p:par>
                                <p:cTn id="98" presetID="53" presetClass="entr" presetSubtype="16" fill="hold" nodeType="afterEffect">
                                  <p:stCondLst>
                                    <p:cond delay="0"/>
                                  </p:stCondLst>
                                  <p:childTnLst>
                                    <p:set>
                                      <p:cBhvr>
                                        <p:cTn id="99" dur="1" fill="hold">
                                          <p:stCondLst>
                                            <p:cond delay="0"/>
                                          </p:stCondLst>
                                        </p:cTn>
                                        <p:tgtEl>
                                          <p:spTgt spid="93"/>
                                        </p:tgtEl>
                                        <p:attrNameLst>
                                          <p:attrName>style.visibility</p:attrName>
                                        </p:attrNameLst>
                                      </p:cBhvr>
                                      <p:to>
                                        <p:strVal val="visible"/>
                                      </p:to>
                                    </p:set>
                                    <p:anim calcmode="lin" valueType="num">
                                      <p:cBhvr>
                                        <p:cTn id="100" dur="500" fill="hold"/>
                                        <p:tgtEl>
                                          <p:spTgt spid="93"/>
                                        </p:tgtEl>
                                        <p:attrNameLst>
                                          <p:attrName>ppt_w</p:attrName>
                                        </p:attrNameLst>
                                      </p:cBhvr>
                                      <p:tavLst>
                                        <p:tav tm="0">
                                          <p:val>
                                            <p:fltVal val="0"/>
                                          </p:val>
                                        </p:tav>
                                        <p:tav tm="100000">
                                          <p:val>
                                            <p:strVal val="#ppt_w"/>
                                          </p:val>
                                        </p:tav>
                                      </p:tavLst>
                                    </p:anim>
                                    <p:anim calcmode="lin" valueType="num">
                                      <p:cBhvr>
                                        <p:cTn id="101" dur="500" fill="hold"/>
                                        <p:tgtEl>
                                          <p:spTgt spid="93"/>
                                        </p:tgtEl>
                                        <p:attrNameLst>
                                          <p:attrName>ppt_h</p:attrName>
                                        </p:attrNameLst>
                                      </p:cBhvr>
                                      <p:tavLst>
                                        <p:tav tm="0">
                                          <p:val>
                                            <p:fltVal val="0"/>
                                          </p:val>
                                        </p:tav>
                                        <p:tav tm="100000">
                                          <p:val>
                                            <p:strVal val="#ppt_h"/>
                                          </p:val>
                                        </p:tav>
                                      </p:tavLst>
                                    </p:anim>
                                    <p:animEffect transition="in" filter="fade">
                                      <p:cBhvr>
                                        <p:cTn id="102" dur="500"/>
                                        <p:tgtEl>
                                          <p:spTgt spid="93"/>
                                        </p:tgtEl>
                                      </p:cBhvr>
                                    </p:animEffect>
                                  </p:childTnLst>
                                </p:cTn>
                              </p:par>
                            </p:childTnLst>
                          </p:cTn>
                        </p:par>
                        <p:par>
                          <p:cTn id="103" fill="hold">
                            <p:stCondLst>
                              <p:cond delay="9500"/>
                            </p:stCondLst>
                            <p:childTnLst>
                              <p:par>
                                <p:cTn id="104" presetID="14" presetClass="entr" presetSubtype="10" fill="hold" grpId="0" nodeType="afterEffect">
                                  <p:stCondLst>
                                    <p:cond delay="0"/>
                                  </p:stCondLst>
                                  <p:childTnLst>
                                    <p:set>
                                      <p:cBhvr>
                                        <p:cTn id="105" dur="1" fill="hold">
                                          <p:stCondLst>
                                            <p:cond delay="0"/>
                                          </p:stCondLst>
                                        </p:cTn>
                                        <p:tgtEl>
                                          <p:spTgt spid="98"/>
                                        </p:tgtEl>
                                        <p:attrNameLst>
                                          <p:attrName>style.visibility</p:attrName>
                                        </p:attrNameLst>
                                      </p:cBhvr>
                                      <p:to>
                                        <p:strVal val="visible"/>
                                      </p:to>
                                    </p:set>
                                    <p:animEffect transition="in" filter="randombar(horizontal)">
                                      <p:cBhvr>
                                        <p:cTn id="106" dur="500"/>
                                        <p:tgtEl>
                                          <p:spTgt spid="98"/>
                                        </p:tgtEl>
                                      </p:cBhvr>
                                    </p:animEffect>
                                  </p:childTnLst>
                                </p:cTn>
                              </p:par>
                            </p:childTnLst>
                          </p:cTn>
                        </p:par>
                        <p:par>
                          <p:cTn id="107" fill="hold">
                            <p:stCondLst>
                              <p:cond delay="10000"/>
                            </p:stCondLst>
                            <p:childTnLst>
                              <p:par>
                                <p:cTn id="108" presetID="14" presetClass="entr" presetSubtype="10" fill="hold" grpId="0" nodeType="afterEffect">
                                  <p:stCondLst>
                                    <p:cond delay="0"/>
                                  </p:stCondLst>
                                  <p:childTnLst>
                                    <p:set>
                                      <p:cBhvr>
                                        <p:cTn id="109" dur="1" fill="hold">
                                          <p:stCondLst>
                                            <p:cond delay="0"/>
                                          </p:stCondLst>
                                        </p:cTn>
                                        <p:tgtEl>
                                          <p:spTgt spid="97"/>
                                        </p:tgtEl>
                                        <p:attrNameLst>
                                          <p:attrName>style.visibility</p:attrName>
                                        </p:attrNameLst>
                                      </p:cBhvr>
                                      <p:to>
                                        <p:strVal val="visible"/>
                                      </p:to>
                                    </p:set>
                                    <p:animEffect transition="in" filter="randombar(horizontal)">
                                      <p:cBhvr>
                                        <p:cTn id="110" dur="500"/>
                                        <p:tgtEl>
                                          <p:spTgt spid="97"/>
                                        </p:tgtEl>
                                      </p:cBhvr>
                                    </p:animEffect>
                                  </p:childTnLst>
                                </p:cTn>
                              </p:par>
                            </p:childTnLst>
                          </p:cTn>
                        </p:par>
                        <p:par>
                          <p:cTn id="111" fill="hold">
                            <p:stCondLst>
                              <p:cond delay="10500"/>
                            </p:stCondLst>
                            <p:childTnLst>
                              <p:par>
                                <p:cTn id="112" presetID="2" presetClass="entr" presetSubtype="4" fill="hold" nodeType="afterEffect">
                                  <p:stCondLst>
                                    <p:cond delay="0"/>
                                  </p:stCondLst>
                                  <p:childTnLst>
                                    <p:set>
                                      <p:cBhvr>
                                        <p:cTn id="113" dur="1" fill="hold">
                                          <p:stCondLst>
                                            <p:cond delay="0"/>
                                          </p:stCondLst>
                                        </p:cTn>
                                        <p:tgtEl>
                                          <p:spTgt spid="86"/>
                                        </p:tgtEl>
                                        <p:attrNameLst>
                                          <p:attrName>style.visibility</p:attrName>
                                        </p:attrNameLst>
                                      </p:cBhvr>
                                      <p:to>
                                        <p:strVal val="visible"/>
                                      </p:to>
                                    </p:set>
                                    <p:anim calcmode="lin" valueType="num">
                                      <p:cBhvr additive="base">
                                        <p:cTn id="114" dur="500" fill="hold"/>
                                        <p:tgtEl>
                                          <p:spTgt spid="86"/>
                                        </p:tgtEl>
                                        <p:attrNameLst>
                                          <p:attrName>ppt_x</p:attrName>
                                        </p:attrNameLst>
                                      </p:cBhvr>
                                      <p:tavLst>
                                        <p:tav tm="0">
                                          <p:val>
                                            <p:strVal val="#ppt_x"/>
                                          </p:val>
                                        </p:tav>
                                        <p:tav tm="100000">
                                          <p:val>
                                            <p:strVal val="#ppt_x"/>
                                          </p:val>
                                        </p:tav>
                                      </p:tavLst>
                                    </p:anim>
                                    <p:anim calcmode="lin" valueType="num">
                                      <p:cBhvr additive="base">
                                        <p:cTn id="115" dur="500" fill="hold"/>
                                        <p:tgtEl>
                                          <p:spTgt spid="86"/>
                                        </p:tgtEl>
                                        <p:attrNameLst>
                                          <p:attrName>ppt_y</p:attrName>
                                        </p:attrNameLst>
                                      </p:cBhvr>
                                      <p:tavLst>
                                        <p:tav tm="0">
                                          <p:val>
                                            <p:strVal val="1+#ppt_h/2"/>
                                          </p:val>
                                        </p:tav>
                                        <p:tav tm="100000">
                                          <p:val>
                                            <p:strVal val="#ppt_y"/>
                                          </p:val>
                                        </p:tav>
                                      </p:tavLst>
                                    </p:anim>
                                  </p:childTnLst>
                                </p:cTn>
                              </p:par>
                            </p:childTnLst>
                          </p:cTn>
                        </p:par>
                        <p:par>
                          <p:cTn id="116" fill="hold">
                            <p:stCondLst>
                              <p:cond delay="11000"/>
                            </p:stCondLst>
                            <p:childTnLst>
                              <p:par>
                                <p:cTn id="117" presetID="2" presetClass="entr" presetSubtype="4" fill="hold" grpId="0" nodeType="afterEffect">
                                  <p:stCondLst>
                                    <p:cond delay="0"/>
                                  </p:stCondLst>
                                  <p:childTnLst>
                                    <p:set>
                                      <p:cBhvr>
                                        <p:cTn id="118" dur="1" fill="hold">
                                          <p:stCondLst>
                                            <p:cond delay="0"/>
                                          </p:stCondLst>
                                        </p:cTn>
                                        <p:tgtEl>
                                          <p:spTgt spid="73"/>
                                        </p:tgtEl>
                                        <p:attrNameLst>
                                          <p:attrName>style.visibility</p:attrName>
                                        </p:attrNameLst>
                                      </p:cBhvr>
                                      <p:to>
                                        <p:strVal val="visible"/>
                                      </p:to>
                                    </p:set>
                                    <p:anim calcmode="lin" valueType="num">
                                      <p:cBhvr additive="base">
                                        <p:cTn id="119" dur="500" fill="hold"/>
                                        <p:tgtEl>
                                          <p:spTgt spid="73"/>
                                        </p:tgtEl>
                                        <p:attrNameLst>
                                          <p:attrName>ppt_x</p:attrName>
                                        </p:attrNameLst>
                                      </p:cBhvr>
                                      <p:tavLst>
                                        <p:tav tm="0">
                                          <p:val>
                                            <p:strVal val="#ppt_x"/>
                                          </p:val>
                                        </p:tav>
                                        <p:tav tm="100000">
                                          <p:val>
                                            <p:strVal val="#ppt_x"/>
                                          </p:val>
                                        </p:tav>
                                      </p:tavLst>
                                    </p:anim>
                                    <p:anim calcmode="lin" valueType="num">
                                      <p:cBhvr additive="base">
                                        <p:cTn id="120" dur="500" fill="hold"/>
                                        <p:tgtEl>
                                          <p:spTgt spid="73"/>
                                        </p:tgtEl>
                                        <p:attrNameLst>
                                          <p:attrName>ppt_y</p:attrName>
                                        </p:attrNameLst>
                                      </p:cBhvr>
                                      <p:tavLst>
                                        <p:tav tm="0">
                                          <p:val>
                                            <p:strVal val="1+#ppt_h/2"/>
                                          </p:val>
                                        </p:tav>
                                        <p:tav tm="100000">
                                          <p:val>
                                            <p:strVal val="#ppt_y"/>
                                          </p:val>
                                        </p:tav>
                                      </p:tavLst>
                                    </p:anim>
                                  </p:childTnLst>
                                </p:cTn>
                              </p:par>
                            </p:childTnLst>
                          </p:cTn>
                        </p:par>
                        <p:par>
                          <p:cTn id="121" fill="hold">
                            <p:stCondLst>
                              <p:cond delay="11500"/>
                            </p:stCondLst>
                            <p:childTnLst>
                              <p:par>
                                <p:cTn id="122" presetID="53" presetClass="entr" presetSubtype="16" fill="hold" nodeType="afterEffect">
                                  <p:stCondLst>
                                    <p:cond delay="0"/>
                                  </p:stCondLst>
                                  <p:childTnLst>
                                    <p:set>
                                      <p:cBhvr>
                                        <p:cTn id="123" dur="1" fill="hold">
                                          <p:stCondLst>
                                            <p:cond delay="0"/>
                                          </p:stCondLst>
                                        </p:cTn>
                                        <p:tgtEl>
                                          <p:spTgt spid="94"/>
                                        </p:tgtEl>
                                        <p:attrNameLst>
                                          <p:attrName>style.visibility</p:attrName>
                                        </p:attrNameLst>
                                      </p:cBhvr>
                                      <p:to>
                                        <p:strVal val="visible"/>
                                      </p:to>
                                    </p:set>
                                    <p:anim calcmode="lin" valueType="num">
                                      <p:cBhvr>
                                        <p:cTn id="124" dur="500" fill="hold"/>
                                        <p:tgtEl>
                                          <p:spTgt spid="94"/>
                                        </p:tgtEl>
                                        <p:attrNameLst>
                                          <p:attrName>ppt_w</p:attrName>
                                        </p:attrNameLst>
                                      </p:cBhvr>
                                      <p:tavLst>
                                        <p:tav tm="0">
                                          <p:val>
                                            <p:fltVal val="0"/>
                                          </p:val>
                                        </p:tav>
                                        <p:tav tm="100000">
                                          <p:val>
                                            <p:strVal val="#ppt_w"/>
                                          </p:val>
                                        </p:tav>
                                      </p:tavLst>
                                    </p:anim>
                                    <p:anim calcmode="lin" valueType="num">
                                      <p:cBhvr>
                                        <p:cTn id="125" dur="500" fill="hold"/>
                                        <p:tgtEl>
                                          <p:spTgt spid="94"/>
                                        </p:tgtEl>
                                        <p:attrNameLst>
                                          <p:attrName>ppt_h</p:attrName>
                                        </p:attrNameLst>
                                      </p:cBhvr>
                                      <p:tavLst>
                                        <p:tav tm="0">
                                          <p:val>
                                            <p:fltVal val="0"/>
                                          </p:val>
                                        </p:tav>
                                        <p:tav tm="100000">
                                          <p:val>
                                            <p:strVal val="#ppt_h"/>
                                          </p:val>
                                        </p:tav>
                                      </p:tavLst>
                                    </p:anim>
                                    <p:animEffect transition="in" filter="fade">
                                      <p:cBhvr>
                                        <p:cTn id="126" dur="500"/>
                                        <p:tgtEl>
                                          <p:spTgt spid="94"/>
                                        </p:tgtEl>
                                      </p:cBhvr>
                                    </p:animEffect>
                                  </p:childTnLst>
                                </p:cTn>
                              </p:par>
                            </p:childTnLst>
                          </p:cTn>
                        </p:par>
                        <p:par>
                          <p:cTn id="127" fill="hold">
                            <p:stCondLst>
                              <p:cond delay="12000"/>
                            </p:stCondLst>
                            <p:childTnLst>
                              <p:par>
                                <p:cTn id="128" presetID="14" presetClass="entr" presetSubtype="10" fill="hold" grpId="0" nodeType="afterEffect">
                                  <p:stCondLst>
                                    <p:cond delay="0"/>
                                  </p:stCondLst>
                                  <p:childTnLst>
                                    <p:set>
                                      <p:cBhvr>
                                        <p:cTn id="129" dur="1" fill="hold">
                                          <p:stCondLst>
                                            <p:cond delay="0"/>
                                          </p:stCondLst>
                                        </p:cTn>
                                        <p:tgtEl>
                                          <p:spTgt spid="100"/>
                                        </p:tgtEl>
                                        <p:attrNameLst>
                                          <p:attrName>style.visibility</p:attrName>
                                        </p:attrNameLst>
                                      </p:cBhvr>
                                      <p:to>
                                        <p:strVal val="visible"/>
                                      </p:to>
                                    </p:set>
                                    <p:animEffect transition="in" filter="randombar(horizontal)">
                                      <p:cBhvr>
                                        <p:cTn id="130" dur="500"/>
                                        <p:tgtEl>
                                          <p:spTgt spid="100"/>
                                        </p:tgtEl>
                                      </p:cBhvr>
                                    </p:animEffect>
                                  </p:childTnLst>
                                </p:cTn>
                              </p:par>
                            </p:childTnLst>
                          </p:cTn>
                        </p:par>
                        <p:par>
                          <p:cTn id="131" fill="hold">
                            <p:stCondLst>
                              <p:cond delay="12500"/>
                            </p:stCondLst>
                            <p:childTnLst>
                              <p:par>
                                <p:cTn id="132" presetID="14" presetClass="entr" presetSubtype="10" fill="hold" grpId="0" nodeType="afterEffect">
                                  <p:stCondLst>
                                    <p:cond delay="0"/>
                                  </p:stCondLst>
                                  <p:childTnLst>
                                    <p:set>
                                      <p:cBhvr>
                                        <p:cTn id="133" dur="1" fill="hold">
                                          <p:stCondLst>
                                            <p:cond delay="0"/>
                                          </p:stCondLst>
                                        </p:cTn>
                                        <p:tgtEl>
                                          <p:spTgt spid="99"/>
                                        </p:tgtEl>
                                        <p:attrNameLst>
                                          <p:attrName>style.visibility</p:attrName>
                                        </p:attrNameLst>
                                      </p:cBhvr>
                                      <p:to>
                                        <p:strVal val="visible"/>
                                      </p:to>
                                    </p:set>
                                    <p:animEffect transition="in" filter="randombar(horizontal)">
                                      <p:cBhvr>
                                        <p:cTn id="134"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67" grpId="0" animBg="1"/>
      <p:bldP spid="68" grpId="0" animBg="1"/>
      <p:bldP spid="73" grpId="0" animBg="1"/>
      <p:bldP spid="74" grpId="0" animBg="1"/>
      <p:bldP spid="75" grpId="0" animBg="1"/>
      <p:bldP spid="76" grpId="0" animBg="1"/>
      <p:bldP spid="89" grpId="0"/>
      <p:bldP spid="90" grpId="0"/>
      <p:bldP spid="95" grpId="0"/>
      <p:bldP spid="96" grpId="0"/>
      <p:bldP spid="97" grpId="0"/>
      <p:bldP spid="98" grpId="0"/>
      <p:bldP spid="99" grpId="0"/>
      <p:bldP spid="100" grpId="0"/>
      <p:bldP spid="102" grpId="0"/>
      <p:bldP spid="10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9744"/>
            <a:ext cx="9144000" cy="5164832"/>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98338" y="1277144"/>
            <a:ext cx="2533398" cy="2380675"/>
          </a:xfrm>
          <a:prstGeom prst="rect">
            <a:avLst/>
          </a:prstGeom>
        </p:spPr>
      </p:pic>
      <p:cxnSp>
        <p:nvCxnSpPr>
          <p:cNvPr id="3" name="直接连接符 2"/>
          <p:cNvCxnSpPr/>
          <p:nvPr/>
        </p:nvCxnSpPr>
        <p:spPr>
          <a:xfrm>
            <a:off x="3789138" y="1448019"/>
            <a:ext cx="0" cy="2057400"/>
          </a:xfrm>
          <a:prstGeom prst="line">
            <a:avLst/>
          </a:prstGeom>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4017738" y="1535887"/>
            <a:ext cx="1107996" cy="369332"/>
          </a:xfrm>
          <a:prstGeom prst="rect">
            <a:avLst/>
          </a:prstGeom>
        </p:spPr>
        <p:txBody>
          <a:bodyPr wrap="none">
            <a:spAutoFit/>
          </a:bodyPr>
          <a:lstStyle/>
          <a:p>
            <a:pPr algn="ctr" fontAlgn="auto">
              <a:spcBef>
                <a:spcPts val="0"/>
              </a:spcBef>
              <a:spcAft>
                <a:spcPts val="0"/>
              </a:spcAft>
              <a:defRPr/>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第一部分</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3970588" y="1884621"/>
            <a:ext cx="1723550" cy="553998"/>
          </a:xfrm>
          <a:prstGeom prst="rect">
            <a:avLst/>
          </a:prstGeom>
        </p:spPr>
        <p:txBody>
          <a:bodyPr wrap="none">
            <a:spAutoFit/>
          </a:bodyPr>
          <a:lstStyle/>
          <a:p>
            <a:pPr algn="ctr" fontAlgn="auto">
              <a:spcBef>
                <a:spcPts val="0"/>
              </a:spcBef>
              <a:spcAft>
                <a:spcPts val="0"/>
              </a:spcAft>
              <a:defRPr/>
            </a:pPr>
            <a:r>
              <a:rPr lang="zh-CN" altLang="en-US" sz="3000" b="1" dirty="0" smtClean="0">
                <a:latin typeface="微软雅黑" panose="020B0503020204020204" pitchFamily="34" charset="-122"/>
                <a:ea typeface="微软雅黑" panose="020B0503020204020204" pitchFamily="34" charset="-122"/>
              </a:rPr>
              <a:t>关于我们</a:t>
            </a:r>
            <a:endParaRPr lang="zh-CN" altLang="en-US" sz="3000" b="1" dirty="0">
              <a:latin typeface="微软雅黑" panose="020B0503020204020204" pitchFamily="34" charset="-122"/>
              <a:ea typeface="微软雅黑" panose="020B0503020204020204" pitchFamily="34" charset="-122"/>
            </a:endParaRPr>
          </a:p>
        </p:txBody>
      </p:sp>
      <p:sp>
        <p:nvSpPr>
          <p:cNvPr id="15" name="矩形 14"/>
          <p:cNvSpPr/>
          <p:nvPr/>
        </p:nvSpPr>
        <p:spPr bwMode="auto">
          <a:xfrm>
            <a:off x="4109301" y="2548341"/>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16" name="直接连接符 15"/>
          <p:cNvCxnSpPr/>
          <p:nvPr/>
        </p:nvCxnSpPr>
        <p:spPr bwMode="auto">
          <a:xfrm>
            <a:off x="4051487" y="2785274"/>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276743" y="2514819"/>
            <a:ext cx="1107996" cy="276999"/>
          </a:xfrm>
          <a:prstGeom prst="rect">
            <a:avLst/>
          </a:prstGeom>
          <a:noFill/>
          <a:ln>
            <a:noFill/>
          </a:ln>
        </p:spPr>
        <p:txBody>
          <a:bodyPr wrap="non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4023281" y="2830685"/>
            <a:ext cx="1697262" cy="646331"/>
          </a:xfrm>
          <a:prstGeom prst="rect">
            <a:avLst/>
          </a:prstGeom>
          <a:noFill/>
        </p:spPr>
        <p:txBody>
          <a:bodyPr wrap="square" rtlCol="0">
            <a:spAutoFit/>
          </a:bodyPr>
          <a:lstStyle/>
          <a:p>
            <a:pPr>
              <a:lnSpc>
                <a:spcPct val="150000"/>
              </a:lnSpc>
            </a:pP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文字添加</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0" name="矩形 19"/>
          <p:cNvSpPr/>
          <p:nvPr/>
        </p:nvSpPr>
        <p:spPr bwMode="auto">
          <a:xfrm>
            <a:off x="6084958" y="2548341"/>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21" name="直接连接符 20"/>
          <p:cNvCxnSpPr/>
          <p:nvPr/>
        </p:nvCxnSpPr>
        <p:spPr bwMode="auto">
          <a:xfrm>
            <a:off x="6027144" y="2785274"/>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252400" y="2514819"/>
            <a:ext cx="1107996" cy="276999"/>
          </a:xfrm>
          <a:prstGeom prst="rect">
            <a:avLst/>
          </a:prstGeom>
          <a:noFill/>
          <a:ln>
            <a:noFill/>
          </a:ln>
        </p:spPr>
        <p:txBody>
          <a:bodyPr wrap="non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7" name="椭圆 16"/>
          <p:cNvSpPr/>
          <p:nvPr/>
        </p:nvSpPr>
        <p:spPr bwMode="auto">
          <a:xfrm>
            <a:off x="1919926" y="1665469"/>
            <a:ext cx="1427938" cy="1427938"/>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23" name="TextBox 22"/>
          <p:cNvSpPr txBox="1"/>
          <p:nvPr/>
        </p:nvSpPr>
        <p:spPr>
          <a:xfrm>
            <a:off x="5998938" y="2830685"/>
            <a:ext cx="1697262" cy="646331"/>
          </a:xfrm>
          <a:prstGeom prst="rect">
            <a:avLst/>
          </a:prstGeom>
          <a:noFill/>
        </p:spPr>
        <p:txBody>
          <a:bodyPr wrap="square" rtlCol="0">
            <a:spAutoFit/>
          </a:bodyPr>
          <a:lstStyle/>
          <a:p>
            <a:pPr>
              <a:lnSpc>
                <a:spcPct val="150000"/>
              </a:lnSpc>
            </a:pP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文字添加</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885611" y="1938862"/>
            <a:ext cx="1412820" cy="889102"/>
          </a:xfrm>
          <a:prstGeom prst="rect">
            <a:avLst/>
          </a:prstGeom>
        </p:spPr>
      </p:pic>
    </p:spTree>
    <p:extLst>
      <p:ext uri="{BB962C8B-B14F-4D97-AF65-F5344CB8AC3E}">
        <p14:creationId xmlns:p14="http://schemas.microsoft.com/office/powerpoint/2010/main" val="417369917"/>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6"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circle(in)">
                                      <p:cBhvr>
                                        <p:cTn id="13" dur="500"/>
                                        <p:tgtEl>
                                          <p:spTgt spid="17"/>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randombar(horizontal)">
                                      <p:cBhvr>
                                        <p:cTn id="31" dur="500"/>
                                        <p:tgtEl>
                                          <p:spTgt spid="14"/>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2" presetClass="entr" presetSubtype="6"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1+#ppt_w/2"/>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1+#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par>
                                <p:cTn id="50" presetID="2" presetClass="entr" presetSubtype="6"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1+#ppt_w/2"/>
                                          </p:val>
                                        </p:tav>
                                        <p:tav tm="100000">
                                          <p:val>
                                            <p:strVal val="#ppt_x"/>
                                          </p:val>
                                        </p:tav>
                                      </p:tavLst>
                                    </p:anim>
                                    <p:anim calcmode="lin" valueType="num">
                                      <p:cBhvr additive="base">
                                        <p:cTn id="53" dur="500" fill="hold"/>
                                        <p:tgtEl>
                                          <p:spTgt spid="21"/>
                                        </p:tgtEl>
                                        <p:attrNameLst>
                                          <p:attrName>ppt_y</p:attrName>
                                        </p:attrNameLst>
                                      </p:cBhvr>
                                      <p:tavLst>
                                        <p:tav tm="0">
                                          <p:val>
                                            <p:strVal val="1+#ppt_h/2"/>
                                          </p:val>
                                        </p:tav>
                                        <p:tav tm="100000">
                                          <p:val>
                                            <p:strVal val="#ppt_y"/>
                                          </p:val>
                                        </p:tav>
                                      </p:tavLst>
                                    </p:anim>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par>
                                <p:cTn id="60" presetID="2" presetClass="entr" presetSubtype="2"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500" fill="hold"/>
                                        <p:tgtEl>
                                          <p:spTgt spid="22"/>
                                        </p:tgtEl>
                                        <p:attrNameLst>
                                          <p:attrName>ppt_x</p:attrName>
                                        </p:attrNameLst>
                                      </p:cBhvr>
                                      <p:tavLst>
                                        <p:tav tm="0">
                                          <p:val>
                                            <p:strVal val="1+#ppt_w/2"/>
                                          </p:val>
                                        </p:tav>
                                        <p:tav tm="100000">
                                          <p:val>
                                            <p:strVal val="#ppt_x"/>
                                          </p:val>
                                        </p:tav>
                                      </p:tavLst>
                                    </p:anim>
                                    <p:anim calcmode="lin" valueType="num">
                                      <p:cBhvr additive="base">
                                        <p:cTn id="63" dur="500" fill="hold"/>
                                        <p:tgtEl>
                                          <p:spTgt spid="22"/>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500" fill="hold"/>
                                        <p:tgtEl>
                                          <p:spTgt spid="23"/>
                                        </p:tgtEl>
                                        <p:attrNameLst>
                                          <p:attrName>ppt_x</p:attrName>
                                        </p:attrNameLst>
                                      </p:cBhvr>
                                      <p:tavLst>
                                        <p:tav tm="0">
                                          <p:val>
                                            <p:strVal val="1+#ppt_w/2"/>
                                          </p:val>
                                        </p:tav>
                                        <p:tav tm="100000">
                                          <p:val>
                                            <p:strVal val="#ppt_x"/>
                                          </p:val>
                                        </p:tav>
                                      </p:tavLst>
                                    </p:anim>
                                    <p:anim calcmode="lin" valueType="num">
                                      <p:cBhvr additive="base">
                                        <p:cTn id="6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8" grpId="0"/>
      <p:bldP spid="19" grpId="0"/>
      <p:bldP spid="20" grpId="0" animBg="1"/>
      <p:bldP spid="22" grpId="0"/>
      <p:bldP spid="17" grpId="0" animBg="1"/>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txBox="1">
            <a:spLocks noChangeArrowheads="1"/>
          </p:cNvSpPr>
          <p:nvPr/>
        </p:nvSpPr>
        <p:spPr bwMode="auto">
          <a:xfrm>
            <a:off x="774795" y="186273"/>
            <a:ext cx="991403" cy="4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999">
                <a:solidFill>
                  <a:schemeClr val="tx2"/>
                </a:solidFill>
                <a:ea typeface="微软雅黑" panose="020B0503020204020204" pitchFamily="34" charset="-122"/>
              </a:rPr>
              <a:t>目录</a:t>
            </a:r>
          </a:p>
        </p:txBody>
      </p:sp>
      <p:sp>
        <p:nvSpPr>
          <p:cNvPr id="5123" name="Text Box 5"/>
          <p:cNvSpPr txBox="1">
            <a:spLocks noChangeArrowheads="1"/>
          </p:cNvSpPr>
          <p:nvPr/>
        </p:nvSpPr>
        <p:spPr bwMode="auto">
          <a:xfrm>
            <a:off x="1585294" y="269585"/>
            <a:ext cx="1386918" cy="4384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49">
                <a:solidFill>
                  <a:schemeClr val="tx2"/>
                </a:solidFill>
                <a:ea typeface="微软雅黑" panose="020B0503020204020204" pitchFamily="34" charset="-122"/>
              </a:rPr>
              <a:t>contents</a:t>
            </a:r>
          </a:p>
        </p:txBody>
      </p:sp>
      <p:sp>
        <p:nvSpPr>
          <p:cNvPr id="7172" name="五边形 2"/>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73" name="燕尾形 8"/>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7174" name="Group 6"/>
          <p:cNvGrpSpPr>
            <a:grpSpLocks/>
          </p:cNvGrpSpPr>
          <p:nvPr/>
        </p:nvGrpSpPr>
        <p:grpSpPr bwMode="auto">
          <a:xfrm>
            <a:off x="1060433" y="1747764"/>
            <a:ext cx="2783784" cy="392753"/>
            <a:chOff x="0" y="0"/>
            <a:chExt cx="3396604" cy="479288"/>
          </a:xfrm>
        </p:grpSpPr>
        <p:sp>
          <p:nvSpPr>
            <p:cNvPr id="5174" name="椭圆 84"/>
            <p:cNvSpPr>
              <a:spLocks noChangeArrowheads="1"/>
            </p:cNvSpPr>
            <p:nvPr/>
          </p:nvSpPr>
          <p:spPr bwMode="auto">
            <a:xfrm>
              <a:off x="3123750" y="206434"/>
              <a:ext cx="272854" cy="272854"/>
            </a:xfrm>
            <a:prstGeom prst="ellipse">
              <a:avLst/>
            </a:prstGeom>
            <a:solidFill>
              <a:srgbClr val="A9BEC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cxnSp>
          <p:nvCxnSpPr>
            <p:cNvPr id="5175" name="直接连接符 85"/>
            <p:cNvCxnSpPr>
              <a:cxnSpLocks noChangeShapeType="1"/>
            </p:cNvCxnSpPr>
            <p:nvPr/>
          </p:nvCxnSpPr>
          <p:spPr bwMode="auto">
            <a:xfrm>
              <a:off x="0" y="0"/>
              <a:ext cx="2833304" cy="0"/>
            </a:xfrm>
            <a:prstGeom prst="line">
              <a:avLst/>
            </a:prstGeom>
            <a:noFill/>
            <a:ln w="19050">
              <a:solidFill>
                <a:srgbClr val="21A3D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76" name="直接连接符 86"/>
            <p:cNvCxnSpPr>
              <a:cxnSpLocks noChangeShapeType="1"/>
            </p:cNvCxnSpPr>
            <p:nvPr/>
          </p:nvCxnSpPr>
          <p:spPr bwMode="auto">
            <a:xfrm>
              <a:off x="2833304" y="0"/>
              <a:ext cx="426874" cy="334908"/>
            </a:xfrm>
            <a:prstGeom prst="line">
              <a:avLst/>
            </a:prstGeom>
            <a:noFill/>
            <a:ln w="19050">
              <a:solidFill>
                <a:srgbClr val="21A3D0"/>
              </a:solidFill>
              <a:prstDash val="sysDash"/>
              <a:round/>
              <a:headEnd/>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78" name="Group 10"/>
          <p:cNvGrpSpPr>
            <a:grpSpLocks/>
          </p:cNvGrpSpPr>
          <p:nvPr/>
        </p:nvGrpSpPr>
        <p:grpSpPr bwMode="auto">
          <a:xfrm flipH="1">
            <a:off x="5370003" y="1747764"/>
            <a:ext cx="2783785" cy="392753"/>
            <a:chOff x="0" y="0"/>
            <a:chExt cx="3396604" cy="479288"/>
          </a:xfrm>
        </p:grpSpPr>
        <p:sp>
          <p:nvSpPr>
            <p:cNvPr id="5171" name="椭圆 88"/>
            <p:cNvSpPr>
              <a:spLocks noChangeArrowheads="1"/>
            </p:cNvSpPr>
            <p:nvPr/>
          </p:nvSpPr>
          <p:spPr bwMode="auto">
            <a:xfrm>
              <a:off x="3123750" y="206434"/>
              <a:ext cx="272854" cy="272854"/>
            </a:xfrm>
            <a:prstGeom prst="ellipse">
              <a:avLst/>
            </a:prstGeom>
            <a:solidFill>
              <a:srgbClr val="A9BEC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cxnSp>
          <p:nvCxnSpPr>
            <p:cNvPr id="5172" name="直接连接符 89"/>
            <p:cNvCxnSpPr>
              <a:cxnSpLocks noChangeShapeType="1"/>
            </p:cNvCxnSpPr>
            <p:nvPr/>
          </p:nvCxnSpPr>
          <p:spPr bwMode="auto">
            <a:xfrm>
              <a:off x="0" y="0"/>
              <a:ext cx="2833304" cy="0"/>
            </a:xfrm>
            <a:prstGeom prst="line">
              <a:avLst/>
            </a:prstGeom>
            <a:noFill/>
            <a:ln w="19050">
              <a:solidFill>
                <a:srgbClr val="21A3D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73" name="直接连接符 90"/>
            <p:cNvCxnSpPr>
              <a:cxnSpLocks noChangeShapeType="1"/>
            </p:cNvCxnSpPr>
            <p:nvPr/>
          </p:nvCxnSpPr>
          <p:spPr bwMode="auto">
            <a:xfrm>
              <a:off x="2833304" y="0"/>
              <a:ext cx="426874" cy="334908"/>
            </a:xfrm>
            <a:prstGeom prst="line">
              <a:avLst/>
            </a:prstGeom>
            <a:noFill/>
            <a:ln w="19050">
              <a:solidFill>
                <a:srgbClr val="21A3D0"/>
              </a:solidFill>
              <a:prstDash val="sysDash"/>
              <a:round/>
              <a:headEnd/>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82" name="Group 14"/>
          <p:cNvGrpSpPr>
            <a:grpSpLocks/>
          </p:cNvGrpSpPr>
          <p:nvPr/>
        </p:nvGrpSpPr>
        <p:grpSpPr bwMode="auto">
          <a:xfrm flipV="1">
            <a:off x="1060433" y="3438981"/>
            <a:ext cx="2783784" cy="392753"/>
            <a:chOff x="0" y="0"/>
            <a:chExt cx="3396604" cy="479288"/>
          </a:xfrm>
        </p:grpSpPr>
        <p:sp>
          <p:nvSpPr>
            <p:cNvPr id="5168" name="椭圆 92"/>
            <p:cNvSpPr>
              <a:spLocks noChangeArrowheads="1"/>
            </p:cNvSpPr>
            <p:nvPr/>
          </p:nvSpPr>
          <p:spPr bwMode="auto">
            <a:xfrm>
              <a:off x="3123750" y="206434"/>
              <a:ext cx="272854" cy="272854"/>
            </a:xfrm>
            <a:prstGeom prst="ellipse">
              <a:avLst/>
            </a:prstGeom>
            <a:solidFill>
              <a:srgbClr val="A9BEC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cxnSp>
          <p:nvCxnSpPr>
            <p:cNvPr id="5169" name="直接连接符 93"/>
            <p:cNvCxnSpPr>
              <a:cxnSpLocks noChangeShapeType="1"/>
            </p:cNvCxnSpPr>
            <p:nvPr/>
          </p:nvCxnSpPr>
          <p:spPr bwMode="auto">
            <a:xfrm>
              <a:off x="0" y="0"/>
              <a:ext cx="2833304" cy="0"/>
            </a:xfrm>
            <a:prstGeom prst="line">
              <a:avLst/>
            </a:prstGeom>
            <a:noFill/>
            <a:ln w="19050">
              <a:solidFill>
                <a:srgbClr val="21A3D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70" name="直接连接符 94"/>
            <p:cNvCxnSpPr>
              <a:cxnSpLocks noChangeShapeType="1"/>
            </p:cNvCxnSpPr>
            <p:nvPr/>
          </p:nvCxnSpPr>
          <p:spPr bwMode="auto">
            <a:xfrm>
              <a:off x="2833304" y="0"/>
              <a:ext cx="426874" cy="334908"/>
            </a:xfrm>
            <a:prstGeom prst="line">
              <a:avLst/>
            </a:prstGeom>
            <a:noFill/>
            <a:ln w="19050">
              <a:solidFill>
                <a:srgbClr val="21A3D0"/>
              </a:solidFill>
              <a:prstDash val="sysDash"/>
              <a:round/>
              <a:headEnd/>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86" name="Group 18"/>
          <p:cNvGrpSpPr>
            <a:grpSpLocks/>
          </p:cNvGrpSpPr>
          <p:nvPr/>
        </p:nvGrpSpPr>
        <p:grpSpPr bwMode="auto">
          <a:xfrm flipH="1" flipV="1">
            <a:off x="5370003" y="3438981"/>
            <a:ext cx="2783785" cy="392753"/>
            <a:chOff x="0" y="0"/>
            <a:chExt cx="3396604" cy="479288"/>
          </a:xfrm>
        </p:grpSpPr>
        <p:sp>
          <p:nvSpPr>
            <p:cNvPr id="5165" name="椭圆 96"/>
            <p:cNvSpPr>
              <a:spLocks noChangeArrowheads="1"/>
            </p:cNvSpPr>
            <p:nvPr/>
          </p:nvSpPr>
          <p:spPr bwMode="auto">
            <a:xfrm>
              <a:off x="3123750" y="206434"/>
              <a:ext cx="272854" cy="272854"/>
            </a:xfrm>
            <a:prstGeom prst="ellipse">
              <a:avLst/>
            </a:prstGeom>
            <a:solidFill>
              <a:srgbClr val="A9BEC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cxnSp>
          <p:nvCxnSpPr>
            <p:cNvPr id="5166" name="直接连接符 97"/>
            <p:cNvCxnSpPr>
              <a:cxnSpLocks noChangeShapeType="1"/>
            </p:cNvCxnSpPr>
            <p:nvPr/>
          </p:nvCxnSpPr>
          <p:spPr bwMode="auto">
            <a:xfrm>
              <a:off x="0" y="0"/>
              <a:ext cx="2833304" cy="0"/>
            </a:xfrm>
            <a:prstGeom prst="line">
              <a:avLst/>
            </a:prstGeom>
            <a:noFill/>
            <a:ln w="19050">
              <a:solidFill>
                <a:srgbClr val="21A3D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67" name="直接连接符 98"/>
            <p:cNvCxnSpPr>
              <a:cxnSpLocks noChangeShapeType="1"/>
            </p:cNvCxnSpPr>
            <p:nvPr/>
          </p:nvCxnSpPr>
          <p:spPr bwMode="auto">
            <a:xfrm>
              <a:off x="2833304" y="0"/>
              <a:ext cx="426874" cy="334908"/>
            </a:xfrm>
            <a:prstGeom prst="line">
              <a:avLst/>
            </a:prstGeom>
            <a:noFill/>
            <a:ln w="19050">
              <a:solidFill>
                <a:srgbClr val="21A3D0"/>
              </a:solidFill>
              <a:prstDash val="sysDash"/>
              <a:round/>
              <a:headEnd/>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90" name="Group 22"/>
          <p:cNvGrpSpPr>
            <a:grpSpLocks/>
          </p:cNvGrpSpPr>
          <p:nvPr/>
        </p:nvGrpSpPr>
        <p:grpSpPr bwMode="auto">
          <a:xfrm>
            <a:off x="3422900" y="1640649"/>
            <a:ext cx="2343426" cy="2343425"/>
            <a:chOff x="0" y="0"/>
            <a:chExt cx="4922" cy="4922"/>
          </a:xfrm>
        </p:grpSpPr>
        <p:sp>
          <p:nvSpPr>
            <p:cNvPr id="5147" name="椭圆 77"/>
            <p:cNvSpPr>
              <a:spLocks noChangeArrowheads="1"/>
            </p:cNvSpPr>
            <p:nvPr/>
          </p:nvSpPr>
          <p:spPr bwMode="auto">
            <a:xfrm>
              <a:off x="0" y="0"/>
              <a:ext cx="4923" cy="4922"/>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125">
                <a:solidFill>
                  <a:srgbClr val="2B2E30"/>
                </a:solidFill>
              </a:endParaRPr>
            </a:p>
          </p:txBody>
        </p:sp>
        <p:grpSp>
          <p:nvGrpSpPr>
            <p:cNvPr id="5148" name="Group 24"/>
            <p:cNvGrpSpPr>
              <a:grpSpLocks/>
            </p:cNvGrpSpPr>
            <p:nvPr/>
          </p:nvGrpSpPr>
          <p:grpSpPr bwMode="auto">
            <a:xfrm>
              <a:off x="415" y="467"/>
              <a:ext cx="4070" cy="4075"/>
              <a:chOff x="0" y="0"/>
              <a:chExt cx="3411642" cy="3417058"/>
            </a:xfrm>
          </p:grpSpPr>
          <p:sp>
            <p:nvSpPr>
              <p:cNvPr id="5149" name="未知"/>
              <p:cNvSpPr>
                <a:spLocks/>
              </p:cNvSpPr>
              <p:nvPr/>
            </p:nvSpPr>
            <p:spPr bwMode="auto">
              <a:xfrm>
                <a:off x="1713102" y="198810"/>
                <a:ext cx="131072" cy="320905"/>
              </a:xfrm>
              <a:custGeom>
                <a:avLst/>
                <a:gdLst>
                  <a:gd name="T0" fmla="*/ 2147483647 w 217"/>
                  <a:gd name="T1" fmla="*/ 438810443 h 532"/>
                  <a:gd name="T2" fmla="*/ 1101811769 w 217"/>
                  <a:gd name="T3" fmla="*/ 0 h 532"/>
                  <a:gd name="T4" fmla="*/ 0 w 217"/>
                  <a:gd name="T5" fmla="*/ 2147483647 h 532"/>
                  <a:gd name="T6" fmla="*/ 2147483647 w 217"/>
                  <a:gd name="T7" fmla="*/ 2147483647 h 532"/>
                  <a:gd name="T8" fmla="*/ 2147483647 w 217"/>
                  <a:gd name="T9" fmla="*/ 438810443 h 5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7" h="532">
                    <a:moveTo>
                      <a:pt x="217" y="2"/>
                    </a:moveTo>
                    <a:lnTo>
                      <a:pt x="5" y="0"/>
                    </a:lnTo>
                    <a:lnTo>
                      <a:pt x="0" y="530"/>
                    </a:lnTo>
                    <a:lnTo>
                      <a:pt x="212" y="532"/>
                    </a:lnTo>
                    <a:lnTo>
                      <a:pt x="217" y="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0" name="未知"/>
              <p:cNvSpPr>
                <a:spLocks/>
              </p:cNvSpPr>
              <p:nvPr/>
            </p:nvSpPr>
            <p:spPr bwMode="auto">
              <a:xfrm>
                <a:off x="955795" y="344673"/>
                <a:ext cx="271854" cy="340355"/>
              </a:xfrm>
              <a:custGeom>
                <a:avLst/>
                <a:gdLst>
                  <a:gd name="T0" fmla="*/ 2147483647 w 445"/>
                  <a:gd name="T1" fmla="*/ 0 h 567"/>
                  <a:gd name="T2" fmla="*/ 0 w 445"/>
                  <a:gd name="T3" fmla="*/ 2147483647 h 567"/>
                  <a:gd name="T4" fmla="*/ 2147483647 w 445"/>
                  <a:gd name="T5" fmla="*/ 2147483647 h 567"/>
                  <a:gd name="T6" fmla="*/ 2147483647 w 445"/>
                  <a:gd name="T7" fmla="*/ 2147483647 h 567"/>
                  <a:gd name="T8" fmla="*/ 2147483647 w 445"/>
                  <a:gd name="T9" fmla="*/ 0 h 5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5" h="567">
                    <a:moveTo>
                      <a:pt x="185" y="0"/>
                    </a:moveTo>
                    <a:lnTo>
                      <a:pt x="0" y="104"/>
                    </a:lnTo>
                    <a:lnTo>
                      <a:pt x="260" y="567"/>
                    </a:lnTo>
                    <a:lnTo>
                      <a:pt x="445" y="463"/>
                    </a:lnTo>
                    <a:lnTo>
                      <a:pt x="185"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1" name="未知"/>
              <p:cNvSpPr>
                <a:spLocks/>
              </p:cNvSpPr>
              <p:nvPr/>
            </p:nvSpPr>
            <p:spPr bwMode="auto">
              <a:xfrm>
                <a:off x="402383" y="855206"/>
                <a:ext cx="339819" cy="277146"/>
              </a:xfrm>
              <a:custGeom>
                <a:avLst/>
                <a:gdLst>
                  <a:gd name="T0" fmla="*/ 2147483647 w 566"/>
                  <a:gd name="T1" fmla="*/ 0 h 453"/>
                  <a:gd name="T2" fmla="*/ 0 w 566"/>
                  <a:gd name="T3" fmla="*/ 2147483647 h 453"/>
                  <a:gd name="T4" fmla="*/ 2147483647 w 566"/>
                  <a:gd name="T5" fmla="*/ 2147483647 h 453"/>
                  <a:gd name="T6" fmla="*/ 2147483647 w 566"/>
                  <a:gd name="T7" fmla="*/ 2147483647 h 453"/>
                  <a:gd name="T8" fmla="*/ 2147483647 w 566"/>
                  <a:gd name="T9" fmla="*/ 0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6" h="453">
                    <a:moveTo>
                      <a:pt x="109" y="0"/>
                    </a:moveTo>
                    <a:lnTo>
                      <a:pt x="0" y="183"/>
                    </a:lnTo>
                    <a:lnTo>
                      <a:pt x="457" y="453"/>
                    </a:lnTo>
                    <a:lnTo>
                      <a:pt x="566" y="270"/>
                    </a:lnTo>
                    <a:lnTo>
                      <a:pt x="109"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2" name="未知"/>
              <p:cNvSpPr>
                <a:spLocks/>
              </p:cNvSpPr>
              <p:nvPr/>
            </p:nvSpPr>
            <p:spPr bwMode="auto">
              <a:xfrm>
                <a:off x="198494" y="1603990"/>
                <a:ext cx="325251" cy="131283"/>
              </a:xfrm>
              <a:custGeom>
                <a:avLst/>
                <a:gdLst>
                  <a:gd name="T0" fmla="*/ 454299979 w 533"/>
                  <a:gd name="T1" fmla="*/ 0 h 218"/>
                  <a:gd name="T2" fmla="*/ 0 w 533"/>
                  <a:gd name="T3" fmla="*/ 2147483647 h 218"/>
                  <a:gd name="T4" fmla="*/ 2147483647 w 533"/>
                  <a:gd name="T5" fmla="*/ 2147483647 h 218"/>
                  <a:gd name="T6" fmla="*/ 2147483647 w 533"/>
                  <a:gd name="T7" fmla="*/ 1091980077 h 218"/>
                  <a:gd name="T8" fmla="*/ 454299979 w 533"/>
                  <a:gd name="T9" fmla="*/ 0 h 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3" h="218">
                    <a:moveTo>
                      <a:pt x="2" y="0"/>
                    </a:moveTo>
                    <a:lnTo>
                      <a:pt x="0" y="212"/>
                    </a:lnTo>
                    <a:lnTo>
                      <a:pt x="530" y="218"/>
                    </a:lnTo>
                    <a:lnTo>
                      <a:pt x="533" y="5"/>
                    </a:lnTo>
                    <a:lnTo>
                      <a:pt x="2"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3" name="未知"/>
              <p:cNvSpPr>
                <a:spLocks/>
              </p:cNvSpPr>
              <p:nvPr/>
            </p:nvSpPr>
            <p:spPr bwMode="auto">
              <a:xfrm>
                <a:off x="344128" y="2221497"/>
                <a:ext cx="339819" cy="272282"/>
              </a:xfrm>
              <a:custGeom>
                <a:avLst/>
                <a:gdLst>
                  <a:gd name="T0" fmla="*/ 0 w 567"/>
                  <a:gd name="T1" fmla="*/ 2147483647 h 445"/>
                  <a:gd name="T2" fmla="*/ 2147483647 w 567"/>
                  <a:gd name="T3" fmla="*/ 2147483647 h 445"/>
                  <a:gd name="T4" fmla="*/ 2147483647 w 567"/>
                  <a:gd name="T5" fmla="*/ 2147483647 h 445"/>
                  <a:gd name="T6" fmla="*/ 2147483647 w 567"/>
                  <a:gd name="T7" fmla="*/ 0 h 445"/>
                  <a:gd name="T8" fmla="*/ 0 w 567"/>
                  <a:gd name="T9" fmla="*/ 2147483647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7" h="445">
                    <a:moveTo>
                      <a:pt x="0" y="260"/>
                    </a:moveTo>
                    <a:lnTo>
                      <a:pt x="105" y="445"/>
                    </a:lnTo>
                    <a:lnTo>
                      <a:pt x="567" y="185"/>
                    </a:lnTo>
                    <a:lnTo>
                      <a:pt x="463" y="0"/>
                    </a:lnTo>
                    <a:lnTo>
                      <a:pt x="0" y="26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4" name="未知"/>
              <p:cNvSpPr>
                <a:spLocks/>
              </p:cNvSpPr>
              <p:nvPr/>
            </p:nvSpPr>
            <p:spPr bwMode="auto">
              <a:xfrm>
                <a:off x="1552905" y="1555367"/>
                <a:ext cx="339819" cy="340355"/>
              </a:xfrm>
              <a:custGeom>
                <a:avLst/>
                <a:gdLst>
                  <a:gd name="T0" fmla="*/ 2147483647 w 565"/>
                  <a:gd name="T1" fmla="*/ 2147483647 h 565"/>
                  <a:gd name="T2" fmla="*/ 2147483647 w 565"/>
                  <a:gd name="T3" fmla="*/ 2147483647 h 565"/>
                  <a:gd name="T4" fmla="*/ 2147483647 w 565"/>
                  <a:gd name="T5" fmla="*/ 1530280055 h 565"/>
                  <a:gd name="T6" fmla="*/ 2147483647 w 565"/>
                  <a:gd name="T7" fmla="*/ 0 h 565"/>
                  <a:gd name="T8" fmla="*/ 2147483647 w 565"/>
                  <a:gd name="T9" fmla="*/ 218456104 h 565"/>
                  <a:gd name="T10" fmla="*/ 2147483647 w 565"/>
                  <a:gd name="T11" fmla="*/ 2147483647 h 565"/>
                  <a:gd name="T12" fmla="*/ 2147483647 w 565"/>
                  <a:gd name="T13" fmla="*/ 2147483647 h 565"/>
                  <a:gd name="T14" fmla="*/ 2147483647 w 565"/>
                  <a:gd name="T15" fmla="*/ 2147483647 h 565"/>
                  <a:gd name="T16" fmla="*/ 2147483647 w 565"/>
                  <a:gd name="T17" fmla="*/ 2147483647 h 565"/>
                  <a:gd name="T18" fmla="*/ 2147483647 w 565"/>
                  <a:gd name="T19" fmla="*/ 2147483647 h 565"/>
                  <a:gd name="T20" fmla="*/ 2147483647 w 565"/>
                  <a:gd name="T21" fmla="*/ 2147483647 h 565"/>
                  <a:gd name="T22" fmla="*/ 870350437 w 565"/>
                  <a:gd name="T23" fmla="*/ 2147483647 h 565"/>
                  <a:gd name="T24" fmla="*/ 0 w 565"/>
                  <a:gd name="T25" fmla="*/ 2147483647 h 565"/>
                  <a:gd name="T26" fmla="*/ 652581792 w 565"/>
                  <a:gd name="T27" fmla="*/ 2147483647 h 565"/>
                  <a:gd name="T28" fmla="*/ 2147483647 w 565"/>
                  <a:gd name="T29" fmla="*/ 2147483647 h 565"/>
                  <a:gd name="T30" fmla="*/ 2147483647 w 565"/>
                  <a:gd name="T31" fmla="*/ 2147483647 h 565"/>
                  <a:gd name="T32" fmla="*/ 2147483647 w 565"/>
                  <a:gd name="T33" fmla="*/ 2147483647 h 565"/>
                  <a:gd name="T34" fmla="*/ 2147483647 w 565"/>
                  <a:gd name="T35" fmla="*/ 2147483647 h 565"/>
                  <a:gd name="T36" fmla="*/ 2147483647 w 565"/>
                  <a:gd name="T37" fmla="*/ 2147483647 h 565"/>
                  <a:gd name="T38" fmla="*/ 2147483647 w 565"/>
                  <a:gd name="T39" fmla="*/ 2147483647 h 565"/>
                  <a:gd name="T40" fmla="*/ 2147483647 w 565"/>
                  <a:gd name="T41" fmla="*/ 2147483647 h 565"/>
                  <a:gd name="T42" fmla="*/ 2147483647 w 565"/>
                  <a:gd name="T43" fmla="*/ 2147483647 h 565"/>
                  <a:gd name="T44" fmla="*/ 2147483647 w 565"/>
                  <a:gd name="T45" fmla="*/ 2147483647 h 565"/>
                  <a:gd name="T46" fmla="*/ 2147483647 w 565"/>
                  <a:gd name="T47" fmla="*/ 2147483647 h 565"/>
                  <a:gd name="T48" fmla="*/ 2147483647 w 565"/>
                  <a:gd name="T49" fmla="*/ 2147483647 h 565"/>
                  <a:gd name="T50" fmla="*/ 2147483647 w 565"/>
                  <a:gd name="T51" fmla="*/ 2147483647 h 565"/>
                  <a:gd name="T52" fmla="*/ 2147483647 w 565"/>
                  <a:gd name="T53" fmla="*/ 2147483647 h 565"/>
                  <a:gd name="T54" fmla="*/ 2147483647 w 565"/>
                  <a:gd name="T55" fmla="*/ 2147483647 h 565"/>
                  <a:gd name="T56" fmla="*/ 2147483647 w 565"/>
                  <a:gd name="T57" fmla="*/ 2147483647 h 565"/>
                  <a:gd name="T58" fmla="*/ 2147483647 w 565"/>
                  <a:gd name="T59" fmla="*/ 2147483647 h 565"/>
                  <a:gd name="T60" fmla="*/ 2147483647 w 565"/>
                  <a:gd name="T61" fmla="*/ 2147483647 h 565"/>
                  <a:gd name="T62" fmla="*/ 2147483647 w 565"/>
                  <a:gd name="T63" fmla="*/ 2147483647 h 565"/>
                  <a:gd name="T64" fmla="*/ 2147483647 w 565"/>
                  <a:gd name="T65" fmla="*/ 2147483647 h 565"/>
                  <a:gd name="T66" fmla="*/ 2147483647 w 565"/>
                  <a:gd name="T67" fmla="*/ 2147483647 h 565"/>
                  <a:gd name="T68" fmla="*/ 2147483647 w 565"/>
                  <a:gd name="T69" fmla="*/ 2147483647 h 56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65" h="565">
                    <a:moveTo>
                      <a:pt x="427" y="38"/>
                    </a:moveTo>
                    <a:lnTo>
                      <a:pt x="388" y="20"/>
                    </a:lnTo>
                    <a:lnTo>
                      <a:pt x="347" y="7"/>
                    </a:lnTo>
                    <a:lnTo>
                      <a:pt x="294" y="0"/>
                    </a:lnTo>
                    <a:lnTo>
                      <a:pt x="252" y="1"/>
                    </a:lnTo>
                    <a:lnTo>
                      <a:pt x="200" y="12"/>
                    </a:lnTo>
                    <a:lnTo>
                      <a:pt x="150" y="33"/>
                    </a:lnTo>
                    <a:lnTo>
                      <a:pt x="93" y="72"/>
                    </a:lnTo>
                    <a:lnTo>
                      <a:pt x="64" y="103"/>
                    </a:lnTo>
                    <a:lnTo>
                      <a:pt x="39" y="139"/>
                    </a:lnTo>
                    <a:lnTo>
                      <a:pt x="15" y="190"/>
                    </a:lnTo>
                    <a:lnTo>
                      <a:pt x="4" y="231"/>
                    </a:lnTo>
                    <a:lnTo>
                      <a:pt x="0" y="272"/>
                    </a:lnTo>
                    <a:lnTo>
                      <a:pt x="3" y="326"/>
                    </a:lnTo>
                    <a:lnTo>
                      <a:pt x="22" y="392"/>
                    </a:lnTo>
                    <a:lnTo>
                      <a:pt x="40" y="428"/>
                    </a:lnTo>
                    <a:lnTo>
                      <a:pt x="73" y="472"/>
                    </a:lnTo>
                    <a:lnTo>
                      <a:pt x="104" y="502"/>
                    </a:lnTo>
                    <a:lnTo>
                      <a:pt x="152" y="534"/>
                    </a:lnTo>
                    <a:lnTo>
                      <a:pt x="204" y="554"/>
                    </a:lnTo>
                    <a:lnTo>
                      <a:pt x="245" y="563"/>
                    </a:lnTo>
                    <a:lnTo>
                      <a:pt x="299" y="565"/>
                    </a:lnTo>
                    <a:lnTo>
                      <a:pt x="353" y="557"/>
                    </a:lnTo>
                    <a:lnTo>
                      <a:pt x="404" y="538"/>
                    </a:lnTo>
                    <a:lnTo>
                      <a:pt x="451" y="510"/>
                    </a:lnTo>
                    <a:lnTo>
                      <a:pt x="493" y="472"/>
                    </a:lnTo>
                    <a:lnTo>
                      <a:pt x="527" y="427"/>
                    </a:lnTo>
                    <a:lnTo>
                      <a:pt x="551" y="375"/>
                    </a:lnTo>
                    <a:lnTo>
                      <a:pt x="565" y="307"/>
                    </a:lnTo>
                    <a:lnTo>
                      <a:pt x="564" y="253"/>
                    </a:lnTo>
                    <a:lnTo>
                      <a:pt x="553" y="199"/>
                    </a:lnTo>
                    <a:lnTo>
                      <a:pt x="532" y="149"/>
                    </a:lnTo>
                    <a:lnTo>
                      <a:pt x="510" y="114"/>
                    </a:lnTo>
                    <a:lnTo>
                      <a:pt x="483" y="82"/>
                    </a:lnTo>
                    <a:lnTo>
                      <a:pt x="427" y="3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5" name="未知"/>
              <p:cNvSpPr>
                <a:spLocks/>
              </p:cNvSpPr>
              <p:nvPr/>
            </p:nvSpPr>
            <p:spPr bwMode="auto">
              <a:xfrm>
                <a:off x="1193672" y="685028"/>
                <a:ext cx="611673" cy="1074553"/>
              </a:xfrm>
              <a:custGeom>
                <a:avLst/>
                <a:gdLst>
                  <a:gd name="T0" fmla="*/ 2147483647 w 1013"/>
                  <a:gd name="T1" fmla="*/ 2147483647 h 1940"/>
                  <a:gd name="T2" fmla="*/ 0 w 1013"/>
                  <a:gd name="T3" fmla="*/ 2147483647 h 1940"/>
                  <a:gd name="T4" fmla="*/ 2147483647 w 1013"/>
                  <a:gd name="T5" fmla="*/ 0 h 1940"/>
                  <a:gd name="T6" fmla="*/ 2147483647 w 1013"/>
                  <a:gd name="T7" fmla="*/ 2147483647 h 1940"/>
                  <a:gd name="T8" fmla="*/ 2147483647 w 1013"/>
                  <a:gd name="T9" fmla="*/ 2147483647 h 19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3" h="1940">
                    <a:moveTo>
                      <a:pt x="852" y="1940"/>
                    </a:moveTo>
                    <a:lnTo>
                      <a:pt x="0" y="74"/>
                    </a:lnTo>
                    <a:lnTo>
                      <a:pt x="161" y="0"/>
                    </a:lnTo>
                    <a:lnTo>
                      <a:pt x="1013" y="1867"/>
                    </a:lnTo>
                    <a:lnTo>
                      <a:pt x="852" y="194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6" name="未知"/>
              <p:cNvSpPr>
                <a:spLocks/>
              </p:cNvSpPr>
              <p:nvPr/>
            </p:nvSpPr>
            <p:spPr bwMode="auto">
              <a:xfrm>
                <a:off x="853853" y="2707715"/>
                <a:ext cx="276706" cy="340355"/>
              </a:xfrm>
              <a:custGeom>
                <a:avLst/>
                <a:gdLst>
                  <a:gd name="T0" fmla="*/ 0 w 453"/>
                  <a:gd name="T1" fmla="*/ 2147483647 h 564"/>
                  <a:gd name="T2" fmla="*/ 2147483647 w 453"/>
                  <a:gd name="T3" fmla="*/ 2147483647 h 564"/>
                  <a:gd name="T4" fmla="*/ 2147483647 w 453"/>
                  <a:gd name="T5" fmla="*/ 2147483647 h 564"/>
                  <a:gd name="T6" fmla="*/ 2147483647 w 453"/>
                  <a:gd name="T7" fmla="*/ 0 h 564"/>
                  <a:gd name="T8" fmla="*/ 0 w 453"/>
                  <a:gd name="T9" fmla="*/ 2147483647 h 5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 h="564">
                    <a:moveTo>
                      <a:pt x="0" y="456"/>
                    </a:moveTo>
                    <a:lnTo>
                      <a:pt x="183" y="564"/>
                    </a:lnTo>
                    <a:lnTo>
                      <a:pt x="453" y="107"/>
                    </a:lnTo>
                    <a:lnTo>
                      <a:pt x="270" y="0"/>
                    </a:lnTo>
                    <a:lnTo>
                      <a:pt x="0" y="45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7" name="未知"/>
              <p:cNvSpPr>
                <a:spLocks/>
              </p:cNvSpPr>
              <p:nvPr/>
            </p:nvSpPr>
            <p:spPr bwMode="auto">
              <a:xfrm>
                <a:off x="1601450" y="2926516"/>
                <a:ext cx="131072" cy="325769"/>
              </a:xfrm>
              <a:custGeom>
                <a:avLst/>
                <a:gdLst>
                  <a:gd name="T0" fmla="*/ 0 w 218"/>
                  <a:gd name="T1" fmla="*/ 2147483647 h 534"/>
                  <a:gd name="T2" fmla="*/ 2147483647 w 218"/>
                  <a:gd name="T3" fmla="*/ 2147483647 h 534"/>
                  <a:gd name="T4" fmla="*/ 2147483647 w 218"/>
                  <a:gd name="T5" fmla="*/ 454042679 h 534"/>
                  <a:gd name="T6" fmla="*/ 1086665643 w 218"/>
                  <a:gd name="T7" fmla="*/ 0 h 534"/>
                  <a:gd name="T8" fmla="*/ 0 w 218"/>
                  <a:gd name="T9" fmla="*/ 2147483647 h 5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8" h="534">
                    <a:moveTo>
                      <a:pt x="0" y="530"/>
                    </a:moveTo>
                    <a:lnTo>
                      <a:pt x="213" y="534"/>
                    </a:lnTo>
                    <a:lnTo>
                      <a:pt x="218" y="2"/>
                    </a:lnTo>
                    <a:lnTo>
                      <a:pt x="5" y="0"/>
                    </a:lnTo>
                    <a:lnTo>
                      <a:pt x="0" y="53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8" name="未知"/>
              <p:cNvSpPr>
                <a:spLocks/>
              </p:cNvSpPr>
              <p:nvPr/>
            </p:nvSpPr>
            <p:spPr bwMode="auto">
              <a:xfrm>
                <a:off x="2217975" y="2761202"/>
                <a:ext cx="271854" cy="345219"/>
              </a:xfrm>
              <a:custGeom>
                <a:avLst/>
                <a:gdLst>
                  <a:gd name="T0" fmla="*/ 2147483647 w 444"/>
                  <a:gd name="T1" fmla="*/ 2147483647 h 566"/>
                  <a:gd name="T2" fmla="*/ 2147483647 w 444"/>
                  <a:gd name="T3" fmla="*/ 2147483647 h 566"/>
                  <a:gd name="T4" fmla="*/ 2147483647 w 444"/>
                  <a:gd name="T5" fmla="*/ 0 h 566"/>
                  <a:gd name="T6" fmla="*/ 0 w 444"/>
                  <a:gd name="T7" fmla="*/ 2147483647 h 566"/>
                  <a:gd name="T8" fmla="*/ 2147483647 w 444"/>
                  <a:gd name="T9" fmla="*/ 2147483647 h 5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4" h="566">
                    <a:moveTo>
                      <a:pt x="260" y="566"/>
                    </a:moveTo>
                    <a:lnTo>
                      <a:pt x="444" y="461"/>
                    </a:lnTo>
                    <a:lnTo>
                      <a:pt x="184" y="0"/>
                    </a:lnTo>
                    <a:lnTo>
                      <a:pt x="0" y="104"/>
                    </a:lnTo>
                    <a:lnTo>
                      <a:pt x="260" y="56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9" name="未知"/>
              <p:cNvSpPr>
                <a:spLocks/>
              </p:cNvSpPr>
              <p:nvPr/>
            </p:nvSpPr>
            <p:spPr bwMode="auto">
              <a:xfrm>
                <a:off x="2703428" y="2318737"/>
                <a:ext cx="339819" cy="277146"/>
              </a:xfrm>
              <a:custGeom>
                <a:avLst/>
                <a:gdLst>
                  <a:gd name="T0" fmla="*/ 2147483647 w 565"/>
                  <a:gd name="T1" fmla="*/ 2147483647 h 452"/>
                  <a:gd name="T2" fmla="*/ 2147483647 w 565"/>
                  <a:gd name="T3" fmla="*/ 2147483647 h 452"/>
                  <a:gd name="T4" fmla="*/ 2147483647 w 565"/>
                  <a:gd name="T5" fmla="*/ 0 h 452"/>
                  <a:gd name="T6" fmla="*/ 0 w 565"/>
                  <a:gd name="T7" fmla="*/ 2147483647 h 452"/>
                  <a:gd name="T8" fmla="*/ 2147483647 w 565"/>
                  <a:gd name="T9" fmla="*/ 2147483647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5" h="452">
                    <a:moveTo>
                      <a:pt x="457" y="452"/>
                    </a:moveTo>
                    <a:lnTo>
                      <a:pt x="565" y="270"/>
                    </a:lnTo>
                    <a:lnTo>
                      <a:pt x="108" y="0"/>
                    </a:lnTo>
                    <a:lnTo>
                      <a:pt x="0" y="183"/>
                    </a:lnTo>
                    <a:lnTo>
                      <a:pt x="457" y="45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60" name="未知"/>
              <p:cNvSpPr>
                <a:spLocks/>
              </p:cNvSpPr>
              <p:nvPr/>
            </p:nvSpPr>
            <p:spPr bwMode="auto">
              <a:xfrm>
                <a:off x="2921879" y="1715822"/>
                <a:ext cx="325251" cy="131283"/>
              </a:xfrm>
              <a:custGeom>
                <a:avLst/>
                <a:gdLst>
                  <a:gd name="T0" fmla="*/ 2147483647 w 532"/>
                  <a:gd name="T1" fmla="*/ 2147483647 h 218"/>
                  <a:gd name="T2" fmla="*/ 2147483647 w 532"/>
                  <a:gd name="T3" fmla="*/ 1310303706 h 218"/>
                  <a:gd name="T4" fmla="*/ 457130499 w 532"/>
                  <a:gd name="T5" fmla="*/ 0 h 218"/>
                  <a:gd name="T6" fmla="*/ 0 w 532"/>
                  <a:gd name="T7" fmla="*/ 2147483647 h 218"/>
                  <a:gd name="T8" fmla="*/ 2147483647 w 532"/>
                  <a:gd name="T9" fmla="*/ 2147483647 h 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2" h="218">
                    <a:moveTo>
                      <a:pt x="530" y="218"/>
                    </a:moveTo>
                    <a:lnTo>
                      <a:pt x="532" y="6"/>
                    </a:lnTo>
                    <a:lnTo>
                      <a:pt x="2" y="0"/>
                    </a:lnTo>
                    <a:lnTo>
                      <a:pt x="0" y="212"/>
                    </a:lnTo>
                    <a:lnTo>
                      <a:pt x="530" y="2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61" name="未知"/>
              <p:cNvSpPr>
                <a:spLocks/>
              </p:cNvSpPr>
              <p:nvPr/>
            </p:nvSpPr>
            <p:spPr bwMode="auto">
              <a:xfrm>
                <a:off x="2756824" y="957316"/>
                <a:ext cx="344671" cy="267424"/>
              </a:xfrm>
              <a:custGeom>
                <a:avLst/>
                <a:gdLst>
                  <a:gd name="T0" fmla="*/ 2147483647 w 566"/>
                  <a:gd name="T1" fmla="*/ 2147483647 h 445"/>
                  <a:gd name="T2" fmla="*/ 2147483647 w 566"/>
                  <a:gd name="T3" fmla="*/ 0 h 445"/>
                  <a:gd name="T4" fmla="*/ 0 w 566"/>
                  <a:gd name="T5" fmla="*/ 2147483647 h 445"/>
                  <a:gd name="T6" fmla="*/ 2147483647 w 566"/>
                  <a:gd name="T7" fmla="*/ 2147483647 h 445"/>
                  <a:gd name="T8" fmla="*/ 2147483647 w 566"/>
                  <a:gd name="T9" fmla="*/ 2147483647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6" h="445">
                    <a:moveTo>
                      <a:pt x="566" y="185"/>
                    </a:moveTo>
                    <a:lnTo>
                      <a:pt x="462" y="0"/>
                    </a:lnTo>
                    <a:lnTo>
                      <a:pt x="0" y="261"/>
                    </a:lnTo>
                    <a:lnTo>
                      <a:pt x="105" y="445"/>
                    </a:lnTo>
                    <a:lnTo>
                      <a:pt x="566" y="18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62" name="未知"/>
              <p:cNvSpPr>
                <a:spLocks/>
              </p:cNvSpPr>
              <p:nvPr/>
            </p:nvSpPr>
            <p:spPr bwMode="auto">
              <a:xfrm>
                <a:off x="2315064" y="398160"/>
                <a:ext cx="276706" cy="345219"/>
              </a:xfrm>
              <a:custGeom>
                <a:avLst/>
                <a:gdLst>
                  <a:gd name="T0" fmla="*/ 2147483647 w 453"/>
                  <a:gd name="T1" fmla="*/ 2147483647 h 565"/>
                  <a:gd name="T2" fmla="*/ 2147483647 w 453"/>
                  <a:gd name="T3" fmla="*/ 0 h 565"/>
                  <a:gd name="T4" fmla="*/ 0 w 453"/>
                  <a:gd name="T5" fmla="*/ 2147483647 h 565"/>
                  <a:gd name="T6" fmla="*/ 2147483647 w 453"/>
                  <a:gd name="T7" fmla="*/ 2147483647 h 565"/>
                  <a:gd name="T8" fmla="*/ 2147483647 w 453"/>
                  <a:gd name="T9" fmla="*/ 2147483647 h 5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 h="565">
                    <a:moveTo>
                      <a:pt x="453" y="108"/>
                    </a:moveTo>
                    <a:lnTo>
                      <a:pt x="270" y="0"/>
                    </a:lnTo>
                    <a:lnTo>
                      <a:pt x="0" y="457"/>
                    </a:lnTo>
                    <a:lnTo>
                      <a:pt x="183" y="565"/>
                    </a:lnTo>
                    <a:lnTo>
                      <a:pt x="453" y="10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63" name="未知"/>
              <p:cNvSpPr>
                <a:spLocks/>
              </p:cNvSpPr>
              <p:nvPr/>
            </p:nvSpPr>
            <p:spPr bwMode="auto">
              <a:xfrm>
                <a:off x="1674267" y="1321980"/>
                <a:ext cx="917503" cy="486224"/>
              </a:xfrm>
              <a:custGeom>
                <a:avLst/>
                <a:gdLst>
                  <a:gd name="T0" fmla="*/ 2147483647 w 1821"/>
                  <a:gd name="T1" fmla="*/ 2147483647 h 799"/>
                  <a:gd name="T2" fmla="*/ 2147483647 w 1821"/>
                  <a:gd name="T3" fmla="*/ 0 h 799"/>
                  <a:gd name="T4" fmla="*/ 0 w 1821"/>
                  <a:gd name="T5" fmla="*/ 2147483647 h 799"/>
                  <a:gd name="T6" fmla="*/ 2147483647 w 1821"/>
                  <a:gd name="T7" fmla="*/ 2147483647 h 799"/>
                  <a:gd name="T8" fmla="*/ 2147483647 w 1821"/>
                  <a:gd name="T9" fmla="*/ 2147483647 h 7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1" h="799">
                    <a:moveTo>
                      <a:pt x="1821" y="306"/>
                    </a:moveTo>
                    <a:lnTo>
                      <a:pt x="1735" y="0"/>
                    </a:lnTo>
                    <a:lnTo>
                      <a:pt x="0" y="493"/>
                    </a:lnTo>
                    <a:lnTo>
                      <a:pt x="86" y="799"/>
                    </a:lnTo>
                    <a:lnTo>
                      <a:pt x="1821" y="30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64" name="Oval 66"/>
              <p:cNvSpPr>
                <a:spLocks noChangeArrowheads="1"/>
              </p:cNvSpPr>
              <p:nvPr/>
            </p:nvSpPr>
            <p:spPr bwMode="auto">
              <a:xfrm>
                <a:off x="0" y="0"/>
                <a:ext cx="3411642" cy="3417058"/>
              </a:xfrm>
              <a:prstGeom prst="ellipse">
                <a:avLst/>
              </a:prstGeom>
              <a:noFill/>
              <a:ln w="57150">
                <a:solidFill>
                  <a:schemeClr val="bg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grpSp>
        <p:nvGrpSpPr>
          <p:cNvPr id="7209" name="Group 41"/>
          <p:cNvGrpSpPr>
            <a:grpSpLocks/>
          </p:cNvGrpSpPr>
          <p:nvPr/>
        </p:nvGrpSpPr>
        <p:grpSpPr bwMode="auto">
          <a:xfrm>
            <a:off x="1073525" y="1270509"/>
            <a:ext cx="2205367" cy="1996445"/>
            <a:chOff x="0" y="0"/>
            <a:chExt cx="4633" cy="4192"/>
          </a:xfrm>
        </p:grpSpPr>
        <p:sp>
          <p:nvSpPr>
            <p:cNvPr id="5144" name="TextBox 81"/>
            <p:cNvSpPr txBox="1">
              <a:spLocks noChangeArrowheads="1"/>
            </p:cNvSpPr>
            <p:nvPr/>
          </p:nvSpPr>
          <p:spPr bwMode="auto">
            <a:xfrm>
              <a:off x="773" y="178"/>
              <a:ext cx="3860"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a:solidFill>
                    <a:schemeClr val="tx2"/>
                  </a:solidFill>
                  <a:latin typeface="微软雅黑" panose="020B0503020204020204" pitchFamily="34" charset="-122"/>
                  <a:ea typeface="微软雅黑" panose="020B0503020204020204" pitchFamily="34" charset="-122"/>
                </a:rPr>
                <a:t>前阶段工作总结</a:t>
              </a:r>
            </a:p>
          </p:txBody>
        </p:sp>
        <p:sp>
          <p:nvSpPr>
            <p:cNvPr id="5145" name="TextBox 82"/>
            <p:cNvSpPr txBox="1">
              <a:spLocks noChangeArrowheads="1"/>
            </p:cNvSpPr>
            <p:nvPr/>
          </p:nvSpPr>
          <p:spPr bwMode="auto">
            <a:xfrm>
              <a:off x="0" y="1090"/>
              <a:ext cx="3320" cy="3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tx2"/>
                  </a:solidFill>
                  <a:ea typeface="微软雅黑" panose="020B0503020204020204" pitchFamily="34" charset="-122"/>
                </a:rPr>
                <a:t>●</a:t>
              </a:r>
              <a:r>
                <a:rPr lang="zh-CN" altLang="en-US">
                  <a:solidFill>
                    <a:schemeClr val="tx2"/>
                  </a:solidFill>
                  <a:ea typeface="微软雅黑" panose="020B0503020204020204" pitchFamily="34" charset="-122"/>
                </a:rPr>
                <a:t>总体情况</a:t>
              </a:r>
              <a:endParaRPr lang="en-US" altLang="zh-CN">
                <a:solidFill>
                  <a:schemeClr val="tx2"/>
                </a:solidFill>
                <a:ea typeface="微软雅黑" panose="020B0503020204020204" pitchFamily="34" charset="-122"/>
              </a:endParaRPr>
            </a:p>
            <a:p>
              <a:pPr eaLnBrk="1" hangingPunct="1"/>
              <a:r>
                <a:rPr lang="en-US" altLang="zh-CN">
                  <a:solidFill>
                    <a:schemeClr val="tx2"/>
                  </a:solidFill>
                  <a:ea typeface="微软雅黑" panose="020B0503020204020204" pitchFamily="34" charset="-122"/>
                </a:rPr>
                <a:t>●</a:t>
              </a:r>
              <a:r>
                <a:rPr lang="zh-CN" altLang="en-US">
                  <a:solidFill>
                    <a:schemeClr val="tx2"/>
                  </a:solidFill>
                  <a:ea typeface="微软雅黑" panose="020B0503020204020204" pitchFamily="34" charset="-122"/>
                </a:rPr>
                <a:t>新产品表现情况</a:t>
              </a:r>
              <a:endParaRPr lang="en-US" altLang="zh-CN">
                <a:solidFill>
                  <a:schemeClr val="tx2"/>
                </a:solidFill>
                <a:ea typeface="微软雅黑" panose="020B0503020204020204" pitchFamily="34" charset="-122"/>
              </a:endParaRPr>
            </a:p>
            <a:p>
              <a:pPr eaLnBrk="1" hangingPunct="1"/>
              <a:r>
                <a:rPr lang="en-US" altLang="zh-CN">
                  <a:solidFill>
                    <a:schemeClr val="tx2"/>
                  </a:solidFill>
                  <a:ea typeface="微软雅黑" panose="020B0503020204020204" pitchFamily="34" charset="-122"/>
                </a:rPr>
                <a:t>●</a:t>
              </a:r>
              <a:r>
                <a:rPr lang="zh-CN" altLang="en-US">
                  <a:solidFill>
                    <a:schemeClr val="tx2"/>
                  </a:solidFill>
                  <a:ea typeface="微软雅黑" panose="020B0503020204020204" pitchFamily="34" charset="-122"/>
                </a:rPr>
                <a:t>各区域经营状况</a:t>
              </a:r>
              <a:endParaRPr lang="zh-CN" altLang="en-US">
                <a:solidFill>
                  <a:schemeClr val="tx2"/>
                </a:solidFill>
              </a:endParaRPr>
            </a:p>
          </p:txBody>
        </p:sp>
        <p:sp>
          <p:nvSpPr>
            <p:cNvPr id="5146" name="Freeform 8"/>
            <p:cNvSpPr>
              <a:spLocks noEditPoints="1"/>
            </p:cNvSpPr>
            <p:nvPr/>
          </p:nvSpPr>
          <p:spPr bwMode="auto">
            <a:xfrm>
              <a:off x="20" y="0"/>
              <a:ext cx="648" cy="878"/>
            </a:xfrm>
            <a:custGeom>
              <a:avLst/>
              <a:gdLst>
                <a:gd name="T0" fmla="*/ 55 w 734"/>
                <a:gd name="T1" fmla="*/ 626 h 993"/>
                <a:gd name="T2" fmla="*/ 85 w 734"/>
                <a:gd name="T3" fmla="*/ 105 h 993"/>
                <a:gd name="T4" fmla="*/ 111 w 734"/>
                <a:gd name="T5" fmla="*/ 151 h 993"/>
                <a:gd name="T6" fmla="*/ 138 w 734"/>
                <a:gd name="T7" fmla="*/ 105 h 993"/>
                <a:gd name="T8" fmla="*/ 226 w 734"/>
                <a:gd name="T9" fmla="*/ 124 h 993"/>
                <a:gd name="T10" fmla="*/ 279 w 734"/>
                <a:gd name="T11" fmla="*/ 124 h 993"/>
                <a:gd name="T12" fmla="*/ 367 w 734"/>
                <a:gd name="T13" fmla="*/ 105 h 993"/>
                <a:gd name="T14" fmla="*/ 394 w 734"/>
                <a:gd name="T15" fmla="*/ 151 h 993"/>
                <a:gd name="T16" fmla="*/ 420 w 734"/>
                <a:gd name="T17" fmla="*/ 105 h 993"/>
                <a:gd name="T18" fmla="*/ 451 w 734"/>
                <a:gd name="T19" fmla="*/ 626 h 993"/>
                <a:gd name="T20" fmla="*/ 420 w 734"/>
                <a:gd name="T21" fmla="*/ 46 h 993"/>
                <a:gd name="T22" fmla="*/ 394 w 734"/>
                <a:gd name="T23" fmla="*/ 0 h 993"/>
                <a:gd name="T24" fmla="*/ 367 w 734"/>
                <a:gd name="T25" fmla="*/ 46 h 993"/>
                <a:gd name="T26" fmla="*/ 279 w 734"/>
                <a:gd name="T27" fmla="*/ 27 h 993"/>
                <a:gd name="T28" fmla="*/ 226 w 734"/>
                <a:gd name="T29" fmla="*/ 27 h 993"/>
                <a:gd name="T30" fmla="*/ 138 w 734"/>
                <a:gd name="T31" fmla="*/ 46 h 993"/>
                <a:gd name="T32" fmla="*/ 111 w 734"/>
                <a:gd name="T33" fmla="*/ 0 h 993"/>
                <a:gd name="T34" fmla="*/ 85 w 734"/>
                <a:gd name="T35" fmla="*/ 46 h 993"/>
                <a:gd name="T36" fmla="*/ 0 w 734"/>
                <a:gd name="T37" fmla="*/ 102 h 993"/>
                <a:gd name="T38" fmla="*/ 56 w 734"/>
                <a:gd name="T39" fmla="*/ 686 h 993"/>
                <a:gd name="T40" fmla="*/ 505 w 734"/>
                <a:gd name="T41" fmla="*/ 631 h 993"/>
                <a:gd name="T42" fmla="*/ 450 w 734"/>
                <a:gd name="T43" fmla="*/ 46 h 993"/>
                <a:gd name="T44" fmla="*/ 395 w 734"/>
                <a:gd name="T45" fmla="*/ 256 h 993"/>
                <a:gd name="T46" fmla="*/ 110 w 734"/>
                <a:gd name="T47" fmla="*/ 219 h 993"/>
                <a:gd name="T48" fmla="*/ 110 w 734"/>
                <a:gd name="T49" fmla="*/ 355 h 993"/>
                <a:gd name="T50" fmla="*/ 395 w 734"/>
                <a:gd name="T51" fmla="*/ 317 h 993"/>
                <a:gd name="T52" fmla="*/ 110 w 734"/>
                <a:gd name="T53" fmla="*/ 355 h 993"/>
                <a:gd name="T54" fmla="*/ 395 w 734"/>
                <a:gd name="T55" fmla="*/ 451 h 993"/>
                <a:gd name="T56" fmla="*/ 110 w 734"/>
                <a:gd name="T57" fmla="*/ 415 h 993"/>
                <a:gd name="T58" fmla="*/ 110 w 734"/>
                <a:gd name="T59" fmla="*/ 549 h 993"/>
                <a:gd name="T60" fmla="*/ 395 w 734"/>
                <a:gd name="T61" fmla="*/ 511 h 993"/>
                <a:gd name="T62" fmla="*/ 110 w 734"/>
                <a:gd name="T63" fmla="*/ 549 h 9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4" h="993">
                  <a:moveTo>
                    <a:pt x="656" y="906"/>
                  </a:moveTo>
                  <a:lnTo>
                    <a:pt x="79" y="906"/>
                  </a:lnTo>
                  <a:lnTo>
                    <a:pt x="79" y="153"/>
                  </a:lnTo>
                  <a:lnTo>
                    <a:pt x="124" y="153"/>
                  </a:lnTo>
                  <a:lnTo>
                    <a:pt x="124" y="179"/>
                  </a:lnTo>
                  <a:cubicBezTo>
                    <a:pt x="124" y="201"/>
                    <a:pt x="141" y="218"/>
                    <a:pt x="162" y="218"/>
                  </a:cubicBezTo>
                  <a:cubicBezTo>
                    <a:pt x="183" y="218"/>
                    <a:pt x="201" y="201"/>
                    <a:pt x="201" y="179"/>
                  </a:cubicBezTo>
                  <a:lnTo>
                    <a:pt x="201" y="153"/>
                  </a:lnTo>
                  <a:lnTo>
                    <a:pt x="328" y="153"/>
                  </a:lnTo>
                  <a:lnTo>
                    <a:pt x="328" y="179"/>
                  </a:lnTo>
                  <a:cubicBezTo>
                    <a:pt x="328" y="201"/>
                    <a:pt x="345" y="218"/>
                    <a:pt x="366" y="218"/>
                  </a:cubicBezTo>
                  <a:cubicBezTo>
                    <a:pt x="388" y="218"/>
                    <a:pt x="405" y="201"/>
                    <a:pt x="405" y="179"/>
                  </a:cubicBezTo>
                  <a:lnTo>
                    <a:pt x="405" y="153"/>
                  </a:lnTo>
                  <a:lnTo>
                    <a:pt x="533" y="153"/>
                  </a:lnTo>
                  <a:lnTo>
                    <a:pt x="533" y="179"/>
                  </a:lnTo>
                  <a:cubicBezTo>
                    <a:pt x="533" y="201"/>
                    <a:pt x="550" y="218"/>
                    <a:pt x="572" y="218"/>
                  </a:cubicBezTo>
                  <a:cubicBezTo>
                    <a:pt x="593" y="218"/>
                    <a:pt x="610" y="201"/>
                    <a:pt x="610" y="179"/>
                  </a:cubicBezTo>
                  <a:lnTo>
                    <a:pt x="610" y="153"/>
                  </a:lnTo>
                  <a:lnTo>
                    <a:pt x="656" y="153"/>
                  </a:lnTo>
                  <a:lnTo>
                    <a:pt x="656" y="906"/>
                  </a:lnTo>
                  <a:close/>
                  <a:moveTo>
                    <a:pt x="655" y="67"/>
                  </a:moveTo>
                  <a:lnTo>
                    <a:pt x="610" y="67"/>
                  </a:lnTo>
                  <a:lnTo>
                    <a:pt x="610" y="38"/>
                  </a:lnTo>
                  <a:cubicBezTo>
                    <a:pt x="610" y="17"/>
                    <a:pt x="593" y="0"/>
                    <a:pt x="572" y="0"/>
                  </a:cubicBezTo>
                  <a:cubicBezTo>
                    <a:pt x="550" y="0"/>
                    <a:pt x="533" y="17"/>
                    <a:pt x="533" y="38"/>
                  </a:cubicBezTo>
                  <a:lnTo>
                    <a:pt x="533" y="67"/>
                  </a:lnTo>
                  <a:lnTo>
                    <a:pt x="405" y="67"/>
                  </a:lnTo>
                  <a:lnTo>
                    <a:pt x="405" y="38"/>
                  </a:lnTo>
                  <a:cubicBezTo>
                    <a:pt x="405" y="17"/>
                    <a:pt x="388" y="0"/>
                    <a:pt x="366" y="0"/>
                  </a:cubicBezTo>
                  <a:cubicBezTo>
                    <a:pt x="345" y="0"/>
                    <a:pt x="328" y="17"/>
                    <a:pt x="328" y="38"/>
                  </a:cubicBezTo>
                  <a:lnTo>
                    <a:pt x="328" y="67"/>
                  </a:lnTo>
                  <a:lnTo>
                    <a:pt x="201" y="67"/>
                  </a:lnTo>
                  <a:lnTo>
                    <a:pt x="201" y="38"/>
                  </a:lnTo>
                  <a:cubicBezTo>
                    <a:pt x="201" y="17"/>
                    <a:pt x="183" y="0"/>
                    <a:pt x="162" y="0"/>
                  </a:cubicBezTo>
                  <a:cubicBezTo>
                    <a:pt x="141" y="0"/>
                    <a:pt x="124" y="17"/>
                    <a:pt x="124" y="38"/>
                  </a:cubicBezTo>
                  <a:lnTo>
                    <a:pt x="124" y="67"/>
                  </a:lnTo>
                  <a:lnTo>
                    <a:pt x="80" y="67"/>
                  </a:lnTo>
                  <a:cubicBezTo>
                    <a:pt x="36" y="67"/>
                    <a:pt x="0" y="103"/>
                    <a:pt x="0" y="147"/>
                  </a:cubicBezTo>
                  <a:lnTo>
                    <a:pt x="0" y="913"/>
                  </a:lnTo>
                  <a:cubicBezTo>
                    <a:pt x="0" y="957"/>
                    <a:pt x="36" y="993"/>
                    <a:pt x="80" y="993"/>
                  </a:cubicBezTo>
                  <a:lnTo>
                    <a:pt x="655" y="993"/>
                  </a:lnTo>
                  <a:cubicBezTo>
                    <a:pt x="699" y="993"/>
                    <a:pt x="734" y="957"/>
                    <a:pt x="734" y="913"/>
                  </a:cubicBezTo>
                  <a:lnTo>
                    <a:pt x="734" y="147"/>
                  </a:lnTo>
                  <a:cubicBezTo>
                    <a:pt x="734" y="103"/>
                    <a:pt x="699" y="67"/>
                    <a:pt x="655" y="67"/>
                  </a:cubicBezTo>
                  <a:close/>
                  <a:moveTo>
                    <a:pt x="161" y="371"/>
                  </a:moveTo>
                  <a:lnTo>
                    <a:pt x="573" y="371"/>
                  </a:lnTo>
                  <a:lnTo>
                    <a:pt x="573" y="317"/>
                  </a:lnTo>
                  <a:lnTo>
                    <a:pt x="161" y="317"/>
                  </a:lnTo>
                  <a:lnTo>
                    <a:pt x="161" y="371"/>
                  </a:lnTo>
                  <a:close/>
                  <a:moveTo>
                    <a:pt x="161" y="512"/>
                  </a:moveTo>
                  <a:lnTo>
                    <a:pt x="573" y="512"/>
                  </a:lnTo>
                  <a:lnTo>
                    <a:pt x="573" y="458"/>
                  </a:lnTo>
                  <a:lnTo>
                    <a:pt x="161" y="458"/>
                  </a:lnTo>
                  <a:lnTo>
                    <a:pt x="161" y="512"/>
                  </a:lnTo>
                  <a:close/>
                  <a:moveTo>
                    <a:pt x="161" y="653"/>
                  </a:moveTo>
                  <a:lnTo>
                    <a:pt x="573" y="653"/>
                  </a:lnTo>
                  <a:lnTo>
                    <a:pt x="573" y="599"/>
                  </a:lnTo>
                  <a:lnTo>
                    <a:pt x="161" y="599"/>
                  </a:lnTo>
                  <a:lnTo>
                    <a:pt x="161" y="653"/>
                  </a:lnTo>
                  <a:close/>
                  <a:moveTo>
                    <a:pt x="161" y="794"/>
                  </a:moveTo>
                  <a:lnTo>
                    <a:pt x="573" y="794"/>
                  </a:lnTo>
                  <a:lnTo>
                    <a:pt x="573" y="740"/>
                  </a:lnTo>
                  <a:lnTo>
                    <a:pt x="161" y="740"/>
                  </a:lnTo>
                  <a:lnTo>
                    <a:pt x="161" y="79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213" name="Group 45"/>
          <p:cNvGrpSpPr>
            <a:grpSpLocks/>
          </p:cNvGrpSpPr>
          <p:nvPr/>
        </p:nvGrpSpPr>
        <p:grpSpPr bwMode="auto">
          <a:xfrm>
            <a:off x="6184073" y="1231234"/>
            <a:ext cx="1969715" cy="1758632"/>
            <a:chOff x="0" y="0"/>
            <a:chExt cx="4138" cy="3692"/>
          </a:xfrm>
        </p:grpSpPr>
        <p:sp>
          <p:nvSpPr>
            <p:cNvPr id="5141" name="TextBox 102"/>
            <p:cNvSpPr txBox="1">
              <a:spLocks noChangeArrowheads="1"/>
            </p:cNvSpPr>
            <p:nvPr/>
          </p:nvSpPr>
          <p:spPr bwMode="auto">
            <a:xfrm>
              <a:off x="840" y="260"/>
              <a:ext cx="3298"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a:solidFill>
                    <a:srgbClr val="2B2E30"/>
                  </a:solidFill>
                  <a:latin typeface="微软雅黑" panose="020B0503020204020204" pitchFamily="34" charset="-122"/>
                  <a:ea typeface="微软雅黑" panose="020B0503020204020204" pitchFamily="34" charset="-122"/>
                </a:rPr>
                <a:t>存在的问题</a:t>
              </a:r>
            </a:p>
          </p:txBody>
        </p:sp>
        <p:sp>
          <p:nvSpPr>
            <p:cNvPr id="5142" name="TextBox 111"/>
            <p:cNvSpPr txBox="1">
              <a:spLocks noChangeArrowheads="1"/>
            </p:cNvSpPr>
            <p:nvPr/>
          </p:nvSpPr>
          <p:spPr bwMode="auto">
            <a:xfrm>
              <a:off x="48" y="1172"/>
              <a:ext cx="4090" cy="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rgbClr val="2B2E30"/>
                  </a:solidFill>
                  <a:ea typeface="微软雅黑" panose="020B0503020204020204" pitchFamily="34" charset="-122"/>
                </a:rPr>
                <a:t>●</a:t>
              </a:r>
              <a:r>
                <a:rPr lang="zh-CN" altLang="en-US">
                  <a:solidFill>
                    <a:srgbClr val="2B2E30"/>
                  </a:solidFill>
                  <a:ea typeface="微软雅黑" panose="020B0503020204020204" pitchFamily="34" charset="-122"/>
                </a:rPr>
                <a:t>区域发展不均</a:t>
              </a:r>
              <a:endParaRPr lang="en-US" altLang="zh-CN">
                <a:solidFill>
                  <a:srgbClr val="2B2E30"/>
                </a:solidFill>
                <a:ea typeface="微软雅黑" panose="020B0503020204020204" pitchFamily="34" charset="-122"/>
              </a:endParaRPr>
            </a:p>
            <a:p>
              <a:pPr eaLnBrk="1" hangingPunct="1"/>
              <a:r>
                <a:rPr lang="en-US" altLang="zh-CN">
                  <a:solidFill>
                    <a:srgbClr val="2B2E30"/>
                  </a:solidFill>
                  <a:ea typeface="微软雅黑" panose="020B0503020204020204" pitchFamily="34" charset="-122"/>
                </a:rPr>
                <a:t>●</a:t>
              </a:r>
              <a:r>
                <a:rPr lang="zh-CN" altLang="en-US">
                  <a:solidFill>
                    <a:srgbClr val="2B2E30"/>
                  </a:solidFill>
                  <a:ea typeface="微软雅黑" panose="020B0503020204020204" pitchFamily="34" charset="-122"/>
                </a:rPr>
                <a:t>新措施落实不到位</a:t>
              </a:r>
              <a:endParaRPr lang="en-US" altLang="zh-CN">
                <a:solidFill>
                  <a:srgbClr val="2B2E30"/>
                </a:solidFill>
                <a:ea typeface="微软雅黑" panose="020B0503020204020204" pitchFamily="34" charset="-122"/>
              </a:endParaRPr>
            </a:p>
            <a:p>
              <a:pPr eaLnBrk="1" hangingPunct="1"/>
              <a:r>
                <a:rPr lang="en-US" altLang="zh-CN">
                  <a:solidFill>
                    <a:srgbClr val="2B2E30"/>
                  </a:solidFill>
                  <a:ea typeface="微软雅黑" panose="020B0503020204020204" pitchFamily="34" charset="-122"/>
                </a:rPr>
                <a:t>●</a:t>
              </a:r>
              <a:r>
                <a:rPr lang="zh-CN" altLang="en-US">
                  <a:solidFill>
                    <a:srgbClr val="2B2E30"/>
                  </a:solidFill>
                  <a:ea typeface="微软雅黑" panose="020B0503020204020204" pitchFamily="34" charset="-122"/>
                </a:rPr>
                <a:t>管理存在漏洞</a:t>
              </a:r>
              <a:endParaRPr lang="zh-CN" altLang="en-US">
                <a:solidFill>
                  <a:srgbClr val="2B2E30"/>
                </a:solidFill>
              </a:endParaRPr>
            </a:p>
          </p:txBody>
        </p:sp>
        <p:pic>
          <p:nvPicPr>
            <p:cNvPr id="5143" name="组合 141"/>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643" cy="1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217" name="Group 49"/>
          <p:cNvGrpSpPr>
            <a:grpSpLocks/>
          </p:cNvGrpSpPr>
          <p:nvPr/>
        </p:nvGrpSpPr>
        <p:grpSpPr bwMode="auto">
          <a:xfrm>
            <a:off x="1029489" y="3316395"/>
            <a:ext cx="2249403" cy="1206823"/>
            <a:chOff x="0" y="0"/>
            <a:chExt cx="4725" cy="2535"/>
          </a:xfrm>
        </p:grpSpPr>
        <p:sp>
          <p:nvSpPr>
            <p:cNvPr id="5138" name="TextBox 106"/>
            <p:cNvSpPr txBox="1">
              <a:spLocks noChangeArrowheads="1"/>
            </p:cNvSpPr>
            <p:nvPr/>
          </p:nvSpPr>
          <p:spPr bwMode="auto">
            <a:xfrm>
              <a:off x="865" y="347"/>
              <a:ext cx="3860" cy="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a:solidFill>
                    <a:srgbClr val="2B2E30"/>
                  </a:solidFill>
                  <a:latin typeface="微软雅黑" panose="020B0503020204020204" pitchFamily="34" charset="-122"/>
                  <a:ea typeface="微软雅黑" panose="020B0503020204020204" pitchFamily="34" charset="-122"/>
                </a:rPr>
                <a:t>解决问题的措施</a:t>
              </a:r>
            </a:p>
          </p:txBody>
        </p:sp>
        <p:sp>
          <p:nvSpPr>
            <p:cNvPr id="5139" name="TextBox 112"/>
            <p:cNvSpPr txBox="1">
              <a:spLocks noChangeArrowheads="1"/>
            </p:cNvSpPr>
            <p:nvPr/>
          </p:nvSpPr>
          <p:spPr bwMode="auto">
            <a:xfrm>
              <a:off x="92" y="1177"/>
              <a:ext cx="3320" cy="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rgbClr val="2B2E30"/>
                  </a:solidFill>
                  <a:ea typeface="微软雅黑" panose="020B0503020204020204" pitchFamily="34" charset="-122"/>
                </a:rPr>
                <a:t>●</a:t>
              </a:r>
              <a:r>
                <a:rPr lang="zh-CN" altLang="en-US">
                  <a:solidFill>
                    <a:srgbClr val="2B2E30"/>
                  </a:solidFill>
                  <a:ea typeface="微软雅黑" panose="020B0503020204020204" pitchFamily="34" charset="-122"/>
                </a:rPr>
                <a:t>人事调整</a:t>
              </a:r>
              <a:endParaRPr lang="en-US" altLang="zh-CN">
                <a:solidFill>
                  <a:srgbClr val="2B2E30"/>
                </a:solidFill>
                <a:ea typeface="微软雅黑" panose="020B0503020204020204" pitchFamily="34" charset="-122"/>
              </a:endParaRPr>
            </a:p>
            <a:p>
              <a:pPr eaLnBrk="1" hangingPunct="1"/>
              <a:r>
                <a:rPr lang="en-US" altLang="zh-CN">
                  <a:solidFill>
                    <a:srgbClr val="2B2E30"/>
                  </a:solidFill>
                  <a:ea typeface="微软雅黑" panose="020B0503020204020204" pitchFamily="34" charset="-122"/>
                </a:rPr>
                <a:t>●</a:t>
              </a:r>
              <a:r>
                <a:rPr lang="zh-CN" altLang="en-US">
                  <a:solidFill>
                    <a:srgbClr val="2B2E30"/>
                  </a:solidFill>
                  <a:ea typeface="微软雅黑" panose="020B0503020204020204" pitchFamily="34" charset="-122"/>
                </a:rPr>
                <a:t>加强监督</a:t>
              </a:r>
              <a:endParaRPr lang="zh-CN" altLang="en-US">
                <a:solidFill>
                  <a:srgbClr val="2B2E30"/>
                </a:solidFill>
              </a:endParaRPr>
            </a:p>
          </p:txBody>
        </p:sp>
        <p:sp>
          <p:nvSpPr>
            <p:cNvPr id="5140" name="Freeform 16"/>
            <p:cNvSpPr>
              <a:spLocks noEditPoints="1"/>
            </p:cNvSpPr>
            <p:nvPr/>
          </p:nvSpPr>
          <p:spPr bwMode="auto">
            <a:xfrm>
              <a:off x="0" y="0"/>
              <a:ext cx="900" cy="977"/>
            </a:xfrm>
            <a:custGeom>
              <a:avLst/>
              <a:gdLst>
                <a:gd name="T0" fmla="*/ 279 w 1053"/>
                <a:gd name="T1" fmla="*/ 637 h 1145"/>
                <a:gd name="T2" fmla="*/ 269 w 1053"/>
                <a:gd name="T3" fmla="*/ 668 h 1145"/>
                <a:gd name="T4" fmla="*/ 279 w 1053"/>
                <a:gd name="T5" fmla="*/ 683 h 1145"/>
                <a:gd name="T6" fmla="*/ 289 w 1053"/>
                <a:gd name="T7" fmla="*/ 688 h 1145"/>
                <a:gd name="T8" fmla="*/ 308 w 1053"/>
                <a:gd name="T9" fmla="*/ 707 h 1145"/>
                <a:gd name="T10" fmla="*/ 326 w 1053"/>
                <a:gd name="T11" fmla="*/ 712 h 1145"/>
                <a:gd name="T12" fmla="*/ 347 w 1053"/>
                <a:gd name="T13" fmla="*/ 708 h 1145"/>
                <a:gd name="T14" fmla="*/ 368 w 1053"/>
                <a:gd name="T15" fmla="*/ 689 h 1145"/>
                <a:gd name="T16" fmla="*/ 373 w 1053"/>
                <a:gd name="T17" fmla="*/ 688 h 1145"/>
                <a:gd name="T18" fmla="*/ 386 w 1053"/>
                <a:gd name="T19" fmla="*/ 675 h 1145"/>
                <a:gd name="T20" fmla="*/ 389 w 1053"/>
                <a:gd name="T21" fmla="*/ 646 h 1145"/>
                <a:gd name="T22" fmla="*/ 329 w 1053"/>
                <a:gd name="T23" fmla="*/ 149 h 1145"/>
                <a:gd name="T24" fmla="*/ 189 w 1053"/>
                <a:gd name="T25" fmla="*/ 439 h 1145"/>
                <a:gd name="T26" fmla="*/ 268 w 1053"/>
                <a:gd name="T27" fmla="*/ 581 h 1145"/>
                <a:gd name="T28" fmla="*/ 274 w 1053"/>
                <a:gd name="T29" fmla="*/ 619 h 1145"/>
                <a:gd name="T30" fmla="*/ 405 w 1053"/>
                <a:gd name="T31" fmla="*/ 599 h 1145"/>
                <a:gd name="T32" fmla="*/ 452 w 1053"/>
                <a:gd name="T33" fmla="*/ 459 h 1145"/>
                <a:gd name="T34" fmla="*/ 504 w 1053"/>
                <a:gd name="T35" fmla="*/ 330 h 1145"/>
                <a:gd name="T36" fmla="*/ 329 w 1053"/>
                <a:gd name="T37" fmla="*/ 149 h 1145"/>
                <a:gd name="T38" fmla="*/ 569 w 1053"/>
                <a:gd name="T39" fmla="*/ 434 h 1145"/>
                <a:gd name="T40" fmla="*/ 542 w 1053"/>
                <a:gd name="T41" fmla="*/ 481 h 1145"/>
                <a:gd name="T42" fmla="*/ 613 w 1053"/>
                <a:gd name="T43" fmla="*/ 491 h 1145"/>
                <a:gd name="T44" fmla="*/ 211 w 1053"/>
                <a:gd name="T45" fmla="*/ 125 h 1145"/>
                <a:gd name="T46" fmla="*/ 202 w 1053"/>
                <a:gd name="T47" fmla="*/ 54 h 1145"/>
                <a:gd name="T48" fmla="*/ 154 w 1053"/>
                <a:gd name="T49" fmla="*/ 81 h 1145"/>
                <a:gd name="T50" fmla="*/ 211 w 1053"/>
                <a:gd name="T51" fmla="*/ 125 h 1145"/>
                <a:gd name="T52" fmla="*/ 456 w 1053"/>
                <a:gd name="T53" fmla="*/ 54 h 1145"/>
                <a:gd name="T54" fmla="*/ 446 w 1053"/>
                <a:gd name="T55" fmla="*/ 125 h 1145"/>
                <a:gd name="T56" fmla="*/ 503 w 1053"/>
                <a:gd name="T57" fmla="*/ 81 h 1145"/>
                <a:gd name="T58" fmla="*/ 630 w 1053"/>
                <a:gd name="T59" fmla="*/ 300 h 1145"/>
                <a:gd name="T60" fmla="*/ 564 w 1053"/>
                <a:gd name="T61" fmla="*/ 327 h 1145"/>
                <a:gd name="T62" fmla="*/ 630 w 1053"/>
                <a:gd name="T63" fmla="*/ 354 h 1145"/>
                <a:gd name="T64" fmla="*/ 630 w 1053"/>
                <a:gd name="T65" fmla="*/ 300 h 1145"/>
                <a:gd name="T66" fmla="*/ 356 w 1053"/>
                <a:gd name="T67" fmla="*/ 66 h 1145"/>
                <a:gd name="T68" fmla="*/ 329 w 1053"/>
                <a:gd name="T69" fmla="*/ 0 h 1145"/>
                <a:gd name="T70" fmla="*/ 302 w 1053"/>
                <a:gd name="T71" fmla="*/ 66 h 1145"/>
                <a:gd name="T72" fmla="*/ 115 w 1053"/>
                <a:gd name="T73" fmla="*/ 172 h 1145"/>
                <a:gd name="T74" fmla="*/ 44 w 1053"/>
                <a:gd name="T75" fmla="*/ 163 h 1145"/>
                <a:gd name="T76" fmla="*/ 88 w 1053"/>
                <a:gd name="T77" fmla="*/ 220 h 1145"/>
                <a:gd name="T78" fmla="*/ 115 w 1053"/>
                <a:gd name="T79" fmla="*/ 172 h 1145"/>
                <a:gd name="T80" fmla="*/ 603 w 1053"/>
                <a:gd name="T81" fmla="*/ 201 h 1145"/>
                <a:gd name="T82" fmla="*/ 576 w 1053"/>
                <a:gd name="T83" fmla="*/ 154 h 1145"/>
                <a:gd name="T84" fmla="*/ 532 w 1053"/>
                <a:gd name="T85" fmla="*/ 210 h 1145"/>
                <a:gd name="T86" fmla="*/ 88 w 1053"/>
                <a:gd name="T87" fmla="*/ 434 h 1145"/>
                <a:gd name="T88" fmla="*/ 44 w 1053"/>
                <a:gd name="T89" fmla="*/ 491 h 1145"/>
                <a:gd name="T90" fmla="*/ 115 w 1053"/>
                <a:gd name="T91" fmla="*/ 481 h 1145"/>
                <a:gd name="T92" fmla="*/ 88 w 1053"/>
                <a:gd name="T93" fmla="*/ 434 h 1145"/>
                <a:gd name="T94" fmla="*/ 67 w 1053"/>
                <a:gd name="T95" fmla="*/ 300 h 1145"/>
                <a:gd name="T96" fmla="*/ 0 w 1053"/>
                <a:gd name="T97" fmla="*/ 327 h 1145"/>
                <a:gd name="T98" fmla="*/ 67 w 1053"/>
                <a:gd name="T99" fmla="*/ 354 h 114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053" h="1145">
                  <a:moveTo>
                    <a:pt x="606" y="1024"/>
                  </a:moveTo>
                  <a:lnTo>
                    <a:pt x="448" y="1024"/>
                  </a:lnTo>
                  <a:cubicBezTo>
                    <a:pt x="439" y="1024"/>
                    <a:pt x="432" y="1031"/>
                    <a:pt x="432" y="1040"/>
                  </a:cubicBezTo>
                  <a:lnTo>
                    <a:pt x="432" y="1076"/>
                  </a:lnTo>
                  <a:cubicBezTo>
                    <a:pt x="432" y="1079"/>
                    <a:pt x="433" y="1083"/>
                    <a:pt x="435" y="1086"/>
                  </a:cubicBezTo>
                  <a:lnTo>
                    <a:pt x="447" y="1101"/>
                  </a:lnTo>
                  <a:cubicBezTo>
                    <a:pt x="449" y="1103"/>
                    <a:pt x="452" y="1105"/>
                    <a:pt x="455" y="1106"/>
                  </a:cubicBezTo>
                  <a:cubicBezTo>
                    <a:pt x="457" y="1107"/>
                    <a:pt x="459" y="1107"/>
                    <a:pt x="462" y="1108"/>
                  </a:cubicBezTo>
                  <a:cubicBezTo>
                    <a:pt x="463" y="1108"/>
                    <a:pt x="464" y="1108"/>
                    <a:pt x="465" y="1109"/>
                  </a:cubicBezTo>
                  <a:lnTo>
                    <a:pt x="492" y="1138"/>
                  </a:lnTo>
                  <a:cubicBezTo>
                    <a:pt x="494" y="1139"/>
                    <a:pt x="496" y="1141"/>
                    <a:pt x="498" y="1142"/>
                  </a:cubicBezTo>
                  <a:cubicBezTo>
                    <a:pt x="504" y="1144"/>
                    <a:pt x="513" y="1145"/>
                    <a:pt x="523" y="1145"/>
                  </a:cubicBezTo>
                  <a:lnTo>
                    <a:pt x="525" y="1145"/>
                  </a:lnTo>
                  <a:cubicBezTo>
                    <a:pt x="542" y="1145"/>
                    <a:pt x="551" y="1142"/>
                    <a:pt x="556" y="1140"/>
                  </a:cubicBezTo>
                  <a:cubicBezTo>
                    <a:pt x="558" y="1139"/>
                    <a:pt x="560" y="1138"/>
                    <a:pt x="561" y="1137"/>
                  </a:cubicBezTo>
                  <a:cubicBezTo>
                    <a:pt x="561" y="1137"/>
                    <a:pt x="589" y="1109"/>
                    <a:pt x="590" y="1109"/>
                  </a:cubicBezTo>
                  <a:cubicBezTo>
                    <a:pt x="591" y="1108"/>
                    <a:pt x="592" y="1108"/>
                    <a:pt x="593" y="1108"/>
                  </a:cubicBezTo>
                  <a:cubicBezTo>
                    <a:pt x="595" y="1108"/>
                    <a:pt x="596" y="1108"/>
                    <a:pt x="597" y="1107"/>
                  </a:cubicBezTo>
                  <a:cubicBezTo>
                    <a:pt x="602" y="1107"/>
                    <a:pt x="606" y="1105"/>
                    <a:pt x="609" y="1101"/>
                  </a:cubicBezTo>
                  <a:lnTo>
                    <a:pt x="619" y="1086"/>
                  </a:lnTo>
                  <a:cubicBezTo>
                    <a:pt x="621" y="1083"/>
                    <a:pt x="622" y="1080"/>
                    <a:pt x="622" y="1077"/>
                  </a:cubicBezTo>
                  <a:lnTo>
                    <a:pt x="622" y="1040"/>
                  </a:lnTo>
                  <a:cubicBezTo>
                    <a:pt x="622" y="1031"/>
                    <a:pt x="615" y="1024"/>
                    <a:pt x="606" y="1024"/>
                  </a:cubicBezTo>
                  <a:close/>
                  <a:moveTo>
                    <a:pt x="527" y="240"/>
                  </a:moveTo>
                  <a:cubicBezTo>
                    <a:pt x="373" y="240"/>
                    <a:pt x="248" y="370"/>
                    <a:pt x="247" y="531"/>
                  </a:cubicBezTo>
                  <a:cubicBezTo>
                    <a:pt x="247" y="594"/>
                    <a:pt x="266" y="654"/>
                    <a:pt x="303" y="705"/>
                  </a:cubicBezTo>
                  <a:cubicBezTo>
                    <a:pt x="304" y="707"/>
                    <a:pt x="322" y="730"/>
                    <a:pt x="331" y="740"/>
                  </a:cubicBezTo>
                  <a:cubicBezTo>
                    <a:pt x="396" y="820"/>
                    <a:pt x="428" y="884"/>
                    <a:pt x="428" y="935"/>
                  </a:cubicBezTo>
                  <a:cubicBezTo>
                    <a:pt x="415" y="939"/>
                    <a:pt x="406" y="950"/>
                    <a:pt x="406" y="964"/>
                  </a:cubicBezTo>
                  <a:cubicBezTo>
                    <a:pt x="406" y="982"/>
                    <a:pt x="420" y="996"/>
                    <a:pt x="437" y="996"/>
                  </a:cubicBezTo>
                  <a:lnTo>
                    <a:pt x="617" y="996"/>
                  </a:lnTo>
                  <a:cubicBezTo>
                    <a:pt x="634" y="996"/>
                    <a:pt x="648" y="982"/>
                    <a:pt x="648" y="964"/>
                  </a:cubicBezTo>
                  <a:cubicBezTo>
                    <a:pt x="648" y="954"/>
                    <a:pt x="643" y="944"/>
                    <a:pt x="635" y="939"/>
                  </a:cubicBezTo>
                  <a:cubicBezTo>
                    <a:pt x="634" y="881"/>
                    <a:pt x="663" y="815"/>
                    <a:pt x="724" y="739"/>
                  </a:cubicBezTo>
                  <a:cubicBezTo>
                    <a:pt x="733" y="729"/>
                    <a:pt x="750" y="707"/>
                    <a:pt x="751" y="706"/>
                  </a:cubicBezTo>
                  <a:cubicBezTo>
                    <a:pt x="787" y="655"/>
                    <a:pt x="807" y="595"/>
                    <a:pt x="807" y="532"/>
                  </a:cubicBezTo>
                  <a:cubicBezTo>
                    <a:pt x="807" y="454"/>
                    <a:pt x="778" y="381"/>
                    <a:pt x="726" y="326"/>
                  </a:cubicBezTo>
                  <a:cubicBezTo>
                    <a:pt x="673" y="271"/>
                    <a:pt x="603" y="240"/>
                    <a:pt x="527" y="240"/>
                  </a:cubicBezTo>
                  <a:close/>
                  <a:moveTo>
                    <a:pt x="966" y="730"/>
                  </a:moveTo>
                  <a:lnTo>
                    <a:pt x="912" y="699"/>
                  </a:lnTo>
                  <a:cubicBezTo>
                    <a:pt x="891" y="687"/>
                    <a:pt x="864" y="694"/>
                    <a:pt x="852" y="715"/>
                  </a:cubicBezTo>
                  <a:cubicBezTo>
                    <a:pt x="840" y="736"/>
                    <a:pt x="847" y="762"/>
                    <a:pt x="868" y="775"/>
                  </a:cubicBezTo>
                  <a:lnTo>
                    <a:pt x="923" y="806"/>
                  </a:lnTo>
                  <a:cubicBezTo>
                    <a:pt x="943" y="818"/>
                    <a:pt x="970" y="811"/>
                    <a:pt x="982" y="790"/>
                  </a:cubicBezTo>
                  <a:cubicBezTo>
                    <a:pt x="994" y="769"/>
                    <a:pt x="987" y="742"/>
                    <a:pt x="966" y="730"/>
                  </a:cubicBezTo>
                  <a:close/>
                  <a:moveTo>
                    <a:pt x="338" y="200"/>
                  </a:moveTo>
                  <a:cubicBezTo>
                    <a:pt x="359" y="188"/>
                    <a:pt x="366" y="162"/>
                    <a:pt x="354" y="141"/>
                  </a:cubicBezTo>
                  <a:lnTo>
                    <a:pt x="323" y="87"/>
                  </a:lnTo>
                  <a:cubicBezTo>
                    <a:pt x="311" y="66"/>
                    <a:pt x="284" y="58"/>
                    <a:pt x="263" y="71"/>
                  </a:cubicBezTo>
                  <a:cubicBezTo>
                    <a:pt x="242" y="83"/>
                    <a:pt x="235" y="109"/>
                    <a:pt x="247" y="130"/>
                  </a:cubicBezTo>
                  <a:lnTo>
                    <a:pt x="278" y="184"/>
                  </a:lnTo>
                  <a:cubicBezTo>
                    <a:pt x="290" y="205"/>
                    <a:pt x="317" y="213"/>
                    <a:pt x="338" y="200"/>
                  </a:cubicBezTo>
                  <a:close/>
                  <a:moveTo>
                    <a:pt x="790" y="71"/>
                  </a:moveTo>
                  <a:cubicBezTo>
                    <a:pt x="769" y="58"/>
                    <a:pt x="742" y="66"/>
                    <a:pt x="730" y="87"/>
                  </a:cubicBezTo>
                  <a:lnTo>
                    <a:pt x="699" y="141"/>
                  </a:lnTo>
                  <a:cubicBezTo>
                    <a:pt x="686" y="162"/>
                    <a:pt x="694" y="188"/>
                    <a:pt x="715" y="200"/>
                  </a:cubicBezTo>
                  <a:cubicBezTo>
                    <a:pt x="735" y="213"/>
                    <a:pt x="762" y="205"/>
                    <a:pt x="774" y="184"/>
                  </a:cubicBezTo>
                  <a:lnTo>
                    <a:pt x="806" y="130"/>
                  </a:lnTo>
                  <a:cubicBezTo>
                    <a:pt x="818" y="109"/>
                    <a:pt x="811" y="83"/>
                    <a:pt x="790" y="71"/>
                  </a:cubicBezTo>
                  <a:close/>
                  <a:moveTo>
                    <a:pt x="1009" y="483"/>
                  </a:moveTo>
                  <a:lnTo>
                    <a:pt x="947" y="483"/>
                  </a:lnTo>
                  <a:cubicBezTo>
                    <a:pt x="922" y="483"/>
                    <a:pt x="903" y="502"/>
                    <a:pt x="903" y="526"/>
                  </a:cubicBezTo>
                  <a:cubicBezTo>
                    <a:pt x="903" y="551"/>
                    <a:pt x="922" y="570"/>
                    <a:pt x="947" y="570"/>
                  </a:cubicBezTo>
                  <a:lnTo>
                    <a:pt x="1009" y="570"/>
                  </a:lnTo>
                  <a:cubicBezTo>
                    <a:pt x="1033" y="570"/>
                    <a:pt x="1053" y="551"/>
                    <a:pt x="1053" y="526"/>
                  </a:cubicBezTo>
                  <a:cubicBezTo>
                    <a:pt x="1053" y="502"/>
                    <a:pt x="1033" y="483"/>
                    <a:pt x="1009" y="483"/>
                  </a:cubicBezTo>
                  <a:close/>
                  <a:moveTo>
                    <a:pt x="526" y="150"/>
                  </a:moveTo>
                  <a:cubicBezTo>
                    <a:pt x="550" y="150"/>
                    <a:pt x="570" y="130"/>
                    <a:pt x="570" y="106"/>
                  </a:cubicBezTo>
                  <a:lnTo>
                    <a:pt x="570" y="44"/>
                  </a:lnTo>
                  <a:cubicBezTo>
                    <a:pt x="570" y="20"/>
                    <a:pt x="550" y="0"/>
                    <a:pt x="526" y="0"/>
                  </a:cubicBezTo>
                  <a:cubicBezTo>
                    <a:pt x="502" y="0"/>
                    <a:pt x="483" y="20"/>
                    <a:pt x="483" y="44"/>
                  </a:cubicBezTo>
                  <a:lnTo>
                    <a:pt x="483" y="106"/>
                  </a:lnTo>
                  <a:cubicBezTo>
                    <a:pt x="483" y="130"/>
                    <a:pt x="502" y="150"/>
                    <a:pt x="526" y="150"/>
                  </a:cubicBezTo>
                  <a:close/>
                  <a:moveTo>
                    <a:pt x="184" y="278"/>
                  </a:moveTo>
                  <a:lnTo>
                    <a:pt x="130" y="247"/>
                  </a:lnTo>
                  <a:cubicBezTo>
                    <a:pt x="109" y="235"/>
                    <a:pt x="82" y="242"/>
                    <a:pt x="70" y="263"/>
                  </a:cubicBezTo>
                  <a:cubicBezTo>
                    <a:pt x="58" y="284"/>
                    <a:pt x="65" y="311"/>
                    <a:pt x="86" y="323"/>
                  </a:cubicBezTo>
                  <a:lnTo>
                    <a:pt x="140" y="354"/>
                  </a:lnTo>
                  <a:cubicBezTo>
                    <a:pt x="161" y="366"/>
                    <a:pt x="188" y="359"/>
                    <a:pt x="200" y="338"/>
                  </a:cubicBezTo>
                  <a:cubicBezTo>
                    <a:pt x="212" y="317"/>
                    <a:pt x="205" y="291"/>
                    <a:pt x="184" y="278"/>
                  </a:cubicBezTo>
                  <a:close/>
                  <a:moveTo>
                    <a:pt x="912" y="354"/>
                  </a:moveTo>
                  <a:lnTo>
                    <a:pt x="966" y="323"/>
                  </a:lnTo>
                  <a:cubicBezTo>
                    <a:pt x="987" y="311"/>
                    <a:pt x="994" y="284"/>
                    <a:pt x="982" y="263"/>
                  </a:cubicBezTo>
                  <a:cubicBezTo>
                    <a:pt x="970" y="242"/>
                    <a:pt x="943" y="235"/>
                    <a:pt x="923" y="247"/>
                  </a:cubicBezTo>
                  <a:lnTo>
                    <a:pt x="868" y="278"/>
                  </a:lnTo>
                  <a:cubicBezTo>
                    <a:pt x="847" y="291"/>
                    <a:pt x="840" y="317"/>
                    <a:pt x="852" y="338"/>
                  </a:cubicBezTo>
                  <a:cubicBezTo>
                    <a:pt x="864" y="359"/>
                    <a:pt x="891" y="366"/>
                    <a:pt x="912" y="354"/>
                  </a:cubicBezTo>
                  <a:close/>
                  <a:moveTo>
                    <a:pt x="140" y="699"/>
                  </a:moveTo>
                  <a:lnTo>
                    <a:pt x="86" y="730"/>
                  </a:lnTo>
                  <a:cubicBezTo>
                    <a:pt x="65" y="742"/>
                    <a:pt x="58" y="769"/>
                    <a:pt x="70" y="790"/>
                  </a:cubicBezTo>
                  <a:cubicBezTo>
                    <a:pt x="82" y="811"/>
                    <a:pt x="109" y="818"/>
                    <a:pt x="130" y="806"/>
                  </a:cubicBezTo>
                  <a:lnTo>
                    <a:pt x="184" y="775"/>
                  </a:lnTo>
                  <a:cubicBezTo>
                    <a:pt x="205" y="762"/>
                    <a:pt x="212" y="736"/>
                    <a:pt x="200" y="715"/>
                  </a:cubicBezTo>
                  <a:cubicBezTo>
                    <a:pt x="188" y="694"/>
                    <a:pt x="161" y="687"/>
                    <a:pt x="140" y="699"/>
                  </a:cubicBezTo>
                  <a:close/>
                  <a:moveTo>
                    <a:pt x="150" y="526"/>
                  </a:moveTo>
                  <a:cubicBezTo>
                    <a:pt x="150" y="502"/>
                    <a:pt x="130" y="483"/>
                    <a:pt x="106" y="483"/>
                  </a:cubicBezTo>
                  <a:lnTo>
                    <a:pt x="44" y="483"/>
                  </a:lnTo>
                  <a:cubicBezTo>
                    <a:pt x="19" y="483"/>
                    <a:pt x="0" y="502"/>
                    <a:pt x="0" y="526"/>
                  </a:cubicBezTo>
                  <a:cubicBezTo>
                    <a:pt x="0" y="551"/>
                    <a:pt x="19" y="570"/>
                    <a:pt x="44" y="570"/>
                  </a:cubicBezTo>
                  <a:lnTo>
                    <a:pt x="106" y="570"/>
                  </a:lnTo>
                  <a:cubicBezTo>
                    <a:pt x="130" y="570"/>
                    <a:pt x="150" y="551"/>
                    <a:pt x="150" y="52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221" name="Group 53"/>
          <p:cNvGrpSpPr>
            <a:grpSpLocks/>
          </p:cNvGrpSpPr>
          <p:nvPr/>
        </p:nvGrpSpPr>
        <p:grpSpPr bwMode="auto">
          <a:xfrm>
            <a:off x="6162649" y="3378283"/>
            <a:ext cx="2080876" cy="1975897"/>
            <a:chOff x="0" y="0"/>
            <a:chExt cx="4370" cy="4148"/>
          </a:xfrm>
        </p:grpSpPr>
        <p:sp>
          <p:nvSpPr>
            <p:cNvPr id="5135" name="TextBox 110"/>
            <p:cNvSpPr txBox="1">
              <a:spLocks noChangeArrowheads="1"/>
            </p:cNvSpPr>
            <p:nvPr/>
          </p:nvSpPr>
          <p:spPr bwMode="auto">
            <a:xfrm>
              <a:off x="885" y="217"/>
              <a:ext cx="3298"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a:solidFill>
                    <a:srgbClr val="2B2E30"/>
                  </a:solidFill>
                  <a:latin typeface="微软雅黑" panose="020B0503020204020204" pitchFamily="34" charset="-122"/>
                  <a:ea typeface="微软雅黑" panose="020B0503020204020204" pitchFamily="34" charset="-122"/>
                </a:rPr>
                <a:t>下一步工作计划</a:t>
              </a:r>
            </a:p>
          </p:txBody>
        </p:sp>
        <p:sp>
          <p:nvSpPr>
            <p:cNvPr id="5136" name="TextBox 113"/>
            <p:cNvSpPr txBox="1">
              <a:spLocks noChangeArrowheads="1"/>
            </p:cNvSpPr>
            <p:nvPr/>
          </p:nvSpPr>
          <p:spPr bwMode="auto">
            <a:xfrm>
              <a:off x="93" y="1047"/>
              <a:ext cx="4277" cy="3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rgbClr val="2B2E30"/>
                  </a:solidFill>
                  <a:ea typeface="微软雅黑" panose="020B0503020204020204" pitchFamily="34" charset="-122"/>
                </a:rPr>
                <a:t>●</a:t>
              </a:r>
              <a:r>
                <a:rPr lang="zh-CN" altLang="en-US">
                  <a:solidFill>
                    <a:srgbClr val="2B2E30"/>
                  </a:solidFill>
                  <a:ea typeface="微软雅黑" panose="020B0503020204020204" pitchFamily="34" charset="-122"/>
                </a:rPr>
                <a:t>继续推进新的管理方式</a:t>
              </a:r>
              <a:endParaRPr lang="en-US" altLang="zh-CN">
                <a:solidFill>
                  <a:srgbClr val="2B2E30"/>
                </a:solidFill>
                <a:ea typeface="微软雅黑" panose="020B0503020204020204" pitchFamily="34" charset="-122"/>
              </a:endParaRPr>
            </a:p>
            <a:p>
              <a:pPr eaLnBrk="1" hangingPunct="1"/>
              <a:r>
                <a:rPr lang="en-US" altLang="zh-CN">
                  <a:solidFill>
                    <a:srgbClr val="2B2E30"/>
                  </a:solidFill>
                  <a:ea typeface="微软雅黑" panose="020B0503020204020204" pitchFamily="34" charset="-122"/>
                </a:rPr>
                <a:t>●</a:t>
              </a:r>
              <a:r>
                <a:rPr lang="zh-CN" altLang="en-US">
                  <a:solidFill>
                    <a:srgbClr val="2B2E30"/>
                  </a:solidFill>
                  <a:ea typeface="微软雅黑" panose="020B0503020204020204" pitchFamily="34" charset="-122"/>
                </a:rPr>
                <a:t>营销结构调整</a:t>
              </a:r>
              <a:endParaRPr lang="en-US" altLang="zh-CN">
                <a:solidFill>
                  <a:srgbClr val="2B2E30"/>
                </a:solidFill>
                <a:ea typeface="微软雅黑" panose="020B0503020204020204" pitchFamily="34" charset="-122"/>
              </a:endParaRPr>
            </a:p>
            <a:p>
              <a:pPr eaLnBrk="1" hangingPunct="1"/>
              <a:r>
                <a:rPr lang="en-US" altLang="zh-CN">
                  <a:solidFill>
                    <a:srgbClr val="2B2E30"/>
                  </a:solidFill>
                  <a:ea typeface="微软雅黑" panose="020B0503020204020204" pitchFamily="34" charset="-122"/>
                </a:rPr>
                <a:t>●</a:t>
              </a:r>
              <a:r>
                <a:rPr lang="zh-CN" altLang="en-US">
                  <a:solidFill>
                    <a:srgbClr val="2B2E30"/>
                  </a:solidFill>
                  <a:ea typeface="微软雅黑" panose="020B0503020204020204" pitchFamily="34" charset="-122"/>
                </a:rPr>
                <a:t>加强新产品开发力度</a:t>
              </a:r>
              <a:endParaRPr lang="zh-CN" altLang="en-US">
                <a:solidFill>
                  <a:srgbClr val="2B2E30"/>
                </a:solidFill>
              </a:endParaRPr>
            </a:p>
          </p:txBody>
        </p:sp>
        <p:sp>
          <p:nvSpPr>
            <p:cNvPr id="5137" name="Freeform 17"/>
            <p:cNvSpPr>
              <a:spLocks noEditPoints="1"/>
            </p:cNvSpPr>
            <p:nvPr/>
          </p:nvSpPr>
          <p:spPr bwMode="auto">
            <a:xfrm>
              <a:off x="0" y="0"/>
              <a:ext cx="928" cy="892"/>
            </a:xfrm>
            <a:custGeom>
              <a:avLst/>
              <a:gdLst>
                <a:gd name="T0" fmla="*/ 302 w 1145"/>
                <a:gd name="T1" fmla="*/ 359 h 1102"/>
                <a:gd name="T2" fmla="*/ 295 w 1145"/>
                <a:gd name="T3" fmla="*/ 283 h 1102"/>
                <a:gd name="T4" fmla="*/ 198 w 1145"/>
                <a:gd name="T5" fmla="*/ 282 h 1102"/>
                <a:gd name="T6" fmla="*/ 186 w 1145"/>
                <a:gd name="T7" fmla="*/ 344 h 1102"/>
                <a:gd name="T8" fmla="*/ 220 w 1145"/>
                <a:gd name="T9" fmla="*/ 338 h 1102"/>
                <a:gd name="T10" fmla="*/ 246 w 1145"/>
                <a:gd name="T11" fmla="*/ 304 h 1102"/>
                <a:gd name="T12" fmla="*/ 272 w 1145"/>
                <a:gd name="T13" fmla="*/ 329 h 1102"/>
                <a:gd name="T14" fmla="*/ 256 w 1145"/>
                <a:gd name="T15" fmla="*/ 350 h 1102"/>
                <a:gd name="T16" fmla="*/ 220 w 1145"/>
                <a:gd name="T17" fmla="*/ 360 h 1102"/>
                <a:gd name="T18" fmla="*/ 222 w 1145"/>
                <a:gd name="T19" fmla="*/ 390 h 1102"/>
                <a:gd name="T20" fmla="*/ 227 w 1145"/>
                <a:gd name="T21" fmla="*/ 392 h 1102"/>
                <a:gd name="T22" fmla="*/ 269 w 1145"/>
                <a:gd name="T23" fmla="*/ 401 h 1102"/>
                <a:gd name="T24" fmla="*/ 271 w 1145"/>
                <a:gd name="T25" fmla="*/ 441 h 1102"/>
                <a:gd name="T26" fmla="*/ 220 w 1145"/>
                <a:gd name="T27" fmla="*/ 439 h 1102"/>
                <a:gd name="T28" fmla="*/ 203 w 1145"/>
                <a:gd name="T29" fmla="*/ 402 h 1102"/>
                <a:gd name="T30" fmla="*/ 169 w 1145"/>
                <a:gd name="T31" fmla="*/ 409 h 1102"/>
                <a:gd name="T32" fmla="*/ 246 w 1145"/>
                <a:gd name="T33" fmla="*/ 486 h 1102"/>
                <a:gd name="T34" fmla="*/ 322 w 1145"/>
                <a:gd name="T35" fmla="*/ 418 h 1102"/>
                <a:gd name="T36" fmla="*/ 434 w 1145"/>
                <a:gd name="T37" fmla="*/ 274 h 1102"/>
                <a:gd name="T38" fmla="*/ 373 w 1145"/>
                <a:gd name="T39" fmla="*/ 280 h 1102"/>
                <a:gd name="T40" fmla="*/ 379 w 1145"/>
                <a:gd name="T41" fmla="*/ 311 h 1102"/>
                <a:gd name="T42" fmla="*/ 400 w 1145"/>
                <a:gd name="T43" fmla="*/ 472 h 1102"/>
                <a:gd name="T44" fmla="*/ 434 w 1145"/>
                <a:gd name="T45" fmla="*/ 479 h 1102"/>
                <a:gd name="T46" fmla="*/ 441 w 1145"/>
                <a:gd name="T47" fmla="*/ 280 h 1102"/>
                <a:gd name="T48" fmla="*/ 473 w 1145"/>
                <a:gd name="T49" fmla="*/ 135 h 1102"/>
                <a:gd name="T50" fmla="*/ 491 w 1145"/>
                <a:gd name="T51" fmla="*/ 19 h 1102"/>
                <a:gd name="T52" fmla="*/ 455 w 1145"/>
                <a:gd name="T53" fmla="*/ 19 h 1102"/>
                <a:gd name="T54" fmla="*/ 473 w 1145"/>
                <a:gd name="T55" fmla="*/ 135 h 1102"/>
                <a:gd name="T56" fmla="*/ 538 w 1145"/>
                <a:gd name="T57" fmla="*/ 527 h 1102"/>
                <a:gd name="T58" fmla="*/ 58 w 1145"/>
                <a:gd name="T59" fmla="*/ 511 h 1102"/>
                <a:gd name="T60" fmla="*/ 71 w 1145"/>
                <a:gd name="T61" fmla="*/ 222 h 1102"/>
                <a:gd name="T62" fmla="*/ 553 w 1145"/>
                <a:gd name="T63" fmla="*/ 238 h 1102"/>
                <a:gd name="T64" fmla="*/ 538 w 1145"/>
                <a:gd name="T65" fmla="*/ 68 h 1102"/>
                <a:gd name="T66" fmla="*/ 520 w 1145"/>
                <a:gd name="T67" fmla="*/ 117 h 1102"/>
                <a:gd name="T68" fmla="*/ 426 w 1145"/>
                <a:gd name="T69" fmla="*/ 117 h 1102"/>
                <a:gd name="T70" fmla="*/ 183 w 1145"/>
                <a:gd name="T71" fmla="*/ 68 h 1102"/>
                <a:gd name="T72" fmla="*/ 137 w 1145"/>
                <a:gd name="T73" fmla="*/ 164 h 1102"/>
                <a:gd name="T74" fmla="*/ 90 w 1145"/>
                <a:gd name="T75" fmla="*/ 68 h 1102"/>
                <a:gd name="T76" fmla="*/ 0 w 1145"/>
                <a:gd name="T77" fmla="*/ 140 h 1102"/>
                <a:gd name="T78" fmla="*/ 71 w 1145"/>
                <a:gd name="T79" fmla="*/ 584 h 1102"/>
                <a:gd name="T80" fmla="*/ 609 w 1145"/>
                <a:gd name="T81" fmla="*/ 512 h 1102"/>
                <a:gd name="T82" fmla="*/ 538 w 1145"/>
                <a:gd name="T83" fmla="*/ 68 h 1102"/>
                <a:gd name="T84" fmla="*/ 155 w 1145"/>
                <a:gd name="T85" fmla="*/ 117 h 1102"/>
                <a:gd name="T86" fmla="*/ 137 w 1145"/>
                <a:gd name="T87" fmla="*/ 0 h 1102"/>
                <a:gd name="T88" fmla="*/ 118 w 1145"/>
                <a:gd name="T89" fmla="*/ 117 h 1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45" h="1102">
                  <a:moveTo>
                    <a:pt x="549" y="697"/>
                  </a:moveTo>
                  <a:cubicBezTo>
                    <a:pt x="556" y="692"/>
                    <a:pt x="562" y="685"/>
                    <a:pt x="568" y="677"/>
                  </a:cubicBezTo>
                  <a:cubicBezTo>
                    <a:pt x="580" y="660"/>
                    <a:pt x="587" y="639"/>
                    <a:pt x="587" y="615"/>
                  </a:cubicBezTo>
                  <a:cubicBezTo>
                    <a:pt x="587" y="583"/>
                    <a:pt x="576" y="555"/>
                    <a:pt x="554" y="534"/>
                  </a:cubicBezTo>
                  <a:cubicBezTo>
                    <a:pt x="532" y="513"/>
                    <a:pt x="501" y="502"/>
                    <a:pt x="459" y="502"/>
                  </a:cubicBezTo>
                  <a:cubicBezTo>
                    <a:pt x="425" y="502"/>
                    <a:pt x="396" y="513"/>
                    <a:pt x="372" y="533"/>
                  </a:cubicBezTo>
                  <a:cubicBezTo>
                    <a:pt x="348" y="554"/>
                    <a:pt x="335" y="589"/>
                    <a:pt x="335" y="636"/>
                  </a:cubicBezTo>
                  <a:cubicBezTo>
                    <a:pt x="335" y="643"/>
                    <a:pt x="341" y="649"/>
                    <a:pt x="348" y="649"/>
                  </a:cubicBezTo>
                  <a:lnTo>
                    <a:pt x="401" y="649"/>
                  </a:lnTo>
                  <a:cubicBezTo>
                    <a:pt x="408" y="649"/>
                    <a:pt x="414" y="644"/>
                    <a:pt x="414" y="636"/>
                  </a:cubicBezTo>
                  <a:cubicBezTo>
                    <a:pt x="415" y="614"/>
                    <a:pt x="419" y="597"/>
                    <a:pt x="427" y="587"/>
                  </a:cubicBezTo>
                  <a:cubicBezTo>
                    <a:pt x="435" y="578"/>
                    <a:pt x="446" y="573"/>
                    <a:pt x="463" y="573"/>
                  </a:cubicBezTo>
                  <a:cubicBezTo>
                    <a:pt x="479" y="573"/>
                    <a:pt x="490" y="577"/>
                    <a:pt x="497" y="586"/>
                  </a:cubicBezTo>
                  <a:cubicBezTo>
                    <a:pt x="505" y="596"/>
                    <a:pt x="509" y="607"/>
                    <a:pt x="509" y="621"/>
                  </a:cubicBezTo>
                  <a:cubicBezTo>
                    <a:pt x="509" y="632"/>
                    <a:pt x="506" y="641"/>
                    <a:pt x="501" y="648"/>
                  </a:cubicBezTo>
                  <a:cubicBezTo>
                    <a:pt x="496" y="655"/>
                    <a:pt x="490" y="659"/>
                    <a:pt x="481" y="661"/>
                  </a:cubicBezTo>
                  <a:cubicBezTo>
                    <a:pt x="470" y="664"/>
                    <a:pt x="451" y="665"/>
                    <a:pt x="426" y="665"/>
                  </a:cubicBezTo>
                  <a:cubicBezTo>
                    <a:pt x="419" y="665"/>
                    <a:pt x="413" y="671"/>
                    <a:pt x="413" y="679"/>
                  </a:cubicBezTo>
                  <a:lnTo>
                    <a:pt x="413" y="725"/>
                  </a:lnTo>
                  <a:cubicBezTo>
                    <a:pt x="413" y="729"/>
                    <a:pt x="414" y="732"/>
                    <a:pt x="417" y="735"/>
                  </a:cubicBezTo>
                  <a:cubicBezTo>
                    <a:pt x="420" y="737"/>
                    <a:pt x="423" y="739"/>
                    <a:pt x="426" y="739"/>
                  </a:cubicBezTo>
                  <a:lnTo>
                    <a:pt x="427" y="739"/>
                  </a:lnTo>
                  <a:cubicBezTo>
                    <a:pt x="432" y="738"/>
                    <a:pt x="437" y="738"/>
                    <a:pt x="442" y="738"/>
                  </a:cubicBezTo>
                  <a:cubicBezTo>
                    <a:pt x="471" y="738"/>
                    <a:pt x="493" y="744"/>
                    <a:pt x="506" y="755"/>
                  </a:cubicBezTo>
                  <a:cubicBezTo>
                    <a:pt x="518" y="765"/>
                    <a:pt x="524" y="778"/>
                    <a:pt x="524" y="794"/>
                  </a:cubicBezTo>
                  <a:cubicBezTo>
                    <a:pt x="524" y="810"/>
                    <a:pt x="519" y="822"/>
                    <a:pt x="508" y="832"/>
                  </a:cubicBezTo>
                  <a:cubicBezTo>
                    <a:pt x="498" y="842"/>
                    <a:pt x="483" y="847"/>
                    <a:pt x="464" y="847"/>
                  </a:cubicBezTo>
                  <a:cubicBezTo>
                    <a:pt x="443" y="847"/>
                    <a:pt x="427" y="841"/>
                    <a:pt x="414" y="828"/>
                  </a:cubicBezTo>
                  <a:cubicBezTo>
                    <a:pt x="402" y="815"/>
                    <a:pt x="395" y="796"/>
                    <a:pt x="394" y="771"/>
                  </a:cubicBezTo>
                  <a:cubicBezTo>
                    <a:pt x="394" y="764"/>
                    <a:pt x="388" y="758"/>
                    <a:pt x="381" y="758"/>
                  </a:cubicBezTo>
                  <a:lnTo>
                    <a:pt x="331" y="758"/>
                  </a:lnTo>
                  <a:cubicBezTo>
                    <a:pt x="324" y="758"/>
                    <a:pt x="318" y="764"/>
                    <a:pt x="318" y="771"/>
                  </a:cubicBezTo>
                  <a:cubicBezTo>
                    <a:pt x="318" y="816"/>
                    <a:pt x="330" y="852"/>
                    <a:pt x="353" y="878"/>
                  </a:cubicBezTo>
                  <a:cubicBezTo>
                    <a:pt x="377" y="905"/>
                    <a:pt x="413" y="918"/>
                    <a:pt x="461" y="918"/>
                  </a:cubicBezTo>
                  <a:cubicBezTo>
                    <a:pt x="499" y="918"/>
                    <a:pt x="532" y="908"/>
                    <a:pt x="560" y="887"/>
                  </a:cubicBezTo>
                  <a:cubicBezTo>
                    <a:pt x="589" y="865"/>
                    <a:pt x="604" y="833"/>
                    <a:pt x="604" y="790"/>
                  </a:cubicBezTo>
                  <a:cubicBezTo>
                    <a:pt x="604" y="747"/>
                    <a:pt x="585" y="716"/>
                    <a:pt x="549" y="697"/>
                  </a:cubicBezTo>
                  <a:close/>
                  <a:moveTo>
                    <a:pt x="815" y="516"/>
                  </a:moveTo>
                  <a:lnTo>
                    <a:pt x="713" y="516"/>
                  </a:lnTo>
                  <a:cubicBezTo>
                    <a:pt x="706" y="516"/>
                    <a:pt x="700" y="521"/>
                    <a:pt x="700" y="529"/>
                  </a:cubicBezTo>
                  <a:lnTo>
                    <a:pt x="700" y="574"/>
                  </a:lnTo>
                  <a:cubicBezTo>
                    <a:pt x="700" y="581"/>
                    <a:pt x="706" y="587"/>
                    <a:pt x="713" y="587"/>
                  </a:cubicBezTo>
                  <a:lnTo>
                    <a:pt x="750" y="587"/>
                  </a:lnTo>
                  <a:lnTo>
                    <a:pt x="750" y="890"/>
                  </a:lnTo>
                  <a:cubicBezTo>
                    <a:pt x="750" y="897"/>
                    <a:pt x="756" y="903"/>
                    <a:pt x="763" y="903"/>
                  </a:cubicBezTo>
                  <a:lnTo>
                    <a:pt x="815" y="903"/>
                  </a:lnTo>
                  <a:cubicBezTo>
                    <a:pt x="822" y="903"/>
                    <a:pt x="828" y="897"/>
                    <a:pt x="828" y="890"/>
                  </a:cubicBezTo>
                  <a:lnTo>
                    <a:pt x="828" y="529"/>
                  </a:lnTo>
                  <a:cubicBezTo>
                    <a:pt x="828" y="521"/>
                    <a:pt x="822" y="516"/>
                    <a:pt x="815" y="516"/>
                  </a:cubicBezTo>
                  <a:close/>
                  <a:moveTo>
                    <a:pt x="889" y="254"/>
                  </a:moveTo>
                  <a:cubicBezTo>
                    <a:pt x="908" y="254"/>
                    <a:pt x="923" y="239"/>
                    <a:pt x="923" y="220"/>
                  </a:cubicBezTo>
                  <a:lnTo>
                    <a:pt x="923" y="34"/>
                  </a:lnTo>
                  <a:cubicBezTo>
                    <a:pt x="923" y="15"/>
                    <a:pt x="908" y="0"/>
                    <a:pt x="889" y="0"/>
                  </a:cubicBezTo>
                  <a:cubicBezTo>
                    <a:pt x="870" y="0"/>
                    <a:pt x="855" y="15"/>
                    <a:pt x="855" y="34"/>
                  </a:cubicBezTo>
                  <a:lnTo>
                    <a:pt x="855" y="220"/>
                  </a:lnTo>
                  <a:cubicBezTo>
                    <a:pt x="855" y="239"/>
                    <a:pt x="870" y="254"/>
                    <a:pt x="889" y="254"/>
                  </a:cubicBezTo>
                  <a:close/>
                  <a:moveTo>
                    <a:pt x="1039" y="964"/>
                  </a:moveTo>
                  <a:cubicBezTo>
                    <a:pt x="1039" y="980"/>
                    <a:pt x="1026" y="993"/>
                    <a:pt x="1011" y="993"/>
                  </a:cubicBezTo>
                  <a:lnTo>
                    <a:pt x="135" y="993"/>
                  </a:lnTo>
                  <a:cubicBezTo>
                    <a:pt x="120" y="993"/>
                    <a:pt x="107" y="980"/>
                    <a:pt x="107" y="964"/>
                  </a:cubicBezTo>
                  <a:lnTo>
                    <a:pt x="107" y="448"/>
                  </a:lnTo>
                  <a:cubicBezTo>
                    <a:pt x="107" y="432"/>
                    <a:pt x="120" y="419"/>
                    <a:pt x="135" y="419"/>
                  </a:cubicBezTo>
                  <a:lnTo>
                    <a:pt x="1011" y="419"/>
                  </a:lnTo>
                  <a:cubicBezTo>
                    <a:pt x="1026" y="419"/>
                    <a:pt x="1039" y="432"/>
                    <a:pt x="1039" y="448"/>
                  </a:cubicBezTo>
                  <a:lnTo>
                    <a:pt x="1039" y="964"/>
                  </a:lnTo>
                  <a:close/>
                  <a:moveTo>
                    <a:pt x="1011" y="128"/>
                  </a:moveTo>
                  <a:lnTo>
                    <a:pt x="977" y="128"/>
                  </a:lnTo>
                  <a:lnTo>
                    <a:pt x="977" y="220"/>
                  </a:lnTo>
                  <a:cubicBezTo>
                    <a:pt x="977" y="268"/>
                    <a:pt x="937" y="308"/>
                    <a:pt x="889" y="308"/>
                  </a:cubicBezTo>
                  <a:cubicBezTo>
                    <a:pt x="841" y="308"/>
                    <a:pt x="801" y="268"/>
                    <a:pt x="801" y="220"/>
                  </a:cubicBezTo>
                  <a:lnTo>
                    <a:pt x="801" y="128"/>
                  </a:lnTo>
                  <a:lnTo>
                    <a:pt x="344" y="128"/>
                  </a:lnTo>
                  <a:lnTo>
                    <a:pt x="344" y="220"/>
                  </a:lnTo>
                  <a:cubicBezTo>
                    <a:pt x="344" y="268"/>
                    <a:pt x="305" y="308"/>
                    <a:pt x="257" y="308"/>
                  </a:cubicBezTo>
                  <a:cubicBezTo>
                    <a:pt x="208" y="308"/>
                    <a:pt x="169" y="268"/>
                    <a:pt x="169" y="220"/>
                  </a:cubicBezTo>
                  <a:lnTo>
                    <a:pt x="169" y="128"/>
                  </a:lnTo>
                  <a:lnTo>
                    <a:pt x="135" y="128"/>
                  </a:lnTo>
                  <a:cubicBezTo>
                    <a:pt x="61" y="128"/>
                    <a:pt x="0" y="189"/>
                    <a:pt x="0" y="264"/>
                  </a:cubicBezTo>
                  <a:lnTo>
                    <a:pt x="0" y="966"/>
                  </a:lnTo>
                  <a:cubicBezTo>
                    <a:pt x="0" y="1041"/>
                    <a:pt x="61" y="1102"/>
                    <a:pt x="135" y="1102"/>
                  </a:cubicBezTo>
                  <a:lnTo>
                    <a:pt x="1011" y="1102"/>
                  </a:lnTo>
                  <a:cubicBezTo>
                    <a:pt x="1085" y="1102"/>
                    <a:pt x="1145" y="1041"/>
                    <a:pt x="1145" y="966"/>
                  </a:cubicBezTo>
                  <a:lnTo>
                    <a:pt x="1145" y="264"/>
                  </a:lnTo>
                  <a:cubicBezTo>
                    <a:pt x="1145" y="189"/>
                    <a:pt x="1085" y="128"/>
                    <a:pt x="1011" y="128"/>
                  </a:cubicBezTo>
                  <a:close/>
                  <a:moveTo>
                    <a:pt x="257" y="254"/>
                  </a:moveTo>
                  <a:cubicBezTo>
                    <a:pt x="276" y="254"/>
                    <a:pt x="291" y="239"/>
                    <a:pt x="291" y="220"/>
                  </a:cubicBezTo>
                  <a:lnTo>
                    <a:pt x="291" y="34"/>
                  </a:lnTo>
                  <a:cubicBezTo>
                    <a:pt x="291" y="15"/>
                    <a:pt x="276" y="0"/>
                    <a:pt x="257" y="0"/>
                  </a:cubicBezTo>
                  <a:cubicBezTo>
                    <a:pt x="238" y="0"/>
                    <a:pt x="222" y="15"/>
                    <a:pt x="222" y="34"/>
                  </a:cubicBezTo>
                  <a:lnTo>
                    <a:pt x="222" y="220"/>
                  </a:lnTo>
                  <a:cubicBezTo>
                    <a:pt x="222" y="239"/>
                    <a:pt x="238" y="254"/>
                    <a:pt x="257" y="254"/>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2111942698"/>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additive="base">
                                        <p:cTn id="7" dur="300" fill="hold"/>
                                        <p:tgtEl>
                                          <p:spTgt spid="7172"/>
                                        </p:tgtEl>
                                        <p:attrNameLst>
                                          <p:attrName>ppt_x</p:attrName>
                                        </p:attrNameLst>
                                      </p:cBhvr>
                                      <p:tavLst>
                                        <p:tav tm="0">
                                          <p:val>
                                            <p:strVal val="0-#ppt_w/2"/>
                                          </p:val>
                                        </p:tav>
                                        <p:tav tm="100000">
                                          <p:val>
                                            <p:strVal val="#ppt_x"/>
                                          </p:val>
                                        </p:tav>
                                      </p:tavLst>
                                    </p:anim>
                                    <p:anim calcmode="lin" valueType="num">
                                      <p:cBhvr additive="base">
                                        <p:cTn id="8" dur="300" fill="hold"/>
                                        <p:tgtEl>
                                          <p:spTgt spid="717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7173"/>
                                        </p:tgtEl>
                                        <p:attrNameLst>
                                          <p:attrName>style.visibility</p:attrName>
                                        </p:attrNameLst>
                                      </p:cBhvr>
                                      <p:to>
                                        <p:strVal val="visible"/>
                                      </p:to>
                                    </p:set>
                                    <p:anim calcmode="lin" valueType="num">
                                      <p:cBhvr additive="base">
                                        <p:cTn id="12" dur="500" fill="hold"/>
                                        <p:tgtEl>
                                          <p:spTgt spid="7173"/>
                                        </p:tgtEl>
                                        <p:attrNameLst>
                                          <p:attrName>ppt_x</p:attrName>
                                        </p:attrNameLst>
                                      </p:cBhvr>
                                      <p:tavLst>
                                        <p:tav tm="0">
                                          <p:val>
                                            <p:strVal val="1+#ppt_w/2"/>
                                          </p:val>
                                        </p:tav>
                                        <p:tav tm="100000">
                                          <p:val>
                                            <p:strVal val="#ppt_x"/>
                                          </p:val>
                                        </p:tav>
                                      </p:tavLst>
                                    </p:anim>
                                    <p:anim calcmode="lin" valueType="num">
                                      <p:cBhvr additive="base">
                                        <p:cTn id="13" dur="500" fill="hold"/>
                                        <p:tgtEl>
                                          <p:spTgt spid="717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170"/>
                                        </p:tgtEl>
                                        <p:attrNameLst>
                                          <p:attrName>style.visibility</p:attrName>
                                        </p:attrNameLst>
                                      </p:cBhvr>
                                      <p:to>
                                        <p:strVal val="visible"/>
                                      </p:to>
                                    </p:set>
                                    <p:anim calcmode="lin" valueType="num">
                                      <p:cBhvr>
                                        <p:cTn id="17" dur="500" fill="hold"/>
                                        <p:tgtEl>
                                          <p:spTgt spid="717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170"/>
                                        </p:tgtEl>
                                        <p:attrNameLst>
                                          <p:attrName>ppt_y</p:attrName>
                                        </p:attrNameLst>
                                      </p:cBhvr>
                                      <p:tavLst>
                                        <p:tav tm="0">
                                          <p:val>
                                            <p:strVal val="#ppt_y"/>
                                          </p:val>
                                        </p:tav>
                                        <p:tav tm="100000">
                                          <p:val>
                                            <p:strVal val="#ppt_y"/>
                                          </p:val>
                                        </p:tav>
                                      </p:tavLst>
                                    </p:anim>
                                    <p:anim calcmode="lin" valueType="num">
                                      <p:cBhvr>
                                        <p:cTn id="19" dur="500" fill="hold"/>
                                        <p:tgtEl>
                                          <p:spTgt spid="717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17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170"/>
                                        </p:tgtEl>
                                      </p:cBhvr>
                                    </p:animEffect>
                                  </p:childTnLst>
                                </p:cTn>
                              </p:par>
                            </p:childTnLst>
                          </p:cTn>
                        </p:par>
                        <p:par>
                          <p:cTn id="22" fill="hold" nodeType="afterGroup">
                            <p:stCondLst>
                              <p:cond delay="1350"/>
                            </p:stCondLst>
                            <p:childTnLst>
                              <p:par>
                                <p:cTn id="23" presetID="20" presetClass="entr" presetSubtype="0" fill="hold" nodeType="afterEffect">
                                  <p:stCondLst>
                                    <p:cond delay="0"/>
                                  </p:stCondLst>
                                  <p:childTnLst>
                                    <p:set>
                                      <p:cBhvr>
                                        <p:cTn id="24" dur="1" fill="hold">
                                          <p:stCondLst>
                                            <p:cond delay="0"/>
                                          </p:stCondLst>
                                        </p:cTn>
                                        <p:tgtEl>
                                          <p:spTgt spid="7190"/>
                                        </p:tgtEl>
                                        <p:attrNameLst>
                                          <p:attrName>style.visibility</p:attrName>
                                        </p:attrNameLst>
                                      </p:cBhvr>
                                      <p:to>
                                        <p:strVal val="visible"/>
                                      </p:to>
                                    </p:set>
                                    <p:animEffect transition="in" filter="wedge">
                                      <p:cBhvr>
                                        <p:cTn id="25" dur="2000"/>
                                        <p:tgtEl>
                                          <p:spTgt spid="7190"/>
                                        </p:tgtEl>
                                      </p:cBhvr>
                                    </p:animEffect>
                                  </p:childTnLst>
                                </p:cTn>
                              </p:par>
                            </p:childTnLst>
                          </p:cTn>
                        </p:par>
                        <p:par>
                          <p:cTn id="26" fill="hold" nodeType="afterGroup">
                            <p:stCondLst>
                              <p:cond delay="3350"/>
                            </p:stCondLst>
                            <p:childTnLst>
                              <p:par>
                                <p:cTn id="27" presetID="22" presetClass="entr" presetSubtype="2" fill="hold" nodeType="afterEffect">
                                  <p:stCondLst>
                                    <p:cond delay="0"/>
                                  </p:stCondLst>
                                  <p:childTnLst>
                                    <p:set>
                                      <p:cBhvr>
                                        <p:cTn id="28" dur="1" fill="hold">
                                          <p:stCondLst>
                                            <p:cond delay="0"/>
                                          </p:stCondLst>
                                        </p:cTn>
                                        <p:tgtEl>
                                          <p:spTgt spid="7174"/>
                                        </p:tgtEl>
                                        <p:attrNameLst>
                                          <p:attrName>style.visibility</p:attrName>
                                        </p:attrNameLst>
                                      </p:cBhvr>
                                      <p:to>
                                        <p:strVal val="visible"/>
                                      </p:to>
                                    </p:set>
                                    <p:animEffect transition="in" filter="wipe(right)">
                                      <p:cBhvr>
                                        <p:cTn id="29" dur="500"/>
                                        <p:tgtEl>
                                          <p:spTgt spid="7174"/>
                                        </p:tgtEl>
                                      </p:cBhvr>
                                    </p:animEffect>
                                  </p:childTnLst>
                                </p:cTn>
                              </p:par>
                            </p:childTnLst>
                          </p:cTn>
                        </p:par>
                        <p:par>
                          <p:cTn id="30" fill="hold" nodeType="afterGroup">
                            <p:stCondLst>
                              <p:cond delay="3850"/>
                            </p:stCondLst>
                            <p:childTnLst>
                              <p:par>
                                <p:cTn id="31" presetID="16" presetClass="entr" presetSubtype="42" fill="hold" nodeType="afterEffect">
                                  <p:stCondLst>
                                    <p:cond delay="0"/>
                                  </p:stCondLst>
                                  <p:childTnLst>
                                    <p:set>
                                      <p:cBhvr>
                                        <p:cTn id="32" dur="1" fill="hold">
                                          <p:stCondLst>
                                            <p:cond delay="0"/>
                                          </p:stCondLst>
                                        </p:cTn>
                                        <p:tgtEl>
                                          <p:spTgt spid="7209"/>
                                        </p:tgtEl>
                                        <p:attrNameLst>
                                          <p:attrName>style.visibility</p:attrName>
                                        </p:attrNameLst>
                                      </p:cBhvr>
                                      <p:to>
                                        <p:strVal val="visible"/>
                                      </p:to>
                                    </p:set>
                                    <p:animEffect transition="in" filter="barn(outHorizontal)">
                                      <p:cBhvr>
                                        <p:cTn id="33" dur="500"/>
                                        <p:tgtEl>
                                          <p:spTgt spid="7209"/>
                                        </p:tgtEl>
                                      </p:cBhvr>
                                    </p:animEffect>
                                  </p:childTnLst>
                                </p:cTn>
                              </p:par>
                            </p:childTnLst>
                          </p:cTn>
                        </p:par>
                        <p:par>
                          <p:cTn id="34" fill="hold" nodeType="afterGroup">
                            <p:stCondLst>
                              <p:cond delay="4350"/>
                            </p:stCondLst>
                            <p:childTnLst>
                              <p:par>
                                <p:cTn id="35" presetID="22" presetClass="entr" presetSubtype="8" fill="hold" nodeType="afterEffect">
                                  <p:stCondLst>
                                    <p:cond delay="0"/>
                                  </p:stCondLst>
                                  <p:childTnLst>
                                    <p:set>
                                      <p:cBhvr>
                                        <p:cTn id="36" dur="1" fill="hold">
                                          <p:stCondLst>
                                            <p:cond delay="0"/>
                                          </p:stCondLst>
                                        </p:cTn>
                                        <p:tgtEl>
                                          <p:spTgt spid="7178"/>
                                        </p:tgtEl>
                                        <p:attrNameLst>
                                          <p:attrName>style.visibility</p:attrName>
                                        </p:attrNameLst>
                                      </p:cBhvr>
                                      <p:to>
                                        <p:strVal val="visible"/>
                                      </p:to>
                                    </p:set>
                                    <p:animEffect transition="in" filter="wipe(left)">
                                      <p:cBhvr>
                                        <p:cTn id="37" dur="1000"/>
                                        <p:tgtEl>
                                          <p:spTgt spid="7178"/>
                                        </p:tgtEl>
                                      </p:cBhvr>
                                    </p:animEffect>
                                  </p:childTnLst>
                                </p:cTn>
                              </p:par>
                            </p:childTnLst>
                          </p:cTn>
                        </p:par>
                        <p:par>
                          <p:cTn id="38" fill="hold" nodeType="afterGroup">
                            <p:stCondLst>
                              <p:cond delay="5350"/>
                            </p:stCondLst>
                            <p:childTnLst>
                              <p:par>
                                <p:cTn id="39" presetID="16" presetClass="entr" presetSubtype="42" fill="hold" nodeType="afterEffect">
                                  <p:stCondLst>
                                    <p:cond delay="0"/>
                                  </p:stCondLst>
                                  <p:childTnLst>
                                    <p:set>
                                      <p:cBhvr>
                                        <p:cTn id="40" dur="1" fill="hold">
                                          <p:stCondLst>
                                            <p:cond delay="0"/>
                                          </p:stCondLst>
                                        </p:cTn>
                                        <p:tgtEl>
                                          <p:spTgt spid="7213"/>
                                        </p:tgtEl>
                                        <p:attrNameLst>
                                          <p:attrName>style.visibility</p:attrName>
                                        </p:attrNameLst>
                                      </p:cBhvr>
                                      <p:to>
                                        <p:strVal val="visible"/>
                                      </p:to>
                                    </p:set>
                                    <p:animEffect transition="in" filter="barn(outHorizontal)">
                                      <p:cBhvr>
                                        <p:cTn id="41" dur="500"/>
                                        <p:tgtEl>
                                          <p:spTgt spid="7213"/>
                                        </p:tgtEl>
                                      </p:cBhvr>
                                    </p:animEffect>
                                  </p:childTnLst>
                                </p:cTn>
                              </p:par>
                            </p:childTnLst>
                          </p:cTn>
                        </p:par>
                        <p:par>
                          <p:cTn id="42" fill="hold" nodeType="afterGroup">
                            <p:stCondLst>
                              <p:cond delay="5850"/>
                            </p:stCondLst>
                            <p:childTnLst>
                              <p:par>
                                <p:cTn id="43" presetID="22" presetClass="entr" presetSubtype="4" fill="hold" nodeType="afterEffect">
                                  <p:stCondLst>
                                    <p:cond delay="0"/>
                                  </p:stCondLst>
                                  <p:childTnLst>
                                    <p:set>
                                      <p:cBhvr>
                                        <p:cTn id="44" dur="1" fill="hold">
                                          <p:stCondLst>
                                            <p:cond delay="0"/>
                                          </p:stCondLst>
                                        </p:cTn>
                                        <p:tgtEl>
                                          <p:spTgt spid="7186"/>
                                        </p:tgtEl>
                                        <p:attrNameLst>
                                          <p:attrName>style.visibility</p:attrName>
                                        </p:attrNameLst>
                                      </p:cBhvr>
                                      <p:to>
                                        <p:strVal val="visible"/>
                                      </p:to>
                                    </p:set>
                                    <p:animEffect transition="in" filter="wipe(down)">
                                      <p:cBhvr>
                                        <p:cTn id="45" dur="500"/>
                                        <p:tgtEl>
                                          <p:spTgt spid="7186"/>
                                        </p:tgtEl>
                                      </p:cBhvr>
                                    </p:animEffect>
                                  </p:childTnLst>
                                </p:cTn>
                              </p:par>
                            </p:childTnLst>
                          </p:cTn>
                        </p:par>
                        <p:par>
                          <p:cTn id="46" fill="hold" nodeType="afterGroup">
                            <p:stCondLst>
                              <p:cond delay="6350"/>
                            </p:stCondLst>
                            <p:childTnLst>
                              <p:par>
                                <p:cTn id="47" presetID="16" presetClass="entr" presetSubtype="26" fill="hold" nodeType="afterEffect">
                                  <p:stCondLst>
                                    <p:cond delay="0"/>
                                  </p:stCondLst>
                                  <p:childTnLst>
                                    <p:set>
                                      <p:cBhvr>
                                        <p:cTn id="48" dur="1" fill="hold">
                                          <p:stCondLst>
                                            <p:cond delay="0"/>
                                          </p:stCondLst>
                                        </p:cTn>
                                        <p:tgtEl>
                                          <p:spTgt spid="7221"/>
                                        </p:tgtEl>
                                        <p:attrNameLst>
                                          <p:attrName>style.visibility</p:attrName>
                                        </p:attrNameLst>
                                      </p:cBhvr>
                                      <p:to>
                                        <p:strVal val="visible"/>
                                      </p:to>
                                    </p:set>
                                    <p:animEffect transition="in" filter="barn(inHorizontal)">
                                      <p:cBhvr>
                                        <p:cTn id="49" dur="500"/>
                                        <p:tgtEl>
                                          <p:spTgt spid="7221"/>
                                        </p:tgtEl>
                                      </p:cBhvr>
                                    </p:animEffect>
                                  </p:childTnLst>
                                </p:cTn>
                              </p:par>
                            </p:childTnLst>
                          </p:cTn>
                        </p:par>
                        <p:par>
                          <p:cTn id="50" fill="hold" nodeType="afterGroup">
                            <p:stCondLst>
                              <p:cond delay="6850"/>
                            </p:stCondLst>
                            <p:childTnLst>
                              <p:par>
                                <p:cTn id="51" presetID="22" presetClass="entr" presetSubtype="4" fill="hold" nodeType="afterEffect">
                                  <p:stCondLst>
                                    <p:cond delay="0"/>
                                  </p:stCondLst>
                                  <p:childTnLst>
                                    <p:set>
                                      <p:cBhvr>
                                        <p:cTn id="52" dur="1" fill="hold">
                                          <p:stCondLst>
                                            <p:cond delay="0"/>
                                          </p:stCondLst>
                                        </p:cTn>
                                        <p:tgtEl>
                                          <p:spTgt spid="7182"/>
                                        </p:tgtEl>
                                        <p:attrNameLst>
                                          <p:attrName>style.visibility</p:attrName>
                                        </p:attrNameLst>
                                      </p:cBhvr>
                                      <p:to>
                                        <p:strVal val="visible"/>
                                      </p:to>
                                    </p:set>
                                    <p:animEffect transition="in" filter="wipe(down)">
                                      <p:cBhvr>
                                        <p:cTn id="53" dur="500"/>
                                        <p:tgtEl>
                                          <p:spTgt spid="7182"/>
                                        </p:tgtEl>
                                      </p:cBhvr>
                                    </p:animEffect>
                                  </p:childTnLst>
                                </p:cTn>
                              </p:par>
                            </p:childTnLst>
                          </p:cTn>
                        </p:par>
                        <p:par>
                          <p:cTn id="54" fill="hold" nodeType="afterGroup">
                            <p:stCondLst>
                              <p:cond delay="7350"/>
                            </p:stCondLst>
                            <p:childTnLst>
                              <p:par>
                                <p:cTn id="55" presetID="16" presetClass="entr" presetSubtype="26" fill="hold" nodeType="afterEffect">
                                  <p:stCondLst>
                                    <p:cond delay="0"/>
                                  </p:stCondLst>
                                  <p:childTnLst>
                                    <p:set>
                                      <p:cBhvr>
                                        <p:cTn id="56" dur="1" fill="hold">
                                          <p:stCondLst>
                                            <p:cond delay="0"/>
                                          </p:stCondLst>
                                        </p:cTn>
                                        <p:tgtEl>
                                          <p:spTgt spid="7217"/>
                                        </p:tgtEl>
                                        <p:attrNameLst>
                                          <p:attrName>style.visibility</p:attrName>
                                        </p:attrNameLst>
                                      </p:cBhvr>
                                      <p:to>
                                        <p:strVal val="visible"/>
                                      </p:to>
                                    </p:set>
                                    <p:animEffect transition="in" filter="barn(inHorizontal)">
                                      <p:cBhvr>
                                        <p:cTn id="57" dur="500"/>
                                        <p:tgtEl>
                                          <p:spTgt spid="7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2" grpId="0" animBg="1" autoUpdateAnimBg="0"/>
      <p:bldP spid="7173"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圆角矩形 5"/>
          <p:cNvSpPr>
            <a:spLocks/>
          </p:cNvSpPr>
          <p:nvPr/>
        </p:nvSpPr>
        <p:spPr bwMode="auto">
          <a:xfrm>
            <a:off x="3433613" y="3248555"/>
            <a:ext cx="2448159" cy="427268"/>
          </a:xfrm>
          <a:custGeom>
            <a:avLst/>
            <a:gdLst>
              <a:gd name="T0" fmla="*/ 0 w 3265930"/>
              <a:gd name="T1" fmla="*/ 0 h 569236"/>
              <a:gd name="T2" fmla="*/ 2980100 w 3265930"/>
              <a:gd name="T3" fmla="*/ 0 h 569236"/>
              <a:gd name="T4" fmla="*/ 3264601 w 3265930"/>
              <a:gd name="T5" fmla="*/ 285635 h 569236"/>
              <a:gd name="T6" fmla="*/ 2980100 w 3265930"/>
              <a:gd name="T7" fmla="*/ 571270 h 569236"/>
              <a:gd name="T8" fmla="*/ 0 w 3265930"/>
              <a:gd name="T9" fmla="*/ 571270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19" name="圆角矩形 5"/>
          <p:cNvSpPr>
            <a:spLocks/>
          </p:cNvSpPr>
          <p:nvPr/>
        </p:nvSpPr>
        <p:spPr bwMode="auto">
          <a:xfrm>
            <a:off x="3433613" y="1384765"/>
            <a:ext cx="2448159" cy="426077"/>
          </a:xfrm>
          <a:custGeom>
            <a:avLst/>
            <a:gdLst>
              <a:gd name="T0" fmla="*/ 0 w 3265930"/>
              <a:gd name="T1" fmla="*/ 0 h 569236"/>
              <a:gd name="T2" fmla="*/ 2980100 w 3265930"/>
              <a:gd name="T3" fmla="*/ 0 h 569236"/>
              <a:gd name="T4" fmla="*/ 3264601 w 3265930"/>
              <a:gd name="T5" fmla="*/ 283254 h 569236"/>
              <a:gd name="T6" fmla="*/ 2980100 w 3265930"/>
              <a:gd name="T7" fmla="*/ 566507 h 569236"/>
              <a:gd name="T8" fmla="*/ 0 w 3265930"/>
              <a:gd name="T9" fmla="*/ 566507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0" name="TextBox 5"/>
          <p:cNvSpPr txBox="1">
            <a:spLocks noChangeArrowheads="1"/>
          </p:cNvSpPr>
          <p:nvPr/>
        </p:nvSpPr>
        <p:spPr bwMode="auto">
          <a:xfrm>
            <a:off x="3915627" y="1447844"/>
            <a:ext cx="153118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a:solidFill>
                  <a:schemeClr val="tx2"/>
                </a:solidFill>
                <a:latin typeface="微软雅黑" panose="020B0503020204020204" pitchFamily="34" charset="-122"/>
                <a:ea typeface="微软雅黑" panose="020B0503020204020204" pitchFamily="34" charset="-122"/>
              </a:rPr>
              <a:t>请输入您的标题</a:t>
            </a:r>
          </a:p>
        </p:txBody>
      </p:sp>
      <p:sp>
        <p:nvSpPr>
          <p:cNvPr id="9221" name="空心弧 6"/>
          <p:cNvSpPr>
            <a:spLocks/>
          </p:cNvSpPr>
          <p:nvPr/>
        </p:nvSpPr>
        <p:spPr bwMode="auto">
          <a:xfrm flipV="1">
            <a:off x="1635280" y="1050330"/>
            <a:ext cx="1094947" cy="1094947"/>
          </a:xfrm>
          <a:custGeom>
            <a:avLst/>
            <a:gdLst>
              <a:gd name="T0" fmla="*/ 725090 w 1460631"/>
              <a:gd name="T1" fmla="*/ 1460221 h 1460631"/>
              <a:gd name="T2" fmla="*/ 1643 w 1460631"/>
              <a:gd name="T3" fmla="*/ 779065 h 1460631"/>
              <a:gd name="T4" fmla="*/ 627465 w 1460631"/>
              <a:gd name="T5" fmla="*/ 7251 h 1460631"/>
              <a:gd name="T6" fmla="*/ 1443423 w 1460631"/>
              <a:gd name="T7" fmla="*/ 574315 h 1460631"/>
              <a:gd name="T8" fmla="*/ 1193566 w 1460631"/>
              <a:gd name="T9" fmla="*/ 628893 h 1460631"/>
              <a:gd name="T10" fmla="*/ 663420 w 1460631"/>
              <a:gd name="T11" fmla="*/ 260459 h 1460631"/>
              <a:gd name="T12" fmla="*/ 256813 w 1460631"/>
              <a:gd name="T13" fmla="*/ 761922 h 1460631"/>
              <a:gd name="T14" fmla="*/ 726852 w 1460631"/>
              <a:gd name="T15" fmla="*/ 1204482 h 1460631"/>
              <a:gd name="T16" fmla="*/ 725090 w 1460631"/>
              <a:gd name="T17" fmla="*/ 1460221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2" name="空心弧 7"/>
          <p:cNvSpPr>
            <a:spLocks/>
          </p:cNvSpPr>
          <p:nvPr/>
        </p:nvSpPr>
        <p:spPr bwMode="auto">
          <a:xfrm rot="10800000" flipV="1">
            <a:off x="2513618" y="1245516"/>
            <a:ext cx="1094947" cy="1094947"/>
          </a:xfrm>
          <a:custGeom>
            <a:avLst/>
            <a:gdLst>
              <a:gd name="T0" fmla="*/ 725090 w 1460631"/>
              <a:gd name="T1" fmla="*/ 1460221 h 1460631"/>
              <a:gd name="T2" fmla="*/ 1643 w 1460631"/>
              <a:gd name="T3" fmla="*/ 779065 h 1460631"/>
              <a:gd name="T4" fmla="*/ 627465 w 1460631"/>
              <a:gd name="T5" fmla="*/ 7251 h 1460631"/>
              <a:gd name="T6" fmla="*/ 1443423 w 1460631"/>
              <a:gd name="T7" fmla="*/ 574315 h 1460631"/>
              <a:gd name="T8" fmla="*/ 1193566 w 1460631"/>
              <a:gd name="T9" fmla="*/ 628893 h 1460631"/>
              <a:gd name="T10" fmla="*/ 663420 w 1460631"/>
              <a:gd name="T11" fmla="*/ 260459 h 1460631"/>
              <a:gd name="T12" fmla="*/ 256813 w 1460631"/>
              <a:gd name="T13" fmla="*/ 761922 h 1460631"/>
              <a:gd name="T14" fmla="*/ 726852 w 1460631"/>
              <a:gd name="T15" fmla="*/ 1204482 h 1460631"/>
              <a:gd name="T16" fmla="*/ 725090 w 1460631"/>
              <a:gd name="T17" fmla="*/ 1460221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2B2E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3" name="空心弧 8"/>
          <p:cNvSpPr>
            <a:spLocks/>
          </p:cNvSpPr>
          <p:nvPr/>
        </p:nvSpPr>
        <p:spPr bwMode="auto">
          <a:xfrm rot="4631023" flipV="1">
            <a:off x="2538612" y="2153608"/>
            <a:ext cx="1094947" cy="1094947"/>
          </a:xfrm>
          <a:custGeom>
            <a:avLst/>
            <a:gdLst>
              <a:gd name="T0" fmla="*/ 12272 w 1460631"/>
              <a:gd name="T1" fmla="*/ 863420 h 1460631"/>
              <a:gd name="T2" fmla="*/ 585549 w 1460631"/>
              <a:gd name="T3" fmla="*/ 14456 h 1460631"/>
              <a:gd name="T4" fmla="*/ 1443423 w 1460631"/>
              <a:gd name="T5" fmla="*/ 574315 h 1460631"/>
              <a:gd name="T6" fmla="*/ 1193566 w 1460631"/>
              <a:gd name="T7" fmla="*/ 628893 h 1460631"/>
              <a:gd name="T8" fmla="*/ 636190 w 1460631"/>
              <a:gd name="T9" fmla="*/ 265138 h 1460631"/>
              <a:gd name="T10" fmla="*/ 263718 w 1460631"/>
              <a:gd name="T11" fmla="*/ 816728 h 1460631"/>
              <a:gd name="T12" fmla="*/ 12272 w 1460631"/>
              <a:gd name="T13" fmla="*/ 863420 h 14606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60631" h="1460631">
                <a:moveTo>
                  <a:pt x="12275" y="863651"/>
                </a:moveTo>
                <a:cubicBezTo>
                  <a:pt x="-60547" y="471489"/>
                  <a:pt x="194740" y="93437"/>
                  <a:pt x="585708" y="14459"/>
                </a:cubicBezTo>
                <a:cubicBezTo>
                  <a:pt x="976676" y="-64519"/>
                  <a:pt x="1358695" y="184793"/>
                  <a:pt x="1443810" y="574471"/>
                </a:cubicBezTo>
                <a:lnTo>
                  <a:pt x="1193887" y="629061"/>
                </a:lnTo>
                <a:cubicBezTo>
                  <a:pt x="1138586" y="375879"/>
                  <a:pt x="890381" y="213896"/>
                  <a:pt x="636361" y="265210"/>
                </a:cubicBezTo>
                <a:cubicBezTo>
                  <a:pt x="382341" y="316524"/>
                  <a:pt x="216476" y="562152"/>
                  <a:pt x="263790" y="816947"/>
                </a:cubicBezTo>
                <a:lnTo>
                  <a:pt x="12275" y="8636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4" name="空心弧 9"/>
          <p:cNvSpPr>
            <a:spLocks/>
          </p:cNvSpPr>
          <p:nvPr/>
        </p:nvSpPr>
        <p:spPr bwMode="auto">
          <a:xfrm>
            <a:off x="1650753" y="3248555"/>
            <a:ext cx="1094947" cy="1094947"/>
          </a:xfrm>
          <a:custGeom>
            <a:avLst/>
            <a:gdLst>
              <a:gd name="T0" fmla="*/ 725090 w 1460631"/>
              <a:gd name="T1" fmla="*/ 1460221 h 1460631"/>
              <a:gd name="T2" fmla="*/ 1643 w 1460631"/>
              <a:gd name="T3" fmla="*/ 779065 h 1460631"/>
              <a:gd name="T4" fmla="*/ 627465 w 1460631"/>
              <a:gd name="T5" fmla="*/ 7251 h 1460631"/>
              <a:gd name="T6" fmla="*/ 1443423 w 1460631"/>
              <a:gd name="T7" fmla="*/ 574315 h 1460631"/>
              <a:gd name="T8" fmla="*/ 1193566 w 1460631"/>
              <a:gd name="T9" fmla="*/ 628893 h 1460631"/>
              <a:gd name="T10" fmla="*/ 663420 w 1460631"/>
              <a:gd name="T11" fmla="*/ 260459 h 1460631"/>
              <a:gd name="T12" fmla="*/ 256813 w 1460631"/>
              <a:gd name="T13" fmla="*/ 761922 h 1460631"/>
              <a:gd name="T14" fmla="*/ 726852 w 1460631"/>
              <a:gd name="T15" fmla="*/ 1204482 h 1460631"/>
              <a:gd name="T16" fmla="*/ 725090 w 1460631"/>
              <a:gd name="T17" fmla="*/ 1460221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5" name="空心弧 10"/>
          <p:cNvSpPr>
            <a:spLocks/>
          </p:cNvSpPr>
          <p:nvPr/>
        </p:nvSpPr>
        <p:spPr bwMode="auto">
          <a:xfrm rot="10800000">
            <a:off x="2529091" y="3053369"/>
            <a:ext cx="1096137" cy="1094947"/>
          </a:xfrm>
          <a:custGeom>
            <a:avLst/>
            <a:gdLst>
              <a:gd name="T0" fmla="*/ 727456 w 1460631"/>
              <a:gd name="T1" fmla="*/ 1460221 h 1460631"/>
              <a:gd name="T2" fmla="*/ 1649 w 1460631"/>
              <a:gd name="T3" fmla="*/ 779065 h 1460631"/>
              <a:gd name="T4" fmla="*/ 629512 w 1460631"/>
              <a:gd name="T5" fmla="*/ 7251 h 1460631"/>
              <a:gd name="T6" fmla="*/ 1448132 w 1460631"/>
              <a:gd name="T7" fmla="*/ 574315 h 1460631"/>
              <a:gd name="T8" fmla="*/ 1197460 w 1460631"/>
              <a:gd name="T9" fmla="*/ 628893 h 1460631"/>
              <a:gd name="T10" fmla="*/ 665586 w 1460631"/>
              <a:gd name="T11" fmla="*/ 260459 h 1460631"/>
              <a:gd name="T12" fmla="*/ 257651 w 1460631"/>
              <a:gd name="T13" fmla="*/ 761922 h 1460631"/>
              <a:gd name="T14" fmla="*/ 729223 w 1460631"/>
              <a:gd name="T15" fmla="*/ 1204482 h 1460631"/>
              <a:gd name="T16" fmla="*/ 727456 w 1460631"/>
              <a:gd name="T17" fmla="*/ 1460221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2B2E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6" name="TextBox 11"/>
          <p:cNvSpPr txBox="1">
            <a:spLocks noChangeArrowheads="1"/>
          </p:cNvSpPr>
          <p:nvPr/>
        </p:nvSpPr>
        <p:spPr bwMode="auto">
          <a:xfrm>
            <a:off x="2882568" y="1534725"/>
            <a:ext cx="473206" cy="55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999">
                <a:latin typeface="微软雅黑" panose="020B0503020204020204" pitchFamily="34" charset="-122"/>
                <a:ea typeface="微软雅黑" panose="020B0503020204020204" pitchFamily="34" charset="-122"/>
              </a:rPr>
              <a:t>A</a:t>
            </a:r>
            <a:endParaRPr lang="zh-CN" altLang="en-US" sz="2999">
              <a:latin typeface="微软雅黑" panose="020B0503020204020204" pitchFamily="34" charset="-122"/>
              <a:ea typeface="微软雅黑" panose="020B0503020204020204" pitchFamily="34" charset="-122"/>
            </a:endParaRPr>
          </a:p>
        </p:txBody>
      </p:sp>
      <p:sp>
        <p:nvSpPr>
          <p:cNvPr id="9227" name="TextBox 12"/>
          <p:cNvSpPr txBox="1">
            <a:spLocks noChangeArrowheads="1"/>
          </p:cNvSpPr>
          <p:nvPr/>
        </p:nvSpPr>
        <p:spPr bwMode="auto">
          <a:xfrm>
            <a:off x="2882568" y="3344958"/>
            <a:ext cx="447558" cy="55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999">
                <a:latin typeface="微软雅黑" panose="020B0503020204020204" pitchFamily="34" charset="-122"/>
                <a:ea typeface="微软雅黑" panose="020B0503020204020204" pitchFamily="34" charset="-122"/>
              </a:rPr>
              <a:t>B</a:t>
            </a:r>
            <a:endParaRPr lang="zh-CN" altLang="en-US" sz="2999">
              <a:latin typeface="微软雅黑" panose="020B0503020204020204" pitchFamily="34" charset="-122"/>
              <a:ea typeface="微软雅黑" panose="020B0503020204020204" pitchFamily="34" charset="-122"/>
            </a:endParaRPr>
          </a:p>
        </p:txBody>
      </p:sp>
      <p:sp>
        <p:nvSpPr>
          <p:cNvPr id="9228" name="TextBox 13"/>
          <p:cNvSpPr txBox="1">
            <a:spLocks noChangeArrowheads="1"/>
          </p:cNvSpPr>
          <p:nvPr/>
        </p:nvSpPr>
        <p:spPr bwMode="auto">
          <a:xfrm>
            <a:off x="3741864" y="1935809"/>
            <a:ext cx="3885873"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tx2"/>
                </a:solidFill>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p>
        </p:txBody>
      </p:sp>
      <p:sp>
        <p:nvSpPr>
          <p:cNvPr id="9229" name="TextBox 14"/>
          <p:cNvSpPr txBox="1">
            <a:spLocks noChangeArrowheads="1"/>
          </p:cNvSpPr>
          <p:nvPr/>
        </p:nvSpPr>
        <p:spPr bwMode="auto">
          <a:xfrm>
            <a:off x="3741864" y="3659160"/>
            <a:ext cx="3885873"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tx2"/>
                </a:solidFill>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p>
        </p:txBody>
      </p:sp>
      <p:sp>
        <p:nvSpPr>
          <p:cNvPr id="9230" name="TextBox 15"/>
          <p:cNvSpPr txBox="1">
            <a:spLocks noChangeArrowheads="1"/>
          </p:cNvSpPr>
          <p:nvPr/>
        </p:nvSpPr>
        <p:spPr bwMode="auto">
          <a:xfrm>
            <a:off x="3915627" y="3319965"/>
            <a:ext cx="153118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a:solidFill>
                  <a:schemeClr val="tx2"/>
                </a:solidFill>
                <a:latin typeface="微软雅黑" panose="020B0503020204020204" pitchFamily="34" charset="-122"/>
                <a:ea typeface="微软雅黑" panose="020B0503020204020204" pitchFamily="34" charset="-122"/>
              </a:rPr>
              <a:t>请输入您的标题</a:t>
            </a:r>
          </a:p>
        </p:txBody>
      </p:sp>
      <p:sp>
        <p:nvSpPr>
          <p:cNvPr id="9231" name="TextBox 16"/>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1.1</a:t>
            </a:r>
            <a:r>
              <a:rPr lang="zh-CN" altLang="en-US" sz="1499">
                <a:latin typeface="微软雅黑" panose="020B0503020204020204" pitchFamily="34" charset="-122"/>
                <a:ea typeface="微软雅黑" panose="020B0503020204020204" pitchFamily="34" charset="-122"/>
              </a:rPr>
              <a:t>请输入您的标题</a:t>
            </a:r>
          </a:p>
        </p:txBody>
      </p:sp>
      <p:sp>
        <p:nvSpPr>
          <p:cNvPr id="9232" name="五边形 17"/>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33" name="燕尾形 18"/>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2107123540"/>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232"/>
                                        </p:tgtEl>
                                        <p:attrNameLst>
                                          <p:attrName>style.visibility</p:attrName>
                                        </p:attrNameLst>
                                      </p:cBhvr>
                                      <p:to>
                                        <p:strVal val="visible"/>
                                      </p:to>
                                    </p:set>
                                    <p:anim calcmode="lin" valueType="num">
                                      <p:cBhvr additive="base">
                                        <p:cTn id="7" dur="300" fill="hold"/>
                                        <p:tgtEl>
                                          <p:spTgt spid="9232"/>
                                        </p:tgtEl>
                                        <p:attrNameLst>
                                          <p:attrName>ppt_x</p:attrName>
                                        </p:attrNameLst>
                                      </p:cBhvr>
                                      <p:tavLst>
                                        <p:tav tm="0">
                                          <p:val>
                                            <p:strVal val="0-#ppt_w/2"/>
                                          </p:val>
                                        </p:tav>
                                        <p:tav tm="100000">
                                          <p:val>
                                            <p:strVal val="#ppt_x"/>
                                          </p:val>
                                        </p:tav>
                                      </p:tavLst>
                                    </p:anim>
                                    <p:anim calcmode="lin" valueType="num">
                                      <p:cBhvr additive="base">
                                        <p:cTn id="8" dur="300" fill="hold"/>
                                        <p:tgtEl>
                                          <p:spTgt spid="923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9233"/>
                                        </p:tgtEl>
                                        <p:attrNameLst>
                                          <p:attrName>style.visibility</p:attrName>
                                        </p:attrNameLst>
                                      </p:cBhvr>
                                      <p:to>
                                        <p:strVal val="visible"/>
                                      </p:to>
                                    </p:set>
                                    <p:anim calcmode="lin" valueType="num">
                                      <p:cBhvr additive="base">
                                        <p:cTn id="12" dur="500" fill="hold"/>
                                        <p:tgtEl>
                                          <p:spTgt spid="9233"/>
                                        </p:tgtEl>
                                        <p:attrNameLst>
                                          <p:attrName>ppt_x</p:attrName>
                                        </p:attrNameLst>
                                      </p:cBhvr>
                                      <p:tavLst>
                                        <p:tav tm="0">
                                          <p:val>
                                            <p:strVal val="1+#ppt_w/2"/>
                                          </p:val>
                                        </p:tav>
                                        <p:tav tm="100000">
                                          <p:val>
                                            <p:strVal val="#ppt_x"/>
                                          </p:val>
                                        </p:tav>
                                      </p:tavLst>
                                    </p:anim>
                                    <p:anim calcmode="lin" valueType="num">
                                      <p:cBhvr additive="base">
                                        <p:cTn id="13" dur="500" fill="hold"/>
                                        <p:tgtEl>
                                          <p:spTgt spid="923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231"/>
                                        </p:tgtEl>
                                        <p:attrNameLst>
                                          <p:attrName>style.visibility</p:attrName>
                                        </p:attrNameLst>
                                      </p:cBhvr>
                                      <p:to>
                                        <p:strVal val="visible"/>
                                      </p:to>
                                    </p:set>
                                    <p:anim calcmode="lin" valueType="num">
                                      <p:cBhvr>
                                        <p:cTn id="17" dur="300" fill="hold"/>
                                        <p:tgtEl>
                                          <p:spTgt spid="9231"/>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9231"/>
                                        </p:tgtEl>
                                        <p:attrNameLst>
                                          <p:attrName>ppt_y</p:attrName>
                                        </p:attrNameLst>
                                      </p:cBhvr>
                                      <p:tavLst>
                                        <p:tav tm="0">
                                          <p:val>
                                            <p:strVal val="#ppt_y"/>
                                          </p:val>
                                        </p:tav>
                                        <p:tav tm="100000">
                                          <p:val>
                                            <p:strVal val="#ppt_y"/>
                                          </p:val>
                                        </p:tav>
                                      </p:tavLst>
                                    </p:anim>
                                    <p:anim calcmode="lin" valueType="num">
                                      <p:cBhvr>
                                        <p:cTn id="19" dur="300" fill="hold"/>
                                        <p:tgtEl>
                                          <p:spTgt spid="9231"/>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923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9231"/>
                                        </p:tgtEl>
                                      </p:cBhvr>
                                    </p:animEffect>
                                  </p:childTnLst>
                                </p:cTn>
                              </p:par>
                            </p:childTnLst>
                          </p:cTn>
                        </p:par>
                        <p:par>
                          <p:cTn id="22" fill="hold" nodeType="afterGroup">
                            <p:stCondLst>
                              <p:cond delay="1370"/>
                            </p:stCondLst>
                            <p:childTnLst>
                              <p:par>
                                <p:cTn id="23" presetID="22" presetClass="entr" presetSubtype="8" fill="hold" grpId="0" nodeType="afterEffect">
                                  <p:stCondLst>
                                    <p:cond delay="0"/>
                                  </p:stCondLst>
                                  <p:childTnLst>
                                    <p:set>
                                      <p:cBhvr>
                                        <p:cTn id="24" dur="1" fill="hold">
                                          <p:stCondLst>
                                            <p:cond delay="0"/>
                                          </p:stCondLst>
                                        </p:cTn>
                                        <p:tgtEl>
                                          <p:spTgt spid="9221"/>
                                        </p:tgtEl>
                                        <p:attrNameLst>
                                          <p:attrName>style.visibility</p:attrName>
                                        </p:attrNameLst>
                                      </p:cBhvr>
                                      <p:to>
                                        <p:strVal val="visible"/>
                                      </p:to>
                                    </p:set>
                                    <p:animEffect transition="in" filter="wipe(left)">
                                      <p:cBhvr>
                                        <p:cTn id="25" dur="500"/>
                                        <p:tgtEl>
                                          <p:spTgt spid="9221"/>
                                        </p:tgtEl>
                                      </p:cBhvr>
                                    </p:animEffect>
                                  </p:childTnLst>
                                </p:cTn>
                              </p:par>
                            </p:childTnLst>
                          </p:cTn>
                        </p:par>
                        <p:par>
                          <p:cTn id="26" fill="hold" nodeType="afterGroup">
                            <p:stCondLst>
                              <p:cond delay="1870"/>
                            </p:stCondLst>
                            <p:childTnLst>
                              <p:par>
                                <p:cTn id="27" presetID="22" presetClass="entr" presetSubtype="8" fill="hold" grpId="0" nodeType="afterEffect">
                                  <p:stCondLst>
                                    <p:cond delay="0"/>
                                  </p:stCondLst>
                                  <p:childTnLst>
                                    <p:set>
                                      <p:cBhvr>
                                        <p:cTn id="28" dur="1" fill="hold">
                                          <p:stCondLst>
                                            <p:cond delay="0"/>
                                          </p:stCondLst>
                                        </p:cTn>
                                        <p:tgtEl>
                                          <p:spTgt spid="9222"/>
                                        </p:tgtEl>
                                        <p:attrNameLst>
                                          <p:attrName>style.visibility</p:attrName>
                                        </p:attrNameLst>
                                      </p:cBhvr>
                                      <p:to>
                                        <p:strVal val="visible"/>
                                      </p:to>
                                    </p:set>
                                    <p:animEffect transition="in" filter="wipe(left)">
                                      <p:cBhvr>
                                        <p:cTn id="29" dur="500"/>
                                        <p:tgtEl>
                                          <p:spTgt spid="9222"/>
                                        </p:tgtEl>
                                      </p:cBhvr>
                                    </p:animEffect>
                                  </p:childTnLst>
                                </p:cTn>
                              </p:par>
                            </p:childTnLst>
                          </p:cTn>
                        </p:par>
                        <p:par>
                          <p:cTn id="30" fill="hold" nodeType="afterGroup">
                            <p:stCondLst>
                              <p:cond delay="2370"/>
                            </p:stCondLst>
                            <p:childTnLst>
                              <p:par>
                                <p:cTn id="31" presetID="22" presetClass="entr" presetSubtype="1" fill="hold" grpId="0" nodeType="afterEffect">
                                  <p:stCondLst>
                                    <p:cond delay="0"/>
                                  </p:stCondLst>
                                  <p:childTnLst>
                                    <p:set>
                                      <p:cBhvr>
                                        <p:cTn id="32" dur="1" fill="hold">
                                          <p:stCondLst>
                                            <p:cond delay="0"/>
                                          </p:stCondLst>
                                        </p:cTn>
                                        <p:tgtEl>
                                          <p:spTgt spid="9223"/>
                                        </p:tgtEl>
                                        <p:attrNameLst>
                                          <p:attrName>style.visibility</p:attrName>
                                        </p:attrNameLst>
                                      </p:cBhvr>
                                      <p:to>
                                        <p:strVal val="visible"/>
                                      </p:to>
                                    </p:set>
                                    <p:animEffect transition="in" filter="wipe(up)">
                                      <p:cBhvr>
                                        <p:cTn id="33" dur="500"/>
                                        <p:tgtEl>
                                          <p:spTgt spid="9223"/>
                                        </p:tgtEl>
                                      </p:cBhvr>
                                    </p:animEffect>
                                  </p:childTnLst>
                                </p:cTn>
                              </p:par>
                            </p:childTnLst>
                          </p:cTn>
                        </p:par>
                        <p:par>
                          <p:cTn id="34" fill="hold" nodeType="afterGroup">
                            <p:stCondLst>
                              <p:cond delay="2870"/>
                            </p:stCondLst>
                            <p:childTnLst>
                              <p:par>
                                <p:cTn id="35" presetID="22" presetClass="entr" presetSubtype="1" fill="hold" grpId="0" nodeType="afterEffect">
                                  <p:stCondLst>
                                    <p:cond delay="0"/>
                                  </p:stCondLst>
                                  <p:childTnLst>
                                    <p:set>
                                      <p:cBhvr>
                                        <p:cTn id="36" dur="1" fill="hold">
                                          <p:stCondLst>
                                            <p:cond delay="0"/>
                                          </p:stCondLst>
                                        </p:cTn>
                                        <p:tgtEl>
                                          <p:spTgt spid="9225"/>
                                        </p:tgtEl>
                                        <p:attrNameLst>
                                          <p:attrName>style.visibility</p:attrName>
                                        </p:attrNameLst>
                                      </p:cBhvr>
                                      <p:to>
                                        <p:strVal val="visible"/>
                                      </p:to>
                                    </p:set>
                                    <p:animEffect transition="in" filter="wipe(up)">
                                      <p:cBhvr>
                                        <p:cTn id="37" dur="500"/>
                                        <p:tgtEl>
                                          <p:spTgt spid="9225"/>
                                        </p:tgtEl>
                                      </p:cBhvr>
                                    </p:animEffect>
                                  </p:childTnLst>
                                </p:cTn>
                              </p:par>
                            </p:childTnLst>
                          </p:cTn>
                        </p:par>
                        <p:par>
                          <p:cTn id="38" fill="hold" nodeType="afterGroup">
                            <p:stCondLst>
                              <p:cond delay="3370"/>
                            </p:stCondLst>
                            <p:childTnLst>
                              <p:par>
                                <p:cTn id="39" presetID="22" presetClass="entr" presetSubtype="2" fill="hold" grpId="0" nodeType="afterEffect">
                                  <p:stCondLst>
                                    <p:cond delay="0"/>
                                  </p:stCondLst>
                                  <p:childTnLst>
                                    <p:set>
                                      <p:cBhvr>
                                        <p:cTn id="40" dur="1" fill="hold">
                                          <p:stCondLst>
                                            <p:cond delay="0"/>
                                          </p:stCondLst>
                                        </p:cTn>
                                        <p:tgtEl>
                                          <p:spTgt spid="9224"/>
                                        </p:tgtEl>
                                        <p:attrNameLst>
                                          <p:attrName>style.visibility</p:attrName>
                                        </p:attrNameLst>
                                      </p:cBhvr>
                                      <p:to>
                                        <p:strVal val="visible"/>
                                      </p:to>
                                    </p:set>
                                    <p:animEffect transition="in" filter="wipe(right)">
                                      <p:cBhvr>
                                        <p:cTn id="41" dur="500"/>
                                        <p:tgtEl>
                                          <p:spTgt spid="9224"/>
                                        </p:tgtEl>
                                      </p:cBhvr>
                                    </p:animEffect>
                                  </p:childTnLst>
                                </p:cTn>
                              </p:par>
                            </p:childTnLst>
                          </p:cTn>
                        </p:par>
                        <p:par>
                          <p:cTn id="42" fill="hold" nodeType="afterGroup">
                            <p:stCondLst>
                              <p:cond delay="3870"/>
                            </p:stCondLst>
                            <p:childTnLst>
                              <p:par>
                                <p:cTn id="43" presetID="2" presetClass="entr" presetSubtype="8" fill="hold" grpId="0" nodeType="afterEffect">
                                  <p:stCondLst>
                                    <p:cond delay="0"/>
                                  </p:stCondLst>
                                  <p:childTnLst>
                                    <p:set>
                                      <p:cBhvr>
                                        <p:cTn id="44" dur="1" fill="hold">
                                          <p:stCondLst>
                                            <p:cond delay="0"/>
                                          </p:stCondLst>
                                        </p:cTn>
                                        <p:tgtEl>
                                          <p:spTgt spid="9226"/>
                                        </p:tgtEl>
                                        <p:attrNameLst>
                                          <p:attrName>style.visibility</p:attrName>
                                        </p:attrNameLst>
                                      </p:cBhvr>
                                      <p:to>
                                        <p:strVal val="visible"/>
                                      </p:to>
                                    </p:set>
                                    <p:anim calcmode="lin" valueType="num">
                                      <p:cBhvr additive="base">
                                        <p:cTn id="45" dur="500" fill="hold"/>
                                        <p:tgtEl>
                                          <p:spTgt spid="9226"/>
                                        </p:tgtEl>
                                        <p:attrNameLst>
                                          <p:attrName>ppt_x</p:attrName>
                                        </p:attrNameLst>
                                      </p:cBhvr>
                                      <p:tavLst>
                                        <p:tav tm="0">
                                          <p:val>
                                            <p:strVal val="0-#ppt_w/2"/>
                                          </p:val>
                                        </p:tav>
                                        <p:tav tm="100000">
                                          <p:val>
                                            <p:strVal val="#ppt_x"/>
                                          </p:val>
                                        </p:tav>
                                      </p:tavLst>
                                    </p:anim>
                                    <p:anim calcmode="lin" valueType="num">
                                      <p:cBhvr additive="base">
                                        <p:cTn id="46" dur="500" fill="hold"/>
                                        <p:tgtEl>
                                          <p:spTgt spid="9226"/>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4370"/>
                            </p:stCondLst>
                            <p:childTnLst>
                              <p:par>
                                <p:cTn id="48" presetID="22" presetClass="entr" presetSubtype="8" fill="hold" grpId="0" nodeType="afterEffect">
                                  <p:stCondLst>
                                    <p:cond delay="0"/>
                                  </p:stCondLst>
                                  <p:childTnLst>
                                    <p:set>
                                      <p:cBhvr>
                                        <p:cTn id="49" dur="1" fill="hold">
                                          <p:stCondLst>
                                            <p:cond delay="0"/>
                                          </p:stCondLst>
                                        </p:cTn>
                                        <p:tgtEl>
                                          <p:spTgt spid="9219"/>
                                        </p:tgtEl>
                                        <p:attrNameLst>
                                          <p:attrName>style.visibility</p:attrName>
                                        </p:attrNameLst>
                                      </p:cBhvr>
                                      <p:to>
                                        <p:strVal val="visible"/>
                                      </p:to>
                                    </p:set>
                                    <p:animEffect transition="in" filter="wipe(left)">
                                      <p:cBhvr>
                                        <p:cTn id="50" dur="500"/>
                                        <p:tgtEl>
                                          <p:spTgt spid="9219"/>
                                        </p:tgtEl>
                                      </p:cBhvr>
                                    </p:animEffect>
                                  </p:childTnLst>
                                </p:cTn>
                              </p:par>
                            </p:childTnLst>
                          </p:cTn>
                        </p:par>
                        <p:par>
                          <p:cTn id="51" fill="hold" nodeType="afterGroup">
                            <p:stCondLst>
                              <p:cond delay="487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9220"/>
                                        </p:tgtEl>
                                        <p:attrNameLst>
                                          <p:attrName>style.visibility</p:attrName>
                                        </p:attrNameLst>
                                      </p:cBhvr>
                                      <p:to>
                                        <p:strVal val="visible"/>
                                      </p:to>
                                    </p:set>
                                    <p:anim calcmode="lin" valueType="num">
                                      <p:cBhvr>
                                        <p:cTn id="54" dur="300" fill="hold"/>
                                        <p:tgtEl>
                                          <p:spTgt spid="9220"/>
                                        </p:tgtEl>
                                        <p:attrNameLst>
                                          <p:attrName>ppt_x</p:attrName>
                                        </p:attrNameLst>
                                      </p:cBhvr>
                                      <p:tavLst>
                                        <p:tav tm="0">
                                          <p:val>
                                            <p:strVal val="#ppt_x"/>
                                          </p:val>
                                        </p:tav>
                                        <p:tav tm="50000">
                                          <p:val>
                                            <p:strVal val="#ppt_x+.1"/>
                                          </p:val>
                                        </p:tav>
                                        <p:tav tm="100000">
                                          <p:val>
                                            <p:strVal val="#ppt_x"/>
                                          </p:val>
                                        </p:tav>
                                      </p:tavLst>
                                    </p:anim>
                                    <p:anim calcmode="lin" valueType="num">
                                      <p:cBhvr>
                                        <p:cTn id="55" dur="300" fill="hold"/>
                                        <p:tgtEl>
                                          <p:spTgt spid="9220"/>
                                        </p:tgtEl>
                                        <p:attrNameLst>
                                          <p:attrName>ppt_y</p:attrName>
                                        </p:attrNameLst>
                                      </p:cBhvr>
                                      <p:tavLst>
                                        <p:tav tm="0">
                                          <p:val>
                                            <p:strVal val="#ppt_y"/>
                                          </p:val>
                                        </p:tav>
                                        <p:tav tm="100000">
                                          <p:val>
                                            <p:strVal val="#ppt_y"/>
                                          </p:val>
                                        </p:tav>
                                      </p:tavLst>
                                    </p:anim>
                                    <p:anim calcmode="lin" valueType="num">
                                      <p:cBhvr>
                                        <p:cTn id="56" dur="300" fill="hold"/>
                                        <p:tgtEl>
                                          <p:spTgt spid="9220"/>
                                        </p:tgtEl>
                                        <p:attrNameLst>
                                          <p:attrName>ppt_h</p:attrName>
                                        </p:attrNameLst>
                                      </p:cBhvr>
                                      <p:tavLst>
                                        <p:tav tm="0">
                                          <p:val>
                                            <p:strVal val="#ppt_h/10"/>
                                          </p:val>
                                        </p:tav>
                                        <p:tav tm="50000">
                                          <p:val>
                                            <p:strVal val="#ppt_h+.01"/>
                                          </p:val>
                                        </p:tav>
                                        <p:tav tm="100000">
                                          <p:val>
                                            <p:strVal val="#ppt_h"/>
                                          </p:val>
                                        </p:tav>
                                      </p:tavLst>
                                    </p:anim>
                                    <p:anim calcmode="lin" valueType="num">
                                      <p:cBhvr>
                                        <p:cTn id="57" dur="300" fill="hold"/>
                                        <p:tgtEl>
                                          <p:spTgt spid="9220"/>
                                        </p:tgtEl>
                                        <p:attrNameLst>
                                          <p:attrName>ppt_w</p:attrName>
                                        </p:attrNameLst>
                                      </p:cBhvr>
                                      <p:tavLst>
                                        <p:tav tm="0">
                                          <p:val>
                                            <p:strVal val="#ppt_w/10"/>
                                          </p:val>
                                        </p:tav>
                                        <p:tav tm="50000">
                                          <p:val>
                                            <p:strVal val="#ppt_w+.01"/>
                                          </p:val>
                                        </p:tav>
                                        <p:tav tm="100000">
                                          <p:val>
                                            <p:strVal val="#ppt_w"/>
                                          </p:val>
                                        </p:tav>
                                      </p:tavLst>
                                    </p:anim>
                                    <p:animEffect transition="in" filter="fade">
                                      <p:cBhvr>
                                        <p:cTn id="58" dur="300" tmFilter="0,0; .5, 1; 1, 1"/>
                                        <p:tgtEl>
                                          <p:spTgt spid="9220"/>
                                        </p:tgtEl>
                                      </p:cBhvr>
                                    </p:animEffect>
                                  </p:childTnLst>
                                </p:cTn>
                              </p:par>
                            </p:childTnLst>
                          </p:cTn>
                        </p:par>
                        <p:par>
                          <p:cTn id="59" fill="hold" nodeType="afterGroup">
                            <p:stCondLst>
                              <p:cond delay="5350"/>
                            </p:stCondLst>
                            <p:childTnLst>
                              <p:par>
                                <p:cTn id="60" presetID="42" presetClass="entr" presetSubtype="0" fill="hold" grpId="0" nodeType="afterEffect">
                                  <p:stCondLst>
                                    <p:cond delay="0"/>
                                  </p:stCondLst>
                                  <p:childTnLst>
                                    <p:set>
                                      <p:cBhvr>
                                        <p:cTn id="61" dur="1" fill="hold">
                                          <p:stCondLst>
                                            <p:cond delay="0"/>
                                          </p:stCondLst>
                                        </p:cTn>
                                        <p:tgtEl>
                                          <p:spTgt spid="9228"/>
                                        </p:tgtEl>
                                        <p:attrNameLst>
                                          <p:attrName>style.visibility</p:attrName>
                                        </p:attrNameLst>
                                      </p:cBhvr>
                                      <p:to>
                                        <p:strVal val="visible"/>
                                      </p:to>
                                    </p:set>
                                    <p:animEffect transition="in" filter="fade">
                                      <p:cBhvr>
                                        <p:cTn id="62" dur="500"/>
                                        <p:tgtEl>
                                          <p:spTgt spid="9228"/>
                                        </p:tgtEl>
                                      </p:cBhvr>
                                    </p:animEffect>
                                    <p:anim calcmode="lin" valueType="num">
                                      <p:cBhvr>
                                        <p:cTn id="63" dur="500" fill="hold"/>
                                        <p:tgtEl>
                                          <p:spTgt spid="9228"/>
                                        </p:tgtEl>
                                        <p:attrNameLst>
                                          <p:attrName>ppt_x</p:attrName>
                                        </p:attrNameLst>
                                      </p:cBhvr>
                                      <p:tavLst>
                                        <p:tav tm="0">
                                          <p:val>
                                            <p:strVal val="#ppt_x"/>
                                          </p:val>
                                        </p:tav>
                                        <p:tav tm="100000">
                                          <p:val>
                                            <p:strVal val="#ppt_x"/>
                                          </p:val>
                                        </p:tav>
                                      </p:tavLst>
                                    </p:anim>
                                    <p:anim calcmode="lin" valueType="num">
                                      <p:cBhvr>
                                        <p:cTn id="64" dur="500" fill="hold"/>
                                        <p:tgtEl>
                                          <p:spTgt spid="9228"/>
                                        </p:tgtEl>
                                        <p:attrNameLst>
                                          <p:attrName>ppt_y</p:attrName>
                                        </p:attrNameLst>
                                      </p:cBhvr>
                                      <p:tavLst>
                                        <p:tav tm="0">
                                          <p:val>
                                            <p:strVal val="#ppt_y+.1"/>
                                          </p:val>
                                        </p:tav>
                                        <p:tav tm="100000">
                                          <p:val>
                                            <p:strVal val="#ppt_y"/>
                                          </p:val>
                                        </p:tav>
                                      </p:tavLst>
                                    </p:anim>
                                  </p:childTnLst>
                                </p:cTn>
                              </p:par>
                            </p:childTnLst>
                          </p:cTn>
                        </p:par>
                        <p:par>
                          <p:cTn id="65" fill="hold" nodeType="afterGroup">
                            <p:stCondLst>
                              <p:cond delay="5850"/>
                            </p:stCondLst>
                            <p:childTnLst>
                              <p:par>
                                <p:cTn id="66" presetID="2" presetClass="entr" presetSubtype="8" fill="hold" grpId="0" nodeType="afterEffect">
                                  <p:stCondLst>
                                    <p:cond delay="0"/>
                                  </p:stCondLst>
                                  <p:childTnLst>
                                    <p:set>
                                      <p:cBhvr>
                                        <p:cTn id="67" dur="1" fill="hold">
                                          <p:stCondLst>
                                            <p:cond delay="0"/>
                                          </p:stCondLst>
                                        </p:cTn>
                                        <p:tgtEl>
                                          <p:spTgt spid="9227"/>
                                        </p:tgtEl>
                                        <p:attrNameLst>
                                          <p:attrName>style.visibility</p:attrName>
                                        </p:attrNameLst>
                                      </p:cBhvr>
                                      <p:to>
                                        <p:strVal val="visible"/>
                                      </p:to>
                                    </p:set>
                                    <p:anim calcmode="lin" valueType="num">
                                      <p:cBhvr additive="base">
                                        <p:cTn id="68" dur="500" fill="hold"/>
                                        <p:tgtEl>
                                          <p:spTgt spid="9227"/>
                                        </p:tgtEl>
                                        <p:attrNameLst>
                                          <p:attrName>ppt_x</p:attrName>
                                        </p:attrNameLst>
                                      </p:cBhvr>
                                      <p:tavLst>
                                        <p:tav tm="0">
                                          <p:val>
                                            <p:strVal val="0-#ppt_w/2"/>
                                          </p:val>
                                        </p:tav>
                                        <p:tav tm="100000">
                                          <p:val>
                                            <p:strVal val="#ppt_x"/>
                                          </p:val>
                                        </p:tav>
                                      </p:tavLst>
                                    </p:anim>
                                    <p:anim calcmode="lin" valueType="num">
                                      <p:cBhvr additive="base">
                                        <p:cTn id="69" dur="500" fill="hold"/>
                                        <p:tgtEl>
                                          <p:spTgt spid="9227"/>
                                        </p:tgtEl>
                                        <p:attrNameLst>
                                          <p:attrName>ppt_y</p:attrName>
                                        </p:attrNameLst>
                                      </p:cBhvr>
                                      <p:tavLst>
                                        <p:tav tm="0">
                                          <p:val>
                                            <p:strVal val="#ppt_y"/>
                                          </p:val>
                                        </p:tav>
                                        <p:tav tm="100000">
                                          <p:val>
                                            <p:strVal val="#ppt_y"/>
                                          </p:val>
                                        </p:tav>
                                      </p:tavLst>
                                    </p:anim>
                                  </p:childTnLst>
                                </p:cTn>
                              </p:par>
                            </p:childTnLst>
                          </p:cTn>
                        </p:par>
                        <p:par>
                          <p:cTn id="70" fill="hold" nodeType="afterGroup">
                            <p:stCondLst>
                              <p:cond delay="6350"/>
                            </p:stCondLst>
                            <p:childTnLst>
                              <p:par>
                                <p:cTn id="71" presetID="22" presetClass="entr" presetSubtype="8" fill="hold" grpId="0" nodeType="afterEffect">
                                  <p:stCondLst>
                                    <p:cond delay="0"/>
                                  </p:stCondLst>
                                  <p:childTnLst>
                                    <p:set>
                                      <p:cBhvr>
                                        <p:cTn id="72" dur="1" fill="hold">
                                          <p:stCondLst>
                                            <p:cond delay="0"/>
                                          </p:stCondLst>
                                        </p:cTn>
                                        <p:tgtEl>
                                          <p:spTgt spid="9218"/>
                                        </p:tgtEl>
                                        <p:attrNameLst>
                                          <p:attrName>style.visibility</p:attrName>
                                        </p:attrNameLst>
                                      </p:cBhvr>
                                      <p:to>
                                        <p:strVal val="visible"/>
                                      </p:to>
                                    </p:set>
                                    <p:animEffect transition="in" filter="wipe(left)">
                                      <p:cBhvr>
                                        <p:cTn id="73" dur="500"/>
                                        <p:tgtEl>
                                          <p:spTgt spid="9218"/>
                                        </p:tgtEl>
                                      </p:cBhvr>
                                    </p:animEffect>
                                  </p:childTnLst>
                                </p:cTn>
                              </p:par>
                            </p:childTnLst>
                          </p:cTn>
                        </p:par>
                        <p:par>
                          <p:cTn id="74" fill="hold" nodeType="afterGroup">
                            <p:stCondLst>
                              <p:cond delay="685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9230"/>
                                        </p:tgtEl>
                                        <p:attrNameLst>
                                          <p:attrName>style.visibility</p:attrName>
                                        </p:attrNameLst>
                                      </p:cBhvr>
                                      <p:to>
                                        <p:strVal val="visible"/>
                                      </p:to>
                                    </p:set>
                                    <p:anim calcmode="lin" valueType="num">
                                      <p:cBhvr>
                                        <p:cTn id="77" dur="300" fill="hold"/>
                                        <p:tgtEl>
                                          <p:spTgt spid="9230"/>
                                        </p:tgtEl>
                                        <p:attrNameLst>
                                          <p:attrName>ppt_x</p:attrName>
                                        </p:attrNameLst>
                                      </p:cBhvr>
                                      <p:tavLst>
                                        <p:tav tm="0">
                                          <p:val>
                                            <p:strVal val="#ppt_x"/>
                                          </p:val>
                                        </p:tav>
                                        <p:tav tm="50000">
                                          <p:val>
                                            <p:strVal val="#ppt_x+.1"/>
                                          </p:val>
                                        </p:tav>
                                        <p:tav tm="100000">
                                          <p:val>
                                            <p:strVal val="#ppt_x"/>
                                          </p:val>
                                        </p:tav>
                                      </p:tavLst>
                                    </p:anim>
                                    <p:anim calcmode="lin" valueType="num">
                                      <p:cBhvr>
                                        <p:cTn id="78" dur="300" fill="hold"/>
                                        <p:tgtEl>
                                          <p:spTgt spid="9230"/>
                                        </p:tgtEl>
                                        <p:attrNameLst>
                                          <p:attrName>ppt_y</p:attrName>
                                        </p:attrNameLst>
                                      </p:cBhvr>
                                      <p:tavLst>
                                        <p:tav tm="0">
                                          <p:val>
                                            <p:strVal val="#ppt_y"/>
                                          </p:val>
                                        </p:tav>
                                        <p:tav tm="100000">
                                          <p:val>
                                            <p:strVal val="#ppt_y"/>
                                          </p:val>
                                        </p:tav>
                                      </p:tavLst>
                                    </p:anim>
                                    <p:anim calcmode="lin" valueType="num">
                                      <p:cBhvr>
                                        <p:cTn id="79" dur="300" fill="hold"/>
                                        <p:tgtEl>
                                          <p:spTgt spid="9230"/>
                                        </p:tgtEl>
                                        <p:attrNameLst>
                                          <p:attrName>ppt_h</p:attrName>
                                        </p:attrNameLst>
                                      </p:cBhvr>
                                      <p:tavLst>
                                        <p:tav tm="0">
                                          <p:val>
                                            <p:strVal val="#ppt_h/10"/>
                                          </p:val>
                                        </p:tav>
                                        <p:tav tm="50000">
                                          <p:val>
                                            <p:strVal val="#ppt_h+.01"/>
                                          </p:val>
                                        </p:tav>
                                        <p:tav tm="100000">
                                          <p:val>
                                            <p:strVal val="#ppt_h"/>
                                          </p:val>
                                        </p:tav>
                                      </p:tavLst>
                                    </p:anim>
                                    <p:anim calcmode="lin" valueType="num">
                                      <p:cBhvr>
                                        <p:cTn id="80" dur="300" fill="hold"/>
                                        <p:tgtEl>
                                          <p:spTgt spid="9230"/>
                                        </p:tgtEl>
                                        <p:attrNameLst>
                                          <p:attrName>ppt_w</p:attrName>
                                        </p:attrNameLst>
                                      </p:cBhvr>
                                      <p:tavLst>
                                        <p:tav tm="0">
                                          <p:val>
                                            <p:strVal val="#ppt_w/10"/>
                                          </p:val>
                                        </p:tav>
                                        <p:tav tm="50000">
                                          <p:val>
                                            <p:strVal val="#ppt_w+.01"/>
                                          </p:val>
                                        </p:tav>
                                        <p:tav tm="100000">
                                          <p:val>
                                            <p:strVal val="#ppt_w"/>
                                          </p:val>
                                        </p:tav>
                                      </p:tavLst>
                                    </p:anim>
                                    <p:animEffect transition="in" filter="fade">
                                      <p:cBhvr>
                                        <p:cTn id="81" dur="300" tmFilter="0,0; .5, 1; 1, 1"/>
                                        <p:tgtEl>
                                          <p:spTgt spid="9230"/>
                                        </p:tgtEl>
                                      </p:cBhvr>
                                    </p:animEffect>
                                  </p:childTnLst>
                                </p:cTn>
                              </p:par>
                            </p:childTnLst>
                          </p:cTn>
                        </p:par>
                        <p:par>
                          <p:cTn id="82" fill="hold" nodeType="afterGroup">
                            <p:stCondLst>
                              <p:cond delay="7330"/>
                            </p:stCondLst>
                            <p:childTnLst>
                              <p:par>
                                <p:cTn id="83" presetID="42" presetClass="entr" presetSubtype="0" fill="hold" grpId="0" nodeType="afterEffect">
                                  <p:stCondLst>
                                    <p:cond delay="0"/>
                                  </p:stCondLst>
                                  <p:childTnLst>
                                    <p:set>
                                      <p:cBhvr>
                                        <p:cTn id="84" dur="1" fill="hold">
                                          <p:stCondLst>
                                            <p:cond delay="0"/>
                                          </p:stCondLst>
                                        </p:cTn>
                                        <p:tgtEl>
                                          <p:spTgt spid="9229"/>
                                        </p:tgtEl>
                                        <p:attrNameLst>
                                          <p:attrName>style.visibility</p:attrName>
                                        </p:attrNameLst>
                                      </p:cBhvr>
                                      <p:to>
                                        <p:strVal val="visible"/>
                                      </p:to>
                                    </p:set>
                                    <p:animEffect transition="in" filter="fade">
                                      <p:cBhvr>
                                        <p:cTn id="85" dur="500"/>
                                        <p:tgtEl>
                                          <p:spTgt spid="9229"/>
                                        </p:tgtEl>
                                      </p:cBhvr>
                                    </p:animEffect>
                                    <p:anim calcmode="lin" valueType="num">
                                      <p:cBhvr>
                                        <p:cTn id="86" dur="500" fill="hold"/>
                                        <p:tgtEl>
                                          <p:spTgt spid="9229"/>
                                        </p:tgtEl>
                                        <p:attrNameLst>
                                          <p:attrName>ppt_x</p:attrName>
                                        </p:attrNameLst>
                                      </p:cBhvr>
                                      <p:tavLst>
                                        <p:tav tm="0">
                                          <p:val>
                                            <p:strVal val="#ppt_x"/>
                                          </p:val>
                                        </p:tav>
                                        <p:tav tm="100000">
                                          <p:val>
                                            <p:strVal val="#ppt_x"/>
                                          </p:val>
                                        </p:tav>
                                      </p:tavLst>
                                    </p:anim>
                                    <p:anim calcmode="lin" valueType="num">
                                      <p:cBhvr>
                                        <p:cTn id="87" dur="500" fill="hold"/>
                                        <p:tgtEl>
                                          <p:spTgt spid="92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nimBg="1"/>
      <p:bldP spid="9220" grpId="0" autoUpdateAnimBg="0"/>
      <p:bldP spid="9221" grpId="0" animBg="1"/>
      <p:bldP spid="9222" grpId="0" animBg="1"/>
      <p:bldP spid="9223" grpId="0" animBg="1"/>
      <p:bldP spid="9224" grpId="0" animBg="1"/>
      <p:bldP spid="9225" grpId="0" animBg="1"/>
      <p:bldP spid="9226" grpId="0" autoUpdateAnimBg="0"/>
      <p:bldP spid="9227" grpId="0" autoUpdateAnimBg="0"/>
      <p:bldP spid="9228" grpId="0" autoUpdateAnimBg="0"/>
      <p:bldP spid="9229" grpId="0" autoUpdateAnimBg="0"/>
      <p:bldP spid="9230" grpId="0" autoUpdateAnimBg="0"/>
      <p:bldP spid="9231" grpId="0" autoUpdateAnimBg="0"/>
      <p:bldP spid="9232" grpId="0" animBg="1" autoUpdateAnimBg="0"/>
      <p:bldP spid="9233"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82"/>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1.1</a:t>
            </a:r>
            <a:r>
              <a:rPr lang="zh-CN" altLang="en-US" sz="1499">
                <a:latin typeface="微软雅黑" panose="020B0503020204020204" pitchFamily="34" charset="-122"/>
                <a:ea typeface="微软雅黑" panose="020B0503020204020204" pitchFamily="34" charset="-122"/>
              </a:rPr>
              <a:t>请输入您的标题</a:t>
            </a:r>
          </a:p>
        </p:txBody>
      </p:sp>
      <p:sp>
        <p:nvSpPr>
          <p:cNvPr id="11267" name="Text Box 30"/>
          <p:cNvSpPr>
            <a:spLocks noChangeArrowheads="1"/>
          </p:cNvSpPr>
          <p:nvPr/>
        </p:nvSpPr>
        <p:spPr bwMode="auto">
          <a:xfrm>
            <a:off x="4398832" y="2647524"/>
            <a:ext cx="3364583"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latinLnBrk="1" hangingPunct="1">
              <a:buClr>
                <a:srgbClr val="FF0000"/>
              </a:buClr>
              <a:buSzPct val="70000"/>
            </a:pPr>
            <a:r>
              <a:rPr lang="en-US" altLang="zh-CN" sz="1799">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a:p>
        </p:txBody>
      </p:sp>
      <p:grpSp>
        <p:nvGrpSpPr>
          <p:cNvPr id="11268" name="Group 4"/>
          <p:cNvGrpSpPr>
            <a:grpSpLocks/>
          </p:cNvGrpSpPr>
          <p:nvPr/>
        </p:nvGrpSpPr>
        <p:grpSpPr bwMode="auto">
          <a:xfrm>
            <a:off x="787037" y="3565138"/>
            <a:ext cx="986167" cy="369332"/>
            <a:chOff x="-117994" y="0"/>
            <a:chExt cx="1196486" cy="449241"/>
          </a:xfrm>
        </p:grpSpPr>
        <p:sp>
          <p:nvSpPr>
            <p:cNvPr id="9237" name="矩形 8"/>
            <p:cNvSpPr>
              <a:spLocks noChangeArrowheads="1"/>
            </p:cNvSpPr>
            <p:nvPr/>
          </p:nvSpPr>
          <p:spPr bwMode="auto">
            <a:xfrm>
              <a:off x="-117994" y="0"/>
              <a:ext cx="1196486" cy="449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2009</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a:solidFill>
                  <a:srgbClr val="00000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9238" name="直接连接符 5"/>
            <p:cNvSpPr>
              <a:spLocks noChangeShapeType="1"/>
            </p:cNvSpPr>
            <p:nvPr/>
          </p:nvSpPr>
          <p:spPr bwMode="auto">
            <a:xfrm>
              <a:off x="0" y="425510"/>
              <a:ext cx="1044000" cy="1552"/>
            </a:xfrm>
            <a:prstGeom prst="line">
              <a:avLst/>
            </a:prstGeom>
            <a:noFill/>
            <a:ln w="635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1271" name="Group 7"/>
          <p:cNvGrpSpPr>
            <a:grpSpLocks/>
          </p:cNvGrpSpPr>
          <p:nvPr/>
        </p:nvGrpSpPr>
        <p:grpSpPr bwMode="auto">
          <a:xfrm>
            <a:off x="2475994" y="2729645"/>
            <a:ext cx="986167" cy="369332"/>
            <a:chOff x="-103408" y="0"/>
            <a:chExt cx="1196485" cy="448279"/>
          </a:xfrm>
        </p:grpSpPr>
        <p:sp>
          <p:nvSpPr>
            <p:cNvPr id="9235" name="矩形 9"/>
            <p:cNvSpPr>
              <a:spLocks noChangeArrowheads="1"/>
            </p:cNvSpPr>
            <p:nvPr/>
          </p:nvSpPr>
          <p:spPr bwMode="auto">
            <a:xfrm>
              <a:off x="-103408" y="0"/>
              <a:ext cx="1196485" cy="448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buClr>
                  <a:srgbClr val="FF0000"/>
                </a:buClr>
                <a:buSzPct val="70000"/>
              </a:pP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2011</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a:p>
          </p:txBody>
        </p:sp>
        <p:sp>
          <p:nvSpPr>
            <p:cNvPr id="9236" name="直接连接符 8"/>
            <p:cNvSpPr>
              <a:spLocks noChangeShapeType="1"/>
            </p:cNvSpPr>
            <p:nvPr/>
          </p:nvSpPr>
          <p:spPr bwMode="auto">
            <a:xfrm>
              <a:off x="0" y="415928"/>
              <a:ext cx="1044000" cy="1552"/>
            </a:xfrm>
            <a:prstGeom prst="line">
              <a:avLst/>
            </a:prstGeom>
            <a:noFill/>
            <a:ln w="635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1274" name="Group 10"/>
          <p:cNvGrpSpPr>
            <a:grpSpLocks/>
          </p:cNvGrpSpPr>
          <p:nvPr/>
        </p:nvGrpSpPr>
        <p:grpSpPr bwMode="auto">
          <a:xfrm>
            <a:off x="4054351" y="1877491"/>
            <a:ext cx="986167" cy="369332"/>
            <a:chOff x="-88720" y="0"/>
            <a:chExt cx="1196485" cy="449599"/>
          </a:xfrm>
        </p:grpSpPr>
        <p:sp>
          <p:nvSpPr>
            <p:cNvPr id="9233" name="矩形 10"/>
            <p:cNvSpPr>
              <a:spLocks noChangeArrowheads="1"/>
            </p:cNvSpPr>
            <p:nvPr/>
          </p:nvSpPr>
          <p:spPr bwMode="auto">
            <a:xfrm>
              <a:off x="-88720" y="0"/>
              <a:ext cx="1196485" cy="44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buClr>
                  <a:srgbClr val="FF0000"/>
                </a:buClr>
                <a:buSzPct val="70000"/>
              </a:pP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2012</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a:p>
          </p:txBody>
        </p:sp>
        <p:sp>
          <p:nvSpPr>
            <p:cNvPr id="9234" name="直接连接符 11"/>
            <p:cNvSpPr>
              <a:spLocks noChangeShapeType="1"/>
            </p:cNvSpPr>
            <p:nvPr/>
          </p:nvSpPr>
          <p:spPr bwMode="auto">
            <a:xfrm>
              <a:off x="0" y="412810"/>
              <a:ext cx="1044000" cy="1552"/>
            </a:xfrm>
            <a:prstGeom prst="line">
              <a:avLst/>
            </a:prstGeom>
            <a:noFill/>
            <a:ln w="635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1277" name="Group 13"/>
          <p:cNvGrpSpPr>
            <a:grpSpLocks/>
          </p:cNvGrpSpPr>
          <p:nvPr/>
        </p:nvGrpSpPr>
        <p:grpSpPr bwMode="auto">
          <a:xfrm>
            <a:off x="5638557" y="1070562"/>
            <a:ext cx="986167" cy="369332"/>
            <a:chOff x="-90039" y="0"/>
            <a:chExt cx="1196485" cy="448279"/>
          </a:xfrm>
        </p:grpSpPr>
        <p:sp>
          <p:nvSpPr>
            <p:cNvPr id="9231" name="矩形 11"/>
            <p:cNvSpPr>
              <a:spLocks noChangeArrowheads="1"/>
            </p:cNvSpPr>
            <p:nvPr/>
          </p:nvSpPr>
          <p:spPr bwMode="auto">
            <a:xfrm>
              <a:off x="-90039" y="0"/>
              <a:ext cx="1196485" cy="448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buClr>
                  <a:srgbClr val="FF0000"/>
                </a:buClr>
                <a:buSzPct val="70000"/>
                <a:buFont typeface="Wingdings" panose="05000000000000000000" pitchFamily="2" charset="2"/>
                <a:buNone/>
              </a:pPr>
              <a:r>
                <a:rPr lang="en-US" altLang="zh-CN">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2013</a:t>
              </a: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a:p>
          </p:txBody>
        </p:sp>
        <p:sp>
          <p:nvSpPr>
            <p:cNvPr id="9232" name="直接连接符 14"/>
            <p:cNvSpPr>
              <a:spLocks noChangeShapeType="1"/>
            </p:cNvSpPr>
            <p:nvPr/>
          </p:nvSpPr>
          <p:spPr bwMode="auto">
            <a:xfrm>
              <a:off x="0" y="415928"/>
              <a:ext cx="1044000" cy="1552"/>
            </a:xfrm>
            <a:prstGeom prst="line">
              <a:avLst/>
            </a:prstGeom>
            <a:noFill/>
            <a:ln w="635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1280" name="Text Box 30"/>
          <p:cNvSpPr>
            <a:spLocks noChangeArrowheads="1"/>
          </p:cNvSpPr>
          <p:nvPr/>
        </p:nvSpPr>
        <p:spPr bwMode="auto">
          <a:xfrm>
            <a:off x="6005548" y="1803701"/>
            <a:ext cx="278973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latinLnBrk="1" hangingPunct="1">
              <a:buClr>
                <a:srgbClr val="FF0000"/>
              </a:buClr>
              <a:buSzPct val="70000"/>
            </a:pPr>
            <a:r>
              <a:rPr lang="en-US" altLang="zh-CN" sz="1799">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a:p>
        </p:txBody>
      </p:sp>
      <p:sp>
        <p:nvSpPr>
          <p:cNvPr id="11281" name="Text Box 30"/>
          <p:cNvSpPr>
            <a:spLocks noChangeArrowheads="1"/>
          </p:cNvSpPr>
          <p:nvPr/>
        </p:nvSpPr>
        <p:spPr bwMode="auto">
          <a:xfrm>
            <a:off x="2829011" y="3523482"/>
            <a:ext cx="3364582"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latinLnBrk="1" hangingPunct="1">
              <a:buClr>
                <a:srgbClr val="FF0000"/>
              </a:buClr>
              <a:buSzPct val="70000"/>
            </a:pPr>
            <a:r>
              <a:rPr lang="en-US" altLang="zh-CN" sz="1799">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a:p>
        </p:txBody>
      </p:sp>
      <p:sp>
        <p:nvSpPr>
          <p:cNvPr id="11282" name="Text Box 30"/>
          <p:cNvSpPr>
            <a:spLocks noChangeArrowheads="1"/>
          </p:cNvSpPr>
          <p:nvPr/>
        </p:nvSpPr>
        <p:spPr bwMode="auto">
          <a:xfrm>
            <a:off x="862867" y="4218536"/>
            <a:ext cx="3364582"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latinLnBrk="1" hangingPunct="1">
              <a:buClr>
                <a:srgbClr val="FF0000"/>
              </a:buClr>
              <a:buSzPct val="70000"/>
            </a:pPr>
            <a:r>
              <a:rPr lang="en-US" altLang="zh-CN" sz="1799">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a:p>
        </p:txBody>
      </p:sp>
      <p:sp>
        <p:nvSpPr>
          <p:cNvPr id="11283" name="矩形 4"/>
          <p:cNvSpPr>
            <a:spLocks/>
          </p:cNvSpPr>
          <p:nvPr/>
        </p:nvSpPr>
        <p:spPr bwMode="auto">
          <a:xfrm>
            <a:off x="862866" y="1134831"/>
            <a:ext cx="7312344" cy="3118219"/>
          </a:xfrm>
          <a:custGeom>
            <a:avLst/>
            <a:gdLst>
              <a:gd name="T0" fmla="*/ 11759735 w 8882775"/>
              <a:gd name="T1" fmla="*/ 0 h 3787544"/>
              <a:gd name="T2" fmla="*/ 11572292 w 8882775"/>
              <a:gd name="T3" fmla="*/ 635237 h 3787544"/>
              <a:gd name="T4" fmla="*/ 11470814 w 8882775"/>
              <a:gd name="T5" fmla="*/ 507811 h 3787544"/>
              <a:gd name="T6" fmla="*/ 10851085 w 8882775"/>
              <a:gd name="T7" fmla="*/ 1001626 h 3787544"/>
              <a:gd name="T8" fmla="*/ 10836544 w 8882775"/>
              <a:gd name="T9" fmla="*/ 983367 h 3787544"/>
              <a:gd name="T10" fmla="*/ 10836544 w 8882775"/>
              <a:gd name="T11" fmla="*/ 990446 h 3787544"/>
              <a:gd name="T12" fmla="*/ 8238675 w 8882775"/>
              <a:gd name="T13" fmla="*/ 990446 h 3787544"/>
              <a:gd name="T14" fmla="*/ 8238675 w 8882775"/>
              <a:gd name="T15" fmla="*/ 2325445 h 3787544"/>
              <a:gd name="T16" fmla="*/ 8234222 w 8882775"/>
              <a:gd name="T17" fmla="*/ 2325445 h 3787544"/>
              <a:gd name="T18" fmla="*/ 8234222 w 8882775"/>
              <a:gd name="T19" fmla="*/ 2330251 h 3787544"/>
              <a:gd name="T20" fmla="*/ 5642137 w 8882775"/>
              <a:gd name="T21" fmla="*/ 2330251 h 3787544"/>
              <a:gd name="T22" fmla="*/ 5642137 w 8882775"/>
              <a:gd name="T23" fmla="*/ 3253757 h 3787544"/>
              <a:gd name="T24" fmla="*/ 5642137 w 8882775"/>
              <a:gd name="T25" fmla="*/ 3665250 h 3787544"/>
              <a:gd name="T26" fmla="*/ 5642137 w 8882775"/>
              <a:gd name="T27" fmla="*/ 3680680 h 3787544"/>
              <a:gd name="T28" fmla="*/ 3057054 w 8882775"/>
              <a:gd name="T29" fmla="*/ 3680680 h 3787544"/>
              <a:gd name="T30" fmla="*/ 3057054 w 8882775"/>
              <a:gd name="T31" fmla="*/ 5015679 h 3787544"/>
              <a:gd name="T32" fmla="*/ 3018888 w 8882775"/>
              <a:gd name="T33" fmla="*/ 5015679 h 3787544"/>
              <a:gd name="T34" fmla="*/ 2630253 w 8882775"/>
              <a:gd name="T35" fmla="*/ 5015679 h 3787544"/>
              <a:gd name="T36" fmla="*/ 0 w 8882775"/>
              <a:gd name="T37" fmla="*/ 5015679 h 3787544"/>
              <a:gd name="T38" fmla="*/ 0 w 8882775"/>
              <a:gd name="T39" fmla="*/ 4588755 h 3787544"/>
              <a:gd name="T40" fmla="*/ 2630253 w 8882775"/>
              <a:gd name="T41" fmla="*/ 4588755 h 3787544"/>
              <a:gd name="T42" fmla="*/ 2630253 w 8882775"/>
              <a:gd name="T43" fmla="*/ 3680680 h 3787544"/>
              <a:gd name="T44" fmla="*/ 2623249 w 8882775"/>
              <a:gd name="T45" fmla="*/ 3680680 h 3787544"/>
              <a:gd name="T46" fmla="*/ 2623249 w 8882775"/>
              <a:gd name="T47" fmla="*/ 3253757 h 3787544"/>
              <a:gd name="T48" fmla="*/ 2630253 w 8882775"/>
              <a:gd name="T49" fmla="*/ 3253757 h 3787544"/>
              <a:gd name="T50" fmla="*/ 3057054 w 8882775"/>
              <a:gd name="T51" fmla="*/ 3253757 h 3787544"/>
              <a:gd name="T52" fmla="*/ 5215335 w 8882775"/>
              <a:gd name="T53" fmla="*/ 3253757 h 3787544"/>
              <a:gd name="T54" fmla="*/ 5215335 w 8882775"/>
              <a:gd name="T55" fmla="*/ 2330251 h 3787544"/>
              <a:gd name="T56" fmla="*/ 5215335 w 8882775"/>
              <a:gd name="T57" fmla="*/ 1903328 h 3787544"/>
              <a:gd name="T58" fmla="*/ 5642137 w 8882775"/>
              <a:gd name="T59" fmla="*/ 1903328 h 3787544"/>
              <a:gd name="T60" fmla="*/ 7811873 w 8882775"/>
              <a:gd name="T61" fmla="*/ 1903328 h 3787544"/>
              <a:gd name="T62" fmla="*/ 7811873 w 8882775"/>
              <a:gd name="T63" fmla="*/ 563522 h 3787544"/>
              <a:gd name="T64" fmla="*/ 7817657 w 8882775"/>
              <a:gd name="T65" fmla="*/ 563522 h 3787544"/>
              <a:gd name="T66" fmla="*/ 8238675 w 8882775"/>
              <a:gd name="T67" fmla="*/ 563522 h 3787544"/>
              <a:gd name="T68" fmla="*/ 10704152 w 8882775"/>
              <a:gd name="T69" fmla="*/ 563522 h 3787544"/>
              <a:gd name="T70" fmla="*/ 11200324 w 8882775"/>
              <a:gd name="T71" fmla="*/ 168159 h 3787544"/>
              <a:gd name="T72" fmla="*/ 11098845 w 8882775"/>
              <a:gd name="T73" fmla="*/ 40734 h 3787544"/>
              <a:gd name="T74" fmla="*/ 11759735 w 8882775"/>
              <a:gd name="T75" fmla="*/ 0 h 37875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8882775" h="3787544">
                <a:moveTo>
                  <a:pt x="8882775" y="0"/>
                </a:moveTo>
                <a:lnTo>
                  <a:pt x="8741190" y="479693"/>
                </a:lnTo>
                <a:lnTo>
                  <a:pt x="8664538" y="383469"/>
                </a:lnTo>
                <a:lnTo>
                  <a:pt x="8196423" y="756369"/>
                </a:lnTo>
                <a:lnTo>
                  <a:pt x="8185439" y="742581"/>
                </a:lnTo>
                <a:lnTo>
                  <a:pt x="8185439" y="747926"/>
                </a:lnTo>
                <a:lnTo>
                  <a:pt x="6223125" y="747926"/>
                </a:lnTo>
                <a:lnTo>
                  <a:pt x="6223125" y="1756038"/>
                </a:lnTo>
                <a:lnTo>
                  <a:pt x="6219762" y="1756038"/>
                </a:lnTo>
                <a:lnTo>
                  <a:pt x="6219762" y="1759668"/>
                </a:lnTo>
                <a:lnTo>
                  <a:pt x="4261817" y="1759668"/>
                </a:lnTo>
                <a:lnTo>
                  <a:pt x="4261817" y="2457045"/>
                </a:lnTo>
                <a:lnTo>
                  <a:pt x="4261817" y="2767780"/>
                </a:lnTo>
                <a:lnTo>
                  <a:pt x="4261817" y="2779432"/>
                </a:lnTo>
                <a:lnTo>
                  <a:pt x="2309162" y="2779432"/>
                </a:lnTo>
                <a:lnTo>
                  <a:pt x="2309162" y="3787544"/>
                </a:lnTo>
                <a:lnTo>
                  <a:pt x="2280332" y="3787544"/>
                </a:lnTo>
                <a:lnTo>
                  <a:pt x="1986775" y="3787544"/>
                </a:lnTo>
                <a:lnTo>
                  <a:pt x="0" y="3787544"/>
                </a:lnTo>
                <a:lnTo>
                  <a:pt x="0" y="3465157"/>
                </a:lnTo>
                <a:lnTo>
                  <a:pt x="1986775" y="3465157"/>
                </a:lnTo>
                <a:lnTo>
                  <a:pt x="1986775" y="2779432"/>
                </a:lnTo>
                <a:lnTo>
                  <a:pt x="1981485" y="2779432"/>
                </a:lnTo>
                <a:lnTo>
                  <a:pt x="1981485" y="2457045"/>
                </a:lnTo>
                <a:lnTo>
                  <a:pt x="1986775" y="2457045"/>
                </a:lnTo>
                <a:lnTo>
                  <a:pt x="2309162" y="2457045"/>
                </a:lnTo>
                <a:lnTo>
                  <a:pt x="3939430" y="2457045"/>
                </a:lnTo>
                <a:lnTo>
                  <a:pt x="3939430" y="1759668"/>
                </a:lnTo>
                <a:lnTo>
                  <a:pt x="3939430" y="1437281"/>
                </a:lnTo>
                <a:lnTo>
                  <a:pt x="4261817" y="1437281"/>
                </a:lnTo>
                <a:lnTo>
                  <a:pt x="5900738" y="1437281"/>
                </a:lnTo>
                <a:lnTo>
                  <a:pt x="5900738" y="425539"/>
                </a:lnTo>
                <a:lnTo>
                  <a:pt x="5905107" y="425539"/>
                </a:lnTo>
                <a:lnTo>
                  <a:pt x="6223125" y="425539"/>
                </a:lnTo>
                <a:lnTo>
                  <a:pt x="8085435" y="425539"/>
                </a:lnTo>
                <a:lnTo>
                  <a:pt x="8460222" y="126984"/>
                </a:lnTo>
                <a:lnTo>
                  <a:pt x="8383569" y="30760"/>
                </a:lnTo>
                <a:lnTo>
                  <a:pt x="888277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4" name="TextBox 79"/>
          <p:cNvSpPr txBox="1">
            <a:spLocks noChangeArrowheads="1"/>
          </p:cNvSpPr>
          <p:nvPr/>
        </p:nvSpPr>
        <p:spPr bwMode="auto">
          <a:xfrm>
            <a:off x="828351" y="874186"/>
            <a:ext cx="2375560"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p>
        </p:txBody>
      </p:sp>
      <p:sp>
        <p:nvSpPr>
          <p:cNvPr id="11285" name="五边形 22"/>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286" name="燕尾形 23"/>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1117048570"/>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285"/>
                                        </p:tgtEl>
                                        <p:attrNameLst>
                                          <p:attrName>style.visibility</p:attrName>
                                        </p:attrNameLst>
                                      </p:cBhvr>
                                      <p:to>
                                        <p:strVal val="visible"/>
                                      </p:to>
                                    </p:set>
                                    <p:anim calcmode="lin" valueType="num">
                                      <p:cBhvr additive="base">
                                        <p:cTn id="7" dur="300" fill="hold"/>
                                        <p:tgtEl>
                                          <p:spTgt spid="11285"/>
                                        </p:tgtEl>
                                        <p:attrNameLst>
                                          <p:attrName>ppt_x</p:attrName>
                                        </p:attrNameLst>
                                      </p:cBhvr>
                                      <p:tavLst>
                                        <p:tav tm="0">
                                          <p:val>
                                            <p:strVal val="0-#ppt_w/2"/>
                                          </p:val>
                                        </p:tav>
                                        <p:tav tm="100000">
                                          <p:val>
                                            <p:strVal val="#ppt_x"/>
                                          </p:val>
                                        </p:tav>
                                      </p:tavLst>
                                    </p:anim>
                                    <p:anim calcmode="lin" valueType="num">
                                      <p:cBhvr additive="base">
                                        <p:cTn id="8" dur="300" fill="hold"/>
                                        <p:tgtEl>
                                          <p:spTgt spid="1128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1286"/>
                                        </p:tgtEl>
                                        <p:attrNameLst>
                                          <p:attrName>style.visibility</p:attrName>
                                        </p:attrNameLst>
                                      </p:cBhvr>
                                      <p:to>
                                        <p:strVal val="visible"/>
                                      </p:to>
                                    </p:set>
                                    <p:anim calcmode="lin" valueType="num">
                                      <p:cBhvr additive="base">
                                        <p:cTn id="12" dur="500" fill="hold"/>
                                        <p:tgtEl>
                                          <p:spTgt spid="11286"/>
                                        </p:tgtEl>
                                        <p:attrNameLst>
                                          <p:attrName>ppt_x</p:attrName>
                                        </p:attrNameLst>
                                      </p:cBhvr>
                                      <p:tavLst>
                                        <p:tav tm="0">
                                          <p:val>
                                            <p:strVal val="1+#ppt_w/2"/>
                                          </p:val>
                                        </p:tav>
                                        <p:tav tm="100000">
                                          <p:val>
                                            <p:strVal val="#ppt_x"/>
                                          </p:val>
                                        </p:tav>
                                      </p:tavLst>
                                    </p:anim>
                                    <p:anim calcmode="lin" valueType="num">
                                      <p:cBhvr additive="base">
                                        <p:cTn id="13" dur="500" fill="hold"/>
                                        <p:tgtEl>
                                          <p:spTgt spid="1128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266"/>
                                        </p:tgtEl>
                                        <p:attrNameLst>
                                          <p:attrName>style.visibility</p:attrName>
                                        </p:attrNameLst>
                                      </p:cBhvr>
                                      <p:to>
                                        <p:strVal val="visible"/>
                                      </p:to>
                                    </p:set>
                                    <p:anim calcmode="lin" valueType="num">
                                      <p:cBhvr>
                                        <p:cTn id="17" dur="3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1266"/>
                                        </p:tgtEl>
                                        <p:attrNameLst>
                                          <p:attrName>ppt_y</p:attrName>
                                        </p:attrNameLst>
                                      </p:cBhvr>
                                      <p:tavLst>
                                        <p:tav tm="0">
                                          <p:val>
                                            <p:strVal val="#ppt_y"/>
                                          </p:val>
                                        </p:tav>
                                        <p:tav tm="100000">
                                          <p:val>
                                            <p:strVal val="#ppt_y"/>
                                          </p:val>
                                        </p:tav>
                                      </p:tavLst>
                                    </p:anim>
                                    <p:anim calcmode="lin" valueType="num">
                                      <p:cBhvr>
                                        <p:cTn id="19" dur="3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1266"/>
                                        </p:tgtEl>
                                      </p:cBhvr>
                                    </p:animEffect>
                                  </p:childTnLst>
                                </p:cTn>
                              </p:par>
                            </p:childTnLst>
                          </p:cTn>
                        </p:par>
                        <p:par>
                          <p:cTn id="22" fill="hold" nodeType="afterGroup">
                            <p:stCondLst>
                              <p:cond delay="1370"/>
                            </p:stCondLst>
                            <p:childTnLst>
                              <p:par>
                                <p:cTn id="23" presetID="18" presetClass="entr" presetSubtype="3" fill="hold" grpId="0" nodeType="afterEffect">
                                  <p:stCondLst>
                                    <p:cond delay="0"/>
                                  </p:stCondLst>
                                  <p:childTnLst>
                                    <p:set>
                                      <p:cBhvr>
                                        <p:cTn id="24" dur="1" fill="hold">
                                          <p:stCondLst>
                                            <p:cond delay="0"/>
                                          </p:stCondLst>
                                        </p:cTn>
                                        <p:tgtEl>
                                          <p:spTgt spid="11283"/>
                                        </p:tgtEl>
                                        <p:attrNameLst>
                                          <p:attrName>style.visibility</p:attrName>
                                        </p:attrNameLst>
                                      </p:cBhvr>
                                      <p:to>
                                        <p:strVal val="visible"/>
                                      </p:to>
                                    </p:set>
                                    <p:animEffect transition="in" filter="strips(upRight)">
                                      <p:cBhvr>
                                        <p:cTn id="25" dur="1000"/>
                                        <p:tgtEl>
                                          <p:spTgt spid="11283"/>
                                        </p:tgtEl>
                                      </p:cBhvr>
                                    </p:animEffect>
                                  </p:childTnLst>
                                </p:cTn>
                              </p:par>
                            </p:childTnLst>
                          </p:cTn>
                        </p:par>
                        <p:par>
                          <p:cTn id="26" fill="hold" nodeType="afterGroup">
                            <p:stCondLst>
                              <p:cond delay="2370"/>
                            </p:stCondLst>
                            <p:childTnLst>
                              <p:par>
                                <p:cTn id="27" presetID="2" presetClass="entr" presetSubtype="8" fill="hold" nodeType="afterEffect">
                                  <p:stCondLst>
                                    <p:cond delay="0"/>
                                  </p:stCondLst>
                                  <p:childTnLst>
                                    <p:set>
                                      <p:cBhvr>
                                        <p:cTn id="28" dur="1" fill="hold">
                                          <p:stCondLst>
                                            <p:cond delay="0"/>
                                          </p:stCondLst>
                                        </p:cTn>
                                        <p:tgtEl>
                                          <p:spTgt spid="11268"/>
                                        </p:tgtEl>
                                        <p:attrNameLst>
                                          <p:attrName>style.visibility</p:attrName>
                                        </p:attrNameLst>
                                      </p:cBhvr>
                                      <p:to>
                                        <p:strVal val="visible"/>
                                      </p:to>
                                    </p:set>
                                    <p:anim calcmode="lin" valueType="num">
                                      <p:cBhvr additive="base">
                                        <p:cTn id="29" dur="500" fill="hold"/>
                                        <p:tgtEl>
                                          <p:spTgt spid="11268"/>
                                        </p:tgtEl>
                                        <p:attrNameLst>
                                          <p:attrName>ppt_x</p:attrName>
                                        </p:attrNameLst>
                                      </p:cBhvr>
                                      <p:tavLst>
                                        <p:tav tm="0">
                                          <p:val>
                                            <p:strVal val="0-#ppt_w/2"/>
                                          </p:val>
                                        </p:tav>
                                        <p:tav tm="100000">
                                          <p:val>
                                            <p:strVal val="#ppt_x"/>
                                          </p:val>
                                        </p:tav>
                                      </p:tavLst>
                                    </p:anim>
                                    <p:anim calcmode="lin" valueType="num">
                                      <p:cBhvr additive="base">
                                        <p:cTn id="30" dur="500" fill="hold"/>
                                        <p:tgtEl>
                                          <p:spTgt spid="11268"/>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200"/>
                                  </p:stCondLst>
                                  <p:childTnLst>
                                    <p:set>
                                      <p:cBhvr>
                                        <p:cTn id="32" dur="1" fill="hold">
                                          <p:stCondLst>
                                            <p:cond delay="0"/>
                                          </p:stCondLst>
                                        </p:cTn>
                                        <p:tgtEl>
                                          <p:spTgt spid="11271"/>
                                        </p:tgtEl>
                                        <p:attrNameLst>
                                          <p:attrName>style.visibility</p:attrName>
                                        </p:attrNameLst>
                                      </p:cBhvr>
                                      <p:to>
                                        <p:strVal val="visible"/>
                                      </p:to>
                                    </p:set>
                                    <p:anim calcmode="lin" valueType="num">
                                      <p:cBhvr additive="base">
                                        <p:cTn id="33" dur="500" fill="hold"/>
                                        <p:tgtEl>
                                          <p:spTgt spid="11271"/>
                                        </p:tgtEl>
                                        <p:attrNameLst>
                                          <p:attrName>ppt_x</p:attrName>
                                        </p:attrNameLst>
                                      </p:cBhvr>
                                      <p:tavLst>
                                        <p:tav tm="0">
                                          <p:val>
                                            <p:strVal val="0-#ppt_w/2"/>
                                          </p:val>
                                        </p:tav>
                                        <p:tav tm="100000">
                                          <p:val>
                                            <p:strVal val="#ppt_x"/>
                                          </p:val>
                                        </p:tav>
                                      </p:tavLst>
                                    </p:anim>
                                    <p:anim calcmode="lin" valueType="num">
                                      <p:cBhvr additive="base">
                                        <p:cTn id="34" dur="500" fill="hold"/>
                                        <p:tgtEl>
                                          <p:spTgt spid="11271"/>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400"/>
                                  </p:stCondLst>
                                  <p:childTnLst>
                                    <p:set>
                                      <p:cBhvr>
                                        <p:cTn id="36" dur="1" fill="hold">
                                          <p:stCondLst>
                                            <p:cond delay="0"/>
                                          </p:stCondLst>
                                        </p:cTn>
                                        <p:tgtEl>
                                          <p:spTgt spid="11274"/>
                                        </p:tgtEl>
                                        <p:attrNameLst>
                                          <p:attrName>style.visibility</p:attrName>
                                        </p:attrNameLst>
                                      </p:cBhvr>
                                      <p:to>
                                        <p:strVal val="visible"/>
                                      </p:to>
                                    </p:set>
                                    <p:anim calcmode="lin" valueType="num">
                                      <p:cBhvr additive="base">
                                        <p:cTn id="37" dur="500" fill="hold"/>
                                        <p:tgtEl>
                                          <p:spTgt spid="11274"/>
                                        </p:tgtEl>
                                        <p:attrNameLst>
                                          <p:attrName>ppt_x</p:attrName>
                                        </p:attrNameLst>
                                      </p:cBhvr>
                                      <p:tavLst>
                                        <p:tav tm="0">
                                          <p:val>
                                            <p:strVal val="0-#ppt_w/2"/>
                                          </p:val>
                                        </p:tav>
                                        <p:tav tm="100000">
                                          <p:val>
                                            <p:strVal val="#ppt_x"/>
                                          </p:val>
                                        </p:tav>
                                      </p:tavLst>
                                    </p:anim>
                                    <p:anim calcmode="lin" valueType="num">
                                      <p:cBhvr additive="base">
                                        <p:cTn id="38" dur="500" fill="hold"/>
                                        <p:tgtEl>
                                          <p:spTgt spid="11274"/>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600"/>
                                  </p:stCondLst>
                                  <p:childTnLst>
                                    <p:set>
                                      <p:cBhvr>
                                        <p:cTn id="40" dur="1" fill="hold">
                                          <p:stCondLst>
                                            <p:cond delay="0"/>
                                          </p:stCondLst>
                                        </p:cTn>
                                        <p:tgtEl>
                                          <p:spTgt spid="11277"/>
                                        </p:tgtEl>
                                        <p:attrNameLst>
                                          <p:attrName>style.visibility</p:attrName>
                                        </p:attrNameLst>
                                      </p:cBhvr>
                                      <p:to>
                                        <p:strVal val="visible"/>
                                      </p:to>
                                    </p:set>
                                    <p:anim calcmode="lin" valueType="num">
                                      <p:cBhvr additive="base">
                                        <p:cTn id="41" dur="500" fill="hold"/>
                                        <p:tgtEl>
                                          <p:spTgt spid="11277"/>
                                        </p:tgtEl>
                                        <p:attrNameLst>
                                          <p:attrName>ppt_x</p:attrName>
                                        </p:attrNameLst>
                                      </p:cBhvr>
                                      <p:tavLst>
                                        <p:tav tm="0">
                                          <p:val>
                                            <p:strVal val="0-#ppt_w/2"/>
                                          </p:val>
                                        </p:tav>
                                        <p:tav tm="100000">
                                          <p:val>
                                            <p:strVal val="#ppt_x"/>
                                          </p:val>
                                        </p:tav>
                                      </p:tavLst>
                                    </p:anim>
                                    <p:anim calcmode="lin" valueType="num">
                                      <p:cBhvr additive="base">
                                        <p:cTn id="42" dur="500" fill="hold"/>
                                        <p:tgtEl>
                                          <p:spTgt spid="11277"/>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3470"/>
                            </p:stCondLst>
                            <p:childTnLst>
                              <p:par>
                                <p:cTn id="44" presetID="2" presetClass="entr" presetSubtype="2" fill="hold" grpId="0" nodeType="afterEffect">
                                  <p:stCondLst>
                                    <p:cond delay="0"/>
                                  </p:stCondLst>
                                  <p:childTnLst>
                                    <p:set>
                                      <p:cBhvr>
                                        <p:cTn id="45" dur="1" fill="hold">
                                          <p:stCondLst>
                                            <p:cond delay="0"/>
                                          </p:stCondLst>
                                        </p:cTn>
                                        <p:tgtEl>
                                          <p:spTgt spid="11280"/>
                                        </p:tgtEl>
                                        <p:attrNameLst>
                                          <p:attrName>style.visibility</p:attrName>
                                        </p:attrNameLst>
                                      </p:cBhvr>
                                      <p:to>
                                        <p:strVal val="visible"/>
                                      </p:to>
                                    </p:set>
                                    <p:anim calcmode="lin" valueType="num">
                                      <p:cBhvr additive="base">
                                        <p:cTn id="46" dur="500" fill="hold"/>
                                        <p:tgtEl>
                                          <p:spTgt spid="11280"/>
                                        </p:tgtEl>
                                        <p:attrNameLst>
                                          <p:attrName>ppt_x</p:attrName>
                                        </p:attrNameLst>
                                      </p:cBhvr>
                                      <p:tavLst>
                                        <p:tav tm="0">
                                          <p:val>
                                            <p:strVal val="1+#ppt_w/2"/>
                                          </p:val>
                                        </p:tav>
                                        <p:tav tm="100000">
                                          <p:val>
                                            <p:strVal val="#ppt_x"/>
                                          </p:val>
                                        </p:tav>
                                      </p:tavLst>
                                    </p:anim>
                                    <p:anim calcmode="lin" valueType="num">
                                      <p:cBhvr additive="base">
                                        <p:cTn id="47" dur="500" fill="hold"/>
                                        <p:tgtEl>
                                          <p:spTgt spid="11280"/>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200"/>
                                  </p:stCondLst>
                                  <p:childTnLst>
                                    <p:set>
                                      <p:cBhvr>
                                        <p:cTn id="49" dur="1" fill="hold">
                                          <p:stCondLst>
                                            <p:cond delay="0"/>
                                          </p:stCondLst>
                                        </p:cTn>
                                        <p:tgtEl>
                                          <p:spTgt spid="11267"/>
                                        </p:tgtEl>
                                        <p:attrNameLst>
                                          <p:attrName>style.visibility</p:attrName>
                                        </p:attrNameLst>
                                      </p:cBhvr>
                                      <p:to>
                                        <p:strVal val="visible"/>
                                      </p:to>
                                    </p:set>
                                    <p:anim calcmode="lin" valueType="num">
                                      <p:cBhvr additive="base">
                                        <p:cTn id="50" dur="500" fill="hold"/>
                                        <p:tgtEl>
                                          <p:spTgt spid="11267"/>
                                        </p:tgtEl>
                                        <p:attrNameLst>
                                          <p:attrName>ppt_x</p:attrName>
                                        </p:attrNameLst>
                                      </p:cBhvr>
                                      <p:tavLst>
                                        <p:tav tm="0">
                                          <p:val>
                                            <p:strVal val="1+#ppt_w/2"/>
                                          </p:val>
                                        </p:tav>
                                        <p:tav tm="100000">
                                          <p:val>
                                            <p:strVal val="#ppt_x"/>
                                          </p:val>
                                        </p:tav>
                                      </p:tavLst>
                                    </p:anim>
                                    <p:anim calcmode="lin" valueType="num">
                                      <p:cBhvr additive="base">
                                        <p:cTn id="51" dur="500" fill="hold"/>
                                        <p:tgtEl>
                                          <p:spTgt spid="11267"/>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400"/>
                                  </p:stCondLst>
                                  <p:childTnLst>
                                    <p:set>
                                      <p:cBhvr>
                                        <p:cTn id="53" dur="1" fill="hold">
                                          <p:stCondLst>
                                            <p:cond delay="0"/>
                                          </p:stCondLst>
                                        </p:cTn>
                                        <p:tgtEl>
                                          <p:spTgt spid="11281"/>
                                        </p:tgtEl>
                                        <p:attrNameLst>
                                          <p:attrName>style.visibility</p:attrName>
                                        </p:attrNameLst>
                                      </p:cBhvr>
                                      <p:to>
                                        <p:strVal val="visible"/>
                                      </p:to>
                                    </p:set>
                                    <p:anim calcmode="lin" valueType="num">
                                      <p:cBhvr additive="base">
                                        <p:cTn id="54" dur="500" fill="hold"/>
                                        <p:tgtEl>
                                          <p:spTgt spid="11281"/>
                                        </p:tgtEl>
                                        <p:attrNameLst>
                                          <p:attrName>ppt_x</p:attrName>
                                        </p:attrNameLst>
                                      </p:cBhvr>
                                      <p:tavLst>
                                        <p:tav tm="0">
                                          <p:val>
                                            <p:strVal val="1+#ppt_w/2"/>
                                          </p:val>
                                        </p:tav>
                                        <p:tav tm="100000">
                                          <p:val>
                                            <p:strVal val="#ppt_x"/>
                                          </p:val>
                                        </p:tav>
                                      </p:tavLst>
                                    </p:anim>
                                    <p:anim calcmode="lin" valueType="num">
                                      <p:cBhvr additive="base">
                                        <p:cTn id="55" dur="500" fill="hold"/>
                                        <p:tgtEl>
                                          <p:spTgt spid="11281"/>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600"/>
                                  </p:stCondLst>
                                  <p:childTnLst>
                                    <p:set>
                                      <p:cBhvr>
                                        <p:cTn id="57" dur="1" fill="hold">
                                          <p:stCondLst>
                                            <p:cond delay="0"/>
                                          </p:stCondLst>
                                        </p:cTn>
                                        <p:tgtEl>
                                          <p:spTgt spid="11282"/>
                                        </p:tgtEl>
                                        <p:attrNameLst>
                                          <p:attrName>style.visibility</p:attrName>
                                        </p:attrNameLst>
                                      </p:cBhvr>
                                      <p:to>
                                        <p:strVal val="visible"/>
                                      </p:to>
                                    </p:set>
                                    <p:anim calcmode="lin" valueType="num">
                                      <p:cBhvr additive="base">
                                        <p:cTn id="58" dur="500" fill="hold"/>
                                        <p:tgtEl>
                                          <p:spTgt spid="11282"/>
                                        </p:tgtEl>
                                        <p:attrNameLst>
                                          <p:attrName>ppt_x</p:attrName>
                                        </p:attrNameLst>
                                      </p:cBhvr>
                                      <p:tavLst>
                                        <p:tav tm="0">
                                          <p:val>
                                            <p:strVal val="1+#ppt_w/2"/>
                                          </p:val>
                                        </p:tav>
                                        <p:tav tm="100000">
                                          <p:val>
                                            <p:strVal val="#ppt_x"/>
                                          </p:val>
                                        </p:tav>
                                      </p:tavLst>
                                    </p:anim>
                                    <p:anim calcmode="lin" valueType="num">
                                      <p:cBhvr additive="base">
                                        <p:cTn id="59" dur="500" fill="hold"/>
                                        <p:tgtEl>
                                          <p:spTgt spid="11282"/>
                                        </p:tgtEl>
                                        <p:attrNameLst>
                                          <p:attrName>ppt_y</p:attrName>
                                        </p:attrNameLst>
                                      </p:cBhvr>
                                      <p:tavLst>
                                        <p:tav tm="0">
                                          <p:val>
                                            <p:strVal val="#ppt_y"/>
                                          </p:val>
                                        </p:tav>
                                        <p:tav tm="100000">
                                          <p:val>
                                            <p:strVal val="#ppt_y"/>
                                          </p:val>
                                        </p:tav>
                                      </p:tavLst>
                                    </p:anim>
                                  </p:childTnLst>
                                </p:cTn>
                              </p:par>
                            </p:childTnLst>
                          </p:cTn>
                        </p:par>
                        <p:par>
                          <p:cTn id="60" fill="hold" nodeType="afterGroup">
                            <p:stCondLst>
                              <p:cond delay="4570"/>
                            </p:stCondLst>
                            <p:childTnLst>
                              <p:par>
                                <p:cTn id="61" presetID="42" presetClass="entr" presetSubtype="0" fill="hold" grpId="0" nodeType="afterEffect">
                                  <p:stCondLst>
                                    <p:cond delay="0"/>
                                  </p:stCondLst>
                                  <p:childTnLst>
                                    <p:set>
                                      <p:cBhvr>
                                        <p:cTn id="62" dur="1" fill="hold">
                                          <p:stCondLst>
                                            <p:cond delay="0"/>
                                          </p:stCondLst>
                                        </p:cTn>
                                        <p:tgtEl>
                                          <p:spTgt spid="11284"/>
                                        </p:tgtEl>
                                        <p:attrNameLst>
                                          <p:attrName>style.visibility</p:attrName>
                                        </p:attrNameLst>
                                      </p:cBhvr>
                                      <p:to>
                                        <p:strVal val="visible"/>
                                      </p:to>
                                    </p:set>
                                    <p:animEffect transition="in" filter="fade">
                                      <p:cBhvr>
                                        <p:cTn id="63" dur="500"/>
                                        <p:tgtEl>
                                          <p:spTgt spid="11284"/>
                                        </p:tgtEl>
                                      </p:cBhvr>
                                    </p:animEffect>
                                    <p:anim calcmode="lin" valueType="num">
                                      <p:cBhvr>
                                        <p:cTn id="64" dur="500" fill="hold"/>
                                        <p:tgtEl>
                                          <p:spTgt spid="11284"/>
                                        </p:tgtEl>
                                        <p:attrNameLst>
                                          <p:attrName>ppt_x</p:attrName>
                                        </p:attrNameLst>
                                      </p:cBhvr>
                                      <p:tavLst>
                                        <p:tav tm="0">
                                          <p:val>
                                            <p:strVal val="#ppt_x"/>
                                          </p:val>
                                        </p:tav>
                                        <p:tav tm="100000">
                                          <p:val>
                                            <p:strVal val="#ppt_x"/>
                                          </p:val>
                                        </p:tav>
                                      </p:tavLst>
                                    </p:anim>
                                    <p:anim calcmode="lin" valueType="num">
                                      <p:cBhvr>
                                        <p:cTn id="65" dur="500" fill="hold"/>
                                        <p:tgtEl>
                                          <p:spTgt spid="112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utoUpdateAnimBg="0"/>
      <p:bldP spid="11280" grpId="0" autoUpdateAnimBg="0"/>
      <p:bldP spid="11281" grpId="0" autoUpdateAnimBg="0"/>
      <p:bldP spid="11282" grpId="0" autoUpdateAnimBg="0"/>
      <p:bldP spid="11283" grpId="0" animBg="1"/>
      <p:bldP spid="11284" grpId="0" autoUpdateAnimBg="0"/>
      <p:bldP spid="11285" grpId="0" animBg="1" autoUpdateAnimBg="0"/>
      <p:bldP spid="11286"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组合 27"/>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29409" y="746839"/>
            <a:ext cx="4954636" cy="4172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组合 86"/>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09358" y="2505896"/>
            <a:ext cx="2788545" cy="39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文本框 180"/>
          <p:cNvSpPr txBox="1">
            <a:spLocks noChangeArrowheads="1"/>
          </p:cNvSpPr>
          <p:nvPr/>
        </p:nvSpPr>
        <p:spPr bwMode="auto">
          <a:xfrm>
            <a:off x="6065056" y="1946520"/>
            <a:ext cx="18852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请输入您想要的文字</a:t>
            </a:r>
          </a:p>
        </p:txBody>
      </p:sp>
      <p:sp>
        <p:nvSpPr>
          <p:cNvPr id="13317" name="文本框 181"/>
          <p:cNvSpPr txBox="1">
            <a:spLocks noChangeArrowheads="1"/>
          </p:cNvSpPr>
          <p:nvPr/>
        </p:nvSpPr>
        <p:spPr bwMode="auto">
          <a:xfrm>
            <a:off x="6065056" y="2186932"/>
            <a:ext cx="18852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请输入您想要的文字</a:t>
            </a:r>
          </a:p>
        </p:txBody>
      </p:sp>
      <p:sp>
        <p:nvSpPr>
          <p:cNvPr id="13318" name="文本框 180"/>
          <p:cNvSpPr txBox="1">
            <a:spLocks noChangeArrowheads="1"/>
          </p:cNvSpPr>
          <p:nvPr/>
        </p:nvSpPr>
        <p:spPr bwMode="auto">
          <a:xfrm>
            <a:off x="990213" y="3911475"/>
            <a:ext cx="18852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请输入您想要的文字</a:t>
            </a:r>
          </a:p>
        </p:txBody>
      </p:sp>
      <p:sp>
        <p:nvSpPr>
          <p:cNvPr id="13319" name="文本框 181"/>
          <p:cNvSpPr txBox="1">
            <a:spLocks noChangeArrowheads="1"/>
          </p:cNvSpPr>
          <p:nvPr/>
        </p:nvSpPr>
        <p:spPr bwMode="auto">
          <a:xfrm>
            <a:off x="990213" y="4151887"/>
            <a:ext cx="18852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2B2E30"/>
                </a:solidFill>
                <a:latin typeface="微软雅黑" panose="020B0503020204020204" pitchFamily="34" charset="-122"/>
                <a:ea typeface="微软雅黑" panose="020B0503020204020204" pitchFamily="34" charset="-122"/>
              </a:rPr>
              <a:t>请输入您想要的文字</a:t>
            </a:r>
          </a:p>
        </p:txBody>
      </p:sp>
      <p:pic>
        <p:nvPicPr>
          <p:cNvPr id="13320" name="组合 94"/>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86643" y="3493728"/>
            <a:ext cx="2783784" cy="40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1" name="TextBox 47"/>
          <p:cNvSpPr txBox="1">
            <a:spLocks noChangeArrowheads="1"/>
          </p:cNvSpPr>
          <p:nvPr/>
        </p:nvSpPr>
        <p:spPr bwMode="auto">
          <a:xfrm>
            <a:off x="860487" y="293388"/>
            <a:ext cx="182293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99">
                <a:latin typeface="微软雅黑" panose="020B0503020204020204" pitchFamily="34" charset="-122"/>
                <a:ea typeface="微软雅黑" panose="020B0503020204020204" pitchFamily="34" charset="-122"/>
              </a:rPr>
              <a:t>1.1</a:t>
            </a:r>
            <a:r>
              <a:rPr lang="zh-CN" altLang="en-US" sz="1499">
                <a:latin typeface="微软雅黑" panose="020B0503020204020204" pitchFamily="34" charset="-122"/>
                <a:ea typeface="微软雅黑" panose="020B0503020204020204" pitchFamily="34" charset="-122"/>
              </a:rPr>
              <a:t>请输入您的标题</a:t>
            </a:r>
          </a:p>
        </p:txBody>
      </p:sp>
      <p:sp>
        <p:nvSpPr>
          <p:cNvPr id="13322" name="五边形 48"/>
          <p:cNvSpPr>
            <a:spLocks noChangeArrowheads="1"/>
          </p:cNvSpPr>
          <p:nvPr/>
        </p:nvSpPr>
        <p:spPr bwMode="auto">
          <a:xfrm>
            <a:off x="0" y="239830"/>
            <a:ext cx="523670" cy="35347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23" name="燕尾形 49"/>
          <p:cNvSpPr>
            <a:spLocks noChangeArrowheads="1"/>
          </p:cNvSpPr>
          <p:nvPr/>
        </p:nvSpPr>
        <p:spPr bwMode="auto">
          <a:xfrm>
            <a:off x="424887" y="239830"/>
            <a:ext cx="323724" cy="35347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extLst>
      <p:ext uri="{BB962C8B-B14F-4D97-AF65-F5344CB8AC3E}">
        <p14:creationId xmlns:p14="http://schemas.microsoft.com/office/powerpoint/2010/main" val="3658832852"/>
      </p:ext>
    </p:extLst>
  </p:cSld>
  <p:clrMapOvr>
    <a:masterClrMapping/>
  </p:clrMapOvr>
  <p:transition spd="med" advTm="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322"/>
                                        </p:tgtEl>
                                        <p:attrNameLst>
                                          <p:attrName>style.visibility</p:attrName>
                                        </p:attrNameLst>
                                      </p:cBhvr>
                                      <p:to>
                                        <p:strVal val="visible"/>
                                      </p:to>
                                    </p:set>
                                    <p:anim calcmode="lin" valueType="num">
                                      <p:cBhvr additive="base">
                                        <p:cTn id="7" dur="300" fill="hold"/>
                                        <p:tgtEl>
                                          <p:spTgt spid="13322"/>
                                        </p:tgtEl>
                                        <p:attrNameLst>
                                          <p:attrName>ppt_x</p:attrName>
                                        </p:attrNameLst>
                                      </p:cBhvr>
                                      <p:tavLst>
                                        <p:tav tm="0">
                                          <p:val>
                                            <p:strVal val="0-#ppt_w/2"/>
                                          </p:val>
                                        </p:tav>
                                        <p:tav tm="100000">
                                          <p:val>
                                            <p:strVal val="#ppt_x"/>
                                          </p:val>
                                        </p:tav>
                                      </p:tavLst>
                                    </p:anim>
                                    <p:anim calcmode="lin" valueType="num">
                                      <p:cBhvr additive="base">
                                        <p:cTn id="8" dur="300" fill="hold"/>
                                        <p:tgtEl>
                                          <p:spTgt spid="1332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3323"/>
                                        </p:tgtEl>
                                        <p:attrNameLst>
                                          <p:attrName>style.visibility</p:attrName>
                                        </p:attrNameLst>
                                      </p:cBhvr>
                                      <p:to>
                                        <p:strVal val="visible"/>
                                      </p:to>
                                    </p:set>
                                    <p:anim calcmode="lin" valueType="num">
                                      <p:cBhvr additive="base">
                                        <p:cTn id="12" dur="500" fill="hold"/>
                                        <p:tgtEl>
                                          <p:spTgt spid="13323"/>
                                        </p:tgtEl>
                                        <p:attrNameLst>
                                          <p:attrName>ppt_x</p:attrName>
                                        </p:attrNameLst>
                                      </p:cBhvr>
                                      <p:tavLst>
                                        <p:tav tm="0">
                                          <p:val>
                                            <p:strVal val="1+#ppt_w/2"/>
                                          </p:val>
                                        </p:tav>
                                        <p:tav tm="100000">
                                          <p:val>
                                            <p:strVal val="#ppt_x"/>
                                          </p:val>
                                        </p:tav>
                                      </p:tavLst>
                                    </p:anim>
                                    <p:anim calcmode="lin" valueType="num">
                                      <p:cBhvr additive="base">
                                        <p:cTn id="13" dur="500" fill="hold"/>
                                        <p:tgtEl>
                                          <p:spTgt spid="1332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3321"/>
                                        </p:tgtEl>
                                        <p:attrNameLst>
                                          <p:attrName>style.visibility</p:attrName>
                                        </p:attrNameLst>
                                      </p:cBhvr>
                                      <p:to>
                                        <p:strVal val="visible"/>
                                      </p:to>
                                    </p:set>
                                    <p:anim calcmode="lin" valueType="num">
                                      <p:cBhvr>
                                        <p:cTn id="17" dur="300" fill="hold"/>
                                        <p:tgtEl>
                                          <p:spTgt spid="13321"/>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3321"/>
                                        </p:tgtEl>
                                        <p:attrNameLst>
                                          <p:attrName>ppt_y</p:attrName>
                                        </p:attrNameLst>
                                      </p:cBhvr>
                                      <p:tavLst>
                                        <p:tav tm="0">
                                          <p:val>
                                            <p:strVal val="#ppt_y"/>
                                          </p:val>
                                        </p:tav>
                                        <p:tav tm="100000">
                                          <p:val>
                                            <p:strVal val="#ppt_y"/>
                                          </p:val>
                                        </p:tav>
                                      </p:tavLst>
                                    </p:anim>
                                    <p:anim calcmode="lin" valueType="num">
                                      <p:cBhvr>
                                        <p:cTn id="19" dur="300" fill="hold"/>
                                        <p:tgtEl>
                                          <p:spTgt spid="13321"/>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33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3321"/>
                                        </p:tgtEl>
                                      </p:cBhvr>
                                    </p:animEffect>
                                  </p:childTnLst>
                                </p:cTn>
                              </p:par>
                            </p:childTnLst>
                          </p:cTn>
                        </p:par>
                        <p:par>
                          <p:cTn id="22" fill="hold" nodeType="afterGroup">
                            <p:stCondLst>
                              <p:cond delay="1370"/>
                            </p:stCondLst>
                            <p:childTnLst>
                              <p:par>
                                <p:cTn id="23" presetID="10" presetClass="entr" presetSubtype="0" fill="hold" nodeType="afterEffect">
                                  <p:stCondLst>
                                    <p:cond delay="0"/>
                                  </p:stCondLst>
                                  <p:childTnLst>
                                    <p:set>
                                      <p:cBhvr>
                                        <p:cTn id="24" dur="1" fill="hold">
                                          <p:stCondLst>
                                            <p:cond delay="0"/>
                                          </p:stCondLst>
                                        </p:cTn>
                                        <p:tgtEl>
                                          <p:spTgt spid="13314"/>
                                        </p:tgtEl>
                                        <p:attrNameLst>
                                          <p:attrName>style.visibility</p:attrName>
                                        </p:attrNameLst>
                                      </p:cBhvr>
                                      <p:to>
                                        <p:strVal val="visible"/>
                                      </p:to>
                                    </p:set>
                                    <p:anim calcmode="lin" valueType="num">
                                      <p:cBhvr>
                                        <p:cTn id="25" dur="500" fill="hold"/>
                                        <p:tgtEl>
                                          <p:spTgt spid="13314"/>
                                        </p:tgtEl>
                                        <p:attrNameLst>
                                          <p:attrName>ppt_w</p:attrName>
                                        </p:attrNameLst>
                                      </p:cBhvr>
                                      <p:tavLst>
                                        <p:tav tm="0">
                                          <p:val>
                                            <p:fltVal val="0"/>
                                          </p:val>
                                        </p:tav>
                                        <p:tav tm="100000">
                                          <p:val>
                                            <p:strVal val="#ppt_w"/>
                                          </p:val>
                                        </p:tav>
                                      </p:tavLst>
                                    </p:anim>
                                    <p:anim calcmode="lin" valueType="num">
                                      <p:cBhvr>
                                        <p:cTn id="26" dur="500" fill="hold"/>
                                        <p:tgtEl>
                                          <p:spTgt spid="13314"/>
                                        </p:tgtEl>
                                        <p:attrNameLst>
                                          <p:attrName>ppt_h</p:attrName>
                                        </p:attrNameLst>
                                      </p:cBhvr>
                                      <p:tavLst>
                                        <p:tav tm="0">
                                          <p:val>
                                            <p:fltVal val="0"/>
                                          </p:val>
                                        </p:tav>
                                        <p:tav tm="100000">
                                          <p:val>
                                            <p:strVal val="#ppt_h"/>
                                          </p:val>
                                        </p:tav>
                                      </p:tavLst>
                                    </p:anim>
                                    <p:animEffect transition="in" filter="fade">
                                      <p:cBhvr>
                                        <p:cTn id="27" dur="500"/>
                                        <p:tgtEl>
                                          <p:spTgt spid="13314"/>
                                        </p:tgtEl>
                                      </p:cBhvr>
                                    </p:animEffect>
                                  </p:childTnLst>
                                </p:cTn>
                              </p:par>
                            </p:childTnLst>
                          </p:cTn>
                        </p:par>
                        <p:par>
                          <p:cTn id="28" fill="hold" nodeType="afterGroup">
                            <p:stCondLst>
                              <p:cond delay="1870"/>
                            </p:stCondLst>
                            <p:childTnLst>
                              <p:par>
                                <p:cTn id="29" presetID="22" presetClass="entr" presetSubtype="8" fill="hold" nodeType="afterEffect">
                                  <p:stCondLst>
                                    <p:cond delay="0"/>
                                  </p:stCondLst>
                                  <p:childTnLst>
                                    <p:set>
                                      <p:cBhvr>
                                        <p:cTn id="30" dur="1" fill="hold">
                                          <p:stCondLst>
                                            <p:cond delay="0"/>
                                          </p:stCondLst>
                                        </p:cTn>
                                        <p:tgtEl>
                                          <p:spTgt spid="13315"/>
                                        </p:tgtEl>
                                        <p:attrNameLst>
                                          <p:attrName>style.visibility</p:attrName>
                                        </p:attrNameLst>
                                      </p:cBhvr>
                                      <p:to>
                                        <p:strVal val="visible"/>
                                      </p:to>
                                    </p:set>
                                    <p:animEffect transition="in" filter="wipe(left)">
                                      <p:cBhvr>
                                        <p:cTn id="31" dur="500"/>
                                        <p:tgtEl>
                                          <p:spTgt spid="13315"/>
                                        </p:tgtEl>
                                      </p:cBhvr>
                                    </p:animEffect>
                                  </p:childTnLst>
                                </p:cTn>
                              </p:par>
                            </p:childTnLst>
                          </p:cTn>
                        </p:par>
                        <p:par>
                          <p:cTn id="32" fill="hold" nodeType="afterGroup">
                            <p:stCondLst>
                              <p:cond delay="237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3316"/>
                                        </p:tgtEl>
                                        <p:attrNameLst>
                                          <p:attrName>style.visibility</p:attrName>
                                        </p:attrNameLst>
                                      </p:cBhvr>
                                      <p:to>
                                        <p:strVal val="visible"/>
                                      </p:to>
                                    </p:set>
                                    <p:anim calcmode="lin" valueType="num">
                                      <p:cBhvr>
                                        <p:cTn id="35" dur="5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3316"/>
                                        </p:tgtEl>
                                        <p:attrNameLst>
                                          <p:attrName>ppt_y</p:attrName>
                                        </p:attrNameLst>
                                      </p:cBhvr>
                                      <p:tavLst>
                                        <p:tav tm="0">
                                          <p:val>
                                            <p:strVal val="#ppt_y"/>
                                          </p:val>
                                        </p:tav>
                                        <p:tav tm="100000">
                                          <p:val>
                                            <p:strVal val="#ppt_y"/>
                                          </p:val>
                                        </p:tav>
                                      </p:tavLst>
                                    </p:anim>
                                    <p:anim calcmode="lin" valueType="num">
                                      <p:cBhvr>
                                        <p:cTn id="37" dur="5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3316"/>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3316"/>
                                        </p:tgtEl>
                                      </p:cBhvr>
                                    </p:animEffect>
                                  </p:childTnLst>
                                </p:cTn>
                              </p:par>
                              <p:par>
                                <p:cTn id="40" presetID="41" presetClass="entr" presetSubtype="0" fill="hold" grpId="0" nodeType="withEffect">
                                  <p:stCondLst>
                                    <p:cond delay="0"/>
                                  </p:stCondLst>
                                  <p:iterate type="lt">
                                    <p:tmPct val="10000"/>
                                  </p:iterate>
                                  <p:childTnLst>
                                    <p:set>
                                      <p:cBhvr>
                                        <p:cTn id="41" dur="1" fill="hold">
                                          <p:stCondLst>
                                            <p:cond delay="0"/>
                                          </p:stCondLst>
                                        </p:cTn>
                                        <p:tgtEl>
                                          <p:spTgt spid="13317"/>
                                        </p:tgtEl>
                                        <p:attrNameLst>
                                          <p:attrName>style.visibility</p:attrName>
                                        </p:attrNameLst>
                                      </p:cBhvr>
                                      <p:to>
                                        <p:strVal val="visible"/>
                                      </p:to>
                                    </p:set>
                                    <p:anim calcmode="lin" valueType="num">
                                      <p:cBhvr>
                                        <p:cTn id="42" dur="500" fill="hold"/>
                                        <p:tgtEl>
                                          <p:spTgt spid="13317"/>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3317"/>
                                        </p:tgtEl>
                                        <p:attrNameLst>
                                          <p:attrName>ppt_y</p:attrName>
                                        </p:attrNameLst>
                                      </p:cBhvr>
                                      <p:tavLst>
                                        <p:tav tm="0">
                                          <p:val>
                                            <p:strVal val="#ppt_y"/>
                                          </p:val>
                                        </p:tav>
                                        <p:tav tm="100000">
                                          <p:val>
                                            <p:strVal val="#ppt_y"/>
                                          </p:val>
                                        </p:tav>
                                      </p:tavLst>
                                    </p:anim>
                                    <p:anim calcmode="lin" valueType="num">
                                      <p:cBhvr>
                                        <p:cTn id="44" dur="500" fill="hold"/>
                                        <p:tgtEl>
                                          <p:spTgt spid="13317"/>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3317"/>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3317"/>
                                        </p:tgtEl>
                                      </p:cBhvr>
                                    </p:animEffect>
                                  </p:childTnLst>
                                </p:cTn>
                              </p:par>
                            </p:childTnLst>
                          </p:cTn>
                        </p:par>
                        <p:par>
                          <p:cTn id="47" fill="hold" nodeType="afterGroup">
                            <p:stCondLst>
                              <p:cond delay="327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3318"/>
                                        </p:tgtEl>
                                        <p:attrNameLst>
                                          <p:attrName>style.visibility</p:attrName>
                                        </p:attrNameLst>
                                      </p:cBhvr>
                                      <p:to>
                                        <p:strVal val="visible"/>
                                      </p:to>
                                    </p:set>
                                    <p:anim calcmode="lin" valueType="num">
                                      <p:cBhvr>
                                        <p:cTn id="50" dur="500" fill="hold"/>
                                        <p:tgtEl>
                                          <p:spTgt spid="1331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3318"/>
                                        </p:tgtEl>
                                        <p:attrNameLst>
                                          <p:attrName>ppt_y</p:attrName>
                                        </p:attrNameLst>
                                      </p:cBhvr>
                                      <p:tavLst>
                                        <p:tav tm="0">
                                          <p:val>
                                            <p:strVal val="#ppt_y"/>
                                          </p:val>
                                        </p:tav>
                                        <p:tav tm="100000">
                                          <p:val>
                                            <p:strVal val="#ppt_y"/>
                                          </p:val>
                                        </p:tav>
                                      </p:tavLst>
                                    </p:anim>
                                    <p:anim calcmode="lin" valueType="num">
                                      <p:cBhvr>
                                        <p:cTn id="52" dur="500" fill="hold"/>
                                        <p:tgtEl>
                                          <p:spTgt spid="1331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3318"/>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331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13319"/>
                                        </p:tgtEl>
                                        <p:attrNameLst>
                                          <p:attrName>style.visibility</p:attrName>
                                        </p:attrNameLst>
                                      </p:cBhvr>
                                      <p:to>
                                        <p:strVal val="visible"/>
                                      </p:to>
                                    </p:set>
                                    <p:anim calcmode="lin" valueType="num">
                                      <p:cBhvr>
                                        <p:cTn id="57" dur="500" fill="hold"/>
                                        <p:tgtEl>
                                          <p:spTgt spid="13319"/>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3319"/>
                                        </p:tgtEl>
                                        <p:attrNameLst>
                                          <p:attrName>ppt_y</p:attrName>
                                        </p:attrNameLst>
                                      </p:cBhvr>
                                      <p:tavLst>
                                        <p:tav tm="0">
                                          <p:val>
                                            <p:strVal val="#ppt_y"/>
                                          </p:val>
                                        </p:tav>
                                        <p:tav tm="100000">
                                          <p:val>
                                            <p:strVal val="#ppt_y"/>
                                          </p:val>
                                        </p:tav>
                                      </p:tavLst>
                                    </p:anim>
                                    <p:anim calcmode="lin" valueType="num">
                                      <p:cBhvr>
                                        <p:cTn id="59" dur="500" fill="hold"/>
                                        <p:tgtEl>
                                          <p:spTgt spid="13319"/>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3319"/>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3319"/>
                                        </p:tgtEl>
                                      </p:cBhvr>
                                    </p:animEffect>
                                  </p:childTnLst>
                                </p:cTn>
                              </p:par>
                            </p:childTnLst>
                          </p:cTn>
                        </p:par>
                        <p:par>
                          <p:cTn id="62" fill="hold" nodeType="afterGroup">
                            <p:stCondLst>
                              <p:cond delay="4170"/>
                            </p:stCondLst>
                            <p:childTnLst>
                              <p:par>
                                <p:cTn id="63" presetID="22" presetClass="entr" presetSubtype="8" fill="hold" nodeType="afterEffect">
                                  <p:stCondLst>
                                    <p:cond delay="0"/>
                                  </p:stCondLst>
                                  <p:childTnLst>
                                    <p:set>
                                      <p:cBhvr>
                                        <p:cTn id="64" dur="1" fill="hold">
                                          <p:stCondLst>
                                            <p:cond delay="0"/>
                                          </p:stCondLst>
                                        </p:cTn>
                                        <p:tgtEl>
                                          <p:spTgt spid="13320"/>
                                        </p:tgtEl>
                                        <p:attrNameLst>
                                          <p:attrName>style.visibility</p:attrName>
                                        </p:attrNameLst>
                                      </p:cBhvr>
                                      <p:to>
                                        <p:strVal val="visible"/>
                                      </p:to>
                                    </p:set>
                                    <p:animEffect transition="in" filter="wipe(left)">
                                      <p:cBhvr>
                                        <p:cTn id="65" dur="500"/>
                                        <p:tgtEl>
                                          <p:spTgt spid="133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utoUpdateAnimBg="0"/>
      <p:bldP spid="13317" grpId="0" autoUpdateAnimBg="0"/>
      <p:bldP spid="13318" grpId="0" autoUpdateAnimBg="0"/>
      <p:bldP spid="13319" grpId="0" autoUpdateAnimBg="0"/>
      <p:bldP spid="13321" grpId="0" autoUpdateAnimBg="0"/>
      <p:bldP spid="13322" grpId="0" animBg="1" autoUpdateAnimBg="0"/>
      <p:bldP spid="13323"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9744"/>
            <a:ext cx="9144000" cy="5164832"/>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98338" y="1277144"/>
            <a:ext cx="2533398" cy="2380675"/>
          </a:xfrm>
          <a:prstGeom prst="rect">
            <a:avLst/>
          </a:prstGeom>
        </p:spPr>
      </p:pic>
      <p:cxnSp>
        <p:nvCxnSpPr>
          <p:cNvPr id="3" name="直接连接符 2"/>
          <p:cNvCxnSpPr/>
          <p:nvPr/>
        </p:nvCxnSpPr>
        <p:spPr>
          <a:xfrm>
            <a:off x="3789138" y="1448019"/>
            <a:ext cx="0" cy="2057400"/>
          </a:xfrm>
          <a:prstGeom prst="line">
            <a:avLst/>
          </a:prstGeom>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4017737" y="1535887"/>
            <a:ext cx="1107997" cy="369332"/>
          </a:xfrm>
          <a:prstGeom prst="rect">
            <a:avLst/>
          </a:prstGeom>
        </p:spPr>
        <p:txBody>
          <a:bodyPr wrap="none">
            <a:spAutoFit/>
          </a:bodyPr>
          <a:lstStyle/>
          <a:p>
            <a:pPr algn="ctr" fontAlgn="auto">
              <a:spcBef>
                <a:spcPts val="0"/>
              </a:spcBef>
              <a:spcAft>
                <a:spcPts val="0"/>
              </a:spcAft>
              <a:defRPr/>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第三部分</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3970589" y="1884621"/>
            <a:ext cx="1723549" cy="553998"/>
          </a:xfrm>
          <a:prstGeom prst="rect">
            <a:avLst/>
          </a:prstGeom>
        </p:spPr>
        <p:txBody>
          <a:bodyPr wrap="none">
            <a:spAutoFit/>
          </a:bodyPr>
          <a:lstStyle/>
          <a:p>
            <a:pPr algn="ctr" fontAlgn="auto">
              <a:spcBef>
                <a:spcPts val="0"/>
              </a:spcBef>
              <a:spcAft>
                <a:spcPts val="0"/>
              </a:spcAft>
              <a:defRPr/>
            </a:pPr>
            <a:r>
              <a:rPr lang="zh-CN" altLang="en-US" sz="3000" b="1" dirty="0" smtClean="0">
                <a:latin typeface="微软雅黑" panose="020B0503020204020204" pitchFamily="34" charset="-122"/>
                <a:ea typeface="微软雅黑" panose="020B0503020204020204" pitchFamily="34" charset="-122"/>
              </a:rPr>
              <a:t>工作计划</a:t>
            </a:r>
            <a:endParaRPr lang="zh-CN" altLang="en-US" sz="3000" b="1" dirty="0">
              <a:latin typeface="微软雅黑" panose="020B0503020204020204" pitchFamily="34" charset="-122"/>
              <a:ea typeface="微软雅黑" panose="020B0503020204020204" pitchFamily="34" charset="-122"/>
            </a:endParaRPr>
          </a:p>
        </p:txBody>
      </p:sp>
      <p:sp>
        <p:nvSpPr>
          <p:cNvPr id="15" name="矩形 14"/>
          <p:cNvSpPr/>
          <p:nvPr/>
        </p:nvSpPr>
        <p:spPr bwMode="auto">
          <a:xfrm>
            <a:off x="4109301" y="2548341"/>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16" name="直接连接符 15"/>
          <p:cNvCxnSpPr/>
          <p:nvPr/>
        </p:nvCxnSpPr>
        <p:spPr bwMode="auto">
          <a:xfrm>
            <a:off x="4051487" y="2785274"/>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276743" y="2514819"/>
            <a:ext cx="1107996" cy="276999"/>
          </a:xfrm>
          <a:prstGeom prst="rect">
            <a:avLst/>
          </a:prstGeom>
          <a:noFill/>
          <a:ln>
            <a:noFill/>
          </a:ln>
        </p:spPr>
        <p:txBody>
          <a:bodyPr wrap="non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4023281" y="2830685"/>
            <a:ext cx="1697262" cy="646331"/>
          </a:xfrm>
          <a:prstGeom prst="rect">
            <a:avLst/>
          </a:prstGeom>
          <a:noFill/>
        </p:spPr>
        <p:txBody>
          <a:bodyPr wrap="square" rtlCol="0">
            <a:spAutoFit/>
          </a:bodyPr>
          <a:lstStyle/>
          <a:p>
            <a:pPr>
              <a:lnSpc>
                <a:spcPct val="150000"/>
              </a:lnSpc>
            </a:pP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文字添加</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0" name="矩形 19"/>
          <p:cNvSpPr/>
          <p:nvPr/>
        </p:nvSpPr>
        <p:spPr bwMode="auto">
          <a:xfrm>
            <a:off x="6084958" y="2548341"/>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21" name="直接连接符 20"/>
          <p:cNvCxnSpPr/>
          <p:nvPr/>
        </p:nvCxnSpPr>
        <p:spPr bwMode="auto">
          <a:xfrm>
            <a:off x="6027144" y="2785274"/>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252400" y="2514819"/>
            <a:ext cx="1107996" cy="276999"/>
          </a:xfrm>
          <a:prstGeom prst="rect">
            <a:avLst/>
          </a:prstGeom>
          <a:noFill/>
          <a:ln>
            <a:noFill/>
          </a:ln>
        </p:spPr>
        <p:txBody>
          <a:bodyPr wrap="non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5998938" y="2830685"/>
            <a:ext cx="1697262" cy="646331"/>
          </a:xfrm>
          <a:prstGeom prst="rect">
            <a:avLst/>
          </a:prstGeom>
          <a:noFill/>
        </p:spPr>
        <p:txBody>
          <a:bodyPr wrap="square" rtlCol="0">
            <a:spAutoFit/>
          </a:bodyPr>
          <a:lstStyle/>
          <a:p>
            <a:pPr>
              <a:lnSpc>
                <a:spcPct val="150000"/>
              </a:lnSpc>
            </a:pP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添加你的文字</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文字添加</a:t>
            </a:r>
            <a:r>
              <a:rPr lang="zh-CN" altLang="en-US" sz="1200" dirty="0">
                <a:solidFill>
                  <a:schemeClr val="bg2">
                    <a:lumMod val="10000"/>
                  </a:schemeClr>
                </a:solidFill>
                <a:latin typeface="微软雅黑" panose="020B0503020204020204" pitchFamily="34" charset="-122"/>
                <a:ea typeface="微软雅黑" panose="020B0503020204020204" pitchFamily="34" charset="-122"/>
              </a:rPr>
              <a:t>你的</a:t>
            </a:r>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文字</a:t>
            </a:r>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7" name="椭圆 16"/>
          <p:cNvSpPr/>
          <p:nvPr/>
        </p:nvSpPr>
        <p:spPr bwMode="auto">
          <a:xfrm>
            <a:off x="1919926" y="1665469"/>
            <a:ext cx="1427938" cy="1427938"/>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57202" y="1806435"/>
            <a:ext cx="1219398" cy="1067731"/>
          </a:xfrm>
          <a:prstGeom prst="rect">
            <a:avLst/>
          </a:prstGeom>
        </p:spPr>
      </p:pic>
    </p:spTree>
    <p:extLst>
      <p:ext uri="{BB962C8B-B14F-4D97-AF65-F5344CB8AC3E}">
        <p14:creationId xmlns:p14="http://schemas.microsoft.com/office/powerpoint/2010/main" val="1101134417"/>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6"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circle(in)">
                                      <p:cBhvr>
                                        <p:cTn id="13" dur="500"/>
                                        <p:tgtEl>
                                          <p:spTgt spid="17"/>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randombar(horizontal)">
                                      <p:cBhvr>
                                        <p:cTn id="31" dur="500"/>
                                        <p:tgtEl>
                                          <p:spTgt spid="14"/>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2" presetClass="entr" presetSubtype="6"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1+#ppt_w/2"/>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1+#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par>
                                <p:cTn id="50" presetID="2" presetClass="entr" presetSubtype="6"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1+#ppt_w/2"/>
                                          </p:val>
                                        </p:tav>
                                        <p:tav tm="100000">
                                          <p:val>
                                            <p:strVal val="#ppt_x"/>
                                          </p:val>
                                        </p:tav>
                                      </p:tavLst>
                                    </p:anim>
                                    <p:anim calcmode="lin" valueType="num">
                                      <p:cBhvr additive="base">
                                        <p:cTn id="53" dur="500" fill="hold"/>
                                        <p:tgtEl>
                                          <p:spTgt spid="21"/>
                                        </p:tgtEl>
                                        <p:attrNameLst>
                                          <p:attrName>ppt_y</p:attrName>
                                        </p:attrNameLst>
                                      </p:cBhvr>
                                      <p:tavLst>
                                        <p:tav tm="0">
                                          <p:val>
                                            <p:strVal val="1+#ppt_h/2"/>
                                          </p:val>
                                        </p:tav>
                                        <p:tav tm="100000">
                                          <p:val>
                                            <p:strVal val="#ppt_y"/>
                                          </p:val>
                                        </p:tav>
                                      </p:tavLst>
                                    </p:anim>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par>
                                <p:cTn id="60" presetID="2" presetClass="entr" presetSubtype="2"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500" fill="hold"/>
                                        <p:tgtEl>
                                          <p:spTgt spid="22"/>
                                        </p:tgtEl>
                                        <p:attrNameLst>
                                          <p:attrName>ppt_x</p:attrName>
                                        </p:attrNameLst>
                                      </p:cBhvr>
                                      <p:tavLst>
                                        <p:tav tm="0">
                                          <p:val>
                                            <p:strVal val="1+#ppt_w/2"/>
                                          </p:val>
                                        </p:tav>
                                        <p:tav tm="100000">
                                          <p:val>
                                            <p:strVal val="#ppt_x"/>
                                          </p:val>
                                        </p:tav>
                                      </p:tavLst>
                                    </p:anim>
                                    <p:anim calcmode="lin" valueType="num">
                                      <p:cBhvr additive="base">
                                        <p:cTn id="63" dur="500" fill="hold"/>
                                        <p:tgtEl>
                                          <p:spTgt spid="22"/>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500" fill="hold"/>
                                        <p:tgtEl>
                                          <p:spTgt spid="23"/>
                                        </p:tgtEl>
                                        <p:attrNameLst>
                                          <p:attrName>ppt_x</p:attrName>
                                        </p:attrNameLst>
                                      </p:cBhvr>
                                      <p:tavLst>
                                        <p:tav tm="0">
                                          <p:val>
                                            <p:strVal val="1+#ppt_w/2"/>
                                          </p:val>
                                        </p:tav>
                                        <p:tav tm="100000">
                                          <p:val>
                                            <p:strVal val="#ppt_x"/>
                                          </p:val>
                                        </p:tav>
                                      </p:tavLst>
                                    </p:anim>
                                    <p:anim calcmode="lin" valueType="num">
                                      <p:cBhvr additive="base">
                                        <p:cTn id="6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8" grpId="0"/>
      <p:bldP spid="19" grpId="0"/>
      <p:bldP spid="20" grpId="0" animBg="1"/>
      <p:bldP spid="22" grpId="0"/>
      <p:bldP spid="23" grpId="0"/>
      <p:bldP spid="17" grpId="0" animBg="1"/>
    </p:bldLst>
  </p:timing>
</p:sld>
</file>

<file path=ppt/theme/theme1.xml><?xml version="1.0" encoding="utf-8"?>
<a:theme xmlns:a="http://schemas.openxmlformats.org/drawingml/2006/main" name="第一PPT，www.1ppt.com">
  <a:themeElements>
    <a:clrScheme name="自定义 186">
      <a:dk1>
        <a:sysClr val="windowText" lastClr="000000"/>
      </a:dk1>
      <a:lt1>
        <a:sysClr val="window" lastClr="FFFFFF"/>
      </a:lt1>
      <a:dk2>
        <a:srgbClr val="212745"/>
      </a:dk2>
      <a:lt2>
        <a:srgbClr val="B4DCFA"/>
      </a:lt2>
      <a:accent1>
        <a:srgbClr val="0070C0"/>
      </a:accent1>
      <a:accent2>
        <a:srgbClr val="4FACF3"/>
      </a:accent2>
      <a:accent3>
        <a:srgbClr val="40AFFF"/>
      </a:accent3>
      <a:accent4>
        <a:srgbClr val="4FACF3"/>
      </a:accent4>
      <a:accent5>
        <a:srgbClr val="FF8021"/>
      </a:accent5>
      <a:accent6>
        <a:srgbClr val="F14124"/>
      </a:accent6>
      <a:hlink>
        <a:srgbClr val="56C7AA"/>
      </a:hlink>
      <a:folHlink>
        <a:srgbClr val="59A8D1"/>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6666"/>
        </a:dk2>
        <a:lt2>
          <a:srgbClr val="808080"/>
        </a:lt2>
        <a:accent1>
          <a:srgbClr val="F8A230"/>
        </a:accent1>
        <a:accent2>
          <a:srgbClr val="5CACE2"/>
        </a:accent2>
        <a:accent3>
          <a:srgbClr val="FFFFFF"/>
        </a:accent3>
        <a:accent4>
          <a:srgbClr val="000000"/>
        </a:accent4>
        <a:accent5>
          <a:srgbClr val="FBCEAD"/>
        </a:accent5>
        <a:accent6>
          <a:srgbClr val="539BCD"/>
        </a:accent6>
        <a:hlink>
          <a:srgbClr val="E569A7"/>
        </a:hlink>
        <a:folHlink>
          <a:srgbClr val="95D844"/>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66"/>
        </a:dk2>
        <a:lt2>
          <a:srgbClr val="808080"/>
        </a:lt2>
        <a:accent1>
          <a:srgbClr val="8EEA3A"/>
        </a:accent1>
        <a:accent2>
          <a:srgbClr val="F97B90"/>
        </a:accent2>
        <a:accent3>
          <a:srgbClr val="FFFFFF"/>
        </a:accent3>
        <a:accent4>
          <a:srgbClr val="000000"/>
        </a:accent4>
        <a:accent5>
          <a:srgbClr val="C6F3AE"/>
        </a:accent5>
        <a:accent6>
          <a:srgbClr val="E26F82"/>
        </a:accent6>
        <a:hlink>
          <a:srgbClr val="5DC2F5"/>
        </a:hlink>
        <a:folHlink>
          <a:srgbClr val="FFA4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1639</TotalTime>
  <Words>2112</Words>
  <Application>Microsoft Office PowerPoint</Application>
  <PresentationFormat>自定义</PresentationFormat>
  <Paragraphs>243</Paragraphs>
  <Slides>25</Slides>
  <Notes>7</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Guild Design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企业培训</dc:title>
  <dc:creator>第一PPT模板网：www.1ppt.com</dc:creator>
  <cp:keywords>第一PPT模板网：www.1ppt.com</cp:keywords>
  <cp:lastModifiedBy>Windows User</cp:lastModifiedBy>
  <cp:revision>455</cp:revision>
  <dcterms:created xsi:type="dcterms:W3CDTF">2008-03-10T09:13:42Z</dcterms:created>
  <dcterms:modified xsi:type="dcterms:W3CDTF">2017-08-21T08:03:58Z</dcterms:modified>
</cp:coreProperties>
</file>