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81" r:id="rId2"/>
    <p:sldMasterId id="2147483693" r:id="rId3"/>
  </p:sldMasterIdLst>
  <p:notesMasterIdLst>
    <p:notesMasterId r:id="rId31"/>
  </p:notesMasterIdLst>
  <p:sldIdLst>
    <p:sldId id="360" r:id="rId4"/>
    <p:sldId id="361" r:id="rId5"/>
    <p:sldId id="339" r:id="rId6"/>
    <p:sldId id="340" r:id="rId7"/>
    <p:sldId id="341" r:id="rId8"/>
    <p:sldId id="342" r:id="rId9"/>
    <p:sldId id="343" r:id="rId10"/>
    <p:sldId id="344" r:id="rId11"/>
    <p:sldId id="362" r:id="rId12"/>
    <p:sldId id="345" r:id="rId13"/>
    <p:sldId id="346" r:id="rId14"/>
    <p:sldId id="347" r:id="rId15"/>
    <p:sldId id="348" r:id="rId16"/>
    <p:sldId id="350" r:id="rId17"/>
    <p:sldId id="363" r:id="rId18"/>
    <p:sldId id="351" r:id="rId19"/>
    <p:sldId id="352" r:id="rId20"/>
    <p:sldId id="349" r:id="rId21"/>
    <p:sldId id="353" r:id="rId22"/>
    <p:sldId id="354" r:id="rId23"/>
    <p:sldId id="364" r:id="rId24"/>
    <p:sldId id="355" r:id="rId25"/>
    <p:sldId id="356" r:id="rId26"/>
    <p:sldId id="357" r:id="rId27"/>
    <p:sldId id="359" r:id="rId28"/>
    <p:sldId id="338" r:id="rId29"/>
    <p:sldId id="365" r:id="rId30"/>
  </p:sldIdLst>
  <p:sldSz cx="12857163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78" userDrawn="1">
          <p15:clr>
            <a:srgbClr val="A4A3A4"/>
          </p15:clr>
        </p15:guide>
        <p15:guide id="2" pos="40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482F"/>
    <a:srgbClr val="5CD6CD"/>
    <a:srgbClr val="92D050"/>
    <a:srgbClr val="FCCB43"/>
    <a:srgbClr val="91E3DE"/>
    <a:srgbClr val="FD6753"/>
    <a:srgbClr val="EF5064"/>
    <a:srgbClr val="769EBF"/>
    <a:srgbClr val="4472C4"/>
    <a:srgbClr val="6364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2" autoAdjust="0"/>
    <p:restoredTop sz="93002" autoAdjust="0"/>
  </p:normalViewPr>
  <p:slideViewPr>
    <p:cSldViewPr>
      <p:cViewPr>
        <p:scale>
          <a:sx n="66" d="100"/>
          <a:sy n="66" d="100"/>
        </p:scale>
        <p:origin x="-336" y="-864"/>
      </p:cViewPr>
      <p:guideLst>
        <p:guide orient="horz" pos="2278"/>
        <p:guide pos="405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330AF29-A718-40EE-9EEF-1ACDE84F90BC}" type="datetimeFigureOut">
              <a:rPr lang="zh-CN" altLang="en-US"/>
              <a:pPr>
                <a:defRPr/>
              </a:pPr>
              <a:t>2017/8/19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6DC5C0A-0D26-4132-B61F-2E06C1498E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234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957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741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196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6620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6085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976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9604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9584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859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2186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164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5720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012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8508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1282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3024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9496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5913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244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256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590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720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42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612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937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95E7C-7932-4CE8-A19A-E1C84E32DA74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559-2EAB-429A-B5F1-E8B7186AA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624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5825" y="482600"/>
            <a:ext cx="4146550" cy="16875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65763" y="1041400"/>
            <a:ext cx="6508750" cy="51403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85825" y="2170113"/>
            <a:ext cx="4146550" cy="4019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A9A2861-9B65-4681-B1AC-CE852145E61C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E93B0F8-4DBC-4452-8952-7FE9E7DEB0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675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5825" y="482600"/>
            <a:ext cx="4146550" cy="1687513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465763" y="1041400"/>
            <a:ext cx="6508750" cy="51403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85825" y="2170113"/>
            <a:ext cx="4146550" cy="4019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A9A2861-9B65-4681-B1AC-CE852145E61C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E93B0F8-4DBC-4452-8952-7FE9E7DEB0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023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88687" cy="1397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84238" y="1925638"/>
            <a:ext cx="11088687" cy="45894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A9A2861-9B65-4681-B1AC-CE852145E61C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E93B0F8-4DBC-4452-8952-7FE9E7DEB0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826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201150" y="385763"/>
            <a:ext cx="2771775" cy="612933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84238" y="385763"/>
            <a:ext cx="8164512" cy="61293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A9A2861-9B65-4681-B1AC-CE852145E61C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E93B0F8-4DBC-4452-8952-7FE9E7DEB0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1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287" y="2246810"/>
            <a:ext cx="10928589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575" y="4098502"/>
            <a:ext cx="9000014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9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4518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943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627" y="4647648"/>
            <a:ext cx="10928589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627" y="3065506"/>
            <a:ext cx="10928589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6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93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9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8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8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81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7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75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352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858" y="1687619"/>
            <a:ext cx="5678580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5725" y="1687619"/>
            <a:ext cx="5678580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586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18976"/>
            <a:ext cx="5680813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69" indent="0">
              <a:buNone/>
              <a:defRPr sz="2500" b="1"/>
            </a:lvl2pPr>
            <a:lvl3pPr marL="1147938" indent="0">
              <a:buNone/>
              <a:defRPr sz="2300" b="1"/>
            </a:lvl3pPr>
            <a:lvl4pPr marL="1721907" indent="0">
              <a:buNone/>
              <a:defRPr sz="2000" b="1"/>
            </a:lvl4pPr>
            <a:lvl5pPr marL="2295876" indent="0">
              <a:buNone/>
              <a:defRPr sz="2000" b="1"/>
            </a:lvl5pPr>
            <a:lvl6pPr marL="2869844" indent="0">
              <a:buNone/>
              <a:defRPr sz="2000" b="1"/>
            </a:lvl6pPr>
            <a:lvl7pPr marL="3443813" indent="0">
              <a:buNone/>
              <a:defRPr sz="2000" b="1"/>
            </a:lvl7pPr>
            <a:lvl8pPr marL="4017782" indent="0">
              <a:buNone/>
              <a:defRPr sz="2000" b="1"/>
            </a:lvl8pPr>
            <a:lvl9pPr marL="459175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858" y="2293688"/>
            <a:ext cx="5680813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1261" y="1618976"/>
            <a:ext cx="5683045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69" indent="0">
              <a:buNone/>
              <a:defRPr sz="2500" b="1"/>
            </a:lvl2pPr>
            <a:lvl3pPr marL="1147938" indent="0">
              <a:buNone/>
              <a:defRPr sz="2300" b="1"/>
            </a:lvl3pPr>
            <a:lvl4pPr marL="1721907" indent="0">
              <a:buNone/>
              <a:defRPr sz="2000" b="1"/>
            </a:lvl4pPr>
            <a:lvl5pPr marL="2295876" indent="0">
              <a:buNone/>
              <a:defRPr sz="2000" b="1"/>
            </a:lvl5pPr>
            <a:lvl6pPr marL="2869844" indent="0">
              <a:buNone/>
              <a:defRPr sz="2000" b="1"/>
            </a:lvl6pPr>
            <a:lvl7pPr marL="3443813" indent="0">
              <a:buNone/>
              <a:defRPr sz="2000" b="1"/>
            </a:lvl7pPr>
            <a:lvl8pPr marL="4017782" indent="0">
              <a:buNone/>
              <a:defRPr sz="2000" b="1"/>
            </a:lvl8pPr>
            <a:lvl9pPr marL="459175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1261" y="2293688"/>
            <a:ext cx="5683045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1454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7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4086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1907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859" y="287967"/>
            <a:ext cx="4229918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6794" y="287967"/>
            <a:ext cx="7187511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859" y="1513500"/>
            <a:ext cx="4229918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69" indent="0">
              <a:buNone/>
              <a:defRPr sz="1500"/>
            </a:lvl2pPr>
            <a:lvl3pPr marL="1147938" indent="0">
              <a:buNone/>
              <a:defRPr sz="1300"/>
            </a:lvl3pPr>
            <a:lvl4pPr marL="1721907" indent="0">
              <a:buNone/>
              <a:defRPr sz="1100"/>
            </a:lvl4pPr>
            <a:lvl5pPr marL="2295876" indent="0">
              <a:buNone/>
              <a:defRPr sz="1100"/>
            </a:lvl5pPr>
            <a:lvl6pPr marL="2869844" indent="0">
              <a:buNone/>
              <a:defRPr sz="1100"/>
            </a:lvl6pPr>
            <a:lvl7pPr marL="3443813" indent="0">
              <a:buNone/>
              <a:defRPr sz="1100"/>
            </a:lvl7pPr>
            <a:lvl8pPr marL="4017782" indent="0">
              <a:buNone/>
              <a:defRPr sz="1100"/>
            </a:lvl8pPr>
            <a:lvl9pPr marL="459175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225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094" y="5062855"/>
            <a:ext cx="7714298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094" y="646251"/>
            <a:ext cx="7714298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69" indent="0">
              <a:buNone/>
              <a:defRPr sz="3500"/>
            </a:lvl2pPr>
            <a:lvl3pPr marL="1147938" indent="0">
              <a:buNone/>
              <a:defRPr sz="3000"/>
            </a:lvl3pPr>
            <a:lvl4pPr marL="1721907" indent="0">
              <a:buNone/>
              <a:defRPr sz="2500"/>
            </a:lvl4pPr>
            <a:lvl5pPr marL="2295876" indent="0">
              <a:buNone/>
              <a:defRPr sz="2500"/>
            </a:lvl5pPr>
            <a:lvl6pPr marL="2869844" indent="0">
              <a:buNone/>
              <a:defRPr sz="2500"/>
            </a:lvl6pPr>
            <a:lvl7pPr marL="3443813" indent="0">
              <a:buNone/>
              <a:defRPr sz="2500"/>
            </a:lvl7pPr>
            <a:lvl8pPr marL="4017782" indent="0">
              <a:buNone/>
              <a:defRPr sz="2500"/>
            </a:lvl8pPr>
            <a:lvl9pPr marL="4591751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094" y="5660554"/>
            <a:ext cx="7714298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69" indent="0">
              <a:buNone/>
              <a:defRPr sz="1500"/>
            </a:lvl2pPr>
            <a:lvl3pPr marL="1147938" indent="0">
              <a:buNone/>
              <a:defRPr sz="1300"/>
            </a:lvl3pPr>
            <a:lvl4pPr marL="1721907" indent="0">
              <a:buNone/>
              <a:defRPr sz="1100"/>
            </a:lvl4pPr>
            <a:lvl5pPr marL="2295876" indent="0">
              <a:buNone/>
              <a:defRPr sz="1100"/>
            </a:lvl5pPr>
            <a:lvl6pPr marL="2869844" indent="0">
              <a:buNone/>
              <a:defRPr sz="1100"/>
            </a:lvl6pPr>
            <a:lvl7pPr marL="3443813" indent="0">
              <a:buNone/>
              <a:defRPr sz="1100"/>
            </a:lvl7pPr>
            <a:lvl8pPr marL="4017782" indent="0">
              <a:buNone/>
              <a:defRPr sz="1100"/>
            </a:lvl8pPr>
            <a:lvl9pPr marL="459175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512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365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1443" y="289642"/>
            <a:ext cx="2892862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858" y="289642"/>
            <a:ext cx="8464299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425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6550" y="1184275"/>
            <a:ext cx="9644063" cy="251777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6550" y="3798888"/>
            <a:ext cx="9644063" cy="17462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A9A2861-9B65-4681-B1AC-CE852145E61C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E93B0F8-4DBC-4452-8952-7FE9E7DEB0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055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88687" cy="1397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84238" y="1925638"/>
            <a:ext cx="11088687" cy="45894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A9A2861-9B65-4681-B1AC-CE852145E61C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E93B0F8-4DBC-4452-8952-7FE9E7DEB0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594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7888" y="1803400"/>
            <a:ext cx="11088687" cy="300831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77888" y="4840288"/>
            <a:ext cx="11088687" cy="1582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A9A2861-9B65-4681-B1AC-CE852145E61C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E93B0F8-4DBC-4452-8952-7FE9E7DEB0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23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88687" cy="1397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84238" y="1925638"/>
            <a:ext cx="5467350" cy="45894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03988" y="1925638"/>
            <a:ext cx="5468937" cy="45894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A9A2861-9B65-4681-B1AC-CE852145E61C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E93B0F8-4DBC-4452-8952-7FE9E7DEB0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518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5825" y="385763"/>
            <a:ext cx="11088688" cy="1397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5825" y="1773238"/>
            <a:ext cx="5438775" cy="8683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85825" y="2641600"/>
            <a:ext cx="5438775" cy="3886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08750" y="1773238"/>
            <a:ext cx="5465763" cy="8683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08750" y="2641600"/>
            <a:ext cx="5465763" cy="3886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A9A2861-9B65-4681-B1AC-CE852145E61C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E93B0F8-4DBC-4452-8952-7FE9E7DEB0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69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88687" cy="1397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A9A2861-9B65-4681-B1AC-CE852145E61C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E93B0F8-4DBC-4452-8952-7FE9E7DEB0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87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A9A2861-9B65-4681-B1AC-CE852145E61C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/>
          <a:lstStyle/>
          <a:p>
            <a:fld id="{DE93B0F8-4DBC-4452-8952-7FE9E7DEB0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570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637" y="-11360"/>
            <a:ext cx="12898438" cy="725537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88687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88687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95E7C-7932-4CE8-A19A-E1C84E32DA74}" type="datetimeFigureOut">
              <a:rPr lang="zh-CN" altLang="en-US" smtClean="0"/>
              <a:t>2017/8/19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38637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0500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B9559-2EAB-429A-B5F1-E8B7186AA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42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107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858" y="289641"/>
            <a:ext cx="11571447" cy="1205442"/>
          </a:xfrm>
          <a:prstGeom prst="rect">
            <a:avLst/>
          </a:prstGeom>
        </p:spPr>
        <p:txBody>
          <a:bodyPr vert="horz" lIns="114794" tIns="57397" rIns="114794" bIns="5739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858" y="1687619"/>
            <a:ext cx="11571447" cy="4773215"/>
          </a:xfrm>
          <a:prstGeom prst="rect">
            <a:avLst/>
          </a:prstGeom>
        </p:spPr>
        <p:txBody>
          <a:bodyPr vert="horz" lIns="114794" tIns="57397" rIns="114794" bIns="5739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858" y="6703595"/>
            <a:ext cx="3000005" cy="385072"/>
          </a:xfrm>
          <a:prstGeom prst="rect">
            <a:avLst/>
          </a:prstGeom>
        </p:spPr>
        <p:txBody>
          <a:bodyPr vert="horz" lIns="114794" tIns="57397" rIns="114794" bIns="5739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938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938" fontAlgn="auto">
                <a:spcBef>
                  <a:spcPts val="0"/>
                </a:spcBef>
                <a:spcAft>
                  <a:spcPts val="0"/>
                </a:spcAft>
              </a:pPr>
              <a:t>2017/8/19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2864" y="6703595"/>
            <a:ext cx="4071435" cy="385072"/>
          </a:xfrm>
          <a:prstGeom prst="rect">
            <a:avLst/>
          </a:prstGeom>
        </p:spPr>
        <p:txBody>
          <a:bodyPr vert="horz" lIns="114794" tIns="57397" rIns="114794" bIns="5739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938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4300" y="6703595"/>
            <a:ext cx="3000005" cy="385072"/>
          </a:xfrm>
          <a:prstGeom prst="rect">
            <a:avLst/>
          </a:prstGeom>
        </p:spPr>
        <p:txBody>
          <a:bodyPr vert="horz" lIns="114794" tIns="57397" rIns="114794" bIns="5739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938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938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7693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1147938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77" indent="-430477" algn="l" defTabSz="1147938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99" indent="-358731" algn="l" defTabSz="1147938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922" indent="-286984" algn="l" defTabSz="1147938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91" indent="-286984" algn="l" defTabSz="1147938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860" indent="-286984" algn="l" defTabSz="1147938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829" indent="-286984" algn="l" defTabSz="11479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798" indent="-286984" algn="l" defTabSz="11479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767" indent="-286984" algn="l" defTabSz="11479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735" indent="-286984" algn="l" defTabSz="11479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938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69" algn="l" defTabSz="1147938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938" algn="l" defTabSz="1147938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907" algn="l" defTabSz="1147938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876" algn="l" defTabSz="1147938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844" algn="l" defTabSz="1147938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813" algn="l" defTabSz="1147938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782" algn="l" defTabSz="1147938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751" algn="l" defTabSz="1147938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24147" y="0"/>
            <a:ext cx="1298131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5"/>
          <p:cNvSpPr txBox="1">
            <a:spLocks noChangeArrowheads="1"/>
          </p:cNvSpPr>
          <p:nvPr/>
        </p:nvSpPr>
        <p:spPr bwMode="auto">
          <a:xfrm>
            <a:off x="3454083" y="5090075"/>
            <a:ext cx="5948998" cy="525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400" spc="300" dirty="0" smtClean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400" spc="300" dirty="0" smtClean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400" spc="300" dirty="0" smtClean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400" spc="300" dirty="0" smtClean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400" spc="300" dirty="0" smtClean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400" spc="300" dirty="0" smtClean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400" spc="300" dirty="0" smtClean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400" spc="300" dirty="0">
              <a:solidFill>
                <a:srgbClr val="FD482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2433002" y="4169839"/>
            <a:ext cx="7991158" cy="10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5000" b="1" kern="2000" dirty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创业融</a:t>
            </a:r>
            <a:r>
              <a:rPr lang="zh-CN" altLang="en-US" sz="5000" b="1" kern="2000" dirty="0" smtClean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资计划书</a:t>
            </a:r>
            <a:r>
              <a:rPr lang="en-US" altLang="zh-CN" sz="5000" b="1" kern="2000" dirty="0" smtClean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r>
              <a:rPr lang="zh-CN" altLang="en-US" sz="5000" b="1" kern="2000" dirty="0" smtClean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模版</a:t>
            </a:r>
            <a:endParaRPr lang="zh-CN" altLang="en-US" sz="5000" b="1" kern="2000" dirty="0">
              <a:solidFill>
                <a:srgbClr val="FD482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8"/>
          <p:cNvSpPr txBox="1"/>
          <p:nvPr/>
        </p:nvSpPr>
        <p:spPr>
          <a:xfrm>
            <a:off x="4902233" y="5724815"/>
            <a:ext cx="3052696" cy="380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rgbClr val="FD482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部门：销售部  职务：销售经理</a:t>
            </a:r>
            <a:endParaRPr lang="en-US" altLang="zh-CN" sz="1600" dirty="0">
              <a:solidFill>
                <a:srgbClr val="FD482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4825682" y="2248173"/>
            <a:ext cx="3205798" cy="212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1500" b="1" kern="2000" dirty="0" smtClean="0">
                <a:solidFill>
                  <a:srgbClr val="FD482F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2019</a:t>
            </a:r>
            <a:endParaRPr lang="zh-CN" altLang="en-US" sz="11500" b="1" kern="2000" dirty="0">
              <a:solidFill>
                <a:srgbClr val="FD482F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67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0">
        <p:circle/>
      </p:transition>
    </mc:Choice>
    <mc:Fallback xmlns=""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3" grpId="0"/>
      <p:bldP spid="34" grpId="0"/>
      <p:bldP spid="35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4"/>
          <p:cNvGrpSpPr/>
          <p:nvPr/>
        </p:nvGrpSpPr>
        <p:grpSpPr>
          <a:xfrm>
            <a:off x="5721659" y="2223764"/>
            <a:ext cx="1411813" cy="1411813"/>
            <a:chOff x="5286041" y="1769387"/>
            <a:chExt cx="1619915" cy="1619915"/>
          </a:xfrm>
        </p:grpSpPr>
        <p:sp>
          <p:nvSpPr>
            <p:cNvPr id="66" name="Oval 65"/>
            <p:cNvSpPr/>
            <p:nvPr/>
          </p:nvSpPr>
          <p:spPr>
            <a:xfrm>
              <a:off x="5286041" y="1769387"/>
              <a:ext cx="1619915" cy="1619915"/>
            </a:xfrm>
            <a:prstGeom prst="ellipse">
              <a:avLst/>
            </a:prstGeom>
            <a:solidFill>
              <a:srgbClr val="FCCB43"/>
            </a:solidFill>
            <a:ln w="444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5754618" y="2290827"/>
              <a:ext cx="681009" cy="572931"/>
              <a:chOff x="5368132" y="2625725"/>
              <a:chExt cx="465138" cy="391319"/>
            </a:xfrm>
            <a:solidFill>
              <a:schemeClr val="accent3"/>
            </a:solidFill>
          </p:grpSpPr>
          <p:sp>
            <p:nvSpPr>
              <p:cNvPr id="72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103"/>
          <p:cNvGrpSpPr/>
          <p:nvPr/>
        </p:nvGrpSpPr>
        <p:grpSpPr>
          <a:xfrm>
            <a:off x="3490801" y="3366916"/>
            <a:ext cx="1411813" cy="1411813"/>
            <a:chOff x="3171077" y="1769386"/>
            <a:chExt cx="1619915" cy="1619915"/>
          </a:xfrm>
        </p:grpSpPr>
        <p:sp>
          <p:nvSpPr>
            <p:cNvPr id="68" name="Oval 67"/>
            <p:cNvSpPr/>
            <p:nvPr/>
          </p:nvSpPr>
          <p:spPr>
            <a:xfrm>
              <a:off x="3171077" y="1769386"/>
              <a:ext cx="1619915" cy="1619915"/>
            </a:xfrm>
            <a:prstGeom prst="ellipse">
              <a:avLst/>
            </a:prstGeom>
            <a:solidFill>
              <a:srgbClr val="91E3DE"/>
            </a:solidFill>
            <a:ln w="444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3672013" y="2245786"/>
              <a:ext cx="618042" cy="618042"/>
              <a:chOff x="4439444" y="1652588"/>
              <a:chExt cx="464344" cy="464344"/>
            </a:xfrm>
            <a:solidFill>
              <a:schemeClr val="accent2"/>
            </a:solidFill>
          </p:grpSpPr>
          <p:sp>
            <p:nvSpPr>
              <p:cNvPr id="76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6" name="Group 105"/>
          <p:cNvGrpSpPr/>
          <p:nvPr/>
        </p:nvGrpSpPr>
        <p:grpSpPr>
          <a:xfrm>
            <a:off x="7952517" y="3366917"/>
            <a:ext cx="1411813" cy="1411813"/>
            <a:chOff x="7401005" y="1769387"/>
            <a:chExt cx="1619915" cy="1619915"/>
          </a:xfrm>
        </p:grpSpPr>
        <p:sp>
          <p:nvSpPr>
            <p:cNvPr id="67" name="Oval 66"/>
            <p:cNvSpPr/>
            <p:nvPr/>
          </p:nvSpPr>
          <p:spPr>
            <a:xfrm>
              <a:off x="7401005" y="1769387"/>
              <a:ext cx="1619915" cy="1619915"/>
            </a:xfrm>
            <a:prstGeom prst="ellipse">
              <a:avLst/>
            </a:prstGeom>
            <a:solidFill>
              <a:srgbClr val="769EBF"/>
            </a:solidFill>
            <a:ln w="444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7930034" y="2313880"/>
              <a:ext cx="561856" cy="562817"/>
              <a:chOff x="9145588" y="4435475"/>
              <a:chExt cx="464344" cy="465138"/>
            </a:xfrm>
            <a:solidFill>
              <a:schemeClr val="accent4"/>
            </a:solidFill>
          </p:grpSpPr>
          <p:sp>
            <p:nvSpPr>
              <p:cNvPr id="80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Group 102"/>
          <p:cNvGrpSpPr/>
          <p:nvPr/>
        </p:nvGrpSpPr>
        <p:grpSpPr>
          <a:xfrm>
            <a:off x="1259943" y="2283696"/>
            <a:ext cx="1411813" cy="1411813"/>
            <a:chOff x="1056113" y="1769387"/>
            <a:chExt cx="1619915" cy="1619915"/>
          </a:xfrm>
          <a:solidFill>
            <a:srgbClr val="00B0F0"/>
          </a:solidFill>
        </p:grpSpPr>
        <p:sp>
          <p:nvSpPr>
            <p:cNvPr id="69" name="Oval 68"/>
            <p:cNvSpPr/>
            <p:nvPr/>
          </p:nvSpPr>
          <p:spPr>
            <a:xfrm>
              <a:off x="1056113" y="1769387"/>
              <a:ext cx="1619915" cy="1619915"/>
            </a:xfrm>
            <a:prstGeom prst="ellipse">
              <a:avLst/>
            </a:prstGeom>
            <a:solidFill>
              <a:srgbClr val="FD6753"/>
            </a:solidFill>
            <a:ln w="444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1557049" y="2272825"/>
              <a:ext cx="618042" cy="618042"/>
              <a:chOff x="4439443" y="2582069"/>
              <a:chExt cx="464344" cy="464344"/>
            </a:xfrm>
            <a:grpFill/>
          </p:grpSpPr>
          <p:sp>
            <p:nvSpPr>
              <p:cNvPr id="90" name="AutoShape 123"/>
              <p:cNvSpPr>
                <a:spLocks/>
              </p:cNvSpPr>
              <p:nvPr/>
            </p:nvSpPr>
            <p:spPr bwMode="auto">
              <a:xfrm>
                <a:off x="4439443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Group 106"/>
          <p:cNvGrpSpPr/>
          <p:nvPr/>
        </p:nvGrpSpPr>
        <p:grpSpPr>
          <a:xfrm>
            <a:off x="10183375" y="2223764"/>
            <a:ext cx="1411813" cy="1411813"/>
            <a:chOff x="9515969" y="1769387"/>
            <a:chExt cx="1619915" cy="1619915"/>
          </a:xfrm>
        </p:grpSpPr>
        <p:sp>
          <p:nvSpPr>
            <p:cNvPr id="70" name="Oval 69"/>
            <p:cNvSpPr/>
            <p:nvPr/>
          </p:nvSpPr>
          <p:spPr>
            <a:xfrm>
              <a:off x="9515969" y="1769387"/>
              <a:ext cx="1619915" cy="1619915"/>
            </a:xfrm>
            <a:prstGeom prst="ellipse">
              <a:avLst/>
            </a:prstGeom>
            <a:solidFill>
              <a:srgbClr val="92D050"/>
            </a:solidFill>
            <a:ln w="444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10044998" y="2300063"/>
              <a:ext cx="561856" cy="562817"/>
              <a:chOff x="7287419" y="3505994"/>
              <a:chExt cx="464344" cy="465138"/>
            </a:xfrm>
            <a:solidFill>
              <a:schemeClr val="accent5"/>
            </a:solidFill>
          </p:grpSpPr>
          <p:sp>
            <p:nvSpPr>
              <p:cNvPr id="94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9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0" name="Group 99"/>
          <p:cNvGrpSpPr/>
          <p:nvPr/>
        </p:nvGrpSpPr>
        <p:grpSpPr>
          <a:xfrm>
            <a:off x="7601329" y="4980822"/>
            <a:ext cx="2114187" cy="1357500"/>
            <a:chOff x="5079812" y="2930176"/>
            <a:chExt cx="2004810" cy="1287270"/>
          </a:xfrm>
        </p:grpSpPr>
        <p:sp>
          <p:nvSpPr>
            <p:cNvPr id="101" name="TextBox 100"/>
            <p:cNvSpPr txBox="1"/>
            <p:nvPr/>
          </p:nvSpPr>
          <p:spPr>
            <a:xfrm>
              <a:off x="5424026" y="2930176"/>
              <a:ext cx="1251323" cy="339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079812" y="3289837"/>
              <a:ext cx="2004810" cy="927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9832187" y="3841461"/>
            <a:ext cx="2114187" cy="1357500"/>
            <a:chOff x="5079812" y="2930176"/>
            <a:chExt cx="2004810" cy="1287270"/>
          </a:xfrm>
        </p:grpSpPr>
        <p:sp>
          <p:nvSpPr>
            <p:cNvPr id="109" name="TextBox 108"/>
            <p:cNvSpPr txBox="1"/>
            <p:nvPr/>
          </p:nvSpPr>
          <p:spPr>
            <a:xfrm>
              <a:off x="5456554" y="2930176"/>
              <a:ext cx="1251323" cy="339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079812" y="3289837"/>
              <a:ext cx="2004810" cy="927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370471" y="3837668"/>
            <a:ext cx="2114187" cy="1357500"/>
            <a:chOff x="5079812" y="2930176"/>
            <a:chExt cx="2004810" cy="1287270"/>
          </a:xfrm>
        </p:grpSpPr>
        <p:sp>
          <p:nvSpPr>
            <p:cNvPr id="112" name="TextBox 111"/>
            <p:cNvSpPr txBox="1"/>
            <p:nvPr/>
          </p:nvSpPr>
          <p:spPr>
            <a:xfrm>
              <a:off x="5424026" y="2930176"/>
              <a:ext cx="1251323" cy="339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5079812" y="3289837"/>
              <a:ext cx="2004810" cy="927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139613" y="4980822"/>
            <a:ext cx="2114187" cy="1357500"/>
            <a:chOff x="5079812" y="2930176"/>
            <a:chExt cx="2004810" cy="1287270"/>
          </a:xfrm>
        </p:grpSpPr>
        <p:sp>
          <p:nvSpPr>
            <p:cNvPr id="115" name="TextBox 114"/>
            <p:cNvSpPr txBox="1"/>
            <p:nvPr/>
          </p:nvSpPr>
          <p:spPr>
            <a:xfrm>
              <a:off x="5424028" y="2930176"/>
              <a:ext cx="1251323" cy="339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079812" y="3289837"/>
              <a:ext cx="2004810" cy="927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908755" y="3837668"/>
            <a:ext cx="2114187" cy="1357500"/>
            <a:chOff x="5079812" y="2930176"/>
            <a:chExt cx="2004810" cy="1287270"/>
          </a:xfrm>
        </p:grpSpPr>
        <p:sp>
          <p:nvSpPr>
            <p:cNvPr id="118" name="TextBox 117"/>
            <p:cNvSpPr txBox="1"/>
            <p:nvPr/>
          </p:nvSpPr>
          <p:spPr>
            <a:xfrm>
              <a:off x="5460550" y="2930176"/>
              <a:ext cx="1251323" cy="339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079812" y="3289837"/>
              <a:ext cx="2004810" cy="927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91E3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76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02422" y="3688333"/>
            <a:ext cx="1581603" cy="417954"/>
            <a:chOff x="1424694" y="3437117"/>
            <a:chExt cx="1499779" cy="396331"/>
          </a:xfrm>
          <a:solidFill>
            <a:srgbClr val="FD6753"/>
          </a:solidFill>
        </p:grpSpPr>
        <p:sp>
          <p:nvSpPr>
            <p:cNvPr id="5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56565" y="3842963"/>
            <a:ext cx="1581603" cy="406350"/>
            <a:chOff x="2993261" y="3583747"/>
            <a:chExt cx="1499779" cy="385328"/>
          </a:xfrm>
          <a:solidFill>
            <a:srgbClr val="91E3DE"/>
          </a:solidFill>
        </p:grpSpPr>
        <p:sp>
          <p:nvSpPr>
            <p:cNvPr id="7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810708" y="3688333"/>
            <a:ext cx="1581603" cy="417953"/>
            <a:chOff x="4561827" y="3437117"/>
            <a:chExt cx="1499779" cy="396330"/>
          </a:xfrm>
          <a:solidFill>
            <a:srgbClr val="FCCB43"/>
          </a:solidFill>
        </p:grpSpPr>
        <p:sp>
          <p:nvSpPr>
            <p:cNvPr id="8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64851" y="3842963"/>
            <a:ext cx="1581603" cy="406350"/>
            <a:chOff x="6130393" y="3583747"/>
            <a:chExt cx="1499779" cy="385328"/>
          </a:xfrm>
          <a:solidFill>
            <a:srgbClr val="769EBF"/>
          </a:solidFill>
        </p:grpSpPr>
        <p:sp>
          <p:nvSpPr>
            <p:cNvPr id="9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9773137" y="3842964"/>
            <a:ext cx="1581603" cy="406349"/>
            <a:chOff x="9267526" y="3583748"/>
            <a:chExt cx="1499779" cy="385327"/>
          </a:xfrm>
          <a:solidFill>
            <a:srgbClr val="7030A0"/>
          </a:solidFill>
        </p:grpSpPr>
        <p:sp>
          <p:nvSpPr>
            <p:cNvPr id="6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118995" y="3688333"/>
            <a:ext cx="1581603" cy="417954"/>
            <a:chOff x="7698960" y="3437117"/>
            <a:chExt cx="1499779" cy="396331"/>
          </a:xfrm>
          <a:solidFill>
            <a:srgbClr val="92D050"/>
          </a:solidFill>
        </p:grpSpPr>
        <p:sp>
          <p:nvSpPr>
            <p:cNvPr id="10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319099" y="4339658"/>
            <a:ext cx="489677" cy="490515"/>
            <a:chOff x="9145588" y="4435475"/>
            <a:chExt cx="464344" cy="465138"/>
          </a:xfrm>
          <a:solidFill>
            <a:srgbClr val="7030A0"/>
          </a:solidFill>
        </p:grpSpPr>
        <p:sp>
          <p:nvSpPr>
            <p:cNvPr id="22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737495" y="3124277"/>
            <a:ext cx="489677" cy="489677"/>
            <a:chOff x="7287419" y="2577307"/>
            <a:chExt cx="464344" cy="464344"/>
          </a:xfrm>
          <a:solidFill>
            <a:srgbClr val="92D050"/>
          </a:solidFill>
        </p:grpSpPr>
        <p:sp>
          <p:nvSpPr>
            <p:cNvPr id="32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AutoShape 59"/>
          <p:cNvSpPr>
            <a:spLocks/>
          </p:cNvSpPr>
          <p:nvPr/>
        </p:nvSpPr>
        <p:spPr bwMode="auto">
          <a:xfrm>
            <a:off x="3625841" y="4329717"/>
            <a:ext cx="490515" cy="489677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91E3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89" tIns="20089" rIns="20089" bIns="20089" anchor="ctr"/>
          <a:lstStyle/>
          <a:p>
            <a:pPr algn="ctr" defTabSz="241082" hangingPunct="0">
              <a:lnSpc>
                <a:spcPct val="130000"/>
              </a:lnSpc>
            </a:pPr>
            <a:endParaRPr lang="en-US" sz="1476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428791" y="3117495"/>
            <a:ext cx="490515" cy="412668"/>
            <a:chOff x="5368132" y="2625725"/>
            <a:chExt cx="465138" cy="391319"/>
          </a:xfrm>
          <a:solidFill>
            <a:srgbClr val="FCCB43"/>
          </a:solidFill>
        </p:grpSpPr>
        <p:sp>
          <p:nvSpPr>
            <p:cNvPr id="40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048385" y="3123859"/>
            <a:ext cx="489677" cy="382534"/>
            <a:chOff x="2581275" y="1710532"/>
            <a:chExt cx="464344" cy="362744"/>
          </a:xfrm>
          <a:solidFill>
            <a:srgbClr val="FD6753"/>
          </a:solidFill>
        </p:grpSpPr>
        <p:sp>
          <p:nvSpPr>
            <p:cNvPr id="44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088144" y="4329717"/>
            <a:ext cx="336497" cy="490515"/>
            <a:chOff x="5441157" y="4440238"/>
            <a:chExt cx="319088" cy="465138"/>
          </a:xfrm>
          <a:solidFill>
            <a:srgbClr val="769EBF"/>
          </a:solidFill>
        </p:grpSpPr>
        <p:sp>
          <p:nvSpPr>
            <p:cNvPr id="54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524311" y="1859152"/>
            <a:ext cx="2623778" cy="1116551"/>
            <a:chOff x="5108913" y="2443649"/>
            <a:chExt cx="1974166" cy="1058787"/>
          </a:xfrm>
        </p:grpSpPr>
        <p:sp>
          <p:nvSpPr>
            <p:cNvPr id="58" name="TextBox 57"/>
            <p:cNvSpPr txBox="1"/>
            <p:nvPr/>
          </p:nvSpPr>
          <p:spPr>
            <a:xfrm>
              <a:off x="5108913" y="2443649"/>
              <a:ext cx="1115903" cy="376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8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687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108913" y="2784840"/>
              <a:ext cx="197416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143487" y="1864020"/>
            <a:ext cx="2623778" cy="1116551"/>
            <a:chOff x="5108913" y="2443649"/>
            <a:chExt cx="1974166" cy="1058787"/>
          </a:xfrm>
        </p:grpSpPr>
        <p:sp>
          <p:nvSpPr>
            <p:cNvPr id="61" name="TextBox 60"/>
            <p:cNvSpPr txBox="1"/>
            <p:nvPr/>
          </p:nvSpPr>
          <p:spPr>
            <a:xfrm>
              <a:off x="5126790" y="2443649"/>
              <a:ext cx="1115903" cy="376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8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687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108913" y="2784840"/>
              <a:ext cx="197416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9231631" y="4887093"/>
            <a:ext cx="2663774" cy="1116551"/>
            <a:chOff x="5108913" y="2443649"/>
            <a:chExt cx="1974166" cy="1058787"/>
          </a:xfrm>
        </p:grpSpPr>
        <p:sp>
          <p:nvSpPr>
            <p:cNvPr id="64" name="TextBox 63"/>
            <p:cNvSpPr txBox="1"/>
            <p:nvPr/>
          </p:nvSpPr>
          <p:spPr>
            <a:xfrm>
              <a:off x="5108913" y="2443649"/>
              <a:ext cx="1099148" cy="376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8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687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108913" y="2784840"/>
              <a:ext cx="197416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832598" y="1865257"/>
            <a:ext cx="2623778" cy="1116551"/>
            <a:chOff x="5108913" y="2443649"/>
            <a:chExt cx="1974166" cy="1058787"/>
          </a:xfrm>
        </p:grpSpPr>
        <p:sp>
          <p:nvSpPr>
            <p:cNvPr id="67" name="TextBox 66"/>
            <p:cNvSpPr txBox="1"/>
            <p:nvPr/>
          </p:nvSpPr>
          <p:spPr>
            <a:xfrm>
              <a:off x="5171189" y="2443649"/>
              <a:ext cx="1115903" cy="376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8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687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108913" y="2784840"/>
              <a:ext cx="197416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615480" y="4887093"/>
            <a:ext cx="2663774" cy="1116551"/>
            <a:chOff x="5108913" y="2443649"/>
            <a:chExt cx="1974166" cy="1058787"/>
          </a:xfrm>
        </p:grpSpPr>
        <p:sp>
          <p:nvSpPr>
            <p:cNvPr id="70" name="TextBox 69"/>
            <p:cNvSpPr txBox="1"/>
            <p:nvPr/>
          </p:nvSpPr>
          <p:spPr>
            <a:xfrm>
              <a:off x="5109272" y="2443649"/>
              <a:ext cx="1099148" cy="376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8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687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108913" y="2784840"/>
              <a:ext cx="197416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5923765" y="4887093"/>
            <a:ext cx="2663774" cy="1116551"/>
            <a:chOff x="5108913" y="2443649"/>
            <a:chExt cx="1974166" cy="1058787"/>
          </a:xfrm>
        </p:grpSpPr>
        <p:sp>
          <p:nvSpPr>
            <p:cNvPr id="73" name="TextBox 72"/>
            <p:cNvSpPr txBox="1"/>
            <p:nvPr/>
          </p:nvSpPr>
          <p:spPr>
            <a:xfrm>
              <a:off x="5166399" y="2443649"/>
              <a:ext cx="1099148" cy="376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8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687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5108913" y="2784840"/>
              <a:ext cx="197416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91E3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5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75" grpId="0" animBg="1"/>
      <p:bldP spid="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354490" y="2039040"/>
            <a:ext cx="3795815" cy="1103685"/>
            <a:chOff x="3094892" y="1926635"/>
            <a:chExt cx="3873305" cy="1046586"/>
          </a:xfrm>
        </p:grpSpPr>
        <p:sp>
          <p:nvSpPr>
            <p:cNvPr id="11" name="TextBox 10"/>
            <p:cNvSpPr txBox="1"/>
            <p:nvPr/>
          </p:nvSpPr>
          <p:spPr>
            <a:xfrm>
              <a:off x="3094892" y="1926635"/>
              <a:ext cx="1346531" cy="339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54490" y="3511596"/>
            <a:ext cx="3795815" cy="1103685"/>
            <a:chOff x="3094892" y="1926635"/>
            <a:chExt cx="3873305" cy="1046586"/>
          </a:xfrm>
        </p:grpSpPr>
        <p:sp>
          <p:nvSpPr>
            <p:cNvPr id="15" name="TextBox 14"/>
            <p:cNvSpPr txBox="1"/>
            <p:nvPr/>
          </p:nvSpPr>
          <p:spPr>
            <a:xfrm>
              <a:off x="3094892" y="1926635"/>
              <a:ext cx="1346531" cy="339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926376" y="2038755"/>
            <a:ext cx="3737013" cy="1103685"/>
            <a:chOff x="3094892" y="1926635"/>
            <a:chExt cx="3873305" cy="1046586"/>
          </a:xfrm>
        </p:grpSpPr>
        <p:sp>
          <p:nvSpPr>
            <p:cNvPr id="18" name="TextBox 17"/>
            <p:cNvSpPr txBox="1"/>
            <p:nvPr/>
          </p:nvSpPr>
          <p:spPr>
            <a:xfrm>
              <a:off x="3094892" y="1926635"/>
              <a:ext cx="1367719" cy="339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926376" y="3514952"/>
            <a:ext cx="3737013" cy="1103685"/>
            <a:chOff x="3094892" y="1926635"/>
            <a:chExt cx="3873305" cy="1046586"/>
          </a:xfrm>
        </p:grpSpPr>
        <p:sp>
          <p:nvSpPr>
            <p:cNvPr id="21" name="TextBox 20"/>
            <p:cNvSpPr txBox="1"/>
            <p:nvPr/>
          </p:nvSpPr>
          <p:spPr>
            <a:xfrm>
              <a:off x="3094892" y="1926635"/>
              <a:ext cx="1367719" cy="339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926376" y="4984437"/>
            <a:ext cx="3737013" cy="1103685"/>
            <a:chOff x="3094892" y="1926635"/>
            <a:chExt cx="3873305" cy="1046586"/>
          </a:xfrm>
        </p:grpSpPr>
        <p:sp>
          <p:nvSpPr>
            <p:cNvPr id="24" name="TextBox 23"/>
            <p:cNvSpPr txBox="1"/>
            <p:nvPr/>
          </p:nvSpPr>
          <p:spPr>
            <a:xfrm>
              <a:off x="3094892" y="1926635"/>
              <a:ext cx="1367719" cy="339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354490" y="4990619"/>
            <a:ext cx="3795815" cy="1103685"/>
            <a:chOff x="3094892" y="1926635"/>
            <a:chExt cx="3873305" cy="1046586"/>
          </a:xfrm>
        </p:grpSpPr>
        <p:sp>
          <p:nvSpPr>
            <p:cNvPr id="27" name="TextBox 26"/>
            <p:cNvSpPr txBox="1"/>
            <p:nvPr/>
          </p:nvSpPr>
          <p:spPr>
            <a:xfrm>
              <a:off x="3094892" y="1926635"/>
              <a:ext cx="1346531" cy="339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275526" y="3492110"/>
            <a:ext cx="964287" cy="964287"/>
            <a:chOff x="1253782" y="3281715"/>
            <a:chExt cx="914400" cy="914400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ounded Rectangle 5"/>
            <p:cNvSpPr/>
            <p:nvPr/>
          </p:nvSpPr>
          <p:spPr>
            <a:xfrm>
              <a:off x="1253782" y="3281715"/>
              <a:ext cx="914400" cy="914400"/>
            </a:xfrm>
            <a:prstGeom prst="roundRect">
              <a:avLst/>
            </a:prstGeom>
            <a:solidFill>
              <a:srgbClr val="FCCB4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1478810" y="3521030"/>
              <a:ext cx="464344" cy="465138"/>
              <a:chOff x="9145588" y="4435475"/>
              <a:chExt cx="464344" cy="465138"/>
            </a:xfrm>
            <a:grpFill/>
          </p:grpSpPr>
          <p:sp>
            <p:nvSpPr>
              <p:cNvPr id="61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6837670" y="3492110"/>
            <a:ext cx="964287" cy="964287"/>
            <a:chOff x="6528170" y="3281715"/>
            <a:chExt cx="914400" cy="914400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Rounded Rectangle 8"/>
            <p:cNvSpPr/>
            <p:nvPr/>
          </p:nvSpPr>
          <p:spPr>
            <a:xfrm>
              <a:off x="6528170" y="3281715"/>
              <a:ext cx="914400" cy="914400"/>
            </a:xfrm>
            <a:prstGeom prst="roundRect">
              <a:avLst/>
            </a:prstGeom>
            <a:solidFill>
              <a:srgbClr val="769EBF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6759757" y="3506346"/>
              <a:ext cx="464344" cy="465138"/>
              <a:chOff x="7287419" y="3505994"/>
              <a:chExt cx="464344" cy="465138"/>
            </a:xfrm>
            <a:grpFill/>
          </p:grpSpPr>
          <p:sp>
            <p:nvSpPr>
              <p:cNvPr id="7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6837670" y="4971133"/>
            <a:ext cx="964287" cy="964287"/>
            <a:chOff x="6528170" y="4684221"/>
            <a:chExt cx="914400" cy="914400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Rounded Rectangle 9"/>
            <p:cNvSpPr/>
            <p:nvPr/>
          </p:nvSpPr>
          <p:spPr>
            <a:xfrm>
              <a:off x="6528170" y="4684221"/>
              <a:ext cx="914400" cy="914400"/>
            </a:xfrm>
            <a:prstGeom prst="roundRect">
              <a:avLst/>
            </a:prstGeom>
            <a:solidFill>
              <a:srgbClr val="7030A0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6748385" y="4909249"/>
              <a:ext cx="464344" cy="464344"/>
              <a:chOff x="7287419" y="2577307"/>
              <a:chExt cx="464344" cy="464344"/>
            </a:xfrm>
            <a:grpFill/>
          </p:grpSpPr>
          <p:sp>
            <p:nvSpPr>
              <p:cNvPr id="78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1275526" y="2019269"/>
            <a:ext cx="964287" cy="964287"/>
            <a:chOff x="1253782" y="1885071"/>
            <a:chExt cx="914400" cy="914400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Rounded Rectangle 4"/>
            <p:cNvSpPr/>
            <p:nvPr/>
          </p:nvSpPr>
          <p:spPr>
            <a:xfrm>
              <a:off x="1253782" y="1885071"/>
              <a:ext cx="914400" cy="914400"/>
            </a:xfrm>
            <a:prstGeom prst="roundRect">
              <a:avLst/>
            </a:prstGeom>
            <a:solidFill>
              <a:srgbClr val="FD675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1551438" y="2110099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82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6837670" y="2019269"/>
            <a:ext cx="964287" cy="964287"/>
            <a:chOff x="6528170" y="1885071"/>
            <a:chExt cx="914400" cy="914400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Rounded Rectangle 7"/>
            <p:cNvSpPr/>
            <p:nvPr/>
          </p:nvSpPr>
          <p:spPr>
            <a:xfrm>
              <a:off x="6528170" y="1885071"/>
              <a:ext cx="914400" cy="914400"/>
            </a:xfrm>
            <a:prstGeom prst="roundRect">
              <a:avLst/>
            </a:prstGeom>
            <a:solidFill>
              <a:srgbClr val="91E3DE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6758963" y="2110099"/>
              <a:ext cx="465138" cy="464344"/>
              <a:chOff x="2581275" y="2582069"/>
              <a:chExt cx="465138" cy="464344"/>
            </a:xfrm>
            <a:grpFill/>
          </p:grpSpPr>
          <p:sp>
            <p:nvSpPr>
              <p:cNvPr id="85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1275526" y="4971133"/>
            <a:ext cx="964287" cy="964287"/>
            <a:chOff x="1253782" y="4684221"/>
            <a:chExt cx="914400" cy="914400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Rounded Rectangle 6"/>
            <p:cNvSpPr/>
            <p:nvPr/>
          </p:nvSpPr>
          <p:spPr>
            <a:xfrm>
              <a:off x="1253782" y="4684221"/>
              <a:ext cx="914400" cy="914400"/>
            </a:xfrm>
            <a:prstGeom prst="roundRect">
              <a:avLst/>
            </a:prstGeom>
            <a:solidFill>
              <a:srgbClr val="92D050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1485953" y="4909249"/>
              <a:ext cx="464344" cy="464344"/>
              <a:chOff x="4439444" y="1652588"/>
              <a:chExt cx="464344" cy="464344"/>
            </a:xfrm>
            <a:grpFill/>
          </p:grpSpPr>
          <p:sp>
            <p:nvSpPr>
              <p:cNvPr id="88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1" name="矩形 90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91E3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62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915755" y="2293225"/>
            <a:ext cx="2643881" cy="1100350"/>
            <a:chOff x="314705" y="1684159"/>
            <a:chExt cx="3383423" cy="1043424"/>
          </a:xfrm>
        </p:grpSpPr>
        <p:sp>
          <p:nvSpPr>
            <p:cNvPr id="7" name="TextBox 6"/>
            <p:cNvSpPr txBox="1"/>
            <p:nvPr/>
          </p:nvSpPr>
          <p:spPr>
            <a:xfrm>
              <a:off x="1689405" y="1684159"/>
              <a:ext cx="2008723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14705" y="2009987"/>
              <a:ext cx="3383423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15755" y="3893083"/>
            <a:ext cx="2643881" cy="1100350"/>
            <a:chOff x="314705" y="1684159"/>
            <a:chExt cx="3383423" cy="1043424"/>
          </a:xfrm>
        </p:grpSpPr>
        <p:sp>
          <p:nvSpPr>
            <p:cNvPr id="10" name="TextBox 9"/>
            <p:cNvSpPr txBox="1"/>
            <p:nvPr/>
          </p:nvSpPr>
          <p:spPr>
            <a:xfrm>
              <a:off x="1689405" y="1684159"/>
              <a:ext cx="2008723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14705" y="2009987"/>
              <a:ext cx="3383423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0083535" y="3029623"/>
            <a:ext cx="2561069" cy="1100350"/>
            <a:chOff x="314705" y="1684159"/>
            <a:chExt cx="2428573" cy="1043424"/>
          </a:xfrm>
        </p:grpSpPr>
        <p:sp>
          <p:nvSpPr>
            <p:cNvPr id="27" name="TextBox 26"/>
            <p:cNvSpPr txBox="1"/>
            <p:nvPr/>
          </p:nvSpPr>
          <p:spPr>
            <a:xfrm>
              <a:off x="314705" y="1684159"/>
              <a:ext cx="148845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6" y="2009987"/>
              <a:ext cx="2428572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100776" y="4628323"/>
            <a:ext cx="2561069" cy="1100350"/>
            <a:chOff x="314705" y="1684159"/>
            <a:chExt cx="2428573" cy="1043424"/>
          </a:xfrm>
        </p:grpSpPr>
        <p:sp>
          <p:nvSpPr>
            <p:cNvPr id="30" name="TextBox 29"/>
            <p:cNvSpPr txBox="1"/>
            <p:nvPr/>
          </p:nvSpPr>
          <p:spPr>
            <a:xfrm>
              <a:off x="314705" y="1684159"/>
              <a:ext cx="148845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6" y="2009987"/>
              <a:ext cx="2428572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1610403" y="2004120"/>
            <a:ext cx="747075" cy="763774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266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1991573"/>
            <a:ext cx="11312854" cy="3969869"/>
            <a:chOff x="0" y="1412054"/>
            <a:chExt cx="10727586" cy="3764489"/>
          </a:xfrm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rgbClr val="FC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rgbClr val="91E3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0" y="1412054"/>
              <a:ext cx="10727586" cy="3764489"/>
              <a:chOff x="0" y="1412054"/>
              <a:chExt cx="10727586" cy="3764489"/>
            </a:xfrm>
          </p:grpSpPr>
          <p:grpSp>
            <p:nvGrpSpPr>
              <p:cNvPr id="13" name="Group 12"/>
              <p:cNvGrpSpPr/>
              <p:nvPr/>
            </p:nvGrpSpPr>
            <p:grpSpPr>
              <a:xfrm flipH="1">
                <a:off x="3996395" y="1453806"/>
                <a:ext cx="6731191" cy="1290795"/>
                <a:chOff x="2251867" y="3768352"/>
                <a:chExt cx="8959212" cy="1718048"/>
              </a:xfrm>
              <a:solidFill>
                <a:schemeClr val="accent5"/>
              </a:solidFill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Block Arc 22"/>
                <p:cNvSpPr/>
                <p:nvPr/>
              </p:nvSpPr>
              <p:spPr>
                <a:xfrm rot="5400000">
                  <a:off x="9824283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2898984" y="3955451"/>
                  <a:ext cx="7710406" cy="520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Isosceles Triangle 24"/>
                <p:cNvSpPr/>
                <p:nvPr/>
              </p:nvSpPr>
              <p:spPr>
                <a:xfrm rot="16200000" flipH="1">
                  <a:off x="2128073" y="3892146"/>
                  <a:ext cx="894704" cy="647115"/>
                </a:xfrm>
                <a:prstGeom prst="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rgbClr val="769E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rgbClr val="769E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rgbClr val="769E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solidFill>
                  <a:srgbClr val="769EBF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rgbClr val="FCCB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rgbClr val="FCCB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rgbClr val="FCCB4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solidFill>
                  <a:srgbClr val="FCCB43"/>
                </a:solidFill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rgbClr val="91E3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rgbClr val="91E3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rgbClr val="91E3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rgbClr val="91E3DE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0" name="Group 59"/>
              <p:cNvGrpSpPr/>
              <p:nvPr/>
            </p:nvGrpSpPr>
            <p:grpSpPr>
              <a:xfrm>
                <a:off x="0" y="4504339"/>
                <a:ext cx="6339092" cy="672204"/>
                <a:chOff x="-1537419" y="5137684"/>
                <a:chExt cx="8437331" cy="894704"/>
              </a:xfrm>
            </p:grpSpPr>
            <p:sp>
              <p:nvSpPr>
                <p:cNvPr id="62" name="Rectangle 61"/>
                <p:cNvSpPr/>
                <p:nvPr/>
              </p:nvSpPr>
              <p:spPr>
                <a:xfrm>
                  <a:off x="-1537419" y="5306303"/>
                  <a:ext cx="7790216" cy="520504"/>
                </a:xfrm>
                <a:prstGeom prst="rect">
                  <a:avLst/>
                </a:prstGeom>
                <a:solidFill>
                  <a:srgbClr val="FD67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Isosceles Triangle 62"/>
                <p:cNvSpPr/>
                <p:nvPr/>
              </p:nvSpPr>
              <p:spPr>
                <a:xfrm rot="5400000">
                  <a:off x="6129003" y="5261478"/>
                  <a:ext cx="894704" cy="647115"/>
                </a:xfrm>
                <a:prstGeom prst="triangle">
                  <a:avLst/>
                </a:prstGeom>
                <a:solidFill>
                  <a:srgbClr val="FD6753"/>
                </a:solidFill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 sz="126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8617775" y="1412054"/>
                <a:ext cx="755703" cy="755703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8711740" y="1504109"/>
                <a:ext cx="567771" cy="567771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865714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30000"/>
                  </a:lnSpc>
                </a:pPr>
                <a:endParaRPr lang="en-US" sz="1266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610246" y="1582172"/>
                <a:ext cx="1968797" cy="3399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76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</a:t>
                </a:r>
                <a:endParaRPr lang="en-GB" sz="147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507746" y="4614675"/>
                <a:ext cx="1968797" cy="3399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76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</a:t>
                </a:r>
                <a:endParaRPr lang="en-GB" sz="147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522335" y="3099220"/>
                <a:ext cx="1968797" cy="3399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76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</a:t>
                </a:r>
                <a:endParaRPr lang="en-GB" sz="147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24898" y="3847188"/>
                <a:ext cx="1968797" cy="3399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76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</a:t>
                </a:r>
                <a:endParaRPr lang="en-GB" sz="147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Rectangle 71"/>
              <p:cNvSpPr/>
              <p:nvPr/>
            </p:nvSpPr>
            <p:spPr>
              <a:xfrm>
                <a:off x="2016428" y="4614675"/>
                <a:ext cx="1968797" cy="3399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76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</a:t>
                </a:r>
                <a:endParaRPr lang="en-GB" sz="147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9" name="矩形 58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91E3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4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59" grpId="0" animBg="1"/>
      <p:bldP spid="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956874" y="1695547"/>
            <a:ext cx="733401" cy="5078913"/>
            <a:chOff x="4160049" y="1274619"/>
            <a:chExt cx="695459" cy="4816157"/>
          </a:xfrm>
          <a:effectLst>
            <a:outerShdw blurRad="381000" dist="381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5" name="Rectangle 4"/>
            <p:cNvSpPr/>
            <p:nvPr/>
          </p:nvSpPr>
          <p:spPr>
            <a:xfrm>
              <a:off x="4160049" y="1274619"/>
              <a:ext cx="695459" cy="40597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Isosceles Triangle 5"/>
            <p:cNvSpPr/>
            <p:nvPr/>
          </p:nvSpPr>
          <p:spPr>
            <a:xfrm flipV="1">
              <a:off x="4160049" y="5334390"/>
              <a:ext cx="695459" cy="756386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Isosceles Triangle 6"/>
            <p:cNvSpPr/>
            <p:nvPr/>
          </p:nvSpPr>
          <p:spPr>
            <a:xfrm flipV="1">
              <a:off x="4399999" y="5852463"/>
              <a:ext cx="220319" cy="238313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20791" y="4257915"/>
            <a:ext cx="1469482" cy="1411813"/>
            <a:chOff x="5013756" y="3958570"/>
            <a:chExt cx="1393459" cy="13387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Diamond 8"/>
            <p:cNvSpPr/>
            <p:nvPr/>
          </p:nvSpPr>
          <p:spPr>
            <a:xfrm>
              <a:off x="5013756" y="3958570"/>
              <a:ext cx="1393459" cy="1338773"/>
            </a:xfrm>
            <a:prstGeom prst="diamond">
              <a:avLst/>
            </a:prstGeom>
            <a:solidFill>
              <a:srgbClr val="769EB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478313" y="4439043"/>
              <a:ext cx="464344" cy="377825"/>
              <a:chOff x="10074275" y="4479132"/>
              <a:chExt cx="464344" cy="377825"/>
            </a:xfrm>
            <a:grpFill/>
          </p:grpSpPr>
          <p:sp>
            <p:nvSpPr>
              <p:cNvPr id="11" name="AutoShape 5"/>
              <p:cNvSpPr>
                <a:spLocks/>
              </p:cNvSpPr>
              <p:nvPr/>
            </p:nvSpPr>
            <p:spPr bwMode="auto">
              <a:xfrm>
                <a:off x="10393363" y="4595019"/>
                <a:ext cx="87313" cy="1166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6"/>
              <p:cNvSpPr>
                <a:spLocks/>
              </p:cNvSpPr>
              <p:nvPr/>
            </p:nvSpPr>
            <p:spPr bwMode="auto">
              <a:xfrm>
                <a:off x="10074275" y="4479132"/>
                <a:ext cx="464344" cy="377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5956874" y="1695546"/>
            <a:ext cx="1469482" cy="1411813"/>
            <a:chOff x="5711758" y="1528765"/>
            <a:chExt cx="1393459" cy="13387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Diamond 13"/>
            <p:cNvSpPr/>
            <p:nvPr/>
          </p:nvSpPr>
          <p:spPr>
            <a:xfrm>
              <a:off x="5711758" y="1528765"/>
              <a:ext cx="1393459" cy="1338773"/>
            </a:xfrm>
            <a:prstGeom prst="diamond">
              <a:avLst/>
            </a:prstGeom>
            <a:solidFill>
              <a:srgbClr val="FD675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AutoShape 83"/>
            <p:cNvSpPr>
              <a:spLocks/>
            </p:cNvSpPr>
            <p:nvPr/>
          </p:nvSpPr>
          <p:spPr bwMode="auto">
            <a:xfrm>
              <a:off x="6169646" y="2025969"/>
              <a:ext cx="464344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16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955534" y="3403792"/>
            <a:ext cx="1469482" cy="1411813"/>
            <a:chOff x="5710487" y="3160643"/>
            <a:chExt cx="1393459" cy="13387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Diamond 16"/>
            <p:cNvSpPr/>
            <p:nvPr/>
          </p:nvSpPr>
          <p:spPr>
            <a:xfrm>
              <a:off x="5710487" y="3160643"/>
              <a:ext cx="1393459" cy="1338773"/>
            </a:xfrm>
            <a:prstGeom prst="diamond">
              <a:avLst/>
            </a:prstGeom>
            <a:solidFill>
              <a:srgbClr val="FCCB4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175045" y="3597325"/>
              <a:ext cx="464344" cy="464344"/>
              <a:chOff x="4439444" y="2582069"/>
              <a:chExt cx="464344" cy="464344"/>
            </a:xfrm>
            <a:grpFill/>
          </p:grpSpPr>
          <p:sp>
            <p:nvSpPr>
              <p:cNvPr id="19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5220792" y="2549669"/>
            <a:ext cx="1469482" cy="1411813"/>
            <a:chOff x="5013757" y="2344704"/>
            <a:chExt cx="1393459" cy="13387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Diamond 22"/>
            <p:cNvSpPr/>
            <p:nvPr/>
          </p:nvSpPr>
          <p:spPr>
            <a:xfrm>
              <a:off x="5013757" y="2344704"/>
              <a:ext cx="1393459" cy="1338773"/>
            </a:xfrm>
            <a:prstGeom prst="diamond">
              <a:avLst/>
            </a:prstGeom>
            <a:solidFill>
              <a:srgbClr val="91E3DE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478313" y="2752368"/>
              <a:ext cx="464344" cy="464344"/>
              <a:chOff x="4439444" y="1652588"/>
              <a:chExt cx="464344" cy="464344"/>
            </a:xfrm>
            <a:grpFill/>
          </p:grpSpPr>
          <p:sp>
            <p:nvSpPr>
              <p:cNvPr id="25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7672537" y="1796368"/>
            <a:ext cx="3535826" cy="902892"/>
            <a:chOff x="7338662" y="1708663"/>
            <a:chExt cx="4316309" cy="856181"/>
          </a:xfrm>
        </p:grpSpPr>
        <p:sp>
          <p:nvSpPr>
            <p:cNvPr id="29" name="TextBox 28"/>
            <p:cNvSpPr txBox="1"/>
            <p:nvPr/>
          </p:nvSpPr>
          <p:spPr>
            <a:xfrm>
              <a:off x="7338662" y="1708663"/>
              <a:ext cx="1916140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38662" y="2077995"/>
              <a:ext cx="4316309" cy="486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669857" y="3537159"/>
            <a:ext cx="3535826" cy="902892"/>
            <a:chOff x="7338662" y="1708663"/>
            <a:chExt cx="4316309" cy="856181"/>
          </a:xfrm>
        </p:grpSpPr>
        <p:sp>
          <p:nvSpPr>
            <p:cNvPr id="32" name="TextBox 31"/>
            <p:cNvSpPr txBox="1"/>
            <p:nvPr/>
          </p:nvSpPr>
          <p:spPr>
            <a:xfrm>
              <a:off x="7338662" y="1708663"/>
              <a:ext cx="1916140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338662" y="2077995"/>
              <a:ext cx="4316309" cy="486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436841" y="2646522"/>
            <a:ext cx="3544805" cy="902892"/>
            <a:chOff x="7338662" y="1708663"/>
            <a:chExt cx="4316309" cy="856181"/>
          </a:xfrm>
        </p:grpSpPr>
        <p:sp>
          <p:nvSpPr>
            <p:cNvPr id="35" name="TextBox 34"/>
            <p:cNvSpPr txBox="1"/>
            <p:nvPr/>
          </p:nvSpPr>
          <p:spPr>
            <a:xfrm>
              <a:off x="9740564" y="1708663"/>
              <a:ext cx="1911286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338662" y="2077995"/>
              <a:ext cx="4316309" cy="486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29806" y="4379597"/>
            <a:ext cx="3544805" cy="902892"/>
            <a:chOff x="7338662" y="1708663"/>
            <a:chExt cx="4316309" cy="856181"/>
          </a:xfrm>
        </p:grpSpPr>
        <p:sp>
          <p:nvSpPr>
            <p:cNvPr id="38" name="TextBox 37"/>
            <p:cNvSpPr txBox="1"/>
            <p:nvPr/>
          </p:nvSpPr>
          <p:spPr>
            <a:xfrm>
              <a:off x="9740564" y="1708663"/>
              <a:ext cx="1911286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338662" y="2077995"/>
              <a:ext cx="4316309" cy="486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91E3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69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2" y="2340468"/>
            <a:ext cx="12857163" cy="2551715"/>
            <a:chOff x="170694" y="177982"/>
            <a:chExt cx="3936003" cy="781165"/>
          </a:xfrm>
          <a:solidFill>
            <a:srgbClr val="FD482F"/>
          </a:solidFill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FC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0"/>
            </a:xfrm>
            <a:prstGeom prst="rect">
              <a:avLst/>
            </a:prstGeom>
            <a:noFill/>
          </p:spPr>
          <p:txBody>
            <a:bodyPr wrap="square" lIns="96429" tIns="48214" rIns="96429" bIns="48214" rtlCol="0">
              <a:spAutoFit/>
            </a:bodyPr>
            <a:lstStyle/>
            <a:p>
              <a:r>
                <a:rPr lang="en-US" altLang="zh-CN" sz="11249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11249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TextBox 23"/>
          <p:cNvSpPr txBox="1"/>
          <p:nvPr/>
        </p:nvSpPr>
        <p:spPr>
          <a:xfrm>
            <a:off x="4746492" y="2392189"/>
            <a:ext cx="5087818" cy="1233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328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工作成功展示</a:t>
            </a:r>
            <a:endParaRPr lang="bg-BG" sz="63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4682681" y="3660548"/>
            <a:ext cx="2407667" cy="472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团队成员介绍</a:t>
            </a:r>
            <a:endParaRPr lang="bg-BG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7362831" y="3660548"/>
            <a:ext cx="2407667" cy="472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bg-BG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682681" y="4097162"/>
            <a:ext cx="2407667" cy="47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重点工作回顾</a:t>
            </a:r>
            <a:endParaRPr lang="bg-BG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7362831" y="4097162"/>
            <a:ext cx="2407667" cy="47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团队建设情况</a:t>
            </a:r>
            <a:endParaRPr lang="bg-BG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83598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Straight Connector 76"/>
          <p:cNvCxnSpPr/>
          <p:nvPr/>
        </p:nvCxnSpPr>
        <p:spPr>
          <a:xfrm>
            <a:off x="3715839" y="5513557"/>
            <a:ext cx="1983027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7112624" y="1791212"/>
            <a:ext cx="2567896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8490851" y="4384681"/>
            <a:ext cx="2397914" cy="554000"/>
            <a:chOff x="2621551" y="1387540"/>
            <a:chExt cx="1650521" cy="1372547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2621551" y="1387540"/>
              <a:ext cx="1650521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>
              <a:off x="3582088" y="2073814"/>
              <a:ext cx="137254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2134582" y="2041901"/>
            <a:ext cx="1715478" cy="1421951"/>
            <a:chOff x="2433037" y="1387540"/>
            <a:chExt cx="1839035" cy="1372546"/>
          </a:xfrm>
        </p:grpSpPr>
        <p:cxnSp>
          <p:nvCxnSpPr>
            <p:cNvPr id="66" name="Straight Connector 65"/>
            <p:cNvCxnSpPr/>
            <p:nvPr/>
          </p:nvCxnSpPr>
          <p:spPr>
            <a:xfrm>
              <a:off x="2433037" y="1387540"/>
              <a:ext cx="1839035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>
              <a:off x="3570849" y="2073813"/>
              <a:ext cx="1372546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2877570" y="1466545"/>
            <a:ext cx="6336713" cy="4722976"/>
            <a:chOff x="3091556" y="1666710"/>
            <a:chExt cx="6008885" cy="4478634"/>
          </a:xfrm>
          <a:solidFill>
            <a:schemeClr val="bg1"/>
          </a:solidFill>
        </p:grpSpPr>
        <p:grpSp>
          <p:nvGrpSpPr>
            <p:cNvPr id="4" name="Group 3"/>
            <p:cNvGrpSpPr/>
            <p:nvPr/>
          </p:nvGrpSpPr>
          <p:grpSpPr>
            <a:xfrm>
              <a:off x="3091556" y="1666710"/>
              <a:ext cx="6008885" cy="4478634"/>
              <a:chOff x="5005784" y="1125225"/>
              <a:chExt cx="7270750" cy="5419147"/>
            </a:xfrm>
            <a:grpFill/>
          </p:grpSpPr>
          <p:sp>
            <p:nvSpPr>
              <p:cNvPr id="5" name="椭圆 26"/>
              <p:cNvSpPr/>
              <p:nvPr/>
            </p:nvSpPr>
            <p:spPr bwMode="auto">
              <a:xfrm>
                <a:off x="5005784" y="3063417"/>
                <a:ext cx="2291773" cy="2291773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" name="椭圆 28"/>
              <p:cNvSpPr/>
              <p:nvPr/>
            </p:nvSpPr>
            <p:spPr bwMode="auto">
              <a:xfrm>
                <a:off x="10028057" y="3782122"/>
                <a:ext cx="1831399" cy="1829956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椭圆 30"/>
              <p:cNvSpPr/>
              <p:nvPr/>
            </p:nvSpPr>
            <p:spPr bwMode="auto">
              <a:xfrm>
                <a:off x="7486614" y="1125225"/>
                <a:ext cx="3053773" cy="3052329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椭圆 31"/>
              <p:cNvSpPr/>
              <p:nvPr/>
            </p:nvSpPr>
            <p:spPr bwMode="auto">
              <a:xfrm>
                <a:off x="7703092" y="4379599"/>
                <a:ext cx="2166215" cy="2164773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矩形 4"/>
              <p:cNvSpPr/>
              <p:nvPr/>
            </p:nvSpPr>
            <p:spPr bwMode="auto">
              <a:xfrm rot="19694411">
                <a:off x="5035109" y="2052207"/>
                <a:ext cx="5535672" cy="2702353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rgbClr val="FD675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矩形 4"/>
              <p:cNvSpPr/>
              <p:nvPr/>
            </p:nvSpPr>
            <p:spPr bwMode="auto">
              <a:xfrm rot="13415964">
                <a:off x="7511547" y="2326114"/>
                <a:ext cx="4764987" cy="2326127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rgbClr val="91E3D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矩形 4"/>
              <p:cNvSpPr/>
              <p:nvPr/>
            </p:nvSpPr>
            <p:spPr bwMode="auto">
              <a:xfrm rot="9397107">
                <a:off x="7762262" y="4118384"/>
                <a:ext cx="3867727" cy="1887682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rgbClr val="FCCB4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5978518" y="2554767"/>
              <a:ext cx="837133" cy="745198"/>
            </a:xfrm>
            <a:custGeom>
              <a:avLst/>
              <a:gdLst>
                <a:gd name="T0" fmla="*/ 62 w 401"/>
                <a:gd name="T1" fmla="*/ 116 h 357"/>
                <a:gd name="T2" fmla="*/ 117 w 401"/>
                <a:gd name="T3" fmla="*/ 135 h 357"/>
                <a:gd name="T4" fmla="*/ 124 w 401"/>
                <a:gd name="T5" fmla="*/ 133 h 357"/>
                <a:gd name="T6" fmla="*/ 155 w 401"/>
                <a:gd name="T7" fmla="*/ 106 h 357"/>
                <a:gd name="T8" fmla="*/ 156 w 401"/>
                <a:gd name="T9" fmla="*/ 100 h 357"/>
                <a:gd name="T10" fmla="*/ 141 w 401"/>
                <a:gd name="T11" fmla="*/ 81 h 357"/>
                <a:gd name="T12" fmla="*/ 219 w 401"/>
                <a:gd name="T13" fmla="*/ 1 h 357"/>
                <a:gd name="T14" fmla="*/ 160 w 401"/>
                <a:gd name="T15" fmla="*/ 1 h 357"/>
                <a:gd name="T16" fmla="*/ 86 w 401"/>
                <a:gd name="T17" fmla="*/ 39 h 357"/>
                <a:gd name="T18" fmla="*/ 55 w 401"/>
                <a:gd name="T19" fmla="*/ 63 h 357"/>
                <a:gd name="T20" fmla="*/ 43 w 401"/>
                <a:gd name="T21" fmla="*/ 90 h 357"/>
                <a:gd name="T22" fmla="*/ 18 w 401"/>
                <a:gd name="T23" fmla="*/ 98 h 357"/>
                <a:gd name="T24" fmla="*/ 3 w 401"/>
                <a:gd name="T25" fmla="*/ 110 h 357"/>
                <a:gd name="T26" fmla="*/ 2 w 401"/>
                <a:gd name="T27" fmla="*/ 120 h 357"/>
                <a:gd name="T28" fmla="*/ 30 w 401"/>
                <a:gd name="T29" fmla="*/ 150 h 357"/>
                <a:gd name="T30" fmla="*/ 41 w 401"/>
                <a:gd name="T31" fmla="*/ 152 h 357"/>
                <a:gd name="T32" fmla="*/ 55 w 401"/>
                <a:gd name="T33" fmla="*/ 139 h 357"/>
                <a:gd name="T34" fmla="*/ 62 w 401"/>
                <a:gd name="T35" fmla="*/ 116 h 357"/>
                <a:gd name="T36" fmla="*/ 177 w 401"/>
                <a:gd name="T37" fmla="*/ 126 h 357"/>
                <a:gd name="T38" fmla="*/ 169 w 401"/>
                <a:gd name="T39" fmla="*/ 125 h 357"/>
                <a:gd name="T40" fmla="*/ 140 w 401"/>
                <a:gd name="T41" fmla="*/ 150 h 357"/>
                <a:gd name="T42" fmla="*/ 139 w 401"/>
                <a:gd name="T43" fmla="*/ 158 h 357"/>
                <a:gd name="T44" fmla="*/ 305 w 401"/>
                <a:gd name="T45" fmla="*/ 347 h 357"/>
                <a:gd name="T46" fmla="*/ 320 w 401"/>
                <a:gd name="T47" fmla="*/ 348 h 357"/>
                <a:gd name="T48" fmla="*/ 340 w 401"/>
                <a:gd name="T49" fmla="*/ 332 h 357"/>
                <a:gd name="T50" fmla="*/ 341 w 401"/>
                <a:gd name="T51" fmla="*/ 317 h 357"/>
                <a:gd name="T52" fmla="*/ 177 w 401"/>
                <a:gd name="T53" fmla="*/ 126 h 357"/>
                <a:gd name="T54" fmla="*/ 398 w 401"/>
                <a:gd name="T55" fmla="*/ 46 h 357"/>
                <a:gd name="T56" fmla="*/ 389 w 401"/>
                <a:gd name="T57" fmla="*/ 42 h 357"/>
                <a:gd name="T58" fmla="*/ 369 w 401"/>
                <a:gd name="T59" fmla="*/ 72 h 357"/>
                <a:gd name="T60" fmla="*/ 331 w 401"/>
                <a:gd name="T61" fmla="*/ 80 h 357"/>
                <a:gd name="T62" fmla="*/ 320 w 401"/>
                <a:gd name="T63" fmla="*/ 45 h 357"/>
                <a:gd name="T64" fmla="*/ 338 w 401"/>
                <a:gd name="T65" fmla="*/ 13 h 357"/>
                <a:gd name="T66" fmla="*/ 330 w 401"/>
                <a:gd name="T67" fmla="*/ 6 h 357"/>
                <a:gd name="T68" fmla="*/ 274 w 401"/>
                <a:gd name="T69" fmla="*/ 51 h 357"/>
                <a:gd name="T70" fmla="*/ 257 w 401"/>
                <a:gd name="T71" fmla="*/ 121 h 357"/>
                <a:gd name="T72" fmla="*/ 230 w 401"/>
                <a:gd name="T73" fmla="*/ 149 h 357"/>
                <a:gd name="T74" fmla="*/ 257 w 401"/>
                <a:gd name="T75" fmla="*/ 181 h 357"/>
                <a:gd name="T76" fmla="*/ 290 w 401"/>
                <a:gd name="T77" fmla="*/ 149 h 357"/>
                <a:gd name="T78" fmla="*/ 330 w 401"/>
                <a:gd name="T79" fmla="*/ 137 h 357"/>
                <a:gd name="T80" fmla="*/ 391 w 401"/>
                <a:gd name="T81" fmla="*/ 112 h 357"/>
                <a:gd name="T82" fmla="*/ 398 w 401"/>
                <a:gd name="T83" fmla="*/ 46 h 357"/>
                <a:gd name="T84" fmla="*/ 55 w 401"/>
                <a:gd name="T85" fmla="*/ 319 h 357"/>
                <a:gd name="T86" fmla="*/ 55 w 401"/>
                <a:gd name="T87" fmla="*/ 334 h 357"/>
                <a:gd name="T88" fmla="*/ 74 w 401"/>
                <a:gd name="T89" fmla="*/ 353 h 357"/>
                <a:gd name="T90" fmla="*/ 89 w 401"/>
                <a:gd name="T91" fmla="*/ 351 h 357"/>
                <a:gd name="T92" fmla="*/ 187 w 401"/>
                <a:gd name="T93" fmla="*/ 254 h 357"/>
                <a:gd name="T94" fmla="*/ 157 w 401"/>
                <a:gd name="T95" fmla="*/ 220 h 357"/>
                <a:gd name="T96" fmla="*/ 55 w 401"/>
                <a:gd name="T97" fmla="*/ 31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1" h="357">
                  <a:moveTo>
                    <a:pt x="62" y="116"/>
                  </a:moveTo>
                  <a:cubicBezTo>
                    <a:pt x="81" y="101"/>
                    <a:pt x="97" y="111"/>
                    <a:pt x="117" y="135"/>
                  </a:cubicBezTo>
                  <a:cubicBezTo>
                    <a:pt x="120" y="138"/>
                    <a:pt x="123" y="135"/>
                    <a:pt x="124" y="133"/>
                  </a:cubicBezTo>
                  <a:cubicBezTo>
                    <a:pt x="126" y="132"/>
                    <a:pt x="154" y="107"/>
                    <a:pt x="155" y="106"/>
                  </a:cubicBezTo>
                  <a:cubicBezTo>
                    <a:pt x="156" y="105"/>
                    <a:pt x="158" y="102"/>
                    <a:pt x="156" y="100"/>
                  </a:cubicBezTo>
                  <a:cubicBezTo>
                    <a:pt x="154" y="98"/>
                    <a:pt x="146" y="88"/>
                    <a:pt x="141" y="81"/>
                  </a:cubicBezTo>
                  <a:cubicBezTo>
                    <a:pt x="105" y="34"/>
                    <a:pt x="240" y="2"/>
                    <a:pt x="219" y="1"/>
                  </a:cubicBezTo>
                  <a:cubicBezTo>
                    <a:pt x="208" y="1"/>
                    <a:pt x="166" y="0"/>
                    <a:pt x="160" y="1"/>
                  </a:cubicBezTo>
                  <a:cubicBezTo>
                    <a:pt x="134" y="4"/>
                    <a:pt x="102" y="28"/>
                    <a:pt x="86" y="39"/>
                  </a:cubicBezTo>
                  <a:cubicBezTo>
                    <a:pt x="64" y="53"/>
                    <a:pt x="57" y="62"/>
                    <a:pt x="55" y="63"/>
                  </a:cubicBezTo>
                  <a:cubicBezTo>
                    <a:pt x="49" y="68"/>
                    <a:pt x="54" y="80"/>
                    <a:pt x="43" y="90"/>
                  </a:cubicBezTo>
                  <a:cubicBezTo>
                    <a:pt x="32" y="100"/>
                    <a:pt x="25" y="92"/>
                    <a:pt x="18" y="98"/>
                  </a:cubicBezTo>
                  <a:cubicBezTo>
                    <a:pt x="15" y="101"/>
                    <a:pt x="5" y="108"/>
                    <a:pt x="3" y="110"/>
                  </a:cubicBezTo>
                  <a:cubicBezTo>
                    <a:pt x="0" y="113"/>
                    <a:pt x="0" y="117"/>
                    <a:pt x="2" y="120"/>
                  </a:cubicBezTo>
                  <a:cubicBezTo>
                    <a:pt x="2" y="120"/>
                    <a:pt x="28" y="148"/>
                    <a:pt x="30" y="150"/>
                  </a:cubicBezTo>
                  <a:cubicBezTo>
                    <a:pt x="32" y="153"/>
                    <a:pt x="38" y="155"/>
                    <a:pt x="41" y="152"/>
                  </a:cubicBezTo>
                  <a:cubicBezTo>
                    <a:pt x="45" y="149"/>
                    <a:pt x="54" y="141"/>
                    <a:pt x="55" y="139"/>
                  </a:cubicBezTo>
                  <a:cubicBezTo>
                    <a:pt x="57" y="138"/>
                    <a:pt x="54" y="122"/>
                    <a:pt x="62" y="116"/>
                  </a:cubicBezTo>
                  <a:close/>
                  <a:moveTo>
                    <a:pt x="177" y="126"/>
                  </a:moveTo>
                  <a:cubicBezTo>
                    <a:pt x="174" y="123"/>
                    <a:pt x="171" y="123"/>
                    <a:pt x="169" y="125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38" y="152"/>
                    <a:pt x="137" y="156"/>
                    <a:pt x="139" y="158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9" y="352"/>
                    <a:pt x="316" y="352"/>
                    <a:pt x="320" y="348"/>
                  </a:cubicBezTo>
                  <a:cubicBezTo>
                    <a:pt x="340" y="332"/>
                    <a:pt x="340" y="332"/>
                    <a:pt x="340" y="332"/>
                  </a:cubicBezTo>
                  <a:cubicBezTo>
                    <a:pt x="344" y="328"/>
                    <a:pt x="345" y="321"/>
                    <a:pt x="341" y="317"/>
                  </a:cubicBezTo>
                  <a:lnTo>
                    <a:pt x="177" y="126"/>
                  </a:lnTo>
                  <a:close/>
                  <a:moveTo>
                    <a:pt x="398" y="46"/>
                  </a:moveTo>
                  <a:cubicBezTo>
                    <a:pt x="396" y="36"/>
                    <a:pt x="391" y="38"/>
                    <a:pt x="389" y="42"/>
                  </a:cubicBezTo>
                  <a:cubicBezTo>
                    <a:pt x="386" y="46"/>
                    <a:pt x="374" y="64"/>
                    <a:pt x="369" y="72"/>
                  </a:cubicBezTo>
                  <a:cubicBezTo>
                    <a:pt x="364" y="80"/>
                    <a:pt x="353" y="96"/>
                    <a:pt x="331" y="80"/>
                  </a:cubicBezTo>
                  <a:cubicBezTo>
                    <a:pt x="308" y="64"/>
                    <a:pt x="316" y="53"/>
                    <a:pt x="320" y="45"/>
                  </a:cubicBezTo>
                  <a:cubicBezTo>
                    <a:pt x="324" y="38"/>
                    <a:pt x="336" y="16"/>
                    <a:pt x="338" y="13"/>
                  </a:cubicBezTo>
                  <a:cubicBezTo>
                    <a:pt x="340" y="11"/>
                    <a:pt x="338" y="3"/>
                    <a:pt x="330" y="6"/>
                  </a:cubicBezTo>
                  <a:cubicBezTo>
                    <a:pt x="323" y="9"/>
                    <a:pt x="280" y="27"/>
                    <a:pt x="274" y="51"/>
                  </a:cubicBezTo>
                  <a:cubicBezTo>
                    <a:pt x="268" y="76"/>
                    <a:pt x="279" y="99"/>
                    <a:pt x="257" y="121"/>
                  </a:cubicBezTo>
                  <a:cubicBezTo>
                    <a:pt x="230" y="149"/>
                    <a:pt x="230" y="149"/>
                    <a:pt x="230" y="149"/>
                  </a:cubicBezTo>
                  <a:cubicBezTo>
                    <a:pt x="257" y="181"/>
                    <a:pt x="257" y="181"/>
                    <a:pt x="257" y="181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98" y="141"/>
                    <a:pt x="315" y="134"/>
                    <a:pt x="330" y="137"/>
                  </a:cubicBezTo>
                  <a:cubicBezTo>
                    <a:pt x="363" y="144"/>
                    <a:pt x="381" y="132"/>
                    <a:pt x="391" y="112"/>
                  </a:cubicBezTo>
                  <a:cubicBezTo>
                    <a:pt x="401" y="94"/>
                    <a:pt x="399" y="56"/>
                    <a:pt x="398" y="46"/>
                  </a:cubicBezTo>
                  <a:close/>
                  <a:moveTo>
                    <a:pt x="55" y="319"/>
                  </a:moveTo>
                  <a:cubicBezTo>
                    <a:pt x="50" y="323"/>
                    <a:pt x="50" y="330"/>
                    <a:pt x="55" y="334"/>
                  </a:cubicBezTo>
                  <a:cubicBezTo>
                    <a:pt x="74" y="353"/>
                    <a:pt x="74" y="353"/>
                    <a:pt x="74" y="353"/>
                  </a:cubicBezTo>
                  <a:cubicBezTo>
                    <a:pt x="78" y="357"/>
                    <a:pt x="84" y="355"/>
                    <a:pt x="89" y="351"/>
                  </a:cubicBezTo>
                  <a:cubicBezTo>
                    <a:pt x="187" y="254"/>
                    <a:pt x="187" y="254"/>
                    <a:pt x="187" y="254"/>
                  </a:cubicBezTo>
                  <a:cubicBezTo>
                    <a:pt x="157" y="220"/>
                    <a:pt x="157" y="220"/>
                    <a:pt x="157" y="220"/>
                  </a:cubicBezTo>
                  <a:lnTo>
                    <a:pt x="55" y="3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720651" y="4331747"/>
              <a:ext cx="561856" cy="562817"/>
              <a:chOff x="9145588" y="4435475"/>
              <a:chExt cx="464344" cy="465138"/>
            </a:xfrm>
            <a:grpFill/>
          </p:grpSpPr>
          <p:sp>
            <p:nvSpPr>
              <p:cNvPr id="20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5911816" y="4960272"/>
              <a:ext cx="619099" cy="580009"/>
              <a:chOff x="5368132" y="3540125"/>
              <a:chExt cx="465138" cy="435769"/>
            </a:xfrm>
            <a:grpFill/>
          </p:grpSpPr>
          <p:sp>
            <p:nvSpPr>
              <p:cNvPr id="30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3731154" y="3974129"/>
              <a:ext cx="618042" cy="482812"/>
              <a:chOff x="2581275" y="1710532"/>
              <a:chExt cx="464344" cy="362744"/>
            </a:xfrm>
            <a:grpFill/>
          </p:grpSpPr>
          <p:sp>
            <p:nvSpPr>
              <p:cNvPr id="33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51624" y="2161700"/>
            <a:ext cx="2965920" cy="1089181"/>
            <a:chOff x="9748912" y="1598874"/>
            <a:chExt cx="2547626" cy="1032833"/>
          </a:xfrm>
        </p:grpSpPr>
        <p:sp>
          <p:nvSpPr>
            <p:cNvPr id="43" name="TextBox 42"/>
            <p:cNvSpPr txBox="1"/>
            <p:nvPr/>
          </p:nvSpPr>
          <p:spPr>
            <a:xfrm>
              <a:off x="10948253" y="1598874"/>
              <a:ext cx="1348285" cy="395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48912" y="1914111"/>
              <a:ext cx="254762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092197" y="1894990"/>
            <a:ext cx="3032701" cy="1108015"/>
            <a:chOff x="8190906" y="1581015"/>
            <a:chExt cx="2855197" cy="1050692"/>
          </a:xfrm>
        </p:grpSpPr>
        <p:sp>
          <p:nvSpPr>
            <p:cNvPr id="46" name="TextBox 45"/>
            <p:cNvSpPr txBox="1"/>
            <p:nvPr/>
          </p:nvSpPr>
          <p:spPr>
            <a:xfrm>
              <a:off x="8190906" y="1581015"/>
              <a:ext cx="1477788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190907" y="1914111"/>
              <a:ext cx="285519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9085302" y="4587412"/>
            <a:ext cx="3018165" cy="1108015"/>
            <a:chOff x="8190906" y="1581015"/>
            <a:chExt cx="2737255" cy="1050692"/>
          </a:xfrm>
        </p:grpSpPr>
        <p:sp>
          <p:nvSpPr>
            <p:cNvPr id="49" name="TextBox 48"/>
            <p:cNvSpPr txBox="1"/>
            <p:nvPr/>
          </p:nvSpPr>
          <p:spPr>
            <a:xfrm>
              <a:off x="8190906" y="1581015"/>
              <a:ext cx="1423567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190906" y="1914111"/>
              <a:ext cx="273725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279063" y="5590251"/>
            <a:ext cx="2965920" cy="1089181"/>
            <a:chOff x="9748912" y="1598874"/>
            <a:chExt cx="2547626" cy="1032833"/>
          </a:xfrm>
        </p:grpSpPr>
        <p:sp>
          <p:nvSpPr>
            <p:cNvPr id="61" name="TextBox 60"/>
            <p:cNvSpPr txBox="1"/>
            <p:nvPr/>
          </p:nvSpPr>
          <p:spPr>
            <a:xfrm>
              <a:off x="10948253" y="1598874"/>
              <a:ext cx="1348285" cy="395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9748912" y="1914111"/>
              <a:ext cx="254762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FCC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9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51000" fill="hold" nodeType="click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5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 animBg="1"/>
          <p:bldP spid="54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806463" y="1717008"/>
            <a:ext cx="4913360" cy="4572614"/>
            <a:chOff x="3442858" y="1612670"/>
            <a:chExt cx="4659168" cy="4336051"/>
          </a:xfrm>
          <a:solidFill>
            <a:schemeClr val="bg1"/>
          </a:solidFill>
        </p:grpSpPr>
        <p:grpSp>
          <p:nvGrpSpPr>
            <p:cNvPr id="38" name="Group 37"/>
            <p:cNvGrpSpPr/>
            <p:nvPr/>
          </p:nvGrpSpPr>
          <p:grpSpPr>
            <a:xfrm>
              <a:off x="3442858" y="1612670"/>
              <a:ext cx="4659168" cy="4336051"/>
              <a:chOff x="3372577" y="418419"/>
              <a:chExt cx="6821486" cy="6348412"/>
            </a:xfrm>
            <a:grpFill/>
          </p:grpSpPr>
          <p:sp>
            <p:nvSpPr>
              <p:cNvPr id="4" name="梯形 2"/>
              <p:cNvSpPr/>
              <p:nvPr/>
            </p:nvSpPr>
            <p:spPr>
              <a:xfrm rot="9515397">
                <a:off x="8798652" y="4987244"/>
                <a:ext cx="654050" cy="452437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" name="梯形 2"/>
              <p:cNvSpPr/>
              <p:nvPr/>
            </p:nvSpPr>
            <p:spPr>
              <a:xfrm rot="12193735">
                <a:off x="7077802" y="5007881"/>
                <a:ext cx="825500" cy="571500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" name="梯形 2"/>
              <p:cNvSpPr/>
              <p:nvPr/>
            </p:nvSpPr>
            <p:spPr>
              <a:xfrm rot="15420804">
                <a:off x="5346633" y="3421175"/>
                <a:ext cx="1333500" cy="922338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" name="梯形 2"/>
              <p:cNvSpPr/>
              <p:nvPr/>
            </p:nvSpPr>
            <p:spPr>
              <a:xfrm rot="18285329">
                <a:off x="5954645" y="1657463"/>
                <a:ext cx="1019175" cy="706438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椭圆 24"/>
              <p:cNvSpPr/>
              <p:nvPr/>
            </p:nvSpPr>
            <p:spPr bwMode="auto">
              <a:xfrm>
                <a:off x="6266588" y="1342344"/>
                <a:ext cx="3927475" cy="3925887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椭圆 25"/>
              <p:cNvSpPr/>
              <p:nvPr/>
            </p:nvSpPr>
            <p:spPr bwMode="auto">
              <a:xfrm>
                <a:off x="6652517" y="1728115"/>
                <a:ext cx="3155618" cy="3154342"/>
              </a:xfrm>
              <a:prstGeom prst="ellipse">
                <a:avLst/>
              </a:prstGeom>
              <a:gradFill flip="none" rotWithShape="1">
                <a:gsLst>
                  <a:gs pos="0">
                    <a:srgbClr val="FD6753">
                      <a:shade val="67500"/>
                      <a:satMod val="115000"/>
                    </a:srgbClr>
                  </a:gs>
                  <a:gs pos="100000">
                    <a:srgbClr val="FF8C7D"/>
                  </a:gs>
                </a:gsLst>
                <a:lin ang="2700000" scaled="1"/>
                <a:tileRect/>
              </a:gradFill>
              <a:ln w="57150" cap="flat" cmpd="sng" algn="ctr">
                <a:solidFill>
                  <a:srgbClr val="FD6753"/>
                </a:solidFill>
                <a:prstDash val="solid"/>
              </a:ln>
              <a:effectLst>
                <a:outerShdw blurRad="254000" dist="1016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椭圆 26"/>
              <p:cNvSpPr/>
              <p:nvPr/>
            </p:nvSpPr>
            <p:spPr bwMode="auto">
              <a:xfrm>
                <a:off x="4683852" y="418419"/>
                <a:ext cx="1765300" cy="1765300"/>
              </a:xfrm>
              <a:prstGeom prst="ellipse">
                <a:avLst/>
              </a:prstGeom>
              <a:solidFill>
                <a:srgbClr val="91E3DE"/>
              </a:solidFill>
              <a:ln w="57150" cap="flat" cmpd="sng" algn="ctr">
                <a:solidFill>
                  <a:schemeClr val="bg1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椭圆 27"/>
              <p:cNvSpPr/>
              <p:nvPr/>
            </p:nvSpPr>
            <p:spPr bwMode="auto">
              <a:xfrm>
                <a:off x="3372577" y="2886981"/>
                <a:ext cx="2500312" cy="2500313"/>
              </a:xfrm>
              <a:prstGeom prst="ellipse">
                <a:avLst/>
              </a:prstGeom>
              <a:solidFill>
                <a:srgbClr val="FCCB43"/>
              </a:solidFill>
              <a:ln w="57150" cap="flat" cmpd="sng" algn="ctr">
                <a:solidFill>
                  <a:schemeClr val="bg1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椭圆 28"/>
              <p:cNvSpPr/>
              <p:nvPr/>
            </p:nvSpPr>
            <p:spPr bwMode="auto">
              <a:xfrm>
                <a:off x="6439627" y="5371419"/>
                <a:ext cx="1395412" cy="1395412"/>
              </a:xfrm>
              <a:prstGeom prst="ellipse">
                <a:avLst/>
              </a:prstGeom>
              <a:solidFill>
                <a:srgbClr val="769EBF"/>
              </a:solidFill>
              <a:ln w="57150" cap="flat" cmpd="sng" algn="ctr">
                <a:solidFill>
                  <a:schemeClr val="bg1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椭圆 29"/>
              <p:cNvSpPr/>
              <p:nvPr/>
            </p:nvSpPr>
            <p:spPr bwMode="auto">
              <a:xfrm>
                <a:off x="8874852" y="5233306"/>
                <a:ext cx="1022350" cy="1022350"/>
              </a:xfrm>
              <a:prstGeom prst="ellipse">
                <a:avLst/>
              </a:prstGeom>
              <a:solidFill>
                <a:srgbClr val="92D050"/>
              </a:solidFill>
              <a:ln w="57150" cap="flat" cmpd="sng" algn="ctr">
                <a:solidFill>
                  <a:schemeClr val="bg1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组合 39"/>
            <p:cNvGrpSpPr/>
            <p:nvPr/>
          </p:nvGrpSpPr>
          <p:grpSpPr bwMode="auto">
            <a:xfrm>
              <a:off x="6266934" y="3133790"/>
              <a:ext cx="987664" cy="901298"/>
              <a:chOff x="4121150" y="192088"/>
              <a:chExt cx="752475" cy="755650"/>
            </a:xfrm>
            <a:grpFill/>
          </p:grpSpPr>
          <p:sp>
            <p:nvSpPr>
              <p:cNvPr id="13" name="Freeform 50"/>
              <p:cNvSpPr>
                <a:spLocks noEditPoints="1"/>
              </p:cNvSpPr>
              <p:nvPr/>
            </p:nvSpPr>
            <p:spPr bwMode="auto">
              <a:xfrm>
                <a:off x="4121150" y="192088"/>
                <a:ext cx="752475" cy="755650"/>
              </a:xfrm>
              <a:custGeom>
                <a:avLst/>
                <a:gdLst>
                  <a:gd name="T0" fmla="*/ 160 w 474"/>
                  <a:gd name="T1" fmla="*/ 2 h 476"/>
                  <a:gd name="T2" fmla="*/ 130 w 474"/>
                  <a:gd name="T3" fmla="*/ 26 h 476"/>
                  <a:gd name="T4" fmla="*/ 102 w 474"/>
                  <a:gd name="T5" fmla="*/ 72 h 476"/>
                  <a:gd name="T6" fmla="*/ 74 w 474"/>
                  <a:gd name="T7" fmla="*/ 120 h 476"/>
                  <a:gd name="T8" fmla="*/ 172 w 474"/>
                  <a:gd name="T9" fmla="*/ 174 h 476"/>
                  <a:gd name="T10" fmla="*/ 240 w 474"/>
                  <a:gd name="T11" fmla="*/ 58 h 476"/>
                  <a:gd name="T12" fmla="*/ 216 w 474"/>
                  <a:gd name="T13" fmla="*/ 18 h 476"/>
                  <a:gd name="T14" fmla="*/ 188 w 474"/>
                  <a:gd name="T15" fmla="*/ 0 h 476"/>
                  <a:gd name="T16" fmla="*/ 226 w 474"/>
                  <a:gd name="T17" fmla="*/ 26 h 476"/>
                  <a:gd name="T18" fmla="*/ 254 w 474"/>
                  <a:gd name="T19" fmla="*/ 74 h 476"/>
                  <a:gd name="T20" fmla="*/ 274 w 474"/>
                  <a:gd name="T21" fmla="*/ 130 h 476"/>
                  <a:gd name="T22" fmla="*/ 252 w 474"/>
                  <a:gd name="T23" fmla="*/ 142 h 476"/>
                  <a:gd name="T24" fmla="*/ 360 w 474"/>
                  <a:gd name="T25" fmla="*/ 144 h 476"/>
                  <a:gd name="T26" fmla="*/ 416 w 474"/>
                  <a:gd name="T27" fmla="*/ 46 h 476"/>
                  <a:gd name="T28" fmla="*/ 390 w 474"/>
                  <a:gd name="T29" fmla="*/ 62 h 476"/>
                  <a:gd name="T30" fmla="*/ 372 w 474"/>
                  <a:gd name="T31" fmla="*/ 52 h 476"/>
                  <a:gd name="T32" fmla="*/ 350 w 474"/>
                  <a:gd name="T33" fmla="*/ 10 h 476"/>
                  <a:gd name="T34" fmla="*/ 340 w 474"/>
                  <a:gd name="T35" fmla="*/ 4 h 476"/>
                  <a:gd name="T36" fmla="*/ 290 w 474"/>
                  <a:gd name="T37" fmla="*/ 0 h 476"/>
                  <a:gd name="T38" fmla="*/ 200 w 474"/>
                  <a:gd name="T39" fmla="*/ 2 h 476"/>
                  <a:gd name="T40" fmla="*/ 222 w 474"/>
                  <a:gd name="T41" fmla="*/ 18 h 476"/>
                  <a:gd name="T42" fmla="*/ 442 w 474"/>
                  <a:gd name="T43" fmla="*/ 318 h 476"/>
                  <a:gd name="T44" fmla="*/ 470 w 474"/>
                  <a:gd name="T45" fmla="*/ 270 h 476"/>
                  <a:gd name="T46" fmla="*/ 474 w 474"/>
                  <a:gd name="T47" fmla="*/ 254 h 476"/>
                  <a:gd name="T48" fmla="*/ 460 w 474"/>
                  <a:gd name="T49" fmla="*/ 220 h 476"/>
                  <a:gd name="T50" fmla="*/ 426 w 474"/>
                  <a:gd name="T51" fmla="*/ 156 h 476"/>
                  <a:gd name="T52" fmla="*/ 318 w 474"/>
                  <a:gd name="T53" fmla="*/ 196 h 476"/>
                  <a:gd name="T54" fmla="*/ 362 w 474"/>
                  <a:gd name="T55" fmla="*/ 276 h 476"/>
                  <a:gd name="T56" fmla="*/ 390 w 474"/>
                  <a:gd name="T57" fmla="*/ 324 h 476"/>
                  <a:gd name="T58" fmla="*/ 406 w 474"/>
                  <a:gd name="T59" fmla="*/ 378 h 476"/>
                  <a:gd name="T60" fmla="*/ 442 w 474"/>
                  <a:gd name="T61" fmla="*/ 318 h 476"/>
                  <a:gd name="T62" fmla="*/ 34 w 474"/>
                  <a:gd name="T63" fmla="*/ 188 h 476"/>
                  <a:gd name="T64" fmla="*/ 12 w 474"/>
                  <a:gd name="T65" fmla="*/ 222 h 476"/>
                  <a:gd name="T66" fmla="*/ 0 w 474"/>
                  <a:gd name="T67" fmla="*/ 248 h 476"/>
                  <a:gd name="T68" fmla="*/ 2 w 474"/>
                  <a:gd name="T69" fmla="*/ 268 h 476"/>
                  <a:gd name="T70" fmla="*/ 18 w 474"/>
                  <a:gd name="T71" fmla="*/ 298 h 476"/>
                  <a:gd name="T72" fmla="*/ 66 w 474"/>
                  <a:gd name="T73" fmla="*/ 384 h 476"/>
                  <a:gd name="T74" fmla="*/ 70 w 474"/>
                  <a:gd name="T75" fmla="*/ 350 h 476"/>
                  <a:gd name="T76" fmla="*/ 102 w 474"/>
                  <a:gd name="T77" fmla="*/ 296 h 476"/>
                  <a:gd name="T78" fmla="*/ 132 w 474"/>
                  <a:gd name="T79" fmla="*/ 244 h 476"/>
                  <a:gd name="T80" fmla="*/ 136 w 474"/>
                  <a:gd name="T81" fmla="*/ 214 h 476"/>
                  <a:gd name="T82" fmla="*/ 0 w 474"/>
                  <a:gd name="T83" fmla="*/ 164 h 476"/>
                  <a:gd name="T84" fmla="*/ 16 w 474"/>
                  <a:gd name="T85" fmla="*/ 176 h 476"/>
                  <a:gd name="T86" fmla="*/ 34 w 474"/>
                  <a:gd name="T87" fmla="*/ 188 h 476"/>
                  <a:gd name="T88" fmla="*/ 274 w 474"/>
                  <a:gd name="T89" fmla="*/ 428 h 476"/>
                  <a:gd name="T90" fmla="*/ 302 w 474"/>
                  <a:gd name="T91" fmla="*/ 454 h 476"/>
                  <a:gd name="T92" fmla="*/ 324 w 474"/>
                  <a:gd name="T93" fmla="*/ 434 h 476"/>
                  <a:gd name="T94" fmla="*/ 374 w 474"/>
                  <a:gd name="T95" fmla="*/ 422 h 476"/>
                  <a:gd name="T96" fmla="*/ 400 w 474"/>
                  <a:gd name="T97" fmla="*/ 388 h 476"/>
                  <a:gd name="T98" fmla="*/ 400 w 474"/>
                  <a:gd name="T99" fmla="*/ 356 h 476"/>
                  <a:gd name="T100" fmla="*/ 382 w 474"/>
                  <a:gd name="T101" fmla="*/ 318 h 476"/>
                  <a:gd name="T102" fmla="*/ 302 w 474"/>
                  <a:gd name="T103" fmla="*/ 316 h 476"/>
                  <a:gd name="T104" fmla="*/ 302 w 474"/>
                  <a:gd name="T105" fmla="*/ 290 h 476"/>
                  <a:gd name="T106" fmla="*/ 288 w 474"/>
                  <a:gd name="T107" fmla="*/ 306 h 476"/>
                  <a:gd name="T108" fmla="*/ 248 w 474"/>
                  <a:gd name="T109" fmla="*/ 378 h 476"/>
                  <a:gd name="T110" fmla="*/ 80 w 474"/>
                  <a:gd name="T111" fmla="*/ 340 h 476"/>
                  <a:gd name="T112" fmla="*/ 70 w 474"/>
                  <a:gd name="T113" fmla="*/ 372 h 476"/>
                  <a:gd name="T114" fmla="*/ 74 w 474"/>
                  <a:gd name="T115" fmla="*/ 404 h 476"/>
                  <a:gd name="T116" fmla="*/ 86 w 474"/>
                  <a:gd name="T117" fmla="*/ 418 h 476"/>
                  <a:gd name="T118" fmla="*/ 118 w 474"/>
                  <a:gd name="T119" fmla="*/ 432 h 476"/>
                  <a:gd name="T120" fmla="*/ 180 w 474"/>
                  <a:gd name="T121" fmla="*/ 434 h 476"/>
                  <a:gd name="T122" fmla="*/ 222 w 474"/>
                  <a:gd name="T123" fmla="*/ 320 h 476"/>
                  <a:gd name="T124" fmla="*/ 92 w 474"/>
                  <a:gd name="T125" fmla="*/ 32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4" h="476">
                    <a:moveTo>
                      <a:pt x="174" y="0"/>
                    </a:moveTo>
                    <a:lnTo>
                      <a:pt x="174" y="0"/>
                    </a:lnTo>
                    <a:lnTo>
                      <a:pt x="160" y="2"/>
                    </a:lnTo>
                    <a:lnTo>
                      <a:pt x="148" y="8"/>
                    </a:lnTo>
                    <a:lnTo>
                      <a:pt x="138" y="16"/>
                    </a:lnTo>
                    <a:lnTo>
                      <a:pt x="130" y="26"/>
                    </a:lnTo>
                    <a:lnTo>
                      <a:pt x="122" y="38"/>
                    </a:lnTo>
                    <a:lnTo>
                      <a:pt x="114" y="48"/>
                    </a:lnTo>
                    <a:lnTo>
                      <a:pt x="102" y="72"/>
                    </a:lnTo>
                    <a:lnTo>
                      <a:pt x="102" y="72"/>
                    </a:lnTo>
                    <a:lnTo>
                      <a:pt x="88" y="96"/>
                    </a:lnTo>
                    <a:lnTo>
                      <a:pt x="74" y="120"/>
                    </a:lnTo>
                    <a:lnTo>
                      <a:pt x="74" y="120"/>
                    </a:lnTo>
                    <a:lnTo>
                      <a:pt x="172" y="174"/>
                    </a:lnTo>
                    <a:lnTo>
                      <a:pt x="172" y="174"/>
                    </a:lnTo>
                    <a:lnTo>
                      <a:pt x="206" y="11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30" y="36"/>
                    </a:lnTo>
                    <a:lnTo>
                      <a:pt x="224" y="26"/>
                    </a:lnTo>
                    <a:lnTo>
                      <a:pt x="216" y="18"/>
                    </a:lnTo>
                    <a:lnTo>
                      <a:pt x="208" y="10"/>
                    </a:lnTo>
                    <a:lnTo>
                      <a:pt x="200" y="4"/>
                    </a:lnTo>
                    <a:lnTo>
                      <a:pt x="188" y="0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  <a:moveTo>
                      <a:pt x="226" y="26"/>
                    </a:moveTo>
                    <a:lnTo>
                      <a:pt x="226" y="26"/>
                    </a:lnTo>
                    <a:lnTo>
                      <a:pt x="240" y="48"/>
                    </a:lnTo>
                    <a:lnTo>
                      <a:pt x="254" y="74"/>
                    </a:lnTo>
                    <a:lnTo>
                      <a:pt x="280" y="124"/>
                    </a:lnTo>
                    <a:lnTo>
                      <a:pt x="280" y="124"/>
                    </a:lnTo>
                    <a:lnTo>
                      <a:pt x="274" y="130"/>
                    </a:lnTo>
                    <a:lnTo>
                      <a:pt x="266" y="134"/>
                    </a:lnTo>
                    <a:lnTo>
                      <a:pt x="258" y="138"/>
                    </a:lnTo>
                    <a:lnTo>
                      <a:pt x="252" y="142"/>
                    </a:lnTo>
                    <a:lnTo>
                      <a:pt x="252" y="142"/>
                    </a:lnTo>
                    <a:lnTo>
                      <a:pt x="308" y="144"/>
                    </a:lnTo>
                    <a:lnTo>
                      <a:pt x="360" y="144"/>
                    </a:lnTo>
                    <a:lnTo>
                      <a:pt x="360" y="144"/>
                    </a:lnTo>
                    <a:lnTo>
                      <a:pt x="416" y="46"/>
                    </a:lnTo>
                    <a:lnTo>
                      <a:pt x="416" y="46"/>
                    </a:lnTo>
                    <a:lnTo>
                      <a:pt x="406" y="52"/>
                    </a:lnTo>
                    <a:lnTo>
                      <a:pt x="398" y="56"/>
                    </a:lnTo>
                    <a:lnTo>
                      <a:pt x="390" y="62"/>
                    </a:lnTo>
                    <a:lnTo>
                      <a:pt x="380" y="66"/>
                    </a:lnTo>
                    <a:lnTo>
                      <a:pt x="380" y="66"/>
                    </a:lnTo>
                    <a:lnTo>
                      <a:pt x="372" y="52"/>
                    </a:lnTo>
                    <a:lnTo>
                      <a:pt x="364" y="38"/>
                    </a:lnTo>
                    <a:lnTo>
                      <a:pt x="358" y="24"/>
                    </a:lnTo>
                    <a:lnTo>
                      <a:pt x="350" y="10"/>
                    </a:lnTo>
                    <a:lnTo>
                      <a:pt x="350" y="10"/>
                    </a:lnTo>
                    <a:lnTo>
                      <a:pt x="344" y="6"/>
                    </a:lnTo>
                    <a:lnTo>
                      <a:pt x="340" y="4"/>
                    </a:lnTo>
                    <a:lnTo>
                      <a:pt x="324" y="2"/>
                    </a:lnTo>
                    <a:lnTo>
                      <a:pt x="290" y="0"/>
                    </a:lnTo>
                    <a:lnTo>
                      <a:pt x="290" y="0"/>
                    </a:lnTo>
                    <a:lnTo>
                      <a:pt x="240" y="0"/>
                    </a:lnTo>
                    <a:lnTo>
                      <a:pt x="200" y="2"/>
                    </a:lnTo>
                    <a:lnTo>
                      <a:pt x="200" y="2"/>
                    </a:lnTo>
                    <a:lnTo>
                      <a:pt x="208" y="6"/>
                    </a:lnTo>
                    <a:lnTo>
                      <a:pt x="216" y="10"/>
                    </a:lnTo>
                    <a:lnTo>
                      <a:pt x="222" y="18"/>
                    </a:lnTo>
                    <a:lnTo>
                      <a:pt x="226" y="26"/>
                    </a:lnTo>
                    <a:lnTo>
                      <a:pt x="226" y="26"/>
                    </a:lnTo>
                    <a:close/>
                    <a:moveTo>
                      <a:pt x="442" y="318"/>
                    </a:moveTo>
                    <a:lnTo>
                      <a:pt x="442" y="318"/>
                    </a:lnTo>
                    <a:lnTo>
                      <a:pt x="460" y="288"/>
                    </a:lnTo>
                    <a:lnTo>
                      <a:pt x="470" y="270"/>
                    </a:lnTo>
                    <a:lnTo>
                      <a:pt x="472" y="262"/>
                    </a:lnTo>
                    <a:lnTo>
                      <a:pt x="474" y="254"/>
                    </a:lnTo>
                    <a:lnTo>
                      <a:pt x="474" y="254"/>
                    </a:lnTo>
                    <a:lnTo>
                      <a:pt x="472" y="244"/>
                    </a:lnTo>
                    <a:lnTo>
                      <a:pt x="470" y="236"/>
                    </a:lnTo>
                    <a:lnTo>
                      <a:pt x="460" y="220"/>
                    </a:lnTo>
                    <a:lnTo>
                      <a:pt x="460" y="220"/>
                    </a:lnTo>
                    <a:lnTo>
                      <a:pt x="438" y="178"/>
                    </a:lnTo>
                    <a:lnTo>
                      <a:pt x="426" y="156"/>
                    </a:lnTo>
                    <a:lnTo>
                      <a:pt x="416" y="138"/>
                    </a:lnTo>
                    <a:lnTo>
                      <a:pt x="416" y="138"/>
                    </a:lnTo>
                    <a:lnTo>
                      <a:pt x="318" y="196"/>
                    </a:lnTo>
                    <a:lnTo>
                      <a:pt x="318" y="196"/>
                    </a:lnTo>
                    <a:lnTo>
                      <a:pt x="340" y="236"/>
                    </a:lnTo>
                    <a:lnTo>
                      <a:pt x="362" y="276"/>
                    </a:lnTo>
                    <a:lnTo>
                      <a:pt x="362" y="276"/>
                    </a:lnTo>
                    <a:lnTo>
                      <a:pt x="376" y="298"/>
                    </a:lnTo>
                    <a:lnTo>
                      <a:pt x="390" y="324"/>
                    </a:lnTo>
                    <a:lnTo>
                      <a:pt x="400" y="350"/>
                    </a:lnTo>
                    <a:lnTo>
                      <a:pt x="404" y="364"/>
                    </a:lnTo>
                    <a:lnTo>
                      <a:pt x="406" y="378"/>
                    </a:lnTo>
                    <a:lnTo>
                      <a:pt x="406" y="378"/>
                    </a:lnTo>
                    <a:lnTo>
                      <a:pt x="422" y="348"/>
                    </a:lnTo>
                    <a:lnTo>
                      <a:pt x="442" y="318"/>
                    </a:lnTo>
                    <a:lnTo>
                      <a:pt x="442" y="318"/>
                    </a:lnTo>
                    <a:close/>
                    <a:moveTo>
                      <a:pt x="34" y="188"/>
                    </a:moveTo>
                    <a:lnTo>
                      <a:pt x="34" y="188"/>
                    </a:lnTo>
                    <a:lnTo>
                      <a:pt x="28" y="196"/>
                    </a:lnTo>
                    <a:lnTo>
                      <a:pt x="24" y="204"/>
                    </a:lnTo>
                    <a:lnTo>
                      <a:pt x="12" y="222"/>
                    </a:lnTo>
                    <a:lnTo>
                      <a:pt x="6" y="230"/>
                    </a:lnTo>
                    <a:lnTo>
                      <a:pt x="2" y="238"/>
                    </a:lnTo>
                    <a:lnTo>
                      <a:pt x="0" y="248"/>
                    </a:lnTo>
                    <a:lnTo>
                      <a:pt x="0" y="258"/>
                    </a:lnTo>
                    <a:lnTo>
                      <a:pt x="0" y="258"/>
                    </a:lnTo>
                    <a:lnTo>
                      <a:pt x="2" y="268"/>
                    </a:lnTo>
                    <a:lnTo>
                      <a:pt x="6" y="278"/>
                    </a:lnTo>
                    <a:lnTo>
                      <a:pt x="18" y="298"/>
                    </a:lnTo>
                    <a:lnTo>
                      <a:pt x="18" y="298"/>
                    </a:lnTo>
                    <a:lnTo>
                      <a:pt x="42" y="342"/>
                    </a:lnTo>
                    <a:lnTo>
                      <a:pt x="66" y="384"/>
                    </a:lnTo>
                    <a:lnTo>
                      <a:pt x="66" y="384"/>
                    </a:lnTo>
                    <a:lnTo>
                      <a:pt x="66" y="376"/>
                    </a:lnTo>
                    <a:lnTo>
                      <a:pt x="66" y="366"/>
                    </a:lnTo>
                    <a:lnTo>
                      <a:pt x="70" y="350"/>
                    </a:lnTo>
                    <a:lnTo>
                      <a:pt x="70" y="350"/>
                    </a:lnTo>
                    <a:lnTo>
                      <a:pt x="86" y="324"/>
                    </a:lnTo>
                    <a:lnTo>
                      <a:pt x="102" y="296"/>
                    </a:lnTo>
                    <a:lnTo>
                      <a:pt x="116" y="270"/>
                    </a:lnTo>
                    <a:lnTo>
                      <a:pt x="132" y="244"/>
                    </a:lnTo>
                    <a:lnTo>
                      <a:pt x="132" y="244"/>
                    </a:lnTo>
                    <a:lnTo>
                      <a:pt x="160" y="260"/>
                    </a:lnTo>
                    <a:lnTo>
                      <a:pt x="160" y="260"/>
                    </a:lnTo>
                    <a:lnTo>
                      <a:pt x="136" y="214"/>
                    </a:lnTo>
                    <a:lnTo>
                      <a:pt x="110" y="164"/>
                    </a:lnTo>
                    <a:lnTo>
                      <a:pt x="110" y="164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8" y="170"/>
                    </a:lnTo>
                    <a:lnTo>
                      <a:pt x="16" y="176"/>
                    </a:lnTo>
                    <a:lnTo>
                      <a:pt x="26" y="180"/>
                    </a:lnTo>
                    <a:lnTo>
                      <a:pt x="34" y="188"/>
                    </a:lnTo>
                    <a:lnTo>
                      <a:pt x="34" y="188"/>
                    </a:lnTo>
                    <a:close/>
                    <a:moveTo>
                      <a:pt x="248" y="378"/>
                    </a:moveTo>
                    <a:lnTo>
                      <a:pt x="248" y="378"/>
                    </a:lnTo>
                    <a:lnTo>
                      <a:pt x="274" y="428"/>
                    </a:lnTo>
                    <a:lnTo>
                      <a:pt x="302" y="476"/>
                    </a:lnTo>
                    <a:lnTo>
                      <a:pt x="302" y="476"/>
                    </a:lnTo>
                    <a:lnTo>
                      <a:pt x="302" y="454"/>
                    </a:lnTo>
                    <a:lnTo>
                      <a:pt x="302" y="432"/>
                    </a:lnTo>
                    <a:lnTo>
                      <a:pt x="302" y="432"/>
                    </a:lnTo>
                    <a:lnTo>
                      <a:pt x="324" y="434"/>
                    </a:lnTo>
                    <a:lnTo>
                      <a:pt x="342" y="432"/>
                    </a:lnTo>
                    <a:lnTo>
                      <a:pt x="358" y="428"/>
                    </a:lnTo>
                    <a:lnTo>
                      <a:pt x="374" y="422"/>
                    </a:lnTo>
                    <a:lnTo>
                      <a:pt x="384" y="414"/>
                    </a:lnTo>
                    <a:lnTo>
                      <a:pt x="394" y="402"/>
                    </a:lnTo>
                    <a:lnTo>
                      <a:pt x="400" y="388"/>
                    </a:lnTo>
                    <a:lnTo>
                      <a:pt x="402" y="372"/>
                    </a:lnTo>
                    <a:lnTo>
                      <a:pt x="402" y="372"/>
                    </a:lnTo>
                    <a:lnTo>
                      <a:pt x="400" y="356"/>
                    </a:lnTo>
                    <a:lnTo>
                      <a:pt x="394" y="342"/>
                    </a:lnTo>
                    <a:lnTo>
                      <a:pt x="382" y="318"/>
                    </a:lnTo>
                    <a:lnTo>
                      <a:pt x="382" y="318"/>
                    </a:lnTo>
                    <a:lnTo>
                      <a:pt x="342" y="318"/>
                    </a:lnTo>
                    <a:lnTo>
                      <a:pt x="322" y="318"/>
                    </a:lnTo>
                    <a:lnTo>
                      <a:pt x="302" y="316"/>
                    </a:lnTo>
                    <a:lnTo>
                      <a:pt x="302" y="316"/>
                    </a:lnTo>
                    <a:lnTo>
                      <a:pt x="302" y="298"/>
                    </a:lnTo>
                    <a:lnTo>
                      <a:pt x="302" y="290"/>
                    </a:lnTo>
                    <a:lnTo>
                      <a:pt x="302" y="282"/>
                    </a:lnTo>
                    <a:lnTo>
                      <a:pt x="302" y="282"/>
                    </a:lnTo>
                    <a:lnTo>
                      <a:pt x="288" y="306"/>
                    </a:lnTo>
                    <a:lnTo>
                      <a:pt x="274" y="330"/>
                    </a:lnTo>
                    <a:lnTo>
                      <a:pt x="248" y="378"/>
                    </a:lnTo>
                    <a:lnTo>
                      <a:pt x="248" y="378"/>
                    </a:lnTo>
                    <a:close/>
                    <a:moveTo>
                      <a:pt x="92" y="320"/>
                    </a:moveTo>
                    <a:lnTo>
                      <a:pt x="92" y="320"/>
                    </a:lnTo>
                    <a:lnTo>
                      <a:pt x="80" y="340"/>
                    </a:lnTo>
                    <a:lnTo>
                      <a:pt x="76" y="350"/>
                    </a:lnTo>
                    <a:lnTo>
                      <a:pt x="72" y="360"/>
                    </a:lnTo>
                    <a:lnTo>
                      <a:pt x="70" y="372"/>
                    </a:lnTo>
                    <a:lnTo>
                      <a:pt x="68" y="382"/>
                    </a:lnTo>
                    <a:lnTo>
                      <a:pt x="70" y="394"/>
                    </a:lnTo>
                    <a:lnTo>
                      <a:pt x="74" y="404"/>
                    </a:lnTo>
                    <a:lnTo>
                      <a:pt x="74" y="404"/>
                    </a:lnTo>
                    <a:lnTo>
                      <a:pt x="80" y="412"/>
                    </a:lnTo>
                    <a:lnTo>
                      <a:pt x="86" y="418"/>
                    </a:lnTo>
                    <a:lnTo>
                      <a:pt x="92" y="422"/>
                    </a:lnTo>
                    <a:lnTo>
                      <a:pt x="100" y="426"/>
                    </a:lnTo>
                    <a:lnTo>
                      <a:pt x="118" y="432"/>
                    </a:lnTo>
                    <a:lnTo>
                      <a:pt x="138" y="434"/>
                    </a:lnTo>
                    <a:lnTo>
                      <a:pt x="158" y="434"/>
                    </a:lnTo>
                    <a:lnTo>
                      <a:pt x="180" y="434"/>
                    </a:lnTo>
                    <a:lnTo>
                      <a:pt x="222" y="432"/>
                    </a:lnTo>
                    <a:lnTo>
                      <a:pt x="222" y="432"/>
                    </a:lnTo>
                    <a:lnTo>
                      <a:pt x="222" y="320"/>
                    </a:lnTo>
                    <a:lnTo>
                      <a:pt x="222" y="320"/>
                    </a:lnTo>
                    <a:lnTo>
                      <a:pt x="92" y="320"/>
                    </a:lnTo>
                    <a:lnTo>
                      <a:pt x="92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51"/>
              <p:cNvSpPr>
                <a:spLocks/>
              </p:cNvSpPr>
              <p:nvPr/>
            </p:nvSpPr>
            <p:spPr bwMode="auto">
              <a:xfrm>
                <a:off x="4238625" y="192088"/>
                <a:ext cx="263525" cy="276225"/>
              </a:xfrm>
              <a:custGeom>
                <a:avLst/>
                <a:gdLst>
                  <a:gd name="T0" fmla="*/ 166 w 166"/>
                  <a:gd name="T1" fmla="*/ 58 h 174"/>
                  <a:gd name="T2" fmla="*/ 166 w 166"/>
                  <a:gd name="T3" fmla="*/ 58 h 174"/>
                  <a:gd name="T4" fmla="*/ 132 w 166"/>
                  <a:gd name="T5" fmla="*/ 116 h 174"/>
                  <a:gd name="T6" fmla="*/ 98 w 166"/>
                  <a:gd name="T7" fmla="*/ 174 h 174"/>
                  <a:gd name="T8" fmla="*/ 98 w 166"/>
                  <a:gd name="T9" fmla="*/ 174 h 174"/>
                  <a:gd name="T10" fmla="*/ 0 w 166"/>
                  <a:gd name="T11" fmla="*/ 120 h 174"/>
                  <a:gd name="T12" fmla="*/ 0 w 166"/>
                  <a:gd name="T13" fmla="*/ 120 h 174"/>
                  <a:gd name="T14" fmla="*/ 14 w 166"/>
                  <a:gd name="T15" fmla="*/ 96 h 174"/>
                  <a:gd name="T16" fmla="*/ 28 w 166"/>
                  <a:gd name="T17" fmla="*/ 72 h 174"/>
                  <a:gd name="T18" fmla="*/ 28 w 166"/>
                  <a:gd name="T19" fmla="*/ 72 h 174"/>
                  <a:gd name="T20" fmla="*/ 40 w 166"/>
                  <a:gd name="T21" fmla="*/ 48 h 174"/>
                  <a:gd name="T22" fmla="*/ 48 w 166"/>
                  <a:gd name="T23" fmla="*/ 38 h 174"/>
                  <a:gd name="T24" fmla="*/ 56 w 166"/>
                  <a:gd name="T25" fmla="*/ 26 h 174"/>
                  <a:gd name="T26" fmla="*/ 64 w 166"/>
                  <a:gd name="T27" fmla="*/ 16 h 174"/>
                  <a:gd name="T28" fmla="*/ 74 w 166"/>
                  <a:gd name="T29" fmla="*/ 8 h 174"/>
                  <a:gd name="T30" fmla="*/ 86 w 166"/>
                  <a:gd name="T31" fmla="*/ 2 h 174"/>
                  <a:gd name="T32" fmla="*/ 100 w 166"/>
                  <a:gd name="T33" fmla="*/ 0 h 174"/>
                  <a:gd name="T34" fmla="*/ 100 w 166"/>
                  <a:gd name="T35" fmla="*/ 0 h 174"/>
                  <a:gd name="T36" fmla="*/ 114 w 166"/>
                  <a:gd name="T37" fmla="*/ 0 h 174"/>
                  <a:gd name="T38" fmla="*/ 126 w 166"/>
                  <a:gd name="T39" fmla="*/ 4 h 174"/>
                  <a:gd name="T40" fmla="*/ 134 w 166"/>
                  <a:gd name="T41" fmla="*/ 10 h 174"/>
                  <a:gd name="T42" fmla="*/ 142 w 166"/>
                  <a:gd name="T43" fmla="*/ 18 h 174"/>
                  <a:gd name="T44" fmla="*/ 150 w 166"/>
                  <a:gd name="T45" fmla="*/ 26 h 174"/>
                  <a:gd name="T46" fmla="*/ 156 w 166"/>
                  <a:gd name="T47" fmla="*/ 36 h 174"/>
                  <a:gd name="T48" fmla="*/ 166 w 166"/>
                  <a:gd name="T49" fmla="*/ 58 h 174"/>
                  <a:gd name="T50" fmla="*/ 166 w 166"/>
                  <a:gd name="T51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" h="174">
                    <a:moveTo>
                      <a:pt x="166" y="58"/>
                    </a:moveTo>
                    <a:lnTo>
                      <a:pt x="166" y="58"/>
                    </a:lnTo>
                    <a:lnTo>
                      <a:pt x="132" y="116"/>
                    </a:lnTo>
                    <a:lnTo>
                      <a:pt x="98" y="174"/>
                    </a:lnTo>
                    <a:lnTo>
                      <a:pt x="98" y="174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14" y="96"/>
                    </a:lnTo>
                    <a:lnTo>
                      <a:pt x="28" y="72"/>
                    </a:lnTo>
                    <a:lnTo>
                      <a:pt x="28" y="72"/>
                    </a:lnTo>
                    <a:lnTo>
                      <a:pt x="40" y="48"/>
                    </a:lnTo>
                    <a:lnTo>
                      <a:pt x="48" y="38"/>
                    </a:lnTo>
                    <a:lnTo>
                      <a:pt x="56" y="26"/>
                    </a:lnTo>
                    <a:lnTo>
                      <a:pt x="64" y="16"/>
                    </a:lnTo>
                    <a:lnTo>
                      <a:pt x="74" y="8"/>
                    </a:lnTo>
                    <a:lnTo>
                      <a:pt x="86" y="2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14" y="0"/>
                    </a:lnTo>
                    <a:lnTo>
                      <a:pt x="126" y="4"/>
                    </a:lnTo>
                    <a:lnTo>
                      <a:pt x="134" y="10"/>
                    </a:lnTo>
                    <a:lnTo>
                      <a:pt x="142" y="18"/>
                    </a:lnTo>
                    <a:lnTo>
                      <a:pt x="150" y="26"/>
                    </a:lnTo>
                    <a:lnTo>
                      <a:pt x="156" y="36"/>
                    </a:lnTo>
                    <a:lnTo>
                      <a:pt x="166" y="58"/>
                    </a:lnTo>
                    <a:lnTo>
                      <a:pt x="16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52"/>
              <p:cNvSpPr>
                <a:spLocks/>
              </p:cNvSpPr>
              <p:nvPr/>
            </p:nvSpPr>
            <p:spPr bwMode="auto">
              <a:xfrm>
                <a:off x="4438650" y="192088"/>
                <a:ext cx="342900" cy="228600"/>
              </a:xfrm>
              <a:custGeom>
                <a:avLst/>
                <a:gdLst>
                  <a:gd name="T0" fmla="*/ 0 w 216"/>
                  <a:gd name="T1" fmla="*/ 2 h 144"/>
                  <a:gd name="T2" fmla="*/ 0 w 216"/>
                  <a:gd name="T3" fmla="*/ 2 h 144"/>
                  <a:gd name="T4" fmla="*/ 40 w 216"/>
                  <a:gd name="T5" fmla="*/ 0 h 144"/>
                  <a:gd name="T6" fmla="*/ 90 w 216"/>
                  <a:gd name="T7" fmla="*/ 0 h 144"/>
                  <a:gd name="T8" fmla="*/ 90 w 216"/>
                  <a:gd name="T9" fmla="*/ 0 h 144"/>
                  <a:gd name="T10" fmla="*/ 124 w 216"/>
                  <a:gd name="T11" fmla="*/ 2 h 144"/>
                  <a:gd name="T12" fmla="*/ 140 w 216"/>
                  <a:gd name="T13" fmla="*/ 4 h 144"/>
                  <a:gd name="T14" fmla="*/ 144 w 216"/>
                  <a:gd name="T15" fmla="*/ 6 h 144"/>
                  <a:gd name="T16" fmla="*/ 150 w 216"/>
                  <a:gd name="T17" fmla="*/ 10 h 144"/>
                  <a:gd name="T18" fmla="*/ 150 w 216"/>
                  <a:gd name="T19" fmla="*/ 10 h 144"/>
                  <a:gd name="T20" fmla="*/ 158 w 216"/>
                  <a:gd name="T21" fmla="*/ 24 h 144"/>
                  <a:gd name="T22" fmla="*/ 164 w 216"/>
                  <a:gd name="T23" fmla="*/ 38 h 144"/>
                  <a:gd name="T24" fmla="*/ 172 w 216"/>
                  <a:gd name="T25" fmla="*/ 52 h 144"/>
                  <a:gd name="T26" fmla="*/ 180 w 216"/>
                  <a:gd name="T27" fmla="*/ 66 h 144"/>
                  <a:gd name="T28" fmla="*/ 180 w 216"/>
                  <a:gd name="T29" fmla="*/ 66 h 144"/>
                  <a:gd name="T30" fmla="*/ 190 w 216"/>
                  <a:gd name="T31" fmla="*/ 62 h 144"/>
                  <a:gd name="T32" fmla="*/ 198 w 216"/>
                  <a:gd name="T33" fmla="*/ 56 h 144"/>
                  <a:gd name="T34" fmla="*/ 206 w 216"/>
                  <a:gd name="T35" fmla="*/ 52 h 144"/>
                  <a:gd name="T36" fmla="*/ 216 w 216"/>
                  <a:gd name="T37" fmla="*/ 46 h 144"/>
                  <a:gd name="T38" fmla="*/ 216 w 216"/>
                  <a:gd name="T39" fmla="*/ 46 h 144"/>
                  <a:gd name="T40" fmla="*/ 160 w 216"/>
                  <a:gd name="T41" fmla="*/ 144 h 144"/>
                  <a:gd name="T42" fmla="*/ 160 w 216"/>
                  <a:gd name="T43" fmla="*/ 144 h 144"/>
                  <a:gd name="T44" fmla="*/ 108 w 216"/>
                  <a:gd name="T45" fmla="*/ 144 h 144"/>
                  <a:gd name="T46" fmla="*/ 52 w 216"/>
                  <a:gd name="T47" fmla="*/ 142 h 144"/>
                  <a:gd name="T48" fmla="*/ 52 w 216"/>
                  <a:gd name="T49" fmla="*/ 142 h 144"/>
                  <a:gd name="T50" fmla="*/ 58 w 216"/>
                  <a:gd name="T51" fmla="*/ 138 h 144"/>
                  <a:gd name="T52" fmla="*/ 66 w 216"/>
                  <a:gd name="T53" fmla="*/ 134 h 144"/>
                  <a:gd name="T54" fmla="*/ 74 w 216"/>
                  <a:gd name="T55" fmla="*/ 130 h 144"/>
                  <a:gd name="T56" fmla="*/ 80 w 216"/>
                  <a:gd name="T57" fmla="*/ 124 h 144"/>
                  <a:gd name="T58" fmla="*/ 80 w 216"/>
                  <a:gd name="T59" fmla="*/ 124 h 144"/>
                  <a:gd name="T60" fmla="*/ 54 w 216"/>
                  <a:gd name="T61" fmla="*/ 74 h 144"/>
                  <a:gd name="T62" fmla="*/ 40 w 216"/>
                  <a:gd name="T63" fmla="*/ 48 h 144"/>
                  <a:gd name="T64" fmla="*/ 26 w 216"/>
                  <a:gd name="T65" fmla="*/ 26 h 144"/>
                  <a:gd name="T66" fmla="*/ 26 w 216"/>
                  <a:gd name="T67" fmla="*/ 26 h 144"/>
                  <a:gd name="T68" fmla="*/ 22 w 216"/>
                  <a:gd name="T69" fmla="*/ 18 h 144"/>
                  <a:gd name="T70" fmla="*/ 16 w 216"/>
                  <a:gd name="T71" fmla="*/ 10 h 144"/>
                  <a:gd name="T72" fmla="*/ 8 w 216"/>
                  <a:gd name="T73" fmla="*/ 6 h 144"/>
                  <a:gd name="T74" fmla="*/ 0 w 216"/>
                  <a:gd name="T75" fmla="*/ 2 h 144"/>
                  <a:gd name="T76" fmla="*/ 0 w 216"/>
                  <a:gd name="T77" fmla="*/ 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6" h="144">
                    <a:moveTo>
                      <a:pt x="0" y="2"/>
                    </a:moveTo>
                    <a:lnTo>
                      <a:pt x="0" y="2"/>
                    </a:lnTo>
                    <a:lnTo>
                      <a:pt x="40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124" y="2"/>
                    </a:lnTo>
                    <a:lnTo>
                      <a:pt x="140" y="4"/>
                    </a:lnTo>
                    <a:lnTo>
                      <a:pt x="144" y="6"/>
                    </a:lnTo>
                    <a:lnTo>
                      <a:pt x="150" y="10"/>
                    </a:lnTo>
                    <a:lnTo>
                      <a:pt x="150" y="10"/>
                    </a:lnTo>
                    <a:lnTo>
                      <a:pt x="158" y="24"/>
                    </a:lnTo>
                    <a:lnTo>
                      <a:pt x="164" y="38"/>
                    </a:lnTo>
                    <a:lnTo>
                      <a:pt x="172" y="52"/>
                    </a:lnTo>
                    <a:lnTo>
                      <a:pt x="180" y="66"/>
                    </a:lnTo>
                    <a:lnTo>
                      <a:pt x="180" y="66"/>
                    </a:lnTo>
                    <a:lnTo>
                      <a:pt x="190" y="62"/>
                    </a:lnTo>
                    <a:lnTo>
                      <a:pt x="198" y="56"/>
                    </a:lnTo>
                    <a:lnTo>
                      <a:pt x="206" y="52"/>
                    </a:lnTo>
                    <a:lnTo>
                      <a:pt x="216" y="46"/>
                    </a:lnTo>
                    <a:lnTo>
                      <a:pt x="216" y="46"/>
                    </a:lnTo>
                    <a:lnTo>
                      <a:pt x="160" y="144"/>
                    </a:lnTo>
                    <a:lnTo>
                      <a:pt x="160" y="144"/>
                    </a:lnTo>
                    <a:lnTo>
                      <a:pt x="108" y="144"/>
                    </a:lnTo>
                    <a:lnTo>
                      <a:pt x="52" y="142"/>
                    </a:lnTo>
                    <a:lnTo>
                      <a:pt x="52" y="142"/>
                    </a:lnTo>
                    <a:lnTo>
                      <a:pt x="58" y="138"/>
                    </a:lnTo>
                    <a:lnTo>
                      <a:pt x="66" y="134"/>
                    </a:lnTo>
                    <a:lnTo>
                      <a:pt x="74" y="130"/>
                    </a:lnTo>
                    <a:lnTo>
                      <a:pt x="80" y="124"/>
                    </a:lnTo>
                    <a:lnTo>
                      <a:pt x="80" y="124"/>
                    </a:lnTo>
                    <a:lnTo>
                      <a:pt x="54" y="74"/>
                    </a:lnTo>
                    <a:lnTo>
                      <a:pt x="40" y="48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2" y="18"/>
                    </a:lnTo>
                    <a:lnTo>
                      <a:pt x="16" y="10"/>
                    </a:lnTo>
                    <a:lnTo>
                      <a:pt x="8" y="6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53"/>
              <p:cNvSpPr>
                <a:spLocks/>
              </p:cNvSpPr>
              <p:nvPr/>
            </p:nvSpPr>
            <p:spPr bwMode="auto">
              <a:xfrm>
                <a:off x="4625975" y="411163"/>
                <a:ext cx="247650" cy="381000"/>
              </a:xfrm>
              <a:custGeom>
                <a:avLst/>
                <a:gdLst>
                  <a:gd name="T0" fmla="*/ 88 w 156"/>
                  <a:gd name="T1" fmla="*/ 240 h 240"/>
                  <a:gd name="T2" fmla="*/ 88 w 156"/>
                  <a:gd name="T3" fmla="*/ 240 h 240"/>
                  <a:gd name="T4" fmla="*/ 86 w 156"/>
                  <a:gd name="T5" fmla="*/ 226 h 240"/>
                  <a:gd name="T6" fmla="*/ 82 w 156"/>
                  <a:gd name="T7" fmla="*/ 212 h 240"/>
                  <a:gd name="T8" fmla="*/ 72 w 156"/>
                  <a:gd name="T9" fmla="*/ 186 h 240"/>
                  <a:gd name="T10" fmla="*/ 58 w 156"/>
                  <a:gd name="T11" fmla="*/ 160 h 240"/>
                  <a:gd name="T12" fmla="*/ 44 w 156"/>
                  <a:gd name="T13" fmla="*/ 138 h 240"/>
                  <a:gd name="T14" fmla="*/ 44 w 156"/>
                  <a:gd name="T15" fmla="*/ 138 h 240"/>
                  <a:gd name="T16" fmla="*/ 22 w 156"/>
                  <a:gd name="T17" fmla="*/ 98 h 240"/>
                  <a:gd name="T18" fmla="*/ 0 w 156"/>
                  <a:gd name="T19" fmla="*/ 58 h 240"/>
                  <a:gd name="T20" fmla="*/ 0 w 156"/>
                  <a:gd name="T21" fmla="*/ 58 h 240"/>
                  <a:gd name="T22" fmla="*/ 98 w 156"/>
                  <a:gd name="T23" fmla="*/ 0 h 240"/>
                  <a:gd name="T24" fmla="*/ 98 w 156"/>
                  <a:gd name="T25" fmla="*/ 0 h 240"/>
                  <a:gd name="T26" fmla="*/ 108 w 156"/>
                  <a:gd name="T27" fmla="*/ 18 h 240"/>
                  <a:gd name="T28" fmla="*/ 120 w 156"/>
                  <a:gd name="T29" fmla="*/ 40 h 240"/>
                  <a:gd name="T30" fmla="*/ 142 w 156"/>
                  <a:gd name="T31" fmla="*/ 82 h 240"/>
                  <a:gd name="T32" fmla="*/ 142 w 156"/>
                  <a:gd name="T33" fmla="*/ 82 h 240"/>
                  <a:gd name="T34" fmla="*/ 152 w 156"/>
                  <a:gd name="T35" fmla="*/ 98 h 240"/>
                  <a:gd name="T36" fmla="*/ 154 w 156"/>
                  <a:gd name="T37" fmla="*/ 106 h 240"/>
                  <a:gd name="T38" fmla="*/ 156 w 156"/>
                  <a:gd name="T39" fmla="*/ 116 h 240"/>
                  <a:gd name="T40" fmla="*/ 156 w 156"/>
                  <a:gd name="T41" fmla="*/ 116 h 240"/>
                  <a:gd name="T42" fmla="*/ 154 w 156"/>
                  <a:gd name="T43" fmla="*/ 124 h 240"/>
                  <a:gd name="T44" fmla="*/ 152 w 156"/>
                  <a:gd name="T45" fmla="*/ 132 h 240"/>
                  <a:gd name="T46" fmla="*/ 142 w 156"/>
                  <a:gd name="T47" fmla="*/ 150 h 240"/>
                  <a:gd name="T48" fmla="*/ 124 w 156"/>
                  <a:gd name="T49" fmla="*/ 180 h 240"/>
                  <a:gd name="T50" fmla="*/ 124 w 156"/>
                  <a:gd name="T51" fmla="*/ 180 h 240"/>
                  <a:gd name="T52" fmla="*/ 104 w 156"/>
                  <a:gd name="T53" fmla="*/ 210 h 240"/>
                  <a:gd name="T54" fmla="*/ 88 w 156"/>
                  <a:gd name="T55" fmla="*/ 240 h 240"/>
                  <a:gd name="T56" fmla="*/ 88 w 156"/>
                  <a:gd name="T57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" h="240">
                    <a:moveTo>
                      <a:pt x="88" y="240"/>
                    </a:moveTo>
                    <a:lnTo>
                      <a:pt x="88" y="240"/>
                    </a:lnTo>
                    <a:lnTo>
                      <a:pt x="86" y="226"/>
                    </a:lnTo>
                    <a:lnTo>
                      <a:pt x="82" y="212"/>
                    </a:lnTo>
                    <a:lnTo>
                      <a:pt x="72" y="186"/>
                    </a:lnTo>
                    <a:lnTo>
                      <a:pt x="58" y="160"/>
                    </a:lnTo>
                    <a:lnTo>
                      <a:pt x="44" y="138"/>
                    </a:lnTo>
                    <a:lnTo>
                      <a:pt x="44" y="138"/>
                    </a:lnTo>
                    <a:lnTo>
                      <a:pt x="22" y="9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108" y="18"/>
                    </a:lnTo>
                    <a:lnTo>
                      <a:pt x="120" y="40"/>
                    </a:lnTo>
                    <a:lnTo>
                      <a:pt x="142" y="82"/>
                    </a:lnTo>
                    <a:lnTo>
                      <a:pt x="142" y="82"/>
                    </a:lnTo>
                    <a:lnTo>
                      <a:pt x="152" y="98"/>
                    </a:lnTo>
                    <a:lnTo>
                      <a:pt x="154" y="106"/>
                    </a:lnTo>
                    <a:lnTo>
                      <a:pt x="156" y="116"/>
                    </a:lnTo>
                    <a:lnTo>
                      <a:pt x="156" y="116"/>
                    </a:lnTo>
                    <a:lnTo>
                      <a:pt x="154" y="124"/>
                    </a:lnTo>
                    <a:lnTo>
                      <a:pt x="152" y="132"/>
                    </a:lnTo>
                    <a:lnTo>
                      <a:pt x="142" y="150"/>
                    </a:lnTo>
                    <a:lnTo>
                      <a:pt x="124" y="180"/>
                    </a:lnTo>
                    <a:lnTo>
                      <a:pt x="124" y="180"/>
                    </a:lnTo>
                    <a:lnTo>
                      <a:pt x="104" y="210"/>
                    </a:lnTo>
                    <a:lnTo>
                      <a:pt x="88" y="240"/>
                    </a:lnTo>
                    <a:lnTo>
                      <a:pt x="88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54"/>
              <p:cNvSpPr>
                <a:spLocks/>
              </p:cNvSpPr>
              <p:nvPr/>
            </p:nvSpPr>
            <p:spPr bwMode="auto">
              <a:xfrm>
                <a:off x="4121150" y="452438"/>
                <a:ext cx="254000" cy="349250"/>
              </a:xfrm>
              <a:custGeom>
                <a:avLst/>
                <a:gdLst>
                  <a:gd name="T0" fmla="*/ 0 w 160"/>
                  <a:gd name="T1" fmla="*/ 0 h 220"/>
                  <a:gd name="T2" fmla="*/ 0 w 160"/>
                  <a:gd name="T3" fmla="*/ 0 h 220"/>
                  <a:gd name="T4" fmla="*/ 110 w 160"/>
                  <a:gd name="T5" fmla="*/ 0 h 220"/>
                  <a:gd name="T6" fmla="*/ 110 w 160"/>
                  <a:gd name="T7" fmla="*/ 0 h 220"/>
                  <a:gd name="T8" fmla="*/ 136 w 160"/>
                  <a:gd name="T9" fmla="*/ 50 h 220"/>
                  <a:gd name="T10" fmla="*/ 160 w 160"/>
                  <a:gd name="T11" fmla="*/ 96 h 220"/>
                  <a:gd name="T12" fmla="*/ 160 w 160"/>
                  <a:gd name="T13" fmla="*/ 96 h 220"/>
                  <a:gd name="T14" fmla="*/ 132 w 160"/>
                  <a:gd name="T15" fmla="*/ 80 h 220"/>
                  <a:gd name="T16" fmla="*/ 132 w 160"/>
                  <a:gd name="T17" fmla="*/ 80 h 220"/>
                  <a:gd name="T18" fmla="*/ 116 w 160"/>
                  <a:gd name="T19" fmla="*/ 106 h 220"/>
                  <a:gd name="T20" fmla="*/ 102 w 160"/>
                  <a:gd name="T21" fmla="*/ 132 h 220"/>
                  <a:gd name="T22" fmla="*/ 86 w 160"/>
                  <a:gd name="T23" fmla="*/ 160 h 220"/>
                  <a:gd name="T24" fmla="*/ 70 w 160"/>
                  <a:gd name="T25" fmla="*/ 186 h 220"/>
                  <a:gd name="T26" fmla="*/ 70 w 160"/>
                  <a:gd name="T27" fmla="*/ 186 h 220"/>
                  <a:gd name="T28" fmla="*/ 66 w 160"/>
                  <a:gd name="T29" fmla="*/ 202 h 220"/>
                  <a:gd name="T30" fmla="*/ 66 w 160"/>
                  <a:gd name="T31" fmla="*/ 212 h 220"/>
                  <a:gd name="T32" fmla="*/ 66 w 160"/>
                  <a:gd name="T33" fmla="*/ 220 h 220"/>
                  <a:gd name="T34" fmla="*/ 66 w 160"/>
                  <a:gd name="T35" fmla="*/ 220 h 220"/>
                  <a:gd name="T36" fmla="*/ 42 w 160"/>
                  <a:gd name="T37" fmla="*/ 178 h 220"/>
                  <a:gd name="T38" fmla="*/ 18 w 160"/>
                  <a:gd name="T39" fmla="*/ 134 h 220"/>
                  <a:gd name="T40" fmla="*/ 18 w 160"/>
                  <a:gd name="T41" fmla="*/ 134 h 220"/>
                  <a:gd name="T42" fmla="*/ 6 w 160"/>
                  <a:gd name="T43" fmla="*/ 114 h 220"/>
                  <a:gd name="T44" fmla="*/ 2 w 160"/>
                  <a:gd name="T45" fmla="*/ 104 h 220"/>
                  <a:gd name="T46" fmla="*/ 0 w 160"/>
                  <a:gd name="T47" fmla="*/ 94 h 220"/>
                  <a:gd name="T48" fmla="*/ 0 w 160"/>
                  <a:gd name="T49" fmla="*/ 94 h 220"/>
                  <a:gd name="T50" fmla="*/ 0 w 160"/>
                  <a:gd name="T51" fmla="*/ 84 h 220"/>
                  <a:gd name="T52" fmla="*/ 2 w 160"/>
                  <a:gd name="T53" fmla="*/ 74 h 220"/>
                  <a:gd name="T54" fmla="*/ 6 w 160"/>
                  <a:gd name="T55" fmla="*/ 66 h 220"/>
                  <a:gd name="T56" fmla="*/ 12 w 160"/>
                  <a:gd name="T57" fmla="*/ 58 h 220"/>
                  <a:gd name="T58" fmla="*/ 24 w 160"/>
                  <a:gd name="T59" fmla="*/ 40 h 220"/>
                  <a:gd name="T60" fmla="*/ 28 w 160"/>
                  <a:gd name="T61" fmla="*/ 32 h 220"/>
                  <a:gd name="T62" fmla="*/ 34 w 160"/>
                  <a:gd name="T63" fmla="*/ 24 h 220"/>
                  <a:gd name="T64" fmla="*/ 34 w 160"/>
                  <a:gd name="T65" fmla="*/ 24 h 220"/>
                  <a:gd name="T66" fmla="*/ 26 w 160"/>
                  <a:gd name="T67" fmla="*/ 16 h 220"/>
                  <a:gd name="T68" fmla="*/ 16 w 160"/>
                  <a:gd name="T69" fmla="*/ 12 h 220"/>
                  <a:gd name="T70" fmla="*/ 8 w 160"/>
                  <a:gd name="T71" fmla="*/ 6 h 220"/>
                  <a:gd name="T72" fmla="*/ 0 w 160"/>
                  <a:gd name="T73" fmla="*/ 0 h 220"/>
                  <a:gd name="T74" fmla="*/ 0 w 160"/>
                  <a:gd name="T75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220">
                    <a:moveTo>
                      <a:pt x="0" y="0"/>
                    </a:moveTo>
                    <a:lnTo>
                      <a:pt x="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6" y="50"/>
                    </a:lnTo>
                    <a:lnTo>
                      <a:pt x="160" y="96"/>
                    </a:lnTo>
                    <a:lnTo>
                      <a:pt x="160" y="96"/>
                    </a:lnTo>
                    <a:lnTo>
                      <a:pt x="132" y="80"/>
                    </a:lnTo>
                    <a:lnTo>
                      <a:pt x="132" y="80"/>
                    </a:lnTo>
                    <a:lnTo>
                      <a:pt x="116" y="106"/>
                    </a:lnTo>
                    <a:lnTo>
                      <a:pt x="102" y="132"/>
                    </a:lnTo>
                    <a:lnTo>
                      <a:pt x="86" y="160"/>
                    </a:lnTo>
                    <a:lnTo>
                      <a:pt x="70" y="186"/>
                    </a:lnTo>
                    <a:lnTo>
                      <a:pt x="70" y="186"/>
                    </a:lnTo>
                    <a:lnTo>
                      <a:pt x="66" y="202"/>
                    </a:lnTo>
                    <a:lnTo>
                      <a:pt x="66" y="212"/>
                    </a:lnTo>
                    <a:lnTo>
                      <a:pt x="66" y="220"/>
                    </a:lnTo>
                    <a:lnTo>
                      <a:pt x="66" y="220"/>
                    </a:lnTo>
                    <a:lnTo>
                      <a:pt x="42" y="178"/>
                    </a:lnTo>
                    <a:lnTo>
                      <a:pt x="18" y="134"/>
                    </a:lnTo>
                    <a:lnTo>
                      <a:pt x="18" y="134"/>
                    </a:lnTo>
                    <a:lnTo>
                      <a:pt x="6" y="114"/>
                    </a:lnTo>
                    <a:lnTo>
                      <a:pt x="2" y="104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84"/>
                    </a:lnTo>
                    <a:lnTo>
                      <a:pt x="2" y="74"/>
                    </a:lnTo>
                    <a:lnTo>
                      <a:pt x="6" y="66"/>
                    </a:lnTo>
                    <a:lnTo>
                      <a:pt x="12" y="58"/>
                    </a:lnTo>
                    <a:lnTo>
                      <a:pt x="24" y="40"/>
                    </a:lnTo>
                    <a:lnTo>
                      <a:pt x="28" y="32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26" y="16"/>
                    </a:lnTo>
                    <a:lnTo>
                      <a:pt x="16" y="12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55"/>
              <p:cNvSpPr>
                <a:spLocks/>
              </p:cNvSpPr>
              <p:nvPr/>
            </p:nvSpPr>
            <p:spPr bwMode="auto">
              <a:xfrm>
                <a:off x="4514850" y="639763"/>
                <a:ext cx="244475" cy="307975"/>
              </a:xfrm>
              <a:custGeom>
                <a:avLst/>
                <a:gdLst>
                  <a:gd name="T0" fmla="*/ 54 w 154"/>
                  <a:gd name="T1" fmla="*/ 0 h 194"/>
                  <a:gd name="T2" fmla="*/ 54 w 154"/>
                  <a:gd name="T3" fmla="*/ 0 h 194"/>
                  <a:gd name="T4" fmla="*/ 54 w 154"/>
                  <a:gd name="T5" fmla="*/ 8 h 194"/>
                  <a:gd name="T6" fmla="*/ 54 w 154"/>
                  <a:gd name="T7" fmla="*/ 16 h 194"/>
                  <a:gd name="T8" fmla="*/ 54 w 154"/>
                  <a:gd name="T9" fmla="*/ 34 h 194"/>
                  <a:gd name="T10" fmla="*/ 54 w 154"/>
                  <a:gd name="T11" fmla="*/ 34 h 194"/>
                  <a:gd name="T12" fmla="*/ 74 w 154"/>
                  <a:gd name="T13" fmla="*/ 36 h 194"/>
                  <a:gd name="T14" fmla="*/ 94 w 154"/>
                  <a:gd name="T15" fmla="*/ 36 h 194"/>
                  <a:gd name="T16" fmla="*/ 134 w 154"/>
                  <a:gd name="T17" fmla="*/ 36 h 194"/>
                  <a:gd name="T18" fmla="*/ 134 w 154"/>
                  <a:gd name="T19" fmla="*/ 36 h 194"/>
                  <a:gd name="T20" fmla="*/ 146 w 154"/>
                  <a:gd name="T21" fmla="*/ 60 h 194"/>
                  <a:gd name="T22" fmla="*/ 152 w 154"/>
                  <a:gd name="T23" fmla="*/ 74 h 194"/>
                  <a:gd name="T24" fmla="*/ 154 w 154"/>
                  <a:gd name="T25" fmla="*/ 90 h 194"/>
                  <a:gd name="T26" fmla="*/ 154 w 154"/>
                  <a:gd name="T27" fmla="*/ 90 h 194"/>
                  <a:gd name="T28" fmla="*/ 152 w 154"/>
                  <a:gd name="T29" fmla="*/ 106 h 194"/>
                  <a:gd name="T30" fmla="*/ 146 w 154"/>
                  <a:gd name="T31" fmla="*/ 120 h 194"/>
                  <a:gd name="T32" fmla="*/ 136 w 154"/>
                  <a:gd name="T33" fmla="*/ 132 h 194"/>
                  <a:gd name="T34" fmla="*/ 126 w 154"/>
                  <a:gd name="T35" fmla="*/ 140 h 194"/>
                  <a:gd name="T36" fmla="*/ 110 w 154"/>
                  <a:gd name="T37" fmla="*/ 146 h 194"/>
                  <a:gd name="T38" fmla="*/ 94 w 154"/>
                  <a:gd name="T39" fmla="*/ 150 h 194"/>
                  <a:gd name="T40" fmla="*/ 76 w 154"/>
                  <a:gd name="T41" fmla="*/ 152 h 194"/>
                  <a:gd name="T42" fmla="*/ 54 w 154"/>
                  <a:gd name="T43" fmla="*/ 150 h 194"/>
                  <a:gd name="T44" fmla="*/ 54 w 154"/>
                  <a:gd name="T45" fmla="*/ 150 h 194"/>
                  <a:gd name="T46" fmla="*/ 54 w 154"/>
                  <a:gd name="T47" fmla="*/ 172 h 194"/>
                  <a:gd name="T48" fmla="*/ 54 w 154"/>
                  <a:gd name="T49" fmla="*/ 194 h 194"/>
                  <a:gd name="T50" fmla="*/ 54 w 154"/>
                  <a:gd name="T51" fmla="*/ 194 h 194"/>
                  <a:gd name="T52" fmla="*/ 26 w 154"/>
                  <a:gd name="T53" fmla="*/ 146 h 194"/>
                  <a:gd name="T54" fmla="*/ 0 w 154"/>
                  <a:gd name="T55" fmla="*/ 96 h 194"/>
                  <a:gd name="T56" fmla="*/ 0 w 154"/>
                  <a:gd name="T57" fmla="*/ 96 h 194"/>
                  <a:gd name="T58" fmla="*/ 26 w 154"/>
                  <a:gd name="T59" fmla="*/ 48 h 194"/>
                  <a:gd name="T60" fmla="*/ 40 w 154"/>
                  <a:gd name="T61" fmla="*/ 24 h 194"/>
                  <a:gd name="T62" fmla="*/ 54 w 154"/>
                  <a:gd name="T63" fmla="*/ 0 h 194"/>
                  <a:gd name="T64" fmla="*/ 54 w 154"/>
                  <a:gd name="T65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4" h="194">
                    <a:moveTo>
                      <a:pt x="54" y="0"/>
                    </a:moveTo>
                    <a:lnTo>
                      <a:pt x="54" y="0"/>
                    </a:lnTo>
                    <a:lnTo>
                      <a:pt x="54" y="8"/>
                    </a:lnTo>
                    <a:lnTo>
                      <a:pt x="54" y="16"/>
                    </a:lnTo>
                    <a:lnTo>
                      <a:pt x="54" y="34"/>
                    </a:lnTo>
                    <a:lnTo>
                      <a:pt x="54" y="34"/>
                    </a:lnTo>
                    <a:lnTo>
                      <a:pt x="74" y="36"/>
                    </a:lnTo>
                    <a:lnTo>
                      <a:pt x="94" y="36"/>
                    </a:lnTo>
                    <a:lnTo>
                      <a:pt x="134" y="36"/>
                    </a:lnTo>
                    <a:lnTo>
                      <a:pt x="134" y="36"/>
                    </a:lnTo>
                    <a:lnTo>
                      <a:pt x="146" y="60"/>
                    </a:lnTo>
                    <a:lnTo>
                      <a:pt x="152" y="74"/>
                    </a:lnTo>
                    <a:lnTo>
                      <a:pt x="154" y="90"/>
                    </a:lnTo>
                    <a:lnTo>
                      <a:pt x="154" y="90"/>
                    </a:lnTo>
                    <a:lnTo>
                      <a:pt x="152" y="106"/>
                    </a:lnTo>
                    <a:lnTo>
                      <a:pt x="146" y="120"/>
                    </a:lnTo>
                    <a:lnTo>
                      <a:pt x="136" y="132"/>
                    </a:lnTo>
                    <a:lnTo>
                      <a:pt x="126" y="140"/>
                    </a:lnTo>
                    <a:lnTo>
                      <a:pt x="110" y="146"/>
                    </a:lnTo>
                    <a:lnTo>
                      <a:pt x="94" y="150"/>
                    </a:lnTo>
                    <a:lnTo>
                      <a:pt x="76" y="152"/>
                    </a:lnTo>
                    <a:lnTo>
                      <a:pt x="54" y="150"/>
                    </a:lnTo>
                    <a:lnTo>
                      <a:pt x="54" y="150"/>
                    </a:lnTo>
                    <a:lnTo>
                      <a:pt x="54" y="172"/>
                    </a:lnTo>
                    <a:lnTo>
                      <a:pt x="54" y="194"/>
                    </a:lnTo>
                    <a:lnTo>
                      <a:pt x="54" y="194"/>
                    </a:lnTo>
                    <a:lnTo>
                      <a:pt x="26" y="14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26" y="48"/>
                    </a:lnTo>
                    <a:lnTo>
                      <a:pt x="40" y="24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56"/>
              <p:cNvSpPr>
                <a:spLocks/>
              </p:cNvSpPr>
              <p:nvPr/>
            </p:nvSpPr>
            <p:spPr bwMode="auto">
              <a:xfrm>
                <a:off x="4229100" y="700088"/>
                <a:ext cx="244475" cy="180975"/>
              </a:xfrm>
              <a:custGeom>
                <a:avLst/>
                <a:gdLst>
                  <a:gd name="T0" fmla="*/ 154 w 154"/>
                  <a:gd name="T1" fmla="*/ 0 h 114"/>
                  <a:gd name="T2" fmla="*/ 154 w 154"/>
                  <a:gd name="T3" fmla="*/ 0 h 114"/>
                  <a:gd name="T4" fmla="*/ 154 w 154"/>
                  <a:gd name="T5" fmla="*/ 112 h 114"/>
                  <a:gd name="T6" fmla="*/ 154 w 154"/>
                  <a:gd name="T7" fmla="*/ 112 h 114"/>
                  <a:gd name="T8" fmla="*/ 112 w 154"/>
                  <a:gd name="T9" fmla="*/ 114 h 114"/>
                  <a:gd name="T10" fmla="*/ 90 w 154"/>
                  <a:gd name="T11" fmla="*/ 114 h 114"/>
                  <a:gd name="T12" fmla="*/ 70 w 154"/>
                  <a:gd name="T13" fmla="*/ 114 h 114"/>
                  <a:gd name="T14" fmla="*/ 50 w 154"/>
                  <a:gd name="T15" fmla="*/ 112 h 114"/>
                  <a:gd name="T16" fmla="*/ 32 w 154"/>
                  <a:gd name="T17" fmla="*/ 106 h 114"/>
                  <a:gd name="T18" fmla="*/ 24 w 154"/>
                  <a:gd name="T19" fmla="*/ 102 h 114"/>
                  <a:gd name="T20" fmla="*/ 18 w 154"/>
                  <a:gd name="T21" fmla="*/ 98 h 114"/>
                  <a:gd name="T22" fmla="*/ 12 w 154"/>
                  <a:gd name="T23" fmla="*/ 92 h 114"/>
                  <a:gd name="T24" fmla="*/ 6 w 154"/>
                  <a:gd name="T25" fmla="*/ 84 h 114"/>
                  <a:gd name="T26" fmla="*/ 6 w 154"/>
                  <a:gd name="T27" fmla="*/ 84 h 114"/>
                  <a:gd name="T28" fmla="*/ 2 w 154"/>
                  <a:gd name="T29" fmla="*/ 74 h 114"/>
                  <a:gd name="T30" fmla="*/ 0 w 154"/>
                  <a:gd name="T31" fmla="*/ 62 h 114"/>
                  <a:gd name="T32" fmla="*/ 2 w 154"/>
                  <a:gd name="T33" fmla="*/ 52 h 114"/>
                  <a:gd name="T34" fmla="*/ 4 w 154"/>
                  <a:gd name="T35" fmla="*/ 40 h 114"/>
                  <a:gd name="T36" fmla="*/ 8 w 154"/>
                  <a:gd name="T37" fmla="*/ 30 h 114"/>
                  <a:gd name="T38" fmla="*/ 12 w 154"/>
                  <a:gd name="T39" fmla="*/ 20 h 114"/>
                  <a:gd name="T40" fmla="*/ 24 w 154"/>
                  <a:gd name="T41" fmla="*/ 0 h 114"/>
                  <a:gd name="T42" fmla="*/ 24 w 154"/>
                  <a:gd name="T43" fmla="*/ 0 h 114"/>
                  <a:gd name="T44" fmla="*/ 154 w 154"/>
                  <a:gd name="T45" fmla="*/ 0 h 114"/>
                  <a:gd name="T46" fmla="*/ 154 w 154"/>
                  <a:gd name="T4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4" h="114">
                    <a:moveTo>
                      <a:pt x="154" y="0"/>
                    </a:moveTo>
                    <a:lnTo>
                      <a:pt x="154" y="0"/>
                    </a:lnTo>
                    <a:lnTo>
                      <a:pt x="154" y="112"/>
                    </a:lnTo>
                    <a:lnTo>
                      <a:pt x="154" y="112"/>
                    </a:lnTo>
                    <a:lnTo>
                      <a:pt x="112" y="114"/>
                    </a:lnTo>
                    <a:lnTo>
                      <a:pt x="90" y="114"/>
                    </a:lnTo>
                    <a:lnTo>
                      <a:pt x="70" y="114"/>
                    </a:lnTo>
                    <a:lnTo>
                      <a:pt x="50" y="112"/>
                    </a:lnTo>
                    <a:lnTo>
                      <a:pt x="32" y="106"/>
                    </a:lnTo>
                    <a:lnTo>
                      <a:pt x="24" y="102"/>
                    </a:lnTo>
                    <a:lnTo>
                      <a:pt x="18" y="98"/>
                    </a:lnTo>
                    <a:lnTo>
                      <a:pt x="12" y="92"/>
                    </a:lnTo>
                    <a:lnTo>
                      <a:pt x="6" y="84"/>
                    </a:lnTo>
                    <a:lnTo>
                      <a:pt x="6" y="84"/>
                    </a:lnTo>
                    <a:lnTo>
                      <a:pt x="2" y="74"/>
                    </a:lnTo>
                    <a:lnTo>
                      <a:pt x="0" y="62"/>
                    </a:lnTo>
                    <a:lnTo>
                      <a:pt x="2" y="52"/>
                    </a:lnTo>
                    <a:lnTo>
                      <a:pt x="4" y="40"/>
                    </a:lnTo>
                    <a:lnTo>
                      <a:pt x="8" y="30"/>
                    </a:lnTo>
                    <a:lnTo>
                      <a:pt x="12" y="2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3987710" y="3843055"/>
              <a:ext cx="618042" cy="619099"/>
              <a:chOff x="7287419" y="3505994"/>
              <a:chExt cx="464344" cy="465138"/>
            </a:xfrm>
            <a:grpFill/>
          </p:grpSpPr>
          <p:sp>
            <p:nvSpPr>
              <p:cNvPr id="40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6" name="AutoShape 59"/>
            <p:cNvSpPr>
              <a:spLocks/>
            </p:cNvSpPr>
            <p:nvPr/>
          </p:nvSpPr>
          <p:spPr bwMode="auto">
            <a:xfrm>
              <a:off x="5752307" y="5240006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7358247" y="5062113"/>
              <a:ext cx="383755" cy="383755"/>
              <a:chOff x="4439444" y="2582069"/>
              <a:chExt cx="464344" cy="464344"/>
            </a:xfrm>
            <a:grpFill/>
          </p:grpSpPr>
          <p:sp>
            <p:nvSpPr>
              <p:cNvPr id="4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4742011" y="1988414"/>
              <a:ext cx="464344" cy="464344"/>
              <a:chOff x="4439444" y="1652588"/>
              <a:chExt cx="464344" cy="464344"/>
            </a:xfrm>
            <a:grpFill/>
          </p:grpSpPr>
          <p:sp>
            <p:nvSpPr>
              <p:cNvPr id="5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5" name="Group 41"/>
          <p:cNvGrpSpPr/>
          <p:nvPr/>
        </p:nvGrpSpPr>
        <p:grpSpPr>
          <a:xfrm>
            <a:off x="1446430" y="1787518"/>
            <a:ext cx="2985933" cy="1089181"/>
            <a:chOff x="9748912" y="1598874"/>
            <a:chExt cx="2547626" cy="1032833"/>
          </a:xfrm>
        </p:grpSpPr>
        <p:sp>
          <p:nvSpPr>
            <p:cNvPr id="56" name="TextBox 42"/>
            <p:cNvSpPr txBox="1"/>
            <p:nvPr/>
          </p:nvSpPr>
          <p:spPr>
            <a:xfrm>
              <a:off x="10957289" y="1598874"/>
              <a:ext cx="1339249" cy="395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3"/>
            <p:cNvSpPr/>
            <p:nvPr/>
          </p:nvSpPr>
          <p:spPr>
            <a:xfrm>
              <a:off x="9748912" y="1914111"/>
              <a:ext cx="254762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1"/>
          <p:cNvGrpSpPr/>
          <p:nvPr/>
        </p:nvGrpSpPr>
        <p:grpSpPr>
          <a:xfrm>
            <a:off x="532019" y="3998728"/>
            <a:ext cx="2985933" cy="1089181"/>
            <a:chOff x="9748912" y="1598874"/>
            <a:chExt cx="2547626" cy="1032833"/>
          </a:xfrm>
        </p:grpSpPr>
        <p:sp>
          <p:nvSpPr>
            <p:cNvPr id="62" name="TextBox 42"/>
            <p:cNvSpPr txBox="1"/>
            <p:nvPr/>
          </p:nvSpPr>
          <p:spPr>
            <a:xfrm>
              <a:off x="10957289" y="1598874"/>
              <a:ext cx="1339249" cy="395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43"/>
            <p:cNvSpPr/>
            <p:nvPr/>
          </p:nvSpPr>
          <p:spPr>
            <a:xfrm>
              <a:off x="9748912" y="1914111"/>
              <a:ext cx="254762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41"/>
          <p:cNvGrpSpPr/>
          <p:nvPr/>
        </p:nvGrpSpPr>
        <p:grpSpPr>
          <a:xfrm>
            <a:off x="2427343" y="5677918"/>
            <a:ext cx="2985933" cy="1089181"/>
            <a:chOff x="9748912" y="1598874"/>
            <a:chExt cx="2547626" cy="1032833"/>
          </a:xfrm>
        </p:grpSpPr>
        <p:sp>
          <p:nvSpPr>
            <p:cNvPr id="66" name="TextBox 42"/>
            <p:cNvSpPr txBox="1"/>
            <p:nvPr/>
          </p:nvSpPr>
          <p:spPr>
            <a:xfrm>
              <a:off x="10957289" y="1598874"/>
              <a:ext cx="1339249" cy="395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Rectangle 43"/>
            <p:cNvSpPr/>
            <p:nvPr/>
          </p:nvSpPr>
          <p:spPr>
            <a:xfrm>
              <a:off x="9748912" y="1914111"/>
              <a:ext cx="254762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41"/>
          <p:cNvGrpSpPr/>
          <p:nvPr/>
        </p:nvGrpSpPr>
        <p:grpSpPr>
          <a:xfrm>
            <a:off x="8725264" y="5295973"/>
            <a:ext cx="3062315" cy="1089181"/>
            <a:chOff x="9748912" y="1598874"/>
            <a:chExt cx="2547626" cy="1032833"/>
          </a:xfrm>
        </p:grpSpPr>
        <p:sp>
          <p:nvSpPr>
            <p:cNvPr id="69" name="TextBox 42"/>
            <p:cNvSpPr txBox="1"/>
            <p:nvPr/>
          </p:nvSpPr>
          <p:spPr>
            <a:xfrm>
              <a:off x="9760036" y="1598874"/>
              <a:ext cx="1305844" cy="395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Rectangle 43"/>
            <p:cNvSpPr/>
            <p:nvPr/>
          </p:nvSpPr>
          <p:spPr>
            <a:xfrm>
              <a:off x="9748912" y="1914111"/>
              <a:ext cx="254762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1"/>
          <p:cNvGrpSpPr/>
          <p:nvPr/>
        </p:nvGrpSpPr>
        <p:grpSpPr>
          <a:xfrm>
            <a:off x="9024525" y="2968384"/>
            <a:ext cx="3062315" cy="1089181"/>
            <a:chOff x="9748912" y="1598874"/>
            <a:chExt cx="2547626" cy="1032833"/>
          </a:xfrm>
        </p:grpSpPr>
        <p:sp>
          <p:nvSpPr>
            <p:cNvPr id="72" name="TextBox 42"/>
            <p:cNvSpPr txBox="1"/>
            <p:nvPr/>
          </p:nvSpPr>
          <p:spPr>
            <a:xfrm>
              <a:off x="9760036" y="1598874"/>
              <a:ext cx="1305844" cy="395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Rectangle 43"/>
            <p:cNvSpPr/>
            <p:nvPr/>
          </p:nvSpPr>
          <p:spPr>
            <a:xfrm>
              <a:off x="9748912" y="1914111"/>
              <a:ext cx="254762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FCC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28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flipV="1">
            <a:off x="6544326" y="4840769"/>
            <a:ext cx="2229079" cy="727401"/>
            <a:chOff x="6539361" y="2642039"/>
            <a:chExt cx="1289829" cy="4921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539361" y="2646327"/>
              <a:ext cx="1289829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829190" y="2642039"/>
              <a:ext cx="0" cy="492191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Connector 6"/>
          <p:cNvCxnSpPr/>
          <p:nvPr/>
        </p:nvCxnSpPr>
        <p:spPr>
          <a:xfrm>
            <a:off x="6523418" y="2007947"/>
            <a:ext cx="2249987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978630" y="2769828"/>
            <a:ext cx="3726800" cy="1360572"/>
            <a:chOff x="588372" y="1945758"/>
            <a:chExt cx="4422969" cy="1290183"/>
          </a:xfrm>
        </p:grpSpPr>
        <p:sp>
          <p:nvSpPr>
            <p:cNvPr id="9" name="TextBox 8"/>
            <p:cNvSpPr txBox="1"/>
            <p:nvPr/>
          </p:nvSpPr>
          <p:spPr>
            <a:xfrm>
              <a:off x="588372" y="1945758"/>
              <a:ext cx="186287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8372" y="2308332"/>
              <a:ext cx="4422969" cy="927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570072" y="4603884"/>
            <a:ext cx="964287" cy="964287"/>
            <a:chOff x="3433424" y="4365468"/>
            <a:chExt cx="914400" cy="914400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Oval 11"/>
            <p:cNvSpPr/>
            <p:nvPr/>
          </p:nvSpPr>
          <p:spPr>
            <a:xfrm>
              <a:off x="3433424" y="4365468"/>
              <a:ext cx="914400" cy="914400"/>
            </a:xfrm>
            <a:prstGeom prst="ellipse">
              <a:avLst/>
            </a:prstGeom>
            <a:solidFill>
              <a:srgbClr val="769EBF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AutoShape 28"/>
            <p:cNvSpPr>
              <a:spLocks/>
            </p:cNvSpPr>
            <p:nvPr/>
          </p:nvSpPr>
          <p:spPr bwMode="auto">
            <a:xfrm>
              <a:off x="3658055" y="4576654"/>
              <a:ext cx="46513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90512" y="4603884"/>
            <a:ext cx="964287" cy="964287"/>
            <a:chOff x="1082144" y="4365468"/>
            <a:chExt cx="914400" cy="914400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Oval 14"/>
            <p:cNvSpPr/>
            <p:nvPr/>
          </p:nvSpPr>
          <p:spPr>
            <a:xfrm>
              <a:off x="1082144" y="4365468"/>
              <a:ext cx="914400" cy="914400"/>
            </a:xfrm>
            <a:prstGeom prst="ellipse">
              <a:avLst/>
            </a:prstGeom>
            <a:solidFill>
              <a:srgbClr val="FD675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306775" y="4604783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476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476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2330292" y="4603884"/>
            <a:ext cx="964287" cy="964287"/>
            <a:chOff x="2257784" y="4365468"/>
            <a:chExt cx="914400" cy="914400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Oval 19"/>
            <p:cNvSpPr/>
            <p:nvPr/>
          </p:nvSpPr>
          <p:spPr>
            <a:xfrm>
              <a:off x="2257784" y="4365468"/>
              <a:ext cx="914400" cy="914400"/>
            </a:xfrm>
            <a:prstGeom prst="ellipse">
              <a:avLst/>
            </a:prstGeom>
            <a:solidFill>
              <a:srgbClr val="91E3DE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555440" y="4590098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22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476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476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9131789" y="1601477"/>
            <a:ext cx="2771773" cy="1098996"/>
            <a:chOff x="8011335" y="4011992"/>
            <a:chExt cx="3155429" cy="1042140"/>
          </a:xfrm>
        </p:grpSpPr>
        <p:sp>
          <p:nvSpPr>
            <p:cNvPr id="25" name="TextBox 24"/>
            <p:cNvSpPr txBox="1"/>
            <p:nvPr/>
          </p:nvSpPr>
          <p:spPr>
            <a:xfrm>
              <a:off x="8011335" y="4011992"/>
              <a:ext cx="1786925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011335" y="4336536"/>
              <a:ext cx="3155429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592130" y="2786430"/>
            <a:ext cx="1360199" cy="519044"/>
            <a:chOff x="6539361" y="2642039"/>
            <a:chExt cx="1289829" cy="492191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6539361" y="2646327"/>
              <a:ext cx="1289829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829190" y="2642039"/>
              <a:ext cx="0" cy="492191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7760039" y="3450391"/>
            <a:ext cx="2864112" cy="1098996"/>
            <a:chOff x="8011335" y="4011992"/>
            <a:chExt cx="3843943" cy="1042140"/>
          </a:xfrm>
        </p:grpSpPr>
        <p:sp>
          <p:nvSpPr>
            <p:cNvPr id="31" name="TextBox 30"/>
            <p:cNvSpPr txBox="1"/>
            <p:nvPr/>
          </p:nvSpPr>
          <p:spPr>
            <a:xfrm>
              <a:off x="8011335" y="4011992"/>
              <a:ext cx="2106651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011335" y="4336536"/>
              <a:ext cx="3843943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043259" y="4633398"/>
            <a:ext cx="2740292" cy="1098996"/>
            <a:chOff x="8011335" y="4011992"/>
            <a:chExt cx="3155429" cy="1042140"/>
          </a:xfrm>
        </p:grpSpPr>
        <p:sp>
          <p:nvSpPr>
            <p:cNvPr id="34" name="TextBox 33"/>
            <p:cNvSpPr txBox="1"/>
            <p:nvPr/>
          </p:nvSpPr>
          <p:spPr>
            <a:xfrm>
              <a:off x="8011335" y="4011992"/>
              <a:ext cx="180745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011335" y="4336536"/>
              <a:ext cx="3155429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526838" y="1395777"/>
            <a:ext cx="1142028" cy="5601163"/>
            <a:chOff x="5529181" y="1323332"/>
            <a:chExt cx="1082945" cy="5311388"/>
          </a:xfrm>
          <a:effectLst>
            <a:outerShdw blurRad="381000" dist="1270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37" name="Rectangle 36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>
              <a:solidFill>
                <a:schemeClr val="accent6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74" name="Isosceles Triangle 73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" fmla="*/ 0 w 354170"/>
                  <a:gd name="connsiteY0" fmla="*/ 479252 h 537369"/>
                  <a:gd name="connsiteX1" fmla="*/ 177085 w 354170"/>
                  <a:gd name="connsiteY1" fmla="*/ 0 h 537369"/>
                  <a:gd name="connsiteX2" fmla="*/ 354170 w 354170"/>
                  <a:gd name="connsiteY2" fmla="*/ 479252 h 537369"/>
                  <a:gd name="connsiteX3" fmla="*/ 173116 w 354170"/>
                  <a:gd name="connsiteY3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rgbClr val="FC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40" name="Straight Connector 39"/>
            <p:cNvCxnSpPr>
              <a:endCxn id="59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endCxn id="63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endCxn id="63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63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66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65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64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64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72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72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69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solidFill>
              <a:srgbClr val="FD67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rgbClr val="91E3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rgbClr val="FC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rgbClr val="769E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rgbClr val="769E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rgbClr val="91E3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rgbClr val="FD67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rgbClr val="769E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solidFill>
              <a:srgbClr val="FD67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rgbClr val="91E3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rgbClr val="91E3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rgbClr val="769E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rgbClr val="FC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rgbClr val="FC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rgbClr val="FD67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rgbClr val="FC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6" name="矩形 75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FCC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00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3765133" y="1460530"/>
            <a:ext cx="5264975" cy="5758835"/>
            <a:chOff x="3570344" y="1384734"/>
            <a:chExt cx="4992593" cy="5460903"/>
          </a:xfrm>
        </p:grpSpPr>
        <p:sp>
          <p:nvSpPr>
            <p:cNvPr id="5" name="圆角矩形 2"/>
            <p:cNvSpPr/>
            <p:nvPr/>
          </p:nvSpPr>
          <p:spPr>
            <a:xfrm>
              <a:off x="5054925" y="1906909"/>
              <a:ext cx="873854" cy="3826711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圆角矩形 2"/>
            <p:cNvSpPr/>
            <p:nvPr/>
          </p:nvSpPr>
          <p:spPr>
            <a:xfrm flipV="1">
              <a:off x="6282592" y="4652469"/>
              <a:ext cx="959719" cy="2193168"/>
            </a:xfrm>
            <a:custGeom>
              <a:avLst/>
              <a:gdLst/>
              <a:ahLst/>
              <a:cxnLst/>
              <a:rect l="l" t="t" r="r" b="b"/>
              <a:pathLst>
                <a:path w="1028087" h="2349403">
                  <a:moveTo>
                    <a:pt x="422101" y="2349403"/>
                  </a:moveTo>
                  <a:lnTo>
                    <a:pt x="1005798" y="2349403"/>
                  </a:lnTo>
                  <a:cubicBezTo>
                    <a:pt x="1013289" y="2349403"/>
                    <a:pt x="1020734" y="2349123"/>
                    <a:pt x="1028087" y="2347420"/>
                  </a:cubicBezTo>
                  <a:lnTo>
                    <a:pt x="1028087" y="2219390"/>
                  </a:lnTo>
                  <a:lnTo>
                    <a:pt x="508058" y="2219390"/>
                  </a:lnTo>
                  <a:cubicBezTo>
                    <a:pt x="274938" y="2219390"/>
                    <a:pt x="85957" y="1948382"/>
                    <a:pt x="85957" y="1614078"/>
                  </a:cubicBezTo>
                  <a:lnTo>
                    <a:pt x="85957" y="0"/>
                  </a:lnTo>
                  <a:lnTo>
                    <a:pt x="494" y="0"/>
                  </a:lnTo>
                  <a:lnTo>
                    <a:pt x="0" y="6069"/>
                  </a:lnTo>
                  <a:lnTo>
                    <a:pt x="0" y="1744091"/>
                  </a:lnTo>
                  <a:cubicBezTo>
                    <a:pt x="0" y="2078396"/>
                    <a:pt x="188982" y="2349403"/>
                    <a:pt x="422101" y="2349403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圆角矩形 2"/>
            <p:cNvSpPr/>
            <p:nvPr/>
          </p:nvSpPr>
          <p:spPr>
            <a:xfrm>
              <a:off x="4359593" y="2243006"/>
              <a:ext cx="1170965" cy="2632001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圆角矩形 2"/>
            <p:cNvSpPr/>
            <p:nvPr/>
          </p:nvSpPr>
          <p:spPr>
            <a:xfrm flipH="1" flipV="1">
              <a:off x="4807318" y="4753718"/>
              <a:ext cx="1170965" cy="2091919"/>
            </a:xfrm>
            <a:custGeom>
              <a:avLst/>
              <a:gdLst/>
              <a:ahLst/>
              <a:cxnLst/>
              <a:rect l="l" t="t" r="r" b="b"/>
              <a:pathLst>
                <a:path w="1254380" h="2240941">
                  <a:moveTo>
                    <a:pt x="1227185" y="2240941"/>
                  </a:moveTo>
                  <a:lnTo>
                    <a:pt x="515010" y="2240941"/>
                  </a:lnTo>
                  <a:cubicBezTo>
                    <a:pt x="230578" y="2240941"/>
                    <a:pt x="0" y="1969934"/>
                    <a:pt x="0" y="1635629"/>
                  </a:cubicBezTo>
                  <a:lnTo>
                    <a:pt x="0" y="0"/>
                  </a:lnTo>
                  <a:lnTo>
                    <a:pt x="104877" y="0"/>
                  </a:lnTo>
                  <a:lnTo>
                    <a:pt x="104877" y="1505616"/>
                  </a:lnTo>
                  <a:cubicBezTo>
                    <a:pt x="104877" y="1839920"/>
                    <a:pt x="335455" y="2110928"/>
                    <a:pt x="619887" y="2110928"/>
                  </a:cubicBezTo>
                  <a:lnTo>
                    <a:pt x="1254380" y="2110928"/>
                  </a:lnTo>
                  <a:lnTo>
                    <a:pt x="1254380" y="2238958"/>
                  </a:lnTo>
                  <a:cubicBezTo>
                    <a:pt x="1245409" y="2240661"/>
                    <a:pt x="1236325" y="2240941"/>
                    <a:pt x="1227185" y="2240941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圆角矩形 2"/>
            <p:cNvSpPr/>
            <p:nvPr/>
          </p:nvSpPr>
          <p:spPr>
            <a:xfrm flipH="1">
              <a:off x="6332095" y="1569610"/>
              <a:ext cx="873854" cy="3698274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圆角矩形 2"/>
            <p:cNvSpPr/>
            <p:nvPr/>
          </p:nvSpPr>
          <p:spPr>
            <a:xfrm flipH="1">
              <a:off x="6729898" y="2147965"/>
              <a:ext cx="959719" cy="2632000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41"/>
            <p:cNvSpPr/>
            <p:nvPr/>
          </p:nvSpPr>
          <p:spPr>
            <a:xfrm>
              <a:off x="6070208" y="3650311"/>
              <a:ext cx="84937" cy="3195326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椭圆 42"/>
            <p:cNvSpPr/>
            <p:nvPr/>
          </p:nvSpPr>
          <p:spPr>
            <a:xfrm>
              <a:off x="5178042" y="2897485"/>
              <a:ext cx="1875897" cy="1230699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椭圆 43"/>
            <p:cNvSpPr/>
            <p:nvPr/>
          </p:nvSpPr>
          <p:spPr>
            <a:xfrm>
              <a:off x="7205948" y="3875449"/>
              <a:ext cx="1338702" cy="878268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椭圆 44"/>
            <p:cNvSpPr/>
            <p:nvPr/>
          </p:nvSpPr>
          <p:spPr>
            <a:xfrm>
              <a:off x="6984440" y="2671085"/>
              <a:ext cx="1578497" cy="1035588"/>
            </a:xfrm>
            <a:prstGeom prst="ellipse">
              <a:avLst/>
            </a:prstGeom>
            <a:solidFill>
              <a:srgbClr val="769EB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椭圆 45"/>
            <p:cNvSpPr/>
            <p:nvPr/>
          </p:nvSpPr>
          <p:spPr>
            <a:xfrm>
              <a:off x="5631110" y="1384734"/>
              <a:ext cx="2036870" cy="1336307"/>
            </a:xfrm>
            <a:prstGeom prst="ellipse">
              <a:avLst/>
            </a:prstGeom>
            <a:solidFill>
              <a:srgbClr val="FCCB4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椭圆 46"/>
            <p:cNvSpPr/>
            <p:nvPr/>
          </p:nvSpPr>
          <p:spPr>
            <a:xfrm>
              <a:off x="3614237" y="4398652"/>
              <a:ext cx="1338702" cy="878268"/>
            </a:xfrm>
            <a:prstGeom prst="ellipse">
              <a:avLst/>
            </a:prstGeom>
            <a:solidFill>
              <a:srgbClr val="FD675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椭圆 47"/>
            <p:cNvSpPr/>
            <p:nvPr/>
          </p:nvSpPr>
          <p:spPr>
            <a:xfrm>
              <a:off x="3570344" y="2834370"/>
              <a:ext cx="1578497" cy="1035588"/>
            </a:xfrm>
            <a:prstGeom prst="ellipse">
              <a:avLst/>
            </a:prstGeom>
            <a:solidFill>
              <a:srgbClr val="91E3DE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椭圆 48"/>
            <p:cNvSpPr/>
            <p:nvPr/>
          </p:nvSpPr>
          <p:spPr>
            <a:xfrm>
              <a:off x="4054098" y="1778149"/>
              <a:ext cx="1338702" cy="878268"/>
            </a:xfrm>
            <a:prstGeom prst="ellipse">
              <a:avLst/>
            </a:prstGeom>
            <a:solidFill>
              <a:srgbClr val="7030A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58522" y="1839939"/>
            <a:ext cx="3133319" cy="1169539"/>
            <a:chOff x="9748912" y="1598874"/>
            <a:chExt cx="2547626" cy="1109033"/>
          </a:xfrm>
        </p:grpSpPr>
        <p:sp>
          <p:nvSpPr>
            <p:cNvPr id="59" name="TextBox 58"/>
            <p:cNvSpPr txBox="1"/>
            <p:nvPr/>
          </p:nvSpPr>
          <p:spPr>
            <a:xfrm>
              <a:off x="11020285" y="1598874"/>
              <a:ext cx="1276253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9748912" y="1990311"/>
              <a:ext cx="254762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010822" y="1806034"/>
            <a:ext cx="3125896" cy="1188372"/>
            <a:chOff x="8190906" y="1581015"/>
            <a:chExt cx="2855197" cy="1126892"/>
          </a:xfrm>
        </p:grpSpPr>
        <p:sp>
          <p:nvSpPr>
            <p:cNvPr id="62" name="TextBox 61"/>
            <p:cNvSpPr txBox="1"/>
            <p:nvPr/>
          </p:nvSpPr>
          <p:spPr>
            <a:xfrm>
              <a:off x="8190906" y="1581015"/>
              <a:ext cx="1433729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190907" y="1990311"/>
              <a:ext cx="285519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8912526" y="4783471"/>
            <a:ext cx="3060568" cy="1168295"/>
            <a:chOff x="8190906" y="1581015"/>
            <a:chExt cx="2737255" cy="1107854"/>
          </a:xfrm>
        </p:grpSpPr>
        <p:sp>
          <p:nvSpPr>
            <p:cNvPr id="65" name="TextBox 64"/>
            <p:cNvSpPr txBox="1"/>
            <p:nvPr/>
          </p:nvSpPr>
          <p:spPr>
            <a:xfrm>
              <a:off x="8190906" y="1581015"/>
              <a:ext cx="140384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190906" y="1971273"/>
              <a:ext cx="273725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62680" y="4667681"/>
            <a:ext cx="3133319" cy="1169539"/>
            <a:chOff x="9748912" y="1598874"/>
            <a:chExt cx="2547626" cy="1109033"/>
          </a:xfrm>
        </p:grpSpPr>
        <p:sp>
          <p:nvSpPr>
            <p:cNvPr id="68" name="TextBox 67"/>
            <p:cNvSpPr txBox="1"/>
            <p:nvPr/>
          </p:nvSpPr>
          <p:spPr>
            <a:xfrm>
              <a:off x="11020285" y="1598874"/>
              <a:ext cx="1276253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9748912" y="1990311"/>
              <a:ext cx="254762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377879" y="3431987"/>
            <a:ext cx="1847155" cy="1211843"/>
            <a:chOff x="6996186" y="3254198"/>
            <a:chExt cx="1751593" cy="1149149"/>
          </a:xfrm>
        </p:grpSpPr>
        <p:sp>
          <p:nvSpPr>
            <p:cNvPr id="73" name="椭圆 54"/>
            <p:cNvSpPr/>
            <p:nvPr/>
          </p:nvSpPr>
          <p:spPr>
            <a:xfrm>
              <a:off x="6996186" y="3254198"/>
              <a:ext cx="1751593" cy="1149149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4" name="Group 27"/>
            <p:cNvGrpSpPr/>
            <p:nvPr/>
          </p:nvGrpSpPr>
          <p:grpSpPr>
            <a:xfrm>
              <a:off x="7644643" y="3594290"/>
              <a:ext cx="464344" cy="465138"/>
              <a:chOff x="9145588" y="4435475"/>
              <a:chExt cx="464344" cy="465138"/>
            </a:xfrm>
          </p:grpSpPr>
          <p:sp>
            <p:nvSpPr>
              <p:cNvPr id="75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6547721" y="1807676"/>
            <a:ext cx="1956242" cy="1283410"/>
            <a:chOff x="6208976" y="1713921"/>
            <a:chExt cx="1855036" cy="1217013"/>
          </a:xfrm>
        </p:grpSpPr>
        <p:sp>
          <p:nvSpPr>
            <p:cNvPr id="85" name="椭圆 53"/>
            <p:cNvSpPr/>
            <p:nvPr/>
          </p:nvSpPr>
          <p:spPr>
            <a:xfrm>
              <a:off x="6208976" y="1713921"/>
              <a:ext cx="1855036" cy="121701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AutoShape 59"/>
            <p:cNvSpPr>
              <a:spLocks/>
            </p:cNvSpPr>
            <p:nvPr/>
          </p:nvSpPr>
          <p:spPr bwMode="auto">
            <a:xfrm>
              <a:off x="6903925" y="2086555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FCCB4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890453" y="3666937"/>
            <a:ext cx="1748600" cy="1147185"/>
            <a:chOff x="3689181" y="3476993"/>
            <a:chExt cx="1658137" cy="1087836"/>
          </a:xfrm>
        </p:grpSpPr>
        <p:sp>
          <p:nvSpPr>
            <p:cNvPr id="88" name="椭圆 52"/>
            <p:cNvSpPr/>
            <p:nvPr/>
          </p:nvSpPr>
          <p:spPr>
            <a:xfrm>
              <a:off x="3689181" y="3476993"/>
              <a:ext cx="1658137" cy="1087836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9" name="Group 38"/>
            <p:cNvGrpSpPr/>
            <p:nvPr/>
          </p:nvGrpSpPr>
          <p:grpSpPr>
            <a:xfrm>
              <a:off x="4287731" y="3776841"/>
              <a:ext cx="465138" cy="464344"/>
              <a:chOff x="2581275" y="2582069"/>
              <a:chExt cx="465138" cy="464344"/>
            </a:xfrm>
          </p:grpSpPr>
          <p:sp>
            <p:nvSpPr>
              <p:cNvPr id="90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4091470" y="1973007"/>
            <a:ext cx="1956242" cy="1283410"/>
            <a:chOff x="3879799" y="1870698"/>
            <a:chExt cx="1855036" cy="1217013"/>
          </a:xfrm>
        </p:grpSpPr>
        <p:sp>
          <p:nvSpPr>
            <p:cNvPr id="93" name="椭圆 55"/>
            <p:cNvSpPr/>
            <p:nvPr/>
          </p:nvSpPr>
          <p:spPr>
            <a:xfrm>
              <a:off x="3879799" y="1870698"/>
              <a:ext cx="1855036" cy="121701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94" name="Group 41"/>
            <p:cNvGrpSpPr/>
            <p:nvPr/>
          </p:nvGrpSpPr>
          <p:grpSpPr>
            <a:xfrm>
              <a:off x="4571304" y="2261514"/>
              <a:ext cx="464344" cy="464344"/>
              <a:chOff x="4439444" y="1652588"/>
              <a:chExt cx="464344" cy="464344"/>
            </a:xfrm>
          </p:grpSpPr>
          <p:sp>
            <p:nvSpPr>
              <p:cNvPr id="95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5540127" y="4467401"/>
            <a:ext cx="1748600" cy="1147185"/>
            <a:chOff x="5253509" y="4236046"/>
            <a:chExt cx="1658137" cy="1087836"/>
          </a:xfrm>
        </p:grpSpPr>
        <p:sp>
          <p:nvSpPr>
            <p:cNvPr id="99" name="椭圆 50"/>
            <p:cNvSpPr/>
            <p:nvPr/>
          </p:nvSpPr>
          <p:spPr>
            <a:xfrm>
              <a:off x="5253509" y="4236046"/>
              <a:ext cx="1658137" cy="1087836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00" name="Group 45"/>
            <p:cNvGrpSpPr/>
            <p:nvPr/>
          </p:nvGrpSpPr>
          <p:grpSpPr>
            <a:xfrm>
              <a:off x="5850405" y="4547792"/>
              <a:ext cx="464344" cy="464344"/>
              <a:chOff x="4439444" y="2582069"/>
              <a:chExt cx="464344" cy="464344"/>
            </a:xfrm>
          </p:grpSpPr>
          <p:sp>
            <p:nvSpPr>
              <p:cNvPr id="101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5639053" y="3170970"/>
            <a:ext cx="1627183" cy="1067527"/>
            <a:chOff x="5347318" y="3006685"/>
            <a:chExt cx="1543001" cy="1012299"/>
          </a:xfrm>
        </p:grpSpPr>
        <p:sp>
          <p:nvSpPr>
            <p:cNvPr id="105" name="椭圆 51"/>
            <p:cNvSpPr/>
            <p:nvPr/>
          </p:nvSpPr>
          <p:spPr>
            <a:xfrm>
              <a:off x="5347318" y="3006685"/>
              <a:ext cx="1543001" cy="1012299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06" name="Group 49"/>
            <p:cNvGrpSpPr/>
            <p:nvPr/>
          </p:nvGrpSpPr>
          <p:grpSpPr>
            <a:xfrm>
              <a:off x="5886646" y="3331462"/>
              <a:ext cx="464344" cy="362744"/>
              <a:chOff x="2581275" y="1710532"/>
              <a:chExt cx="464344" cy="362744"/>
            </a:xfrm>
          </p:grpSpPr>
          <p:sp>
            <p:nvSpPr>
              <p:cNvPr id="10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14" name="矩形 113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FCC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5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08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36000" fill="hold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accel="36000" fill="hold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accel="36000" fill="hold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3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3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accel="36000" fill="hold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3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3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4" accel="36000" fill="hold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4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4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accel="36000" fill="hold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4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5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4" accel="36000" fill="hold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5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4" grpId="0" animBg="1"/>
          <p:bldP spid="1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36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accel="36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accel="36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accel="36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4" accel="36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accel="36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4" accel="36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4" grpId="0" animBg="1"/>
          <p:bldP spid="11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2" y="2340468"/>
            <a:ext cx="12857163" cy="2551715"/>
            <a:chOff x="170694" y="177982"/>
            <a:chExt cx="3936003" cy="781165"/>
          </a:xfrm>
          <a:solidFill>
            <a:srgbClr val="FD482F"/>
          </a:solidFill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FD67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0"/>
            </a:xfrm>
            <a:prstGeom prst="rect">
              <a:avLst/>
            </a:prstGeom>
            <a:noFill/>
          </p:spPr>
          <p:txBody>
            <a:bodyPr wrap="square" lIns="96429" tIns="48214" rIns="96429" bIns="48214" rtlCol="0">
              <a:spAutoFit/>
            </a:bodyPr>
            <a:lstStyle/>
            <a:p>
              <a:r>
                <a:rPr lang="en-US" altLang="zh-CN" sz="11249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11249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4746492" y="2392189"/>
            <a:ext cx="5087818" cy="1233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3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bg-BG" sz="63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3"/>
          <p:cNvSpPr txBox="1"/>
          <p:nvPr/>
        </p:nvSpPr>
        <p:spPr>
          <a:xfrm>
            <a:off x="4682681" y="3660548"/>
            <a:ext cx="2407667" cy="472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团队成员介绍</a:t>
            </a:r>
            <a:endParaRPr lang="bg-BG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7362831" y="3660548"/>
            <a:ext cx="2407667" cy="472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bg-BG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4682681" y="4097162"/>
            <a:ext cx="2407667" cy="472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重点工作回顾</a:t>
            </a:r>
            <a:endParaRPr lang="bg-BG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7362831" y="4097162"/>
            <a:ext cx="2407667" cy="472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团队建设情况</a:t>
            </a:r>
            <a:endParaRPr lang="bg-BG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70922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4212344" y="1384077"/>
            <a:ext cx="4432471" cy="5168470"/>
            <a:chOff x="3898590" y="1478318"/>
            <a:chExt cx="4203158" cy="4901080"/>
          </a:xfrm>
        </p:grpSpPr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3898590" y="1478318"/>
              <a:ext cx="4203158" cy="4901080"/>
            </a:xfrm>
            <a:custGeom>
              <a:avLst/>
              <a:gdLst>
                <a:gd name="T0" fmla="*/ 432 w 680"/>
                <a:gd name="T1" fmla="*/ 430 h 794"/>
                <a:gd name="T2" fmla="*/ 461 w 680"/>
                <a:gd name="T3" fmla="*/ 417 h 794"/>
                <a:gd name="T4" fmla="*/ 573 w 680"/>
                <a:gd name="T5" fmla="*/ 504 h 794"/>
                <a:gd name="T6" fmla="*/ 573 w 680"/>
                <a:gd name="T7" fmla="*/ 290 h 794"/>
                <a:gd name="T8" fmla="*/ 461 w 680"/>
                <a:gd name="T9" fmla="*/ 377 h 794"/>
                <a:gd name="T10" fmla="*/ 432 w 680"/>
                <a:gd name="T11" fmla="*/ 365 h 794"/>
                <a:gd name="T12" fmla="*/ 355 w 680"/>
                <a:gd name="T13" fmla="*/ 336 h 794"/>
                <a:gd name="T14" fmla="*/ 369 w 680"/>
                <a:gd name="T15" fmla="*/ 253 h 794"/>
                <a:gd name="T16" fmla="*/ 356 w 680"/>
                <a:gd name="T17" fmla="*/ 169 h 794"/>
                <a:gd name="T18" fmla="*/ 432 w 680"/>
                <a:gd name="T19" fmla="*/ 140 h 794"/>
                <a:gd name="T20" fmla="*/ 461 w 680"/>
                <a:gd name="T21" fmla="*/ 128 h 794"/>
                <a:gd name="T22" fmla="*/ 573 w 680"/>
                <a:gd name="T23" fmla="*/ 215 h 794"/>
                <a:gd name="T24" fmla="*/ 573 w 680"/>
                <a:gd name="T25" fmla="*/ 0 h 794"/>
                <a:gd name="T26" fmla="*/ 461 w 680"/>
                <a:gd name="T27" fmla="*/ 87 h 794"/>
                <a:gd name="T28" fmla="*/ 432 w 680"/>
                <a:gd name="T29" fmla="*/ 75 h 794"/>
                <a:gd name="T30" fmla="*/ 311 w 680"/>
                <a:gd name="T31" fmla="*/ 107 h 794"/>
                <a:gd name="T32" fmla="*/ 325 w 680"/>
                <a:gd name="T33" fmla="*/ 191 h 794"/>
                <a:gd name="T34" fmla="*/ 248 w 680"/>
                <a:gd name="T35" fmla="*/ 220 h 794"/>
                <a:gd name="T36" fmla="*/ 219 w 680"/>
                <a:gd name="T37" fmla="*/ 233 h 794"/>
                <a:gd name="T38" fmla="*/ 107 w 680"/>
                <a:gd name="T39" fmla="*/ 146 h 794"/>
                <a:gd name="T40" fmla="*/ 107 w 680"/>
                <a:gd name="T41" fmla="*/ 360 h 794"/>
                <a:gd name="T42" fmla="*/ 219 w 680"/>
                <a:gd name="T43" fmla="*/ 273 h 794"/>
                <a:gd name="T44" fmla="*/ 248 w 680"/>
                <a:gd name="T45" fmla="*/ 286 h 794"/>
                <a:gd name="T46" fmla="*/ 324 w 680"/>
                <a:gd name="T47" fmla="*/ 315 h 794"/>
                <a:gd name="T48" fmla="*/ 311 w 680"/>
                <a:gd name="T49" fmla="*/ 397 h 794"/>
                <a:gd name="T50" fmla="*/ 325 w 680"/>
                <a:gd name="T51" fmla="*/ 481 h 794"/>
                <a:gd name="T52" fmla="*/ 248 w 680"/>
                <a:gd name="T53" fmla="*/ 510 h 794"/>
                <a:gd name="T54" fmla="*/ 219 w 680"/>
                <a:gd name="T55" fmla="*/ 522 h 794"/>
                <a:gd name="T56" fmla="*/ 107 w 680"/>
                <a:gd name="T57" fmla="*/ 435 h 794"/>
                <a:gd name="T58" fmla="*/ 107 w 680"/>
                <a:gd name="T59" fmla="*/ 649 h 794"/>
                <a:gd name="T60" fmla="*/ 219 w 680"/>
                <a:gd name="T61" fmla="*/ 562 h 794"/>
                <a:gd name="T62" fmla="*/ 248 w 680"/>
                <a:gd name="T63" fmla="*/ 575 h 794"/>
                <a:gd name="T64" fmla="*/ 324 w 680"/>
                <a:gd name="T65" fmla="*/ 604 h 794"/>
                <a:gd name="T66" fmla="*/ 311 w 680"/>
                <a:gd name="T67" fmla="*/ 687 h 794"/>
                <a:gd name="T68" fmla="*/ 432 w 680"/>
                <a:gd name="T69" fmla="*/ 719 h 794"/>
                <a:gd name="T70" fmla="*/ 461 w 680"/>
                <a:gd name="T71" fmla="*/ 707 h 794"/>
                <a:gd name="T72" fmla="*/ 573 w 680"/>
                <a:gd name="T73" fmla="*/ 794 h 794"/>
                <a:gd name="T74" fmla="*/ 573 w 680"/>
                <a:gd name="T75" fmla="*/ 580 h 794"/>
                <a:gd name="T76" fmla="*/ 461 w 680"/>
                <a:gd name="T77" fmla="*/ 667 h 794"/>
                <a:gd name="T78" fmla="*/ 432 w 680"/>
                <a:gd name="T79" fmla="*/ 654 h 794"/>
                <a:gd name="T80" fmla="*/ 355 w 680"/>
                <a:gd name="T81" fmla="*/ 625 h 794"/>
                <a:gd name="T82" fmla="*/ 369 w 680"/>
                <a:gd name="T83" fmla="*/ 542 h 794"/>
                <a:gd name="T84" fmla="*/ 356 w 680"/>
                <a:gd name="T85" fmla="*/ 45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0" h="794">
                  <a:moveTo>
                    <a:pt x="376" y="462"/>
                  </a:moveTo>
                  <a:cubicBezTo>
                    <a:pt x="400" y="462"/>
                    <a:pt x="421" y="449"/>
                    <a:pt x="432" y="430"/>
                  </a:cubicBezTo>
                  <a:cubicBezTo>
                    <a:pt x="432" y="430"/>
                    <a:pt x="439" y="417"/>
                    <a:pt x="445" y="417"/>
                  </a:cubicBezTo>
                  <a:cubicBezTo>
                    <a:pt x="461" y="417"/>
                    <a:pt x="461" y="417"/>
                    <a:pt x="461" y="417"/>
                  </a:cubicBezTo>
                  <a:cubicBezTo>
                    <a:pt x="468" y="417"/>
                    <a:pt x="472" y="434"/>
                    <a:pt x="472" y="434"/>
                  </a:cubicBezTo>
                  <a:cubicBezTo>
                    <a:pt x="487" y="475"/>
                    <a:pt x="527" y="504"/>
                    <a:pt x="573" y="504"/>
                  </a:cubicBezTo>
                  <a:cubicBezTo>
                    <a:pt x="632" y="504"/>
                    <a:pt x="680" y="456"/>
                    <a:pt x="680" y="397"/>
                  </a:cubicBezTo>
                  <a:cubicBezTo>
                    <a:pt x="680" y="338"/>
                    <a:pt x="632" y="290"/>
                    <a:pt x="573" y="290"/>
                  </a:cubicBezTo>
                  <a:cubicBezTo>
                    <a:pt x="527" y="290"/>
                    <a:pt x="487" y="319"/>
                    <a:pt x="472" y="361"/>
                  </a:cubicBezTo>
                  <a:cubicBezTo>
                    <a:pt x="472" y="361"/>
                    <a:pt x="468" y="377"/>
                    <a:pt x="461" y="377"/>
                  </a:cubicBezTo>
                  <a:cubicBezTo>
                    <a:pt x="445" y="377"/>
                    <a:pt x="445" y="377"/>
                    <a:pt x="445" y="377"/>
                  </a:cubicBezTo>
                  <a:cubicBezTo>
                    <a:pt x="439" y="377"/>
                    <a:pt x="432" y="365"/>
                    <a:pt x="432" y="365"/>
                  </a:cubicBezTo>
                  <a:cubicBezTo>
                    <a:pt x="421" y="345"/>
                    <a:pt x="400" y="332"/>
                    <a:pt x="376" y="332"/>
                  </a:cubicBezTo>
                  <a:cubicBezTo>
                    <a:pt x="369" y="332"/>
                    <a:pt x="362" y="334"/>
                    <a:pt x="355" y="336"/>
                  </a:cubicBezTo>
                  <a:cubicBezTo>
                    <a:pt x="340" y="307"/>
                    <a:pt x="340" y="307"/>
                    <a:pt x="340" y="307"/>
                  </a:cubicBezTo>
                  <a:cubicBezTo>
                    <a:pt x="358" y="295"/>
                    <a:pt x="369" y="276"/>
                    <a:pt x="369" y="253"/>
                  </a:cubicBezTo>
                  <a:cubicBezTo>
                    <a:pt x="369" y="231"/>
                    <a:pt x="358" y="211"/>
                    <a:pt x="341" y="199"/>
                  </a:cubicBezTo>
                  <a:cubicBezTo>
                    <a:pt x="356" y="169"/>
                    <a:pt x="356" y="169"/>
                    <a:pt x="356" y="169"/>
                  </a:cubicBezTo>
                  <a:cubicBezTo>
                    <a:pt x="362" y="171"/>
                    <a:pt x="369" y="172"/>
                    <a:pt x="376" y="172"/>
                  </a:cubicBezTo>
                  <a:cubicBezTo>
                    <a:pt x="400" y="172"/>
                    <a:pt x="421" y="160"/>
                    <a:pt x="432" y="140"/>
                  </a:cubicBezTo>
                  <a:cubicBezTo>
                    <a:pt x="432" y="140"/>
                    <a:pt x="439" y="128"/>
                    <a:pt x="445" y="128"/>
                  </a:cubicBezTo>
                  <a:cubicBezTo>
                    <a:pt x="461" y="128"/>
                    <a:pt x="461" y="128"/>
                    <a:pt x="461" y="128"/>
                  </a:cubicBezTo>
                  <a:cubicBezTo>
                    <a:pt x="468" y="128"/>
                    <a:pt x="472" y="144"/>
                    <a:pt x="472" y="144"/>
                  </a:cubicBezTo>
                  <a:cubicBezTo>
                    <a:pt x="487" y="185"/>
                    <a:pt x="527" y="215"/>
                    <a:pt x="573" y="215"/>
                  </a:cubicBezTo>
                  <a:cubicBezTo>
                    <a:pt x="632" y="215"/>
                    <a:pt x="680" y="167"/>
                    <a:pt x="680" y="107"/>
                  </a:cubicBezTo>
                  <a:cubicBezTo>
                    <a:pt x="680" y="48"/>
                    <a:pt x="632" y="0"/>
                    <a:pt x="573" y="0"/>
                  </a:cubicBezTo>
                  <a:cubicBezTo>
                    <a:pt x="527" y="0"/>
                    <a:pt x="487" y="30"/>
                    <a:pt x="472" y="71"/>
                  </a:cubicBezTo>
                  <a:cubicBezTo>
                    <a:pt x="472" y="71"/>
                    <a:pt x="468" y="87"/>
                    <a:pt x="461" y="87"/>
                  </a:cubicBezTo>
                  <a:cubicBezTo>
                    <a:pt x="445" y="87"/>
                    <a:pt x="445" y="87"/>
                    <a:pt x="445" y="87"/>
                  </a:cubicBezTo>
                  <a:cubicBezTo>
                    <a:pt x="439" y="87"/>
                    <a:pt x="432" y="75"/>
                    <a:pt x="432" y="75"/>
                  </a:cubicBezTo>
                  <a:cubicBezTo>
                    <a:pt x="421" y="55"/>
                    <a:pt x="400" y="42"/>
                    <a:pt x="376" y="42"/>
                  </a:cubicBezTo>
                  <a:cubicBezTo>
                    <a:pt x="340" y="42"/>
                    <a:pt x="311" y="72"/>
                    <a:pt x="311" y="107"/>
                  </a:cubicBezTo>
                  <a:cubicBezTo>
                    <a:pt x="311" y="130"/>
                    <a:pt x="322" y="150"/>
                    <a:pt x="340" y="162"/>
                  </a:cubicBezTo>
                  <a:cubicBezTo>
                    <a:pt x="325" y="191"/>
                    <a:pt x="325" y="191"/>
                    <a:pt x="325" y="191"/>
                  </a:cubicBezTo>
                  <a:cubicBezTo>
                    <a:pt x="318" y="189"/>
                    <a:pt x="311" y="188"/>
                    <a:pt x="304" y="188"/>
                  </a:cubicBezTo>
                  <a:cubicBezTo>
                    <a:pt x="280" y="188"/>
                    <a:pt x="259" y="201"/>
                    <a:pt x="248" y="220"/>
                  </a:cubicBezTo>
                  <a:cubicBezTo>
                    <a:pt x="248" y="220"/>
                    <a:pt x="242" y="233"/>
                    <a:pt x="235" y="233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12" y="233"/>
                    <a:pt x="208" y="216"/>
                    <a:pt x="208" y="216"/>
                  </a:cubicBezTo>
                  <a:cubicBezTo>
                    <a:pt x="193" y="175"/>
                    <a:pt x="154" y="146"/>
                    <a:pt x="107" y="146"/>
                  </a:cubicBezTo>
                  <a:cubicBezTo>
                    <a:pt x="48" y="146"/>
                    <a:pt x="0" y="194"/>
                    <a:pt x="0" y="253"/>
                  </a:cubicBezTo>
                  <a:cubicBezTo>
                    <a:pt x="0" y="312"/>
                    <a:pt x="48" y="360"/>
                    <a:pt x="107" y="360"/>
                  </a:cubicBezTo>
                  <a:cubicBezTo>
                    <a:pt x="154" y="360"/>
                    <a:pt x="193" y="331"/>
                    <a:pt x="208" y="290"/>
                  </a:cubicBezTo>
                  <a:cubicBezTo>
                    <a:pt x="208" y="290"/>
                    <a:pt x="212" y="273"/>
                    <a:pt x="219" y="273"/>
                  </a:cubicBezTo>
                  <a:cubicBezTo>
                    <a:pt x="235" y="273"/>
                    <a:pt x="235" y="273"/>
                    <a:pt x="235" y="273"/>
                  </a:cubicBezTo>
                  <a:cubicBezTo>
                    <a:pt x="242" y="273"/>
                    <a:pt x="248" y="286"/>
                    <a:pt x="248" y="286"/>
                  </a:cubicBezTo>
                  <a:cubicBezTo>
                    <a:pt x="259" y="305"/>
                    <a:pt x="280" y="318"/>
                    <a:pt x="304" y="318"/>
                  </a:cubicBezTo>
                  <a:cubicBezTo>
                    <a:pt x="311" y="318"/>
                    <a:pt x="318" y="317"/>
                    <a:pt x="324" y="315"/>
                  </a:cubicBezTo>
                  <a:cubicBezTo>
                    <a:pt x="339" y="344"/>
                    <a:pt x="339" y="344"/>
                    <a:pt x="339" y="344"/>
                  </a:cubicBezTo>
                  <a:cubicBezTo>
                    <a:pt x="322" y="356"/>
                    <a:pt x="311" y="375"/>
                    <a:pt x="311" y="397"/>
                  </a:cubicBezTo>
                  <a:cubicBezTo>
                    <a:pt x="311" y="420"/>
                    <a:pt x="322" y="440"/>
                    <a:pt x="340" y="451"/>
                  </a:cubicBezTo>
                  <a:cubicBezTo>
                    <a:pt x="325" y="481"/>
                    <a:pt x="325" y="481"/>
                    <a:pt x="325" y="481"/>
                  </a:cubicBezTo>
                  <a:cubicBezTo>
                    <a:pt x="318" y="479"/>
                    <a:pt x="311" y="477"/>
                    <a:pt x="304" y="477"/>
                  </a:cubicBezTo>
                  <a:cubicBezTo>
                    <a:pt x="280" y="477"/>
                    <a:pt x="259" y="490"/>
                    <a:pt x="248" y="510"/>
                  </a:cubicBezTo>
                  <a:cubicBezTo>
                    <a:pt x="248" y="510"/>
                    <a:pt x="242" y="522"/>
                    <a:pt x="235" y="522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12" y="522"/>
                    <a:pt x="208" y="506"/>
                    <a:pt x="208" y="506"/>
                  </a:cubicBezTo>
                  <a:cubicBezTo>
                    <a:pt x="193" y="464"/>
                    <a:pt x="154" y="435"/>
                    <a:pt x="107" y="435"/>
                  </a:cubicBezTo>
                  <a:cubicBezTo>
                    <a:pt x="48" y="435"/>
                    <a:pt x="0" y="483"/>
                    <a:pt x="0" y="542"/>
                  </a:cubicBezTo>
                  <a:cubicBezTo>
                    <a:pt x="0" y="602"/>
                    <a:pt x="48" y="649"/>
                    <a:pt x="107" y="649"/>
                  </a:cubicBezTo>
                  <a:cubicBezTo>
                    <a:pt x="154" y="649"/>
                    <a:pt x="193" y="620"/>
                    <a:pt x="208" y="579"/>
                  </a:cubicBezTo>
                  <a:cubicBezTo>
                    <a:pt x="208" y="579"/>
                    <a:pt x="212" y="562"/>
                    <a:pt x="219" y="562"/>
                  </a:cubicBezTo>
                  <a:cubicBezTo>
                    <a:pt x="235" y="562"/>
                    <a:pt x="235" y="562"/>
                    <a:pt x="235" y="562"/>
                  </a:cubicBezTo>
                  <a:cubicBezTo>
                    <a:pt x="242" y="562"/>
                    <a:pt x="248" y="575"/>
                    <a:pt x="248" y="575"/>
                  </a:cubicBezTo>
                  <a:cubicBezTo>
                    <a:pt x="259" y="594"/>
                    <a:pt x="280" y="607"/>
                    <a:pt x="304" y="607"/>
                  </a:cubicBezTo>
                  <a:cubicBezTo>
                    <a:pt x="311" y="607"/>
                    <a:pt x="318" y="606"/>
                    <a:pt x="324" y="604"/>
                  </a:cubicBezTo>
                  <a:cubicBezTo>
                    <a:pt x="339" y="633"/>
                    <a:pt x="339" y="633"/>
                    <a:pt x="339" y="633"/>
                  </a:cubicBezTo>
                  <a:cubicBezTo>
                    <a:pt x="322" y="645"/>
                    <a:pt x="311" y="665"/>
                    <a:pt x="311" y="687"/>
                  </a:cubicBezTo>
                  <a:cubicBezTo>
                    <a:pt x="311" y="723"/>
                    <a:pt x="340" y="752"/>
                    <a:pt x="376" y="752"/>
                  </a:cubicBezTo>
                  <a:cubicBezTo>
                    <a:pt x="400" y="752"/>
                    <a:pt x="421" y="739"/>
                    <a:pt x="432" y="719"/>
                  </a:cubicBezTo>
                  <a:cubicBezTo>
                    <a:pt x="432" y="719"/>
                    <a:pt x="439" y="707"/>
                    <a:pt x="445" y="707"/>
                  </a:cubicBezTo>
                  <a:cubicBezTo>
                    <a:pt x="461" y="707"/>
                    <a:pt x="461" y="707"/>
                    <a:pt x="461" y="707"/>
                  </a:cubicBezTo>
                  <a:cubicBezTo>
                    <a:pt x="468" y="707"/>
                    <a:pt x="472" y="723"/>
                    <a:pt x="472" y="723"/>
                  </a:cubicBezTo>
                  <a:cubicBezTo>
                    <a:pt x="487" y="764"/>
                    <a:pt x="527" y="794"/>
                    <a:pt x="573" y="794"/>
                  </a:cubicBezTo>
                  <a:cubicBezTo>
                    <a:pt x="632" y="794"/>
                    <a:pt x="680" y="746"/>
                    <a:pt x="680" y="687"/>
                  </a:cubicBezTo>
                  <a:cubicBezTo>
                    <a:pt x="680" y="628"/>
                    <a:pt x="632" y="580"/>
                    <a:pt x="573" y="580"/>
                  </a:cubicBezTo>
                  <a:cubicBezTo>
                    <a:pt x="527" y="580"/>
                    <a:pt x="487" y="609"/>
                    <a:pt x="472" y="650"/>
                  </a:cubicBezTo>
                  <a:cubicBezTo>
                    <a:pt x="472" y="650"/>
                    <a:pt x="468" y="667"/>
                    <a:pt x="461" y="667"/>
                  </a:cubicBezTo>
                  <a:cubicBezTo>
                    <a:pt x="445" y="667"/>
                    <a:pt x="445" y="667"/>
                    <a:pt x="445" y="667"/>
                  </a:cubicBezTo>
                  <a:cubicBezTo>
                    <a:pt x="439" y="667"/>
                    <a:pt x="432" y="654"/>
                    <a:pt x="432" y="654"/>
                  </a:cubicBezTo>
                  <a:cubicBezTo>
                    <a:pt x="421" y="635"/>
                    <a:pt x="400" y="622"/>
                    <a:pt x="376" y="622"/>
                  </a:cubicBezTo>
                  <a:cubicBezTo>
                    <a:pt x="369" y="622"/>
                    <a:pt x="361" y="623"/>
                    <a:pt x="355" y="625"/>
                  </a:cubicBezTo>
                  <a:cubicBezTo>
                    <a:pt x="340" y="596"/>
                    <a:pt x="340" y="596"/>
                    <a:pt x="340" y="596"/>
                  </a:cubicBezTo>
                  <a:cubicBezTo>
                    <a:pt x="358" y="585"/>
                    <a:pt x="369" y="565"/>
                    <a:pt x="369" y="542"/>
                  </a:cubicBezTo>
                  <a:cubicBezTo>
                    <a:pt x="369" y="520"/>
                    <a:pt x="358" y="500"/>
                    <a:pt x="341" y="489"/>
                  </a:cubicBezTo>
                  <a:cubicBezTo>
                    <a:pt x="356" y="459"/>
                    <a:pt x="356" y="459"/>
                    <a:pt x="356" y="459"/>
                  </a:cubicBezTo>
                  <a:cubicBezTo>
                    <a:pt x="362" y="461"/>
                    <a:pt x="369" y="462"/>
                    <a:pt x="376" y="46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outerShdw blurRad="279400" dist="2540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椭圆 10"/>
            <p:cNvSpPr/>
            <p:nvPr/>
          </p:nvSpPr>
          <p:spPr>
            <a:xfrm>
              <a:off x="5915761" y="1830010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FD6753">
                    <a:shade val="67500"/>
                    <a:satMod val="115000"/>
                  </a:srgbClr>
                </a:gs>
                <a:gs pos="100000">
                  <a:srgbClr val="FF8C7D"/>
                </a:gs>
              </a:gsLst>
              <a:lin ang="2700000" scaled="1"/>
              <a:tileRect/>
            </a:gradFill>
            <a:ln w="28575">
              <a:solidFill>
                <a:srgbClr val="FD6753"/>
              </a:solidFill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椭圆 10"/>
            <p:cNvSpPr/>
            <p:nvPr/>
          </p:nvSpPr>
          <p:spPr>
            <a:xfrm>
              <a:off x="5915761" y="3623374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FCCB43">
                    <a:shade val="67500"/>
                    <a:satMod val="115000"/>
                  </a:srgbClr>
                </a:gs>
                <a:gs pos="100000">
                  <a:srgbClr val="FFDD61"/>
                </a:gs>
              </a:gsLst>
              <a:lin ang="2700000" scaled="1"/>
              <a:tileRect/>
            </a:gradFill>
            <a:ln w="28575">
              <a:solidFill>
                <a:srgbClr val="FCCB43"/>
              </a:solidFill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椭圆 10"/>
            <p:cNvSpPr/>
            <p:nvPr/>
          </p:nvSpPr>
          <p:spPr>
            <a:xfrm>
              <a:off x="5915761" y="5416738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shade val="30000"/>
                    <a:satMod val="115000"/>
                  </a:srgbClr>
                </a:gs>
                <a:gs pos="100000">
                  <a:srgbClr val="7030A0">
                    <a:shade val="67500"/>
                    <a:satMod val="115000"/>
                  </a:srgbClr>
                </a:gs>
              </a:gsLst>
              <a:lin ang="2700000" scaled="1"/>
              <a:tileRect/>
            </a:gradFill>
            <a:ln w="28575">
              <a:solidFill>
                <a:srgbClr val="7030A0"/>
              </a:solidFill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469598" y="2726692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91E3DE">
                    <a:shade val="67500"/>
                    <a:satMod val="115000"/>
                  </a:srgbClr>
                </a:gs>
                <a:gs pos="100000">
                  <a:srgbClr val="A1EDE8"/>
                </a:gs>
              </a:gsLst>
              <a:lin ang="2700000" scaled="1"/>
              <a:tileRect/>
            </a:gradFill>
            <a:ln w="28575">
              <a:solidFill>
                <a:srgbClr val="91E3DE"/>
              </a:solidFill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椭圆 10"/>
            <p:cNvSpPr/>
            <p:nvPr/>
          </p:nvSpPr>
          <p:spPr>
            <a:xfrm>
              <a:off x="5469598" y="4520056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92D050">
                    <a:shade val="67500"/>
                    <a:satMod val="115000"/>
                  </a:srgbClr>
                </a:gs>
                <a:gs pos="100000">
                  <a:srgbClr val="ACE270"/>
                </a:gs>
              </a:gsLst>
              <a:lin ang="2700000" scaled="1"/>
              <a:tileRect/>
            </a:gradFill>
            <a:ln w="28575">
              <a:solidFill>
                <a:srgbClr val="92D050"/>
              </a:solidFill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椭圆 60"/>
            <p:cNvSpPr/>
            <p:nvPr/>
          </p:nvSpPr>
          <p:spPr>
            <a:xfrm>
              <a:off x="6933333" y="1623165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椭圆 60"/>
            <p:cNvSpPr/>
            <p:nvPr/>
          </p:nvSpPr>
          <p:spPr>
            <a:xfrm>
              <a:off x="4061179" y="2519847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椭圆 60"/>
            <p:cNvSpPr/>
            <p:nvPr/>
          </p:nvSpPr>
          <p:spPr>
            <a:xfrm>
              <a:off x="4061179" y="4313211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椭圆 60"/>
            <p:cNvSpPr/>
            <p:nvPr/>
          </p:nvSpPr>
          <p:spPr>
            <a:xfrm>
              <a:off x="6933333" y="3416529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椭圆 60"/>
            <p:cNvSpPr/>
            <p:nvPr/>
          </p:nvSpPr>
          <p:spPr>
            <a:xfrm>
              <a:off x="6933333" y="5208630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46169" y="1873884"/>
              <a:ext cx="573371" cy="518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953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GB" sz="2953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00006" y="2772979"/>
              <a:ext cx="573371" cy="518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953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GB" sz="2953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50067" y="3667391"/>
              <a:ext cx="573371" cy="518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953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GB" sz="2953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00005" y="4561033"/>
              <a:ext cx="573371" cy="518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953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GB" sz="2953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46169" y="5459349"/>
              <a:ext cx="573371" cy="518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953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  <a:endParaRPr lang="en-GB" sz="2953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218010" y="3696289"/>
              <a:ext cx="464344" cy="465138"/>
              <a:chOff x="7287419" y="3505994"/>
              <a:chExt cx="464344" cy="465138"/>
            </a:xfrm>
            <a:solidFill>
              <a:schemeClr val="tx1"/>
            </a:solidFill>
          </p:grpSpPr>
          <p:sp>
            <p:nvSpPr>
              <p:cNvPr id="25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7242406" y="5488787"/>
              <a:ext cx="406400" cy="464344"/>
              <a:chOff x="9174163" y="2577307"/>
              <a:chExt cx="406400" cy="464344"/>
            </a:xfrm>
            <a:solidFill>
              <a:schemeClr val="tx1"/>
            </a:solidFill>
          </p:grpSpPr>
          <p:sp>
            <p:nvSpPr>
              <p:cNvPr id="32" name="AutoShape 48"/>
              <p:cNvSpPr>
                <a:spLocks/>
              </p:cNvSpPr>
              <p:nvPr/>
            </p:nvSpPr>
            <p:spPr bwMode="auto">
              <a:xfrm>
                <a:off x="9174163" y="2577307"/>
                <a:ext cx="406400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AutoShape 49"/>
              <p:cNvSpPr>
                <a:spLocks/>
              </p:cNvSpPr>
              <p:nvPr/>
            </p:nvSpPr>
            <p:spPr bwMode="auto">
              <a:xfrm>
                <a:off x="9493250" y="2940050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AutoShape 50"/>
              <p:cNvSpPr>
                <a:spLocks/>
              </p:cNvSpPr>
              <p:nvPr/>
            </p:nvSpPr>
            <p:spPr bwMode="auto">
              <a:xfrm>
                <a:off x="9493250" y="2852738"/>
                <a:ext cx="29369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AutoShape 51"/>
              <p:cNvSpPr>
                <a:spLocks/>
              </p:cNvSpPr>
              <p:nvPr/>
            </p:nvSpPr>
            <p:spPr bwMode="auto">
              <a:xfrm>
                <a:off x="9493250" y="2765425"/>
                <a:ext cx="29369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7213434" y="1897172"/>
              <a:ext cx="464344" cy="464344"/>
              <a:chOff x="7287419" y="2577307"/>
              <a:chExt cx="464344" cy="464344"/>
            </a:xfrm>
            <a:solidFill>
              <a:schemeClr val="tx1"/>
            </a:solidFill>
          </p:grpSpPr>
          <p:sp>
            <p:nvSpPr>
              <p:cNvPr id="37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4356020" y="2807338"/>
              <a:ext cx="434975" cy="464344"/>
              <a:chOff x="9159875" y="1647825"/>
              <a:chExt cx="434975" cy="464344"/>
            </a:xfrm>
            <a:solidFill>
              <a:schemeClr val="tx1"/>
            </a:solidFill>
          </p:grpSpPr>
          <p:sp>
            <p:nvSpPr>
              <p:cNvPr id="4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4338328" y="4641271"/>
              <a:ext cx="464344" cy="362744"/>
              <a:chOff x="2581275" y="1710532"/>
              <a:chExt cx="464344" cy="362744"/>
            </a:xfrm>
            <a:solidFill>
              <a:schemeClr val="tx1"/>
            </a:solidFill>
          </p:grpSpPr>
          <p:sp>
            <p:nvSpPr>
              <p:cNvPr id="45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2953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8932158" y="1446511"/>
            <a:ext cx="3037247" cy="1172183"/>
            <a:chOff x="8614471" y="2530559"/>
            <a:chExt cx="3234236" cy="1111540"/>
          </a:xfrm>
        </p:grpSpPr>
        <p:sp>
          <p:nvSpPr>
            <p:cNvPr id="54" name="TextBox 53"/>
            <p:cNvSpPr txBox="1"/>
            <p:nvPr/>
          </p:nvSpPr>
          <p:spPr>
            <a:xfrm>
              <a:off x="8614471" y="2530559"/>
              <a:ext cx="1671465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614471" y="2924503"/>
              <a:ext cx="323423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8932158" y="3329438"/>
            <a:ext cx="3037247" cy="1186946"/>
            <a:chOff x="8614471" y="2516559"/>
            <a:chExt cx="3234236" cy="1125540"/>
          </a:xfrm>
        </p:grpSpPr>
        <p:sp>
          <p:nvSpPr>
            <p:cNvPr id="57" name="TextBox 56"/>
            <p:cNvSpPr txBox="1"/>
            <p:nvPr/>
          </p:nvSpPr>
          <p:spPr>
            <a:xfrm>
              <a:off x="8614471" y="2516559"/>
              <a:ext cx="1671465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614471" y="2924503"/>
              <a:ext cx="323423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8932158" y="5240404"/>
            <a:ext cx="3037247" cy="1165853"/>
            <a:chOff x="8614471" y="2536561"/>
            <a:chExt cx="3234236" cy="1105538"/>
          </a:xfrm>
        </p:grpSpPr>
        <p:sp>
          <p:nvSpPr>
            <p:cNvPr id="60" name="TextBox 59"/>
            <p:cNvSpPr txBox="1"/>
            <p:nvPr/>
          </p:nvSpPr>
          <p:spPr>
            <a:xfrm>
              <a:off x="8614471" y="2536561"/>
              <a:ext cx="1671465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614471" y="2924503"/>
              <a:ext cx="323423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031894" y="4270484"/>
            <a:ext cx="3053296" cy="1196400"/>
            <a:chOff x="8614471" y="2507594"/>
            <a:chExt cx="3234236" cy="1134505"/>
          </a:xfrm>
        </p:grpSpPr>
        <p:sp>
          <p:nvSpPr>
            <p:cNvPr id="63" name="TextBox 62"/>
            <p:cNvSpPr txBox="1"/>
            <p:nvPr/>
          </p:nvSpPr>
          <p:spPr>
            <a:xfrm>
              <a:off x="10186028" y="2507594"/>
              <a:ext cx="1662679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8614471" y="2924503"/>
              <a:ext cx="323423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031894" y="2397560"/>
            <a:ext cx="3053296" cy="1180956"/>
            <a:chOff x="8614471" y="2522239"/>
            <a:chExt cx="3234236" cy="1119860"/>
          </a:xfrm>
        </p:grpSpPr>
        <p:sp>
          <p:nvSpPr>
            <p:cNvPr id="69" name="TextBox 68"/>
            <p:cNvSpPr txBox="1"/>
            <p:nvPr/>
          </p:nvSpPr>
          <p:spPr>
            <a:xfrm>
              <a:off x="10186028" y="2522239"/>
              <a:ext cx="1662679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614471" y="2924503"/>
              <a:ext cx="323423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FCCB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5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2" y="2340468"/>
            <a:ext cx="12857163" cy="2551715"/>
            <a:chOff x="170694" y="177982"/>
            <a:chExt cx="3936003" cy="781165"/>
          </a:xfrm>
          <a:solidFill>
            <a:srgbClr val="FD482F"/>
          </a:solidFill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0"/>
            </a:xfrm>
            <a:prstGeom prst="rect">
              <a:avLst/>
            </a:prstGeom>
            <a:noFill/>
          </p:spPr>
          <p:txBody>
            <a:bodyPr wrap="square" lIns="96429" tIns="48214" rIns="96429" bIns="48214" rtlCol="0">
              <a:spAutoFit/>
            </a:bodyPr>
            <a:lstStyle/>
            <a:p>
              <a:r>
                <a:rPr lang="en-US" altLang="zh-CN" sz="11249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11249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8" name="TextBox 23"/>
          <p:cNvSpPr txBox="1"/>
          <p:nvPr/>
        </p:nvSpPr>
        <p:spPr>
          <a:xfrm>
            <a:off x="4746492" y="2392189"/>
            <a:ext cx="5087818" cy="1233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3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bg-BG" altLang="zh-CN" sz="63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4682681" y="3660548"/>
            <a:ext cx="2407667" cy="472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总体工作思路</a:t>
            </a:r>
            <a:endParaRPr lang="bg-BG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7362831" y="3660548"/>
            <a:ext cx="2407667" cy="472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具体目标规划</a:t>
            </a:r>
            <a:endParaRPr lang="bg-BG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4682681" y="4097162"/>
            <a:ext cx="2407667" cy="47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计划实施阶段</a:t>
            </a:r>
            <a:endParaRPr lang="bg-BG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7362831" y="4097162"/>
            <a:ext cx="2407667" cy="47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新年工作计划</a:t>
            </a:r>
            <a:endParaRPr lang="bg-BG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14304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5893646" y="5096390"/>
            <a:ext cx="1847524" cy="1362194"/>
            <a:chOff x="5220029" y="4672837"/>
            <a:chExt cx="1751943" cy="1291721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6096000" y="504797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7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7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5220029" y="504797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5220029" y="504797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220029" y="4672837"/>
              <a:ext cx="1751943" cy="756081"/>
            </a:xfrm>
            <a:custGeom>
              <a:avLst/>
              <a:gdLst>
                <a:gd name="T0" fmla="*/ 453 w 906"/>
                <a:gd name="T1" fmla="*/ 0 h 391"/>
                <a:gd name="T2" fmla="*/ 0 w 906"/>
                <a:gd name="T3" fmla="*/ 194 h 391"/>
                <a:gd name="T4" fmla="*/ 453 w 906"/>
                <a:gd name="T5" fmla="*/ 391 h 391"/>
                <a:gd name="T6" fmla="*/ 906 w 906"/>
                <a:gd name="T7" fmla="*/ 194 h 391"/>
                <a:gd name="T8" fmla="*/ 453 w 906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91">
                  <a:moveTo>
                    <a:pt x="453" y="0"/>
                  </a:moveTo>
                  <a:lnTo>
                    <a:pt x="0" y="194"/>
                  </a:lnTo>
                  <a:lnTo>
                    <a:pt x="453" y="391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5440472" y="5281957"/>
              <a:ext cx="353869" cy="444754"/>
            </a:xfrm>
            <a:custGeom>
              <a:avLst/>
              <a:gdLst>
                <a:gd name="T0" fmla="*/ 25 w 77"/>
                <a:gd name="T1" fmla="*/ 80 h 97"/>
                <a:gd name="T2" fmla="*/ 9 w 77"/>
                <a:gd name="T3" fmla="*/ 46 h 97"/>
                <a:gd name="T4" fmla="*/ 25 w 77"/>
                <a:gd name="T5" fmla="*/ 26 h 97"/>
                <a:gd name="T6" fmla="*/ 41 w 77"/>
                <a:gd name="T7" fmla="*/ 60 h 97"/>
                <a:gd name="T8" fmla="*/ 22 w 77"/>
                <a:gd name="T9" fmla="*/ 9 h 97"/>
                <a:gd name="T10" fmla="*/ 20 w 77"/>
                <a:gd name="T11" fmla="*/ 17 h 97"/>
                <a:gd name="T12" fmla="*/ 11 w 77"/>
                <a:gd name="T13" fmla="*/ 12 h 97"/>
                <a:gd name="T14" fmla="*/ 8 w 77"/>
                <a:gd name="T15" fmla="*/ 26 h 97"/>
                <a:gd name="T16" fmla="*/ 0 w 77"/>
                <a:gd name="T17" fmla="*/ 36 h 97"/>
                <a:gd name="T18" fmla="*/ 5 w 77"/>
                <a:gd name="T19" fmla="*/ 51 h 97"/>
                <a:gd name="T20" fmla="*/ 5 w 77"/>
                <a:gd name="T21" fmla="*/ 70 h 97"/>
                <a:gd name="T22" fmla="*/ 13 w 77"/>
                <a:gd name="T23" fmla="*/ 77 h 97"/>
                <a:gd name="T24" fmla="*/ 21 w 77"/>
                <a:gd name="T25" fmla="*/ 94 h 97"/>
                <a:gd name="T26" fmla="*/ 29 w 77"/>
                <a:gd name="T27" fmla="*/ 89 h 97"/>
                <a:gd name="T28" fmla="*/ 36 w 77"/>
                <a:gd name="T29" fmla="*/ 87 h 97"/>
                <a:gd name="T30" fmla="*/ 45 w 77"/>
                <a:gd name="T31" fmla="*/ 88 h 97"/>
                <a:gd name="T32" fmla="*/ 45 w 77"/>
                <a:gd name="T33" fmla="*/ 69 h 97"/>
                <a:gd name="T34" fmla="*/ 50 w 77"/>
                <a:gd name="T35" fmla="*/ 58 h 97"/>
                <a:gd name="T36" fmla="*/ 42 w 77"/>
                <a:gd name="T37" fmla="*/ 41 h 97"/>
                <a:gd name="T38" fmla="*/ 40 w 77"/>
                <a:gd name="T39" fmla="*/ 25 h 97"/>
                <a:gd name="T40" fmla="*/ 30 w 77"/>
                <a:gd name="T41" fmla="*/ 21 h 97"/>
                <a:gd name="T42" fmla="*/ 22 w 77"/>
                <a:gd name="T43" fmla="*/ 9 h 97"/>
                <a:gd name="T44" fmla="*/ 60 w 77"/>
                <a:gd name="T45" fmla="*/ 48 h 97"/>
                <a:gd name="T46" fmla="*/ 49 w 77"/>
                <a:gd name="T47" fmla="*/ 25 h 97"/>
                <a:gd name="T48" fmla="*/ 60 w 77"/>
                <a:gd name="T49" fmla="*/ 12 h 97"/>
                <a:gd name="T50" fmla="*/ 70 w 77"/>
                <a:gd name="T51" fmla="*/ 35 h 97"/>
                <a:gd name="T52" fmla="*/ 58 w 77"/>
                <a:gd name="T53" fmla="*/ 0 h 97"/>
                <a:gd name="T54" fmla="*/ 57 w 77"/>
                <a:gd name="T55" fmla="*/ 5 h 97"/>
                <a:gd name="T56" fmla="*/ 50 w 77"/>
                <a:gd name="T57" fmla="*/ 2 h 97"/>
                <a:gd name="T58" fmla="*/ 48 w 77"/>
                <a:gd name="T59" fmla="*/ 11 h 97"/>
                <a:gd name="T60" fmla="*/ 43 w 77"/>
                <a:gd name="T61" fmla="*/ 18 h 97"/>
                <a:gd name="T62" fmla="*/ 46 w 77"/>
                <a:gd name="T63" fmla="*/ 28 h 97"/>
                <a:gd name="T64" fmla="*/ 46 w 77"/>
                <a:gd name="T65" fmla="*/ 41 h 97"/>
                <a:gd name="T66" fmla="*/ 52 w 77"/>
                <a:gd name="T67" fmla="*/ 46 h 97"/>
                <a:gd name="T68" fmla="*/ 57 w 77"/>
                <a:gd name="T69" fmla="*/ 57 h 97"/>
                <a:gd name="T70" fmla="*/ 62 w 77"/>
                <a:gd name="T71" fmla="*/ 55 h 97"/>
                <a:gd name="T72" fmla="*/ 67 w 77"/>
                <a:gd name="T73" fmla="*/ 53 h 97"/>
                <a:gd name="T74" fmla="*/ 73 w 77"/>
                <a:gd name="T75" fmla="*/ 53 h 97"/>
                <a:gd name="T76" fmla="*/ 73 w 77"/>
                <a:gd name="T77" fmla="*/ 41 h 97"/>
                <a:gd name="T78" fmla="*/ 77 w 77"/>
                <a:gd name="T79" fmla="*/ 33 h 97"/>
                <a:gd name="T80" fmla="*/ 72 w 77"/>
                <a:gd name="T81" fmla="*/ 22 h 97"/>
                <a:gd name="T82" fmla="*/ 70 w 77"/>
                <a:gd name="T83" fmla="*/ 11 h 97"/>
                <a:gd name="T84" fmla="*/ 63 w 77"/>
                <a:gd name="T85" fmla="*/ 8 h 97"/>
                <a:gd name="T86" fmla="*/ 58 w 77"/>
                <a:gd name="T8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7" h="97">
                  <a:moveTo>
                    <a:pt x="29" y="81"/>
                  </a:moveTo>
                  <a:cubicBezTo>
                    <a:pt x="28" y="81"/>
                    <a:pt x="26" y="81"/>
                    <a:pt x="25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6" y="76"/>
                    <a:pt x="9" y="61"/>
                    <a:pt x="9" y="46"/>
                  </a:cubicBezTo>
                  <a:cubicBezTo>
                    <a:pt x="10" y="34"/>
                    <a:pt x="15" y="26"/>
                    <a:pt x="22" y="26"/>
                  </a:cubicBezTo>
                  <a:cubicBezTo>
                    <a:pt x="23" y="26"/>
                    <a:pt x="24" y="26"/>
                    <a:pt x="25" y="26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34" y="30"/>
                    <a:pt x="41" y="46"/>
                    <a:pt x="41" y="60"/>
                  </a:cubicBezTo>
                  <a:cubicBezTo>
                    <a:pt x="41" y="73"/>
                    <a:pt x="36" y="81"/>
                    <a:pt x="29" y="81"/>
                  </a:cubicBezTo>
                  <a:moveTo>
                    <a:pt x="22" y="9"/>
                  </a:moveTo>
                  <a:cubicBezTo>
                    <a:pt x="22" y="17"/>
                    <a:pt x="22" y="17"/>
                    <a:pt x="22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18" y="17"/>
                    <a:pt x="16" y="18"/>
                    <a:pt x="14" y="19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9"/>
                    <a:pt x="6" y="33"/>
                    <a:pt x="5" y="3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6"/>
                    <a:pt x="6" y="61"/>
                    <a:pt x="8" y="65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6" y="81"/>
                    <a:pt x="18" y="84"/>
                    <a:pt x="21" y="86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90"/>
                    <a:pt x="30" y="90"/>
                    <a:pt x="30" y="90"/>
                  </a:cubicBezTo>
                  <a:cubicBezTo>
                    <a:pt x="32" y="90"/>
                    <a:pt x="34" y="89"/>
                    <a:pt x="36" y="87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77"/>
                    <a:pt x="45" y="73"/>
                    <a:pt x="45" y="69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1"/>
                    <a:pt x="44" y="46"/>
                    <a:pt x="42" y="4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5" y="26"/>
                    <a:pt x="32" y="23"/>
                    <a:pt x="30" y="21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62" y="49"/>
                  </a:moveTo>
                  <a:cubicBezTo>
                    <a:pt x="61" y="49"/>
                    <a:pt x="61" y="49"/>
                    <a:pt x="60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54" y="46"/>
                    <a:pt x="49" y="35"/>
                    <a:pt x="49" y="25"/>
                  </a:cubicBezTo>
                  <a:cubicBezTo>
                    <a:pt x="49" y="17"/>
                    <a:pt x="53" y="11"/>
                    <a:pt x="57" y="11"/>
                  </a:cubicBezTo>
                  <a:cubicBezTo>
                    <a:pt x="58" y="11"/>
                    <a:pt x="59" y="11"/>
                    <a:pt x="60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6" y="14"/>
                    <a:pt x="71" y="25"/>
                    <a:pt x="70" y="35"/>
                  </a:cubicBezTo>
                  <a:cubicBezTo>
                    <a:pt x="70" y="43"/>
                    <a:pt x="67" y="49"/>
                    <a:pt x="62" y="49"/>
                  </a:cubicBezTo>
                  <a:moveTo>
                    <a:pt x="58" y="0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5" y="5"/>
                    <a:pt x="54" y="6"/>
                    <a:pt x="52" y="7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4"/>
                    <a:pt x="47" y="16"/>
                    <a:pt x="46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32"/>
                    <a:pt x="47" y="35"/>
                    <a:pt x="48" y="38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3" y="49"/>
                    <a:pt x="55" y="51"/>
                    <a:pt x="57" y="52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3" y="55"/>
                    <a:pt x="63" y="55"/>
                  </a:cubicBezTo>
                  <a:cubicBezTo>
                    <a:pt x="65" y="55"/>
                    <a:pt x="66" y="54"/>
                    <a:pt x="67" y="5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6"/>
                    <a:pt x="73" y="44"/>
                    <a:pt x="73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3" y="28"/>
                    <a:pt x="73" y="25"/>
                    <a:pt x="72" y="22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6" y="11"/>
                    <a:pt x="65" y="9"/>
                    <a:pt x="63" y="8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39495" y="3976865"/>
            <a:ext cx="1847524" cy="1360153"/>
            <a:chOff x="5220029" y="3611230"/>
            <a:chExt cx="1751943" cy="1289786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6096000" y="3986370"/>
              <a:ext cx="875972" cy="914646"/>
            </a:xfrm>
            <a:custGeom>
              <a:avLst/>
              <a:gdLst>
                <a:gd name="T0" fmla="*/ 453 w 453"/>
                <a:gd name="T1" fmla="*/ 0 h 473"/>
                <a:gd name="T2" fmla="*/ 0 w 453"/>
                <a:gd name="T3" fmla="*/ 194 h 473"/>
                <a:gd name="T4" fmla="*/ 0 w 453"/>
                <a:gd name="T5" fmla="*/ 473 h 473"/>
                <a:gd name="T6" fmla="*/ 453 w 453"/>
                <a:gd name="T7" fmla="*/ 277 h 473"/>
                <a:gd name="T8" fmla="*/ 453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453" y="0"/>
                  </a:moveTo>
                  <a:lnTo>
                    <a:pt x="0" y="194"/>
                  </a:lnTo>
                  <a:lnTo>
                    <a:pt x="0" y="473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CCB4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5220029" y="3986370"/>
              <a:ext cx="875972" cy="914646"/>
            </a:xfrm>
            <a:custGeom>
              <a:avLst/>
              <a:gdLst>
                <a:gd name="T0" fmla="*/ 0 w 453"/>
                <a:gd name="T1" fmla="*/ 0 h 473"/>
                <a:gd name="T2" fmla="*/ 453 w 453"/>
                <a:gd name="T3" fmla="*/ 194 h 473"/>
                <a:gd name="T4" fmla="*/ 453 w 453"/>
                <a:gd name="T5" fmla="*/ 473 h 473"/>
                <a:gd name="T6" fmla="*/ 0 w 453"/>
                <a:gd name="T7" fmla="*/ 277 h 473"/>
                <a:gd name="T8" fmla="*/ 0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0" y="0"/>
                  </a:moveTo>
                  <a:lnTo>
                    <a:pt x="453" y="194"/>
                  </a:lnTo>
                  <a:lnTo>
                    <a:pt x="453" y="473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CB4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5220029" y="361123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43"/>
            <p:cNvSpPr>
              <a:spLocks noEditPoints="1"/>
            </p:cNvSpPr>
            <p:nvPr/>
          </p:nvSpPr>
          <p:spPr bwMode="auto">
            <a:xfrm>
              <a:off x="5500417" y="4191343"/>
              <a:ext cx="320996" cy="485362"/>
            </a:xfrm>
            <a:custGeom>
              <a:avLst/>
              <a:gdLst>
                <a:gd name="T0" fmla="*/ 63 w 70"/>
                <a:gd name="T1" fmla="*/ 23 h 106"/>
                <a:gd name="T2" fmla="*/ 51 w 70"/>
                <a:gd name="T3" fmla="*/ 38 h 106"/>
                <a:gd name="T4" fmla="*/ 42 w 70"/>
                <a:gd name="T5" fmla="*/ 25 h 106"/>
                <a:gd name="T6" fmla="*/ 42 w 70"/>
                <a:gd name="T7" fmla="*/ 24 h 106"/>
                <a:gd name="T8" fmla="*/ 41 w 70"/>
                <a:gd name="T9" fmla="*/ 25 h 106"/>
                <a:gd name="T10" fmla="*/ 33 w 70"/>
                <a:gd name="T11" fmla="*/ 35 h 106"/>
                <a:gd name="T12" fmla="*/ 34 w 70"/>
                <a:gd name="T13" fmla="*/ 37 h 106"/>
                <a:gd name="T14" fmla="*/ 42 w 70"/>
                <a:gd name="T15" fmla="*/ 28 h 106"/>
                <a:gd name="T16" fmla="*/ 51 w 70"/>
                <a:gd name="T17" fmla="*/ 40 h 106"/>
                <a:gd name="T18" fmla="*/ 51 w 70"/>
                <a:gd name="T19" fmla="*/ 41 h 106"/>
                <a:gd name="T20" fmla="*/ 52 w 70"/>
                <a:gd name="T21" fmla="*/ 41 h 106"/>
                <a:gd name="T22" fmla="*/ 64 w 70"/>
                <a:gd name="T23" fmla="*/ 26 h 106"/>
                <a:gd name="T24" fmla="*/ 63 w 70"/>
                <a:gd name="T25" fmla="*/ 23 h 106"/>
                <a:gd name="T26" fmla="*/ 18 w 70"/>
                <a:gd name="T27" fmla="*/ 13 h 106"/>
                <a:gd name="T28" fmla="*/ 8 w 70"/>
                <a:gd name="T29" fmla="*/ 26 h 106"/>
                <a:gd name="T30" fmla="*/ 13 w 70"/>
                <a:gd name="T31" fmla="*/ 43 h 106"/>
                <a:gd name="T32" fmla="*/ 5 w 70"/>
                <a:gd name="T33" fmla="*/ 52 h 106"/>
                <a:gd name="T34" fmla="*/ 29 w 70"/>
                <a:gd name="T35" fmla="*/ 62 h 106"/>
                <a:gd name="T36" fmla="*/ 29 w 70"/>
                <a:gd name="T37" fmla="*/ 98 h 106"/>
                <a:gd name="T38" fmla="*/ 47 w 70"/>
                <a:gd name="T39" fmla="*/ 78 h 106"/>
                <a:gd name="T40" fmla="*/ 47 w 70"/>
                <a:gd name="T41" fmla="*/ 68 h 106"/>
                <a:gd name="T42" fmla="*/ 44 w 70"/>
                <a:gd name="T43" fmla="*/ 66 h 106"/>
                <a:gd name="T44" fmla="*/ 41 w 70"/>
                <a:gd name="T45" fmla="*/ 67 h 106"/>
                <a:gd name="T46" fmla="*/ 33 w 70"/>
                <a:gd name="T47" fmla="*/ 73 h 106"/>
                <a:gd name="T48" fmla="*/ 24 w 70"/>
                <a:gd name="T49" fmla="*/ 48 h 106"/>
                <a:gd name="T50" fmla="*/ 29 w 70"/>
                <a:gd name="T51" fmla="*/ 35 h 106"/>
                <a:gd name="T52" fmla="*/ 18 w 70"/>
                <a:gd name="T53" fmla="*/ 13 h 106"/>
                <a:gd name="T54" fmla="*/ 28 w 70"/>
                <a:gd name="T55" fmla="*/ 64 h 106"/>
                <a:gd name="T56" fmla="*/ 0 w 70"/>
                <a:gd name="T57" fmla="*/ 52 h 106"/>
                <a:gd name="T58" fmla="*/ 0 w 70"/>
                <a:gd name="T59" fmla="*/ 94 h 106"/>
                <a:gd name="T60" fmla="*/ 3 w 70"/>
                <a:gd name="T61" fmla="*/ 96 h 106"/>
                <a:gd name="T62" fmla="*/ 3 w 70"/>
                <a:gd name="T63" fmla="*/ 59 h 106"/>
                <a:gd name="T64" fmla="*/ 25 w 70"/>
                <a:gd name="T65" fmla="*/ 68 h 106"/>
                <a:gd name="T66" fmla="*/ 25 w 70"/>
                <a:gd name="T67" fmla="*/ 105 h 106"/>
                <a:gd name="T68" fmla="*/ 28 w 70"/>
                <a:gd name="T69" fmla="*/ 106 h 106"/>
                <a:gd name="T70" fmla="*/ 28 w 70"/>
                <a:gd name="T71" fmla="*/ 64 h 106"/>
                <a:gd name="T72" fmla="*/ 70 w 70"/>
                <a:gd name="T73" fmla="*/ 17 h 106"/>
                <a:gd name="T74" fmla="*/ 27 w 70"/>
                <a:gd name="T75" fmla="*/ 0 h 106"/>
                <a:gd name="T76" fmla="*/ 27 w 70"/>
                <a:gd name="T77" fmla="*/ 16 h 106"/>
                <a:gd name="T78" fmla="*/ 30 w 70"/>
                <a:gd name="T79" fmla="*/ 23 h 106"/>
                <a:gd name="T80" fmla="*/ 30 w 70"/>
                <a:gd name="T81" fmla="*/ 6 h 106"/>
                <a:gd name="T82" fmla="*/ 67 w 70"/>
                <a:gd name="T83" fmla="*/ 21 h 106"/>
                <a:gd name="T84" fmla="*/ 67 w 70"/>
                <a:gd name="T85" fmla="*/ 53 h 106"/>
                <a:gd name="T86" fmla="*/ 32 w 70"/>
                <a:gd name="T87" fmla="*/ 39 h 106"/>
                <a:gd name="T88" fmla="*/ 31 w 70"/>
                <a:gd name="T89" fmla="*/ 44 h 106"/>
                <a:gd name="T90" fmla="*/ 47 w 70"/>
                <a:gd name="T91" fmla="*/ 50 h 106"/>
                <a:gd name="T92" fmla="*/ 47 w 70"/>
                <a:gd name="T93" fmla="*/ 54 h 106"/>
                <a:gd name="T94" fmla="*/ 43 w 70"/>
                <a:gd name="T95" fmla="*/ 52 h 106"/>
                <a:gd name="T96" fmla="*/ 43 w 70"/>
                <a:gd name="T97" fmla="*/ 57 h 106"/>
                <a:gd name="T98" fmla="*/ 55 w 70"/>
                <a:gd name="T99" fmla="*/ 63 h 106"/>
                <a:gd name="T100" fmla="*/ 55 w 70"/>
                <a:gd name="T101" fmla="*/ 57 h 106"/>
                <a:gd name="T102" fmla="*/ 50 w 70"/>
                <a:gd name="T103" fmla="*/ 55 h 106"/>
                <a:gd name="T104" fmla="*/ 50 w 70"/>
                <a:gd name="T105" fmla="*/ 52 h 106"/>
                <a:gd name="T106" fmla="*/ 70 w 70"/>
                <a:gd name="T107" fmla="*/ 60 h 106"/>
                <a:gd name="T108" fmla="*/ 70 w 70"/>
                <a:gd name="T109" fmla="*/ 1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" h="106">
                  <a:moveTo>
                    <a:pt x="63" y="23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64" y="26"/>
                    <a:pt x="64" y="26"/>
                    <a:pt x="64" y="26"/>
                  </a:cubicBezTo>
                  <a:lnTo>
                    <a:pt x="63" y="23"/>
                  </a:lnTo>
                  <a:close/>
                  <a:moveTo>
                    <a:pt x="18" y="13"/>
                  </a:moveTo>
                  <a:cubicBezTo>
                    <a:pt x="13" y="10"/>
                    <a:pt x="8" y="16"/>
                    <a:pt x="8" y="26"/>
                  </a:cubicBezTo>
                  <a:cubicBezTo>
                    <a:pt x="8" y="33"/>
                    <a:pt x="10" y="39"/>
                    <a:pt x="13" y="43"/>
                  </a:cubicBezTo>
                  <a:cubicBezTo>
                    <a:pt x="10" y="45"/>
                    <a:pt x="7" y="48"/>
                    <a:pt x="5" y="52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49" y="76"/>
                    <a:pt x="48" y="72"/>
                    <a:pt x="47" y="68"/>
                  </a:cubicBezTo>
                  <a:cubicBezTo>
                    <a:pt x="46" y="67"/>
                    <a:pt x="45" y="66"/>
                    <a:pt x="44" y="66"/>
                  </a:cubicBezTo>
                  <a:cubicBezTo>
                    <a:pt x="43" y="65"/>
                    <a:pt x="42" y="65"/>
                    <a:pt x="41" y="67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2" y="65"/>
                    <a:pt x="29" y="56"/>
                    <a:pt x="24" y="48"/>
                  </a:cubicBezTo>
                  <a:cubicBezTo>
                    <a:pt x="27" y="46"/>
                    <a:pt x="29" y="41"/>
                    <a:pt x="29" y="35"/>
                  </a:cubicBezTo>
                  <a:cubicBezTo>
                    <a:pt x="29" y="25"/>
                    <a:pt x="24" y="15"/>
                    <a:pt x="18" y="13"/>
                  </a:cubicBezTo>
                  <a:close/>
                  <a:moveTo>
                    <a:pt x="28" y="64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8" y="106"/>
                    <a:pt x="28" y="106"/>
                    <a:pt x="28" y="106"/>
                  </a:cubicBezTo>
                  <a:lnTo>
                    <a:pt x="28" y="64"/>
                  </a:lnTo>
                  <a:close/>
                  <a:moveTo>
                    <a:pt x="70" y="17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8"/>
                    <a:pt x="29" y="21"/>
                    <a:pt x="30" y="2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40"/>
                    <a:pt x="31" y="42"/>
                    <a:pt x="31" y="44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70" y="60"/>
                    <a:pt x="70" y="60"/>
                    <a:pt x="70" y="60"/>
                  </a:cubicBezTo>
                  <a:lnTo>
                    <a:pt x="70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93646" y="2855298"/>
            <a:ext cx="1847524" cy="1362193"/>
            <a:chOff x="5220029" y="2547688"/>
            <a:chExt cx="1751943" cy="1291720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6096000" y="292282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1E3DE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220029" y="292282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E3DE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5220029" y="292282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220029" y="2547688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5523622" y="3106531"/>
              <a:ext cx="261051" cy="535638"/>
            </a:xfrm>
            <a:custGeom>
              <a:avLst/>
              <a:gdLst>
                <a:gd name="T0" fmla="*/ 42 w 57"/>
                <a:gd name="T1" fmla="*/ 64 h 117"/>
                <a:gd name="T2" fmla="*/ 43 w 57"/>
                <a:gd name="T3" fmla="*/ 68 h 117"/>
                <a:gd name="T4" fmla="*/ 42 w 57"/>
                <a:gd name="T5" fmla="*/ 71 h 117"/>
                <a:gd name="T6" fmla="*/ 33 w 57"/>
                <a:gd name="T7" fmla="*/ 83 h 117"/>
                <a:gd name="T8" fmla="*/ 32 w 57"/>
                <a:gd name="T9" fmla="*/ 85 h 117"/>
                <a:gd name="T10" fmla="*/ 30 w 57"/>
                <a:gd name="T11" fmla="*/ 83 h 117"/>
                <a:gd name="T12" fmla="*/ 28 w 57"/>
                <a:gd name="T13" fmla="*/ 81 h 117"/>
                <a:gd name="T14" fmla="*/ 29 w 57"/>
                <a:gd name="T15" fmla="*/ 92 h 117"/>
                <a:gd name="T16" fmla="*/ 30 w 57"/>
                <a:gd name="T17" fmla="*/ 92 h 117"/>
                <a:gd name="T18" fmla="*/ 32 w 57"/>
                <a:gd name="T19" fmla="*/ 91 h 117"/>
                <a:gd name="T20" fmla="*/ 33 w 57"/>
                <a:gd name="T21" fmla="*/ 94 h 117"/>
                <a:gd name="T22" fmla="*/ 51 w 57"/>
                <a:gd name="T23" fmla="*/ 117 h 117"/>
                <a:gd name="T24" fmla="*/ 57 w 57"/>
                <a:gd name="T25" fmla="*/ 109 h 117"/>
                <a:gd name="T26" fmla="*/ 48 w 57"/>
                <a:gd name="T27" fmla="*/ 74 h 117"/>
                <a:gd name="T28" fmla="*/ 48 w 57"/>
                <a:gd name="T29" fmla="*/ 70 h 117"/>
                <a:gd name="T30" fmla="*/ 45 w 57"/>
                <a:gd name="T31" fmla="*/ 60 h 117"/>
                <a:gd name="T32" fmla="*/ 11 w 57"/>
                <a:gd name="T33" fmla="*/ 46 h 117"/>
                <a:gd name="T34" fmla="*/ 9 w 57"/>
                <a:gd name="T35" fmla="*/ 54 h 117"/>
                <a:gd name="T36" fmla="*/ 9 w 57"/>
                <a:gd name="T37" fmla="*/ 58 h 117"/>
                <a:gd name="T38" fmla="*/ 0 w 57"/>
                <a:gd name="T39" fmla="*/ 54 h 117"/>
                <a:gd name="T40" fmla="*/ 0 w 57"/>
                <a:gd name="T41" fmla="*/ 70 h 117"/>
                <a:gd name="T42" fmla="*/ 1 w 57"/>
                <a:gd name="T43" fmla="*/ 70 h 117"/>
                <a:gd name="T44" fmla="*/ 3 w 57"/>
                <a:gd name="T45" fmla="*/ 69 h 117"/>
                <a:gd name="T46" fmla="*/ 8 w 57"/>
                <a:gd name="T47" fmla="*/ 78 h 117"/>
                <a:gd name="T48" fmla="*/ 4 w 57"/>
                <a:gd name="T49" fmla="*/ 84 h 117"/>
                <a:gd name="T50" fmla="*/ 1 w 57"/>
                <a:gd name="T51" fmla="*/ 80 h 117"/>
                <a:gd name="T52" fmla="*/ 0 w 57"/>
                <a:gd name="T53" fmla="*/ 80 h 117"/>
                <a:gd name="T54" fmla="*/ 0 w 57"/>
                <a:gd name="T55" fmla="*/ 85 h 117"/>
                <a:gd name="T56" fmla="*/ 24 w 57"/>
                <a:gd name="T57" fmla="*/ 106 h 117"/>
                <a:gd name="T58" fmla="*/ 24 w 57"/>
                <a:gd name="T59" fmla="*/ 89 h 117"/>
                <a:gd name="T60" fmla="*/ 23 w 57"/>
                <a:gd name="T61" fmla="*/ 89 h 117"/>
                <a:gd name="T62" fmla="*/ 21 w 57"/>
                <a:gd name="T63" fmla="*/ 90 h 117"/>
                <a:gd name="T64" fmla="*/ 16 w 57"/>
                <a:gd name="T65" fmla="*/ 81 h 117"/>
                <a:gd name="T66" fmla="*/ 20 w 57"/>
                <a:gd name="T67" fmla="*/ 76 h 117"/>
                <a:gd name="T68" fmla="*/ 23 w 57"/>
                <a:gd name="T69" fmla="*/ 79 h 117"/>
                <a:gd name="T70" fmla="*/ 24 w 57"/>
                <a:gd name="T71" fmla="*/ 80 h 117"/>
                <a:gd name="T72" fmla="*/ 24 w 57"/>
                <a:gd name="T73" fmla="*/ 64 h 117"/>
                <a:gd name="T74" fmla="*/ 14 w 57"/>
                <a:gd name="T75" fmla="*/ 57 h 117"/>
                <a:gd name="T76" fmla="*/ 15 w 57"/>
                <a:gd name="T77" fmla="*/ 53 h 117"/>
                <a:gd name="T78" fmla="*/ 11 w 57"/>
                <a:gd name="T79" fmla="*/ 46 h 117"/>
                <a:gd name="T80" fmla="*/ 0 w 57"/>
                <a:gd name="T81" fmla="*/ 8 h 117"/>
                <a:gd name="T82" fmla="*/ 9 w 57"/>
                <a:gd name="T83" fmla="*/ 43 h 117"/>
                <a:gd name="T84" fmla="*/ 9 w 57"/>
                <a:gd name="T85" fmla="*/ 41 h 117"/>
                <a:gd name="T86" fmla="*/ 8 w 57"/>
                <a:gd name="T87" fmla="*/ 35 h 117"/>
                <a:gd name="T88" fmla="*/ 12 w 57"/>
                <a:gd name="T89" fmla="*/ 30 h 117"/>
                <a:gd name="T90" fmla="*/ 15 w 57"/>
                <a:gd name="T91" fmla="*/ 42 h 117"/>
                <a:gd name="T92" fmla="*/ 15 w 57"/>
                <a:gd name="T93" fmla="*/ 45 h 117"/>
                <a:gd name="T94" fmla="*/ 24 w 57"/>
                <a:gd name="T95" fmla="*/ 49 h 117"/>
                <a:gd name="T96" fmla="*/ 24 w 57"/>
                <a:gd name="T97" fmla="*/ 33 h 117"/>
                <a:gd name="T98" fmla="*/ 23 w 57"/>
                <a:gd name="T99" fmla="*/ 33 h 117"/>
                <a:gd name="T100" fmla="*/ 21 w 57"/>
                <a:gd name="T101" fmla="*/ 34 h 117"/>
                <a:gd name="T102" fmla="*/ 16 w 57"/>
                <a:gd name="T103" fmla="*/ 25 h 117"/>
                <a:gd name="T104" fmla="*/ 20 w 57"/>
                <a:gd name="T105" fmla="*/ 20 h 117"/>
                <a:gd name="T106" fmla="*/ 23 w 57"/>
                <a:gd name="T107" fmla="*/ 23 h 117"/>
                <a:gd name="T108" fmla="*/ 24 w 57"/>
                <a:gd name="T109" fmla="*/ 24 h 117"/>
                <a:gd name="T110" fmla="*/ 24 w 57"/>
                <a:gd name="T111" fmla="*/ 7 h 117"/>
                <a:gd name="T112" fmla="*/ 4 w 57"/>
                <a:gd name="T1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" h="117">
                  <a:moveTo>
                    <a:pt x="44" y="59"/>
                  </a:moveTo>
                  <a:cubicBezTo>
                    <a:pt x="43" y="59"/>
                    <a:pt x="42" y="61"/>
                    <a:pt x="42" y="64"/>
                  </a:cubicBezTo>
                  <a:cubicBezTo>
                    <a:pt x="42" y="65"/>
                    <a:pt x="42" y="66"/>
                    <a:pt x="42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71"/>
                    <a:pt x="43" y="71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4"/>
                    <a:pt x="33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1" y="84"/>
                    <a:pt x="31" y="84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2"/>
                    <a:pt x="29" y="81"/>
                    <a:pt x="29" y="81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6" y="81"/>
                    <a:pt x="25" y="83"/>
                    <a:pt x="25" y="85"/>
                  </a:cubicBezTo>
                  <a:cubicBezTo>
                    <a:pt x="25" y="88"/>
                    <a:pt x="27" y="92"/>
                    <a:pt x="29" y="92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30" y="93"/>
                    <a:pt x="30" y="92"/>
                    <a:pt x="30" y="92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1" y="91"/>
                    <a:pt x="31" y="91"/>
                    <a:pt x="32" y="91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3" y="92"/>
                    <a:pt x="33" y="93"/>
                    <a:pt x="33" y="94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51" y="117"/>
                    <a:pt x="51" y="117"/>
                    <a:pt x="51" y="117"/>
                  </a:cubicBezTo>
                  <a:cubicBezTo>
                    <a:pt x="52" y="117"/>
                    <a:pt x="52" y="117"/>
                    <a:pt x="53" y="117"/>
                  </a:cubicBezTo>
                  <a:cubicBezTo>
                    <a:pt x="55" y="117"/>
                    <a:pt x="57" y="114"/>
                    <a:pt x="57" y="109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7" y="73"/>
                    <a:pt x="46" y="72"/>
                    <a:pt x="47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69"/>
                    <a:pt x="48" y="68"/>
                    <a:pt x="48" y="67"/>
                  </a:cubicBezTo>
                  <a:cubicBezTo>
                    <a:pt x="48" y="64"/>
                    <a:pt x="47" y="60"/>
                    <a:pt x="45" y="60"/>
                  </a:cubicBezTo>
                  <a:cubicBezTo>
                    <a:pt x="45" y="60"/>
                    <a:pt x="45" y="59"/>
                    <a:pt x="44" y="59"/>
                  </a:cubicBezTo>
                  <a:moveTo>
                    <a:pt x="11" y="46"/>
                  </a:moveTo>
                  <a:cubicBezTo>
                    <a:pt x="10" y="46"/>
                    <a:pt x="9" y="48"/>
                    <a:pt x="9" y="50"/>
                  </a:cubicBezTo>
                  <a:cubicBezTo>
                    <a:pt x="9" y="52"/>
                    <a:pt x="9" y="53"/>
                    <a:pt x="9" y="54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0" y="57"/>
                    <a:pt x="10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2" y="70"/>
                    <a:pt x="2" y="69"/>
                    <a:pt x="3" y="69"/>
                  </a:cubicBezTo>
                  <a:cubicBezTo>
                    <a:pt x="3" y="69"/>
                    <a:pt x="4" y="69"/>
                    <a:pt x="4" y="70"/>
                  </a:cubicBezTo>
                  <a:cubicBezTo>
                    <a:pt x="6" y="70"/>
                    <a:pt x="8" y="74"/>
                    <a:pt x="8" y="78"/>
                  </a:cubicBezTo>
                  <a:cubicBezTo>
                    <a:pt x="8" y="82"/>
                    <a:pt x="7" y="84"/>
                    <a:pt x="5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2" y="82"/>
                    <a:pt x="1" y="81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1"/>
                    <a:pt x="2" y="97"/>
                    <a:pt x="6" y="98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1" y="90"/>
                    <a:pt x="21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8" y="89"/>
                    <a:pt x="16" y="85"/>
                    <a:pt x="16" y="81"/>
                  </a:cubicBezTo>
                  <a:cubicBezTo>
                    <a:pt x="16" y="78"/>
                    <a:pt x="17" y="76"/>
                    <a:pt x="19" y="76"/>
                  </a:cubicBezTo>
                  <a:cubicBezTo>
                    <a:pt x="19" y="76"/>
                    <a:pt x="20" y="76"/>
                    <a:pt x="20" y="76"/>
                  </a:cubicBezTo>
                  <a:cubicBezTo>
                    <a:pt x="21" y="76"/>
                    <a:pt x="22" y="77"/>
                    <a:pt x="22" y="78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0"/>
                    <a:pt x="13" y="59"/>
                    <a:pt x="14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5"/>
                    <a:pt x="15" y="54"/>
                    <a:pt x="15" y="53"/>
                  </a:cubicBezTo>
                  <a:cubicBezTo>
                    <a:pt x="15" y="50"/>
                    <a:pt x="14" y="47"/>
                    <a:pt x="12" y="46"/>
                  </a:cubicBezTo>
                  <a:cubicBezTo>
                    <a:pt x="12" y="46"/>
                    <a:pt x="11" y="46"/>
                    <a:pt x="11" y="46"/>
                  </a:cubicBezTo>
                  <a:moveTo>
                    <a:pt x="4" y="0"/>
                  </a:moveTo>
                  <a:cubicBezTo>
                    <a:pt x="2" y="0"/>
                    <a:pt x="0" y="3"/>
                    <a:pt x="0" y="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1"/>
                    <a:pt x="9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38"/>
                    <a:pt x="8" y="37"/>
                    <a:pt x="8" y="35"/>
                  </a:cubicBezTo>
                  <a:cubicBezTo>
                    <a:pt x="8" y="32"/>
                    <a:pt x="9" y="30"/>
                    <a:pt x="11" y="30"/>
                  </a:cubicBezTo>
                  <a:cubicBezTo>
                    <a:pt x="11" y="30"/>
                    <a:pt x="12" y="30"/>
                    <a:pt x="12" y="30"/>
                  </a:cubicBezTo>
                  <a:cubicBezTo>
                    <a:pt x="14" y="31"/>
                    <a:pt x="16" y="35"/>
                    <a:pt x="16" y="39"/>
                  </a:cubicBezTo>
                  <a:cubicBezTo>
                    <a:pt x="16" y="40"/>
                    <a:pt x="16" y="41"/>
                    <a:pt x="15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4"/>
                    <a:pt x="21" y="34"/>
                    <a:pt x="21" y="34"/>
                  </a:cubicBezTo>
                  <a:cubicBezTo>
                    <a:pt x="21" y="34"/>
                    <a:pt x="20" y="34"/>
                    <a:pt x="20" y="34"/>
                  </a:cubicBezTo>
                  <a:cubicBezTo>
                    <a:pt x="18" y="33"/>
                    <a:pt x="16" y="29"/>
                    <a:pt x="16" y="25"/>
                  </a:cubicBezTo>
                  <a:cubicBezTo>
                    <a:pt x="16" y="22"/>
                    <a:pt x="17" y="19"/>
                    <a:pt x="19" y="19"/>
                  </a:cubicBezTo>
                  <a:cubicBezTo>
                    <a:pt x="19" y="19"/>
                    <a:pt x="20" y="19"/>
                    <a:pt x="20" y="20"/>
                  </a:cubicBezTo>
                  <a:cubicBezTo>
                    <a:pt x="21" y="20"/>
                    <a:pt x="22" y="21"/>
                    <a:pt x="22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739495" y="1735772"/>
            <a:ext cx="1847524" cy="1362193"/>
            <a:chOff x="5220029" y="1486080"/>
            <a:chExt cx="1751943" cy="1291720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096000" y="1861220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D675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altLang="zh-CN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220029" y="186122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75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220029" y="186122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220029" y="148608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 noEditPoints="1"/>
            </p:cNvSpPr>
            <p:nvPr/>
          </p:nvSpPr>
          <p:spPr bwMode="auto">
            <a:xfrm>
              <a:off x="5463677" y="2085531"/>
              <a:ext cx="421549" cy="471826"/>
            </a:xfrm>
            <a:custGeom>
              <a:avLst/>
              <a:gdLst>
                <a:gd name="T0" fmla="*/ 62 w 92"/>
                <a:gd name="T1" fmla="*/ 36 h 103"/>
                <a:gd name="T2" fmla="*/ 52 w 92"/>
                <a:gd name="T3" fmla="*/ 48 h 103"/>
                <a:gd name="T4" fmla="*/ 50 w 92"/>
                <a:gd name="T5" fmla="*/ 51 h 103"/>
                <a:gd name="T6" fmla="*/ 62 w 92"/>
                <a:gd name="T7" fmla="*/ 77 h 103"/>
                <a:gd name="T8" fmla="*/ 66 w 92"/>
                <a:gd name="T9" fmla="*/ 71 h 103"/>
                <a:gd name="T10" fmla="*/ 62 w 92"/>
                <a:gd name="T11" fmla="*/ 62 h 103"/>
                <a:gd name="T12" fmla="*/ 92 w 92"/>
                <a:gd name="T13" fmla="*/ 74 h 103"/>
                <a:gd name="T14" fmla="*/ 92 w 92"/>
                <a:gd name="T15" fmla="*/ 63 h 103"/>
                <a:gd name="T16" fmla="*/ 62 w 92"/>
                <a:gd name="T17" fmla="*/ 51 h 103"/>
                <a:gd name="T18" fmla="*/ 66 w 92"/>
                <a:gd name="T19" fmla="*/ 45 h 103"/>
                <a:gd name="T20" fmla="*/ 62 w 92"/>
                <a:gd name="T21" fmla="*/ 36 h 103"/>
                <a:gd name="T22" fmla="*/ 35 w 92"/>
                <a:gd name="T23" fmla="*/ 0 h 103"/>
                <a:gd name="T24" fmla="*/ 22 w 92"/>
                <a:gd name="T25" fmla="*/ 21 h 103"/>
                <a:gd name="T26" fmla="*/ 22 w 92"/>
                <a:gd name="T27" fmla="*/ 35 h 103"/>
                <a:gd name="T28" fmla="*/ 13 w 92"/>
                <a:gd name="T29" fmla="*/ 31 h 103"/>
                <a:gd name="T30" fmla="*/ 17 w 92"/>
                <a:gd name="T31" fmla="*/ 25 h 103"/>
                <a:gd name="T32" fmla="*/ 12 w 92"/>
                <a:gd name="T33" fmla="*/ 16 h 103"/>
                <a:gd name="T34" fmla="*/ 3 w 92"/>
                <a:gd name="T35" fmla="*/ 28 h 103"/>
                <a:gd name="T36" fmla="*/ 3 w 92"/>
                <a:gd name="T37" fmla="*/ 28 h 103"/>
                <a:gd name="T38" fmla="*/ 0 w 92"/>
                <a:gd name="T39" fmla="*/ 31 h 103"/>
                <a:gd name="T40" fmla="*/ 12 w 92"/>
                <a:gd name="T41" fmla="*/ 56 h 103"/>
                <a:gd name="T42" fmla="*/ 17 w 92"/>
                <a:gd name="T43" fmla="*/ 51 h 103"/>
                <a:gd name="T44" fmla="*/ 13 w 92"/>
                <a:gd name="T45" fmla="*/ 42 h 103"/>
                <a:gd name="T46" fmla="*/ 22 w 92"/>
                <a:gd name="T47" fmla="*/ 46 h 103"/>
                <a:gd name="T48" fmla="*/ 22 w 92"/>
                <a:gd name="T49" fmla="*/ 59 h 103"/>
                <a:gd name="T50" fmla="*/ 38 w 92"/>
                <a:gd name="T51" fmla="*/ 93 h 103"/>
                <a:gd name="T52" fmla="*/ 61 w 92"/>
                <a:gd name="T53" fmla="*/ 102 h 103"/>
                <a:gd name="T54" fmla="*/ 65 w 92"/>
                <a:gd name="T55" fmla="*/ 103 h 103"/>
                <a:gd name="T56" fmla="*/ 77 w 92"/>
                <a:gd name="T57" fmla="*/ 82 h 103"/>
                <a:gd name="T58" fmla="*/ 77 w 92"/>
                <a:gd name="T59" fmla="*/ 77 h 103"/>
                <a:gd name="T60" fmla="*/ 71 w 92"/>
                <a:gd name="T61" fmla="*/ 74 h 103"/>
                <a:gd name="T62" fmla="*/ 71 w 92"/>
                <a:gd name="T63" fmla="*/ 79 h 103"/>
                <a:gd name="T64" fmla="*/ 63 w 92"/>
                <a:gd name="T65" fmla="*/ 92 h 103"/>
                <a:gd name="T66" fmla="*/ 61 w 92"/>
                <a:gd name="T67" fmla="*/ 91 h 103"/>
                <a:gd name="T68" fmla="*/ 38 w 92"/>
                <a:gd name="T69" fmla="*/ 82 h 103"/>
                <a:gd name="T70" fmla="*/ 29 w 92"/>
                <a:gd name="T71" fmla="*/ 62 h 103"/>
                <a:gd name="T72" fmla="*/ 29 w 92"/>
                <a:gd name="T73" fmla="*/ 24 h 103"/>
                <a:gd name="T74" fmla="*/ 36 w 92"/>
                <a:gd name="T75" fmla="*/ 11 h 103"/>
                <a:gd name="T76" fmla="*/ 38 w 92"/>
                <a:gd name="T77" fmla="*/ 11 h 103"/>
                <a:gd name="T78" fmla="*/ 61 w 92"/>
                <a:gd name="T79" fmla="*/ 21 h 103"/>
                <a:gd name="T80" fmla="*/ 71 w 92"/>
                <a:gd name="T81" fmla="*/ 41 h 103"/>
                <a:gd name="T82" fmla="*/ 71 w 92"/>
                <a:gd name="T83" fmla="*/ 46 h 103"/>
                <a:gd name="T84" fmla="*/ 77 w 92"/>
                <a:gd name="T85" fmla="*/ 48 h 103"/>
                <a:gd name="T86" fmla="*/ 77 w 92"/>
                <a:gd name="T87" fmla="*/ 44 h 103"/>
                <a:gd name="T88" fmla="*/ 61 w 92"/>
                <a:gd name="T89" fmla="*/ 10 h 103"/>
                <a:gd name="T90" fmla="*/ 38 w 92"/>
                <a:gd name="T91" fmla="*/ 0 h 103"/>
                <a:gd name="T92" fmla="*/ 35 w 92"/>
                <a:gd name="T9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2" h="103">
                  <a:moveTo>
                    <a:pt x="62" y="36"/>
                  </a:moveTo>
                  <a:cubicBezTo>
                    <a:pt x="52" y="48"/>
                    <a:pt x="52" y="48"/>
                    <a:pt x="52" y="48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2" y="36"/>
                    <a:pt x="62" y="36"/>
                    <a:pt x="62" y="36"/>
                  </a:cubicBezTo>
                  <a:moveTo>
                    <a:pt x="35" y="0"/>
                  </a:moveTo>
                  <a:cubicBezTo>
                    <a:pt x="28" y="0"/>
                    <a:pt x="22" y="8"/>
                    <a:pt x="22" y="21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74"/>
                    <a:pt x="29" y="89"/>
                    <a:pt x="38" y="93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2" y="103"/>
                    <a:pt x="64" y="103"/>
                    <a:pt x="65" y="103"/>
                  </a:cubicBezTo>
                  <a:cubicBezTo>
                    <a:pt x="72" y="103"/>
                    <a:pt x="77" y="95"/>
                    <a:pt x="77" y="82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1" y="87"/>
                    <a:pt x="68" y="92"/>
                    <a:pt x="63" y="92"/>
                  </a:cubicBezTo>
                  <a:cubicBezTo>
                    <a:pt x="63" y="92"/>
                    <a:pt x="62" y="92"/>
                    <a:pt x="61" y="91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3" y="80"/>
                    <a:pt x="29" y="71"/>
                    <a:pt x="29" y="6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16"/>
                    <a:pt x="32" y="11"/>
                    <a:pt x="36" y="11"/>
                  </a:cubicBezTo>
                  <a:cubicBezTo>
                    <a:pt x="37" y="11"/>
                    <a:pt x="38" y="11"/>
                    <a:pt x="38" y="1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7" y="23"/>
                    <a:pt x="71" y="32"/>
                    <a:pt x="71" y="41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7" y="29"/>
                    <a:pt x="70" y="13"/>
                    <a:pt x="61" y="1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6" y="0"/>
                    <a:pt x="3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970878" y="3015854"/>
            <a:ext cx="3070347" cy="1200474"/>
            <a:chOff x="8614471" y="2503731"/>
            <a:chExt cx="3234236" cy="1138368"/>
          </a:xfrm>
        </p:grpSpPr>
        <p:sp>
          <p:nvSpPr>
            <p:cNvPr id="55" name="TextBox 54"/>
            <p:cNvSpPr txBox="1"/>
            <p:nvPr/>
          </p:nvSpPr>
          <p:spPr>
            <a:xfrm>
              <a:off x="8614471" y="2503731"/>
              <a:ext cx="1653445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614471" y="2924503"/>
              <a:ext cx="323423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377536" y="4125809"/>
            <a:ext cx="3041581" cy="1175561"/>
            <a:chOff x="8614471" y="2527355"/>
            <a:chExt cx="3234236" cy="1114744"/>
          </a:xfrm>
        </p:grpSpPr>
        <p:sp>
          <p:nvSpPr>
            <p:cNvPr id="61" name="TextBox 60"/>
            <p:cNvSpPr txBox="1"/>
            <p:nvPr/>
          </p:nvSpPr>
          <p:spPr>
            <a:xfrm>
              <a:off x="10178982" y="2527355"/>
              <a:ext cx="1669083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614471" y="2924503"/>
              <a:ext cx="323423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70879" y="5216341"/>
            <a:ext cx="3071026" cy="1196400"/>
            <a:chOff x="8613756" y="2507594"/>
            <a:chExt cx="3234951" cy="1134505"/>
          </a:xfrm>
        </p:grpSpPr>
        <p:sp>
          <p:nvSpPr>
            <p:cNvPr id="64" name="TextBox 63"/>
            <p:cNvSpPr txBox="1"/>
            <p:nvPr/>
          </p:nvSpPr>
          <p:spPr>
            <a:xfrm>
              <a:off x="8613756" y="2507594"/>
              <a:ext cx="1653445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614471" y="2924503"/>
              <a:ext cx="323423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377536" y="1945305"/>
            <a:ext cx="3041581" cy="1185980"/>
            <a:chOff x="8614471" y="2517475"/>
            <a:chExt cx="3234236" cy="1124624"/>
          </a:xfrm>
        </p:grpSpPr>
        <p:sp>
          <p:nvSpPr>
            <p:cNvPr id="67" name="TextBox 66"/>
            <p:cNvSpPr txBox="1"/>
            <p:nvPr/>
          </p:nvSpPr>
          <p:spPr>
            <a:xfrm>
              <a:off x="10178982" y="2517475"/>
              <a:ext cx="1669083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614471" y="2924503"/>
              <a:ext cx="3234236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3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8000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4" accel="48000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" presetClass="entr" presetSubtype="4" accel="48000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" presetClass="entr" presetSubtype="4" accel="48000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5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5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5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accel="48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4" accel="48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2" presetClass="entr" presetSubtype="4" accel="48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" presetClass="entr" presetSubtype="4" accel="48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5" presetID="1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18994" y="5389838"/>
            <a:ext cx="1295761" cy="1297436"/>
            <a:chOff x="6800336" y="5110760"/>
            <a:chExt cx="1228725" cy="1230313"/>
          </a:xfrm>
        </p:grpSpPr>
        <p:sp>
          <p:nvSpPr>
            <p:cNvPr id="33" name="Oval 34"/>
            <p:cNvSpPr>
              <a:spLocks noChangeArrowheads="1"/>
            </p:cNvSpPr>
            <p:nvPr/>
          </p:nvSpPr>
          <p:spPr bwMode="auto">
            <a:xfrm>
              <a:off x="6800336" y="5110760"/>
              <a:ext cx="1228725" cy="123031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5"/>
            <p:cNvSpPr>
              <a:spLocks noChangeArrowheads="1"/>
            </p:cNvSpPr>
            <p:nvPr/>
          </p:nvSpPr>
          <p:spPr bwMode="auto">
            <a:xfrm>
              <a:off x="6878124" y="5188547"/>
              <a:ext cx="1073150" cy="107473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Oval 36"/>
            <p:cNvSpPr>
              <a:spLocks noChangeArrowheads="1"/>
            </p:cNvSpPr>
            <p:nvPr/>
          </p:nvSpPr>
          <p:spPr bwMode="auto">
            <a:xfrm>
              <a:off x="6951149" y="5263160"/>
              <a:ext cx="927100" cy="92233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85"/>
            <p:cNvSpPr>
              <a:spLocks noEditPoints="1"/>
            </p:cNvSpPr>
            <p:nvPr/>
          </p:nvSpPr>
          <p:spPr bwMode="auto">
            <a:xfrm>
              <a:off x="7205149" y="5496522"/>
              <a:ext cx="409575" cy="454025"/>
            </a:xfrm>
            <a:custGeom>
              <a:avLst/>
              <a:gdLst>
                <a:gd name="T0" fmla="*/ 67 w 84"/>
                <a:gd name="T1" fmla="*/ 13 h 93"/>
                <a:gd name="T2" fmla="*/ 59 w 84"/>
                <a:gd name="T3" fmla="*/ 23 h 93"/>
                <a:gd name="T4" fmla="*/ 71 w 84"/>
                <a:gd name="T5" fmla="*/ 47 h 93"/>
                <a:gd name="T6" fmla="*/ 43 w 84"/>
                <a:gd name="T7" fmla="*/ 76 h 93"/>
                <a:gd name="T8" fmla="*/ 43 w 84"/>
                <a:gd name="T9" fmla="*/ 71 h 93"/>
                <a:gd name="T10" fmla="*/ 24 w 84"/>
                <a:gd name="T11" fmla="*/ 82 h 93"/>
                <a:gd name="T12" fmla="*/ 43 w 84"/>
                <a:gd name="T13" fmla="*/ 93 h 93"/>
                <a:gd name="T14" fmla="*/ 43 w 84"/>
                <a:gd name="T15" fmla="*/ 89 h 93"/>
                <a:gd name="T16" fmla="*/ 84 w 84"/>
                <a:gd name="T17" fmla="*/ 47 h 93"/>
                <a:gd name="T18" fmla="*/ 67 w 84"/>
                <a:gd name="T19" fmla="*/ 13 h 93"/>
                <a:gd name="T20" fmla="*/ 38 w 84"/>
                <a:gd name="T21" fmla="*/ 0 h 93"/>
                <a:gd name="T22" fmla="*/ 38 w 84"/>
                <a:gd name="T23" fmla="*/ 5 h 93"/>
                <a:gd name="T24" fmla="*/ 0 w 84"/>
                <a:gd name="T25" fmla="*/ 47 h 93"/>
                <a:gd name="T26" fmla="*/ 14 w 84"/>
                <a:gd name="T27" fmla="*/ 78 h 93"/>
                <a:gd name="T28" fmla="*/ 23 w 84"/>
                <a:gd name="T29" fmla="*/ 69 h 93"/>
                <a:gd name="T30" fmla="*/ 13 w 84"/>
                <a:gd name="T31" fmla="*/ 47 h 93"/>
                <a:gd name="T32" fmla="*/ 38 w 84"/>
                <a:gd name="T33" fmla="*/ 18 h 93"/>
                <a:gd name="T34" fmla="*/ 38 w 84"/>
                <a:gd name="T35" fmla="*/ 22 h 93"/>
                <a:gd name="T36" fmla="*/ 57 w 84"/>
                <a:gd name="T37" fmla="*/ 11 h 93"/>
                <a:gd name="T38" fmla="*/ 38 w 84"/>
                <a:gd name="T3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93">
                  <a:moveTo>
                    <a:pt x="67" y="13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66" y="29"/>
                    <a:pt x="71" y="37"/>
                    <a:pt x="71" y="47"/>
                  </a:cubicBezTo>
                  <a:cubicBezTo>
                    <a:pt x="71" y="62"/>
                    <a:pt x="59" y="75"/>
                    <a:pt x="43" y="76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66" y="88"/>
                    <a:pt x="84" y="69"/>
                    <a:pt x="84" y="47"/>
                  </a:cubicBezTo>
                  <a:cubicBezTo>
                    <a:pt x="84" y="33"/>
                    <a:pt x="77" y="21"/>
                    <a:pt x="67" y="13"/>
                  </a:cubicBezTo>
                  <a:moveTo>
                    <a:pt x="38" y="0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17" y="7"/>
                    <a:pt x="0" y="25"/>
                    <a:pt x="0" y="47"/>
                  </a:cubicBezTo>
                  <a:cubicBezTo>
                    <a:pt x="0" y="59"/>
                    <a:pt x="5" y="70"/>
                    <a:pt x="14" y="7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7" y="63"/>
                    <a:pt x="13" y="55"/>
                    <a:pt x="13" y="47"/>
                  </a:cubicBezTo>
                  <a:cubicBezTo>
                    <a:pt x="13" y="32"/>
                    <a:pt x="24" y="20"/>
                    <a:pt x="38" y="18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342542" y="4315059"/>
            <a:ext cx="1620538" cy="1620538"/>
            <a:chOff x="5779574" y="4091585"/>
            <a:chExt cx="1536700" cy="1536700"/>
          </a:xfrm>
        </p:grpSpPr>
        <p:sp>
          <p:nvSpPr>
            <p:cNvPr id="36" name="Oval 37"/>
            <p:cNvSpPr>
              <a:spLocks noChangeArrowheads="1"/>
            </p:cNvSpPr>
            <p:nvPr/>
          </p:nvSpPr>
          <p:spPr bwMode="auto">
            <a:xfrm>
              <a:off x="5779574" y="4091585"/>
              <a:ext cx="1536700" cy="15367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Oval 38"/>
            <p:cNvSpPr>
              <a:spLocks noChangeArrowheads="1"/>
            </p:cNvSpPr>
            <p:nvPr/>
          </p:nvSpPr>
          <p:spPr bwMode="auto">
            <a:xfrm>
              <a:off x="5877999" y="4188422"/>
              <a:ext cx="1341438" cy="1343025"/>
            </a:xfrm>
            <a:prstGeom prst="ellipse">
              <a:avLst/>
            </a:prstGeom>
            <a:solidFill>
              <a:srgbClr val="E5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9"/>
            <p:cNvSpPr>
              <a:spLocks noChangeArrowheads="1"/>
            </p:cNvSpPr>
            <p:nvPr/>
          </p:nvSpPr>
          <p:spPr bwMode="auto">
            <a:xfrm>
              <a:off x="5970074" y="4282085"/>
              <a:ext cx="1157288" cy="1150938"/>
            </a:xfrm>
            <a:prstGeom prst="ellipse">
              <a:avLst/>
            </a:prstGeom>
            <a:solidFill>
              <a:srgbClr val="FCCB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Freeform 87"/>
            <p:cNvSpPr>
              <a:spLocks noEditPoints="1"/>
            </p:cNvSpPr>
            <p:nvPr/>
          </p:nvSpPr>
          <p:spPr bwMode="auto">
            <a:xfrm>
              <a:off x="6273286" y="4642447"/>
              <a:ext cx="536575" cy="477838"/>
            </a:xfrm>
            <a:custGeom>
              <a:avLst/>
              <a:gdLst>
                <a:gd name="T0" fmla="*/ 23 w 110"/>
                <a:gd name="T1" fmla="*/ 40 h 98"/>
                <a:gd name="T2" fmla="*/ 34 w 110"/>
                <a:gd name="T3" fmla="*/ 55 h 98"/>
                <a:gd name="T4" fmla="*/ 50 w 110"/>
                <a:gd name="T5" fmla="*/ 44 h 98"/>
                <a:gd name="T6" fmla="*/ 39 w 110"/>
                <a:gd name="T7" fmla="*/ 30 h 98"/>
                <a:gd name="T8" fmla="*/ 50 w 110"/>
                <a:gd name="T9" fmla="*/ 22 h 98"/>
                <a:gd name="T10" fmla="*/ 8 w 110"/>
                <a:gd name="T11" fmla="*/ 0 h 98"/>
                <a:gd name="T12" fmla="*/ 11 w 110"/>
                <a:gd name="T13" fmla="*/ 48 h 98"/>
                <a:gd name="T14" fmla="*/ 23 w 110"/>
                <a:gd name="T15" fmla="*/ 40 h 98"/>
                <a:gd name="T16" fmla="*/ 88 w 110"/>
                <a:gd name="T17" fmla="*/ 41 h 98"/>
                <a:gd name="T18" fmla="*/ 100 w 110"/>
                <a:gd name="T19" fmla="*/ 49 h 98"/>
                <a:gd name="T20" fmla="*/ 105 w 110"/>
                <a:gd name="T21" fmla="*/ 1 h 98"/>
                <a:gd name="T22" fmla="*/ 62 w 110"/>
                <a:gd name="T23" fmla="*/ 22 h 98"/>
                <a:gd name="T24" fmla="*/ 73 w 110"/>
                <a:gd name="T25" fmla="*/ 30 h 98"/>
                <a:gd name="T26" fmla="*/ 0 w 110"/>
                <a:gd name="T27" fmla="*/ 78 h 98"/>
                <a:gd name="T28" fmla="*/ 4 w 110"/>
                <a:gd name="T29" fmla="*/ 96 h 98"/>
                <a:gd name="T30" fmla="*/ 88 w 110"/>
                <a:gd name="T31" fmla="*/ 41 h 98"/>
                <a:gd name="T32" fmla="*/ 77 w 110"/>
                <a:gd name="T33" fmla="*/ 66 h 98"/>
                <a:gd name="T34" fmla="*/ 62 w 110"/>
                <a:gd name="T35" fmla="*/ 78 h 98"/>
                <a:gd name="T36" fmla="*/ 105 w 110"/>
                <a:gd name="T37" fmla="*/ 98 h 98"/>
                <a:gd name="T38" fmla="*/ 110 w 110"/>
                <a:gd name="T39" fmla="*/ 80 h 98"/>
                <a:gd name="T40" fmla="*/ 77 w 110"/>
                <a:gd name="T4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98">
                  <a:moveTo>
                    <a:pt x="23" y="40"/>
                  </a:moveTo>
                  <a:cubicBezTo>
                    <a:pt x="27" y="45"/>
                    <a:pt x="30" y="50"/>
                    <a:pt x="34" y="55"/>
                  </a:cubicBezTo>
                  <a:cubicBezTo>
                    <a:pt x="40" y="52"/>
                    <a:pt x="45" y="48"/>
                    <a:pt x="50" y="44"/>
                  </a:cubicBezTo>
                  <a:cubicBezTo>
                    <a:pt x="46" y="40"/>
                    <a:pt x="42" y="35"/>
                    <a:pt x="39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48"/>
                    <a:pt x="11" y="48"/>
                    <a:pt x="11" y="48"/>
                  </a:cubicBezTo>
                  <a:lnTo>
                    <a:pt x="23" y="40"/>
                  </a:lnTo>
                  <a:close/>
                  <a:moveTo>
                    <a:pt x="88" y="41"/>
                  </a:moveTo>
                  <a:cubicBezTo>
                    <a:pt x="100" y="49"/>
                    <a:pt x="100" y="49"/>
                    <a:pt x="100" y="49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46" y="68"/>
                    <a:pt x="1" y="78"/>
                    <a:pt x="0" y="78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6" y="96"/>
                    <a:pt x="57" y="85"/>
                    <a:pt x="88" y="41"/>
                  </a:cubicBezTo>
                  <a:close/>
                  <a:moveTo>
                    <a:pt x="77" y="66"/>
                  </a:moveTo>
                  <a:cubicBezTo>
                    <a:pt x="72" y="70"/>
                    <a:pt x="67" y="75"/>
                    <a:pt x="62" y="78"/>
                  </a:cubicBezTo>
                  <a:cubicBezTo>
                    <a:pt x="84" y="93"/>
                    <a:pt x="104" y="98"/>
                    <a:pt x="105" y="98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09" y="80"/>
                    <a:pt x="95" y="76"/>
                    <a:pt x="77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89862" y="2960704"/>
            <a:ext cx="2027347" cy="2027347"/>
            <a:chOff x="4496874" y="2807297"/>
            <a:chExt cx="1922463" cy="1922463"/>
          </a:xfrm>
        </p:grpSpPr>
        <p:sp>
          <p:nvSpPr>
            <p:cNvPr id="39" name="Oval 40"/>
            <p:cNvSpPr>
              <a:spLocks noChangeArrowheads="1"/>
            </p:cNvSpPr>
            <p:nvPr/>
          </p:nvSpPr>
          <p:spPr bwMode="auto">
            <a:xfrm>
              <a:off x="4496874" y="2807297"/>
              <a:ext cx="1922463" cy="192246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Oval 41"/>
            <p:cNvSpPr>
              <a:spLocks noChangeArrowheads="1"/>
            </p:cNvSpPr>
            <p:nvPr/>
          </p:nvSpPr>
          <p:spPr bwMode="auto">
            <a:xfrm>
              <a:off x="4623874" y="2929535"/>
              <a:ext cx="1673225" cy="16795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2"/>
            <p:cNvSpPr>
              <a:spLocks noChangeArrowheads="1"/>
            </p:cNvSpPr>
            <p:nvPr/>
          </p:nvSpPr>
          <p:spPr bwMode="auto">
            <a:xfrm>
              <a:off x="4741349" y="3047010"/>
              <a:ext cx="1438275" cy="1444625"/>
            </a:xfrm>
            <a:prstGeom prst="ellipse">
              <a:avLst/>
            </a:pr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Freeform 88"/>
            <p:cNvSpPr>
              <a:spLocks noEditPoints="1"/>
            </p:cNvSpPr>
            <p:nvPr/>
          </p:nvSpPr>
          <p:spPr bwMode="auto">
            <a:xfrm>
              <a:off x="5000111" y="3524847"/>
              <a:ext cx="915988" cy="463550"/>
            </a:xfrm>
            <a:custGeom>
              <a:avLst/>
              <a:gdLst>
                <a:gd name="T0" fmla="*/ 26 w 188"/>
                <a:gd name="T1" fmla="*/ 37 h 95"/>
                <a:gd name="T2" fmla="*/ 17 w 188"/>
                <a:gd name="T3" fmla="*/ 46 h 95"/>
                <a:gd name="T4" fmla="*/ 20 w 188"/>
                <a:gd name="T5" fmla="*/ 53 h 95"/>
                <a:gd name="T6" fmla="*/ 4 w 188"/>
                <a:gd name="T7" fmla="*/ 78 h 95"/>
                <a:gd name="T8" fmla="*/ 6 w 188"/>
                <a:gd name="T9" fmla="*/ 78 h 95"/>
                <a:gd name="T10" fmla="*/ 16 w 188"/>
                <a:gd name="T11" fmla="*/ 69 h 95"/>
                <a:gd name="T12" fmla="*/ 11 w 188"/>
                <a:gd name="T13" fmla="*/ 95 h 95"/>
                <a:gd name="T14" fmla="*/ 19 w 188"/>
                <a:gd name="T15" fmla="*/ 95 h 95"/>
                <a:gd name="T16" fmla="*/ 26 w 188"/>
                <a:gd name="T17" fmla="*/ 84 h 95"/>
                <a:gd name="T18" fmla="*/ 32 w 188"/>
                <a:gd name="T19" fmla="*/ 95 h 95"/>
                <a:gd name="T20" fmla="*/ 40 w 188"/>
                <a:gd name="T21" fmla="*/ 95 h 95"/>
                <a:gd name="T22" fmla="*/ 35 w 188"/>
                <a:gd name="T23" fmla="*/ 69 h 95"/>
                <a:gd name="T24" fmla="*/ 46 w 188"/>
                <a:gd name="T25" fmla="*/ 78 h 95"/>
                <a:gd name="T26" fmla="*/ 47 w 188"/>
                <a:gd name="T27" fmla="*/ 78 h 95"/>
                <a:gd name="T28" fmla="*/ 31 w 188"/>
                <a:gd name="T29" fmla="*/ 53 h 95"/>
                <a:gd name="T30" fmla="*/ 35 w 188"/>
                <a:gd name="T31" fmla="*/ 46 h 95"/>
                <a:gd name="T32" fmla="*/ 26 w 188"/>
                <a:gd name="T33" fmla="*/ 37 h 95"/>
                <a:gd name="T34" fmla="*/ 163 w 188"/>
                <a:gd name="T35" fmla="*/ 37 h 95"/>
                <a:gd name="T36" fmla="*/ 154 w 188"/>
                <a:gd name="T37" fmla="*/ 46 h 95"/>
                <a:gd name="T38" fmla="*/ 157 w 188"/>
                <a:gd name="T39" fmla="*/ 53 h 95"/>
                <a:gd name="T40" fmla="*/ 141 w 188"/>
                <a:gd name="T41" fmla="*/ 78 h 95"/>
                <a:gd name="T42" fmla="*/ 143 w 188"/>
                <a:gd name="T43" fmla="*/ 78 h 95"/>
                <a:gd name="T44" fmla="*/ 153 w 188"/>
                <a:gd name="T45" fmla="*/ 69 h 95"/>
                <a:gd name="T46" fmla="*/ 148 w 188"/>
                <a:gd name="T47" fmla="*/ 95 h 95"/>
                <a:gd name="T48" fmla="*/ 157 w 188"/>
                <a:gd name="T49" fmla="*/ 95 h 95"/>
                <a:gd name="T50" fmla="*/ 163 w 188"/>
                <a:gd name="T51" fmla="*/ 84 h 95"/>
                <a:gd name="T52" fmla="*/ 169 w 188"/>
                <a:gd name="T53" fmla="*/ 95 h 95"/>
                <a:gd name="T54" fmla="*/ 177 w 188"/>
                <a:gd name="T55" fmla="*/ 95 h 95"/>
                <a:gd name="T56" fmla="*/ 173 w 188"/>
                <a:gd name="T57" fmla="*/ 69 h 95"/>
                <a:gd name="T58" fmla="*/ 183 w 188"/>
                <a:gd name="T59" fmla="*/ 78 h 95"/>
                <a:gd name="T60" fmla="*/ 185 w 188"/>
                <a:gd name="T61" fmla="*/ 78 h 95"/>
                <a:gd name="T62" fmla="*/ 169 w 188"/>
                <a:gd name="T63" fmla="*/ 53 h 95"/>
                <a:gd name="T64" fmla="*/ 172 w 188"/>
                <a:gd name="T65" fmla="*/ 46 h 95"/>
                <a:gd name="T66" fmla="*/ 163 w 188"/>
                <a:gd name="T67" fmla="*/ 37 h 95"/>
                <a:gd name="T68" fmla="*/ 96 w 188"/>
                <a:gd name="T69" fmla="*/ 0 h 95"/>
                <a:gd name="T70" fmla="*/ 81 w 188"/>
                <a:gd name="T71" fmla="*/ 14 h 95"/>
                <a:gd name="T72" fmla="*/ 87 w 188"/>
                <a:gd name="T73" fmla="*/ 26 h 95"/>
                <a:gd name="T74" fmla="*/ 60 w 188"/>
                <a:gd name="T75" fmla="*/ 67 h 95"/>
                <a:gd name="T76" fmla="*/ 63 w 188"/>
                <a:gd name="T77" fmla="*/ 68 h 95"/>
                <a:gd name="T78" fmla="*/ 80 w 188"/>
                <a:gd name="T79" fmla="*/ 53 h 95"/>
                <a:gd name="T80" fmla="*/ 72 w 188"/>
                <a:gd name="T81" fmla="*/ 95 h 95"/>
                <a:gd name="T82" fmla="*/ 86 w 188"/>
                <a:gd name="T83" fmla="*/ 95 h 95"/>
                <a:gd name="T84" fmla="*/ 96 w 188"/>
                <a:gd name="T85" fmla="*/ 78 h 95"/>
                <a:gd name="T86" fmla="*/ 106 w 188"/>
                <a:gd name="T87" fmla="*/ 95 h 95"/>
                <a:gd name="T88" fmla="*/ 119 w 188"/>
                <a:gd name="T89" fmla="*/ 95 h 95"/>
                <a:gd name="T90" fmla="*/ 112 w 188"/>
                <a:gd name="T91" fmla="*/ 53 h 95"/>
                <a:gd name="T92" fmla="*/ 128 w 188"/>
                <a:gd name="T93" fmla="*/ 68 h 95"/>
                <a:gd name="T94" fmla="*/ 131 w 188"/>
                <a:gd name="T95" fmla="*/ 67 h 95"/>
                <a:gd name="T96" fmla="*/ 105 w 188"/>
                <a:gd name="T97" fmla="*/ 26 h 95"/>
                <a:gd name="T98" fmla="*/ 111 w 188"/>
                <a:gd name="T99" fmla="*/ 14 h 95"/>
                <a:gd name="T100" fmla="*/ 96 w 188"/>
                <a:gd name="T10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8" h="95">
                  <a:moveTo>
                    <a:pt x="26" y="37"/>
                  </a:moveTo>
                  <a:cubicBezTo>
                    <a:pt x="21" y="37"/>
                    <a:pt x="17" y="41"/>
                    <a:pt x="17" y="46"/>
                  </a:cubicBezTo>
                  <a:cubicBezTo>
                    <a:pt x="17" y="49"/>
                    <a:pt x="18" y="51"/>
                    <a:pt x="20" y="53"/>
                  </a:cubicBezTo>
                  <a:cubicBezTo>
                    <a:pt x="11" y="56"/>
                    <a:pt x="0" y="74"/>
                    <a:pt x="4" y="78"/>
                  </a:cubicBezTo>
                  <a:cubicBezTo>
                    <a:pt x="4" y="78"/>
                    <a:pt x="5" y="78"/>
                    <a:pt x="6" y="78"/>
                  </a:cubicBezTo>
                  <a:cubicBezTo>
                    <a:pt x="9" y="78"/>
                    <a:pt x="13" y="74"/>
                    <a:pt x="16" y="69"/>
                  </a:cubicBezTo>
                  <a:cubicBezTo>
                    <a:pt x="14" y="78"/>
                    <a:pt x="12" y="87"/>
                    <a:pt x="11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20" y="91"/>
                    <a:pt x="22" y="84"/>
                    <a:pt x="26" y="84"/>
                  </a:cubicBezTo>
                  <a:cubicBezTo>
                    <a:pt x="29" y="84"/>
                    <a:pt x="32" y="91"/>
                    <a:pt x="32" y="95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9" y="87"/>
                    <a:pt x="38" y="78"/>
                    <a:pt x="35" y="69"/>
                  </a:cubicBezTo>
                  <a:cubicBezTo>
                    <a:pt x="39" y="74"/>
                    <a:pt x="43" y="78"/>
                    <a:pt x="46" y="78"/>
                  </a:cubicBezTo>
                  <a:cubicBezTo>
                    <a:pt x="46" y="78"/>
                    <a:pt x="47" y="78"/>
                    <a:pt x="47" y="78"/>
                  </a:cubicBezTo>
                  <a:cubicBezTo>
                    <a:pt x="51" y="74"/>
                    <a:pt x="41" y="56"/>
                    <a:pt x="31" y="53"/>
                  </a:cubicBezTo>
                  <a:cubicBezTo>
                    <a:pt x="33" y="51"/>
                    <a:pt x="35" y="49"/>
                    <a:pt x="35" y="46"/>
                  </a:cubicBezTo>
                  <a:cubicBezTo>
                    <a:pt x="35" y="41"/>
                    <a:pt x="31" y="37"/>
                    <a:pt x="26" y="37"/>
                  </a:cubicBezTo>
                  <a:moveTo>
                    <a:pt x="163" y="37"/>
                  </a:moveTo>
                  <a:cubicBezTo>
                    <a:pt x="158" y="37"/>
                    <a:pt x="154" y="41"/>
                    <a:pt x="154" y="46"/>
                  </a:cubicBezTo>
                  <a:cubicBezTo>
                    <a:pt x="154" y="49"/>
                    <a:pt x="155" y="51"/>
                    <a:pt x="157" y="53"/>
                  </a:cubicBezTo>
                  <a:cubicBezTo>
                    <a:pt x="148" y="56"/>
                    <a:pt x="138" y="74"/>
                    <a:pt x="141" y="78"/>
                  </a:cubicBezTo>
                  <a:cubicBezTo>
                    <a:pt x="142" y="78"/>
                    <a:pt x="142" y="78"/>
                    <a:pt x="143" y="78"/>
                  </a:cubicBezTo>
                  <a:cubicBezTo>
                    <a:pt x="146" y="78"/>
                    <a:pt x="150" y="74"/>
                    <a:pt x="153" y="69"/>
                  </a:cubicBezTo>
                  <a:cubicBezTo>
                    <a:pt x="151" y="78"/>
                    <a:pt x="149" y="87"/>
                    <a:pt x="148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1"/>
                    <a:pt x="160" y="84"/>
                    <a:pt x="163" y="84"/>
                  </a:cubicBezTo>
                  <a:cubicBezTo>
                    <a:pt x="166" y="84"/>
                    <a:pt x="169" y="91"/>
                    <a:pt x="169" y="95"/>
                  </a:cubicBezTo>
                  <a:cubicBezTo>
                    <a:pt x="177" y="95"/>
                    <a:pt x="177" y="95"/>
                    <a:pt x="177" y="95"/>
                  </a:cubicBezTo>
                  <a:cubicBezTo>
                    <a:pt x="177" y="87"/>
                    <a:pt x="175" y="78"/>
                    <a:pt x="173" y="69"/>
                  </a:cubicBezTo>
                  <a:cubicBezTo>
                    <a:pt x="176" y="74"/>
                    <a:pt x="180" y="78"/>
                    <a:pt x="183" y="78"/>
                  </a:cubicBezTo>
                  <a:cubicBezTo>
                    <a:pt x="184" y="78"/>
                    <a:pt x="184" y="78"/>
                    <a:pt x="185" y="78"/>
                  </a:cubicBezTo>
                  <a:cubicBezTo>
                    <a:pt x="188" y="74"/>
                    <a:pt x="178" y="56"/>
                    <a:pt x="169" y="53"/>
                  </a:cubicBezTo>
                  <a:cubicBezTo>
                    <a:pt x="171" y="51"/>
                    <a:pt x="172" y="49"/>
                    <a:pt x="172" y="46"/>
                  </a:cubicBezTo>
                  <a:cubicBezTo>
                    <a:pt x="172" y="41"/>
                    <a:pt x="168" y="37"/>
                    <a:pt x="163" y="37"/>
                  </a:cubicBezTo>
                  <a:moveTo>
                    <a:pt x="96" y="0"/>
                  </a:moveTo>
                  <a:cubicBezTo>
                    <a:pt x="88" y="0"/>
                    <a:pt x="81" y="6"/>
                    <a:pt x="81" y="14"/>
                  </a:cubicBezTo>
                  <a:cubicBezTo>
                    <a:pt x="81" y="19"/>
                    <a:pt x="83" y="23"/>
                    <a:pt x="87" y="26"/>
                  </a:cubicBezTo>
                  <a:cubicBezTo>
                    <a:pt x="72" y="31"/>
                    <a:pt x="55" y="61"/>
                    <a:pt x="60" y="67"/>
                  </a:cubicBezTo>
                  <a:cubicBezTo>
                    <a:pt x="61" y="68"/>
                    <a:pt x="62" y="68"/>
                    <a:pt x="63" y="68"/>
                  </a:cubicBezTo>
                  <a:cubicBezTo>
                    <a:pt x="68" y="68"/>
                    <a:pt x="75" y="60"/>
                    <a:pt x="80" y="53"/>
                  </a:cubicBezTo>
                  <a:cubicBezTo>
                    <a:pt x="76" y="67"/>
                    <a:pt x="74" y="82"/>
                    <a:pt x="72" y="95"/>
                  </a:cubicBezTo>
                  <a:cubicBezTo>
                    <a:pt x="86" y="95"/>
                    <a:pt x="86" y="95"/>
                    <a:pt x="86" y="95"/>
                  </a:cubicBezTo>
                  <a:cubicBezTo>
                    <a:pt x="86" y="88"/>
                    <a:pt x="91" y="78"/>
                    <a:pt x="96" y="78"/>
                  </a:cubicBezTo>
                  <a:cubicBezTo>
                    <a:pt x="101" y="78"/>
                    <a:pt x="106" y="88"/>
                    <a:pt x="106" y="95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8" y="82"/>
                    <a:pt x="115" y="67"/>
                    <a:pt x="112" y="53"/>
                  </a:cubicBezTo>
                  <a:cubicBezTo>
                    <a:pt x="117" y="60"/>
                    <a:pt x="124" y="68"/>
                    <a:pt x="128" y="68"/>
                  </a:cubicBezTo>
                  <a:cubicBezTo>
                    <a:pt x="130" y="68"/>
                    <a:pt x="131" y="68"/>
                    <a:pt x="131" y="67"/>
                  </a:cubicBezTo>
                  <a:cubicBezTo>
                    <a:pt x="137" y="61"/>
                    <a:pt x="120" y="31"/>
                    <a:pt x="105" y="26"/>
                  </a:cubicBezTo>
                  <a:cubicBezTo>
                    <a:pt x="108" y="23"/>
                    <a:pt x="111" y="19"/>
                    <a:pt x="111" y="14"/>
                  </a:cubicBezTo>
                  <a:cubicBezTo>
                    <a:pt x="111" y="6"/>
                    <a:pt x="104" y="0"/>
                    <a:pt x="9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6166760" y="1462584"/>
            <a:ext cx="3538526" cy="941979"/>
            <a:chOff x="1513650" y="1303470"/>
            <a:chExt cx="4047778" cy="893246"/>
          </a:xfrm>
        </p:grpSpPr>
        <p:sp>
          <p:nvSpPr>
            <p:cNvPr id="99" name="TextBox 98"/>
            <p:cNvSpPr txBox="1"/>
            <p:nvPr/>
          </p:nvSpPr>
          <p:spPr>
            <a:xfrm>
              <a:off x="1513650" y="1303470"/>
              <a:ext cx="1795560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513650" y="1709867"/>
              <a:ext cx="4047778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1164830" y="3809740"/>
            <a:ext cx="3497174" cy="942824"/>
            <a:chOff x="1513650" y="1302669"/>
            <a:chExt cx="3244203" cy="894047"/>
          </a:xfrm>
        </p:grpSpPr>
        <p:sp>
          <p:nvSpPr>
            <p:cNvPr id="102" name="TextBox 101"/>
            <p:cNvSpPr txBox="1"/>
            <p:nvPr/>
          </p:nvSpPr>
          <p:spPr>
            <a:xfrm>
              <a:off x="1513650" y="1302669"/>
              <a:ext cx="1456117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1513650" y="1709867"/>
              <a:ext cx="3244203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7923202" y="3776683"/>
            <a:ext cx="3517945" cy="949176"/>
            <a:chOff x="1513650" y="1296645"/>
            <a:chExt cx="3134659" cy="900071"/>
          </a:xfrm>
        </p:grpSpPr>
        <p:sp>
          <p:nvSpPr>
            <p:cNvPr id="105" name="TextBox 104"/>
            <p:cNvSpPr txBox="1"/>
            <p:nvPr/>
          </p:nvSpPr>
          <p:spPr>
            <a:xfrm>
              <a:off x="1513650" y="1296645"/>
              <a:ext cx="1398643" cy="395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1513650" y="1709867"/>
              <a:ext cx="3134659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3331275" y="5594918"/>
            <a:ext cx="3614656" cy="968666"/>
            <a:chOff x="1513650" y="1278164"/>
            <a:chExt cx="2744266" cy="918552"/>
          </a:xfrm>
        </p:grpSpPr>
        <p:sp>
          <p:nvSpPr>
            <p:cNvPr id="108" name="TextBox 107"/>
            <p:cNvSpPr txBox="1"/>
            <p:nvPr/>
          </p:nvSpPr>
          <p:spPr>
            <a:xfrm>
              <a:off x="1513650" y="1278164"/>
              <a:ext cx="119169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513650" y="1709867"/>
              <a:ext cx="2744266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317425" y="1288269"/>
            <a:ext cx="2536277" cy="2537950"/>
            <a:chOff x="2910961" y="1221385"/>
            <a:chExt cx="2405063" cy="2406650"/>
          </a:xfrm>
        </p:grpSpPr>
        <p:sp>
          <p:nvSpPr>
            <p:cNvPr id="42" name="Oval 43"/>
            <p:cNvSpPr>
              <a:spLocks noChangeArrowheads="1"/>
            </p:cNvSpPr>
            <p:nvPr/>
          </p:nvSpPr>
          <p:spPr bwMode="auto">
            <a:xfrm>
              <a:off x="2910961" y="1221385"/>
              <a:ext cx="2405063" cy="24066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44"/>
            <p:cNvSpPr>
              <a:spLocks noChangeArrowheads="1"/>
            </p:cNvSpPr>
            <p:nvPr/>
          </p:nvSpPr>
          <p:spPr bwMode="auto">
            <a:xfrm>
              <a:off x="3066536" y="1376960"/>
              <a:ext cx="2093913" cy="209391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45"/>
            <p:cNvSpPr>
              <a:spLocks noChangeArrowheads="1"/>
            </p:cNvSpPr>
            <p:nvPr/>
          </p:nvSpPr>
          <p:spPr bwMode="auto">
            <a:xfrm>
              <a:off x="3214174" y="1524597"/>
              <a:ext cx="1800225" cy="1800225"/>
            </a:xfrm>
            <a:prstGeom prst="ellipse">
              <a:avLst/>
            </a:prstGeom>
            <a:solidFill>
              <a:srgbClr val="FD6753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46"/>
            <p:cNvSpPr>
              <a:spLocks noEditPoints="1"/>
            </p:cNvSpPr>
            <p:nvPr/>
          </p:nvSpPr>
          <p:spPr bwMode="auto">
            <a:xfrm>
              <a:off x="3214174" y="1524597"/>
              <a:ext cx="946150" cy="941388"/>
            </a:xfrm>
            <a:custGeom>
              <a:avLst/>
              <a:gdLst>
                <a:gd name="T0" fmla="*/ 0 w 194"/>
                <a:gd name="T1" fmla="*/ 193 h 193"/>
                <a:gd name="T2" fmla="*/ 0 w 194"/>
                <a:gd name="T3" fmla="*/ 193 h 193"/>
                <a:gd name="T4" fmla="*/ 0 w 194"/>
                <a:gd name="T5" fmla="*/ 192 h 193"/>
                <a:gd name="T6" fmla="*/ 0 w 194"/>
                <a:gd name="T7" fmla="*/ 192 h 193"/>
                <a:gd name="T8" fmla="*/ 0 w 194"/>
                <a:gd name="T9" fmla="*/ 192 h 193"/>
                <a:gd name="T10" fmla="*/ 0 w 194"/>
                <a:gd name="T11" fmla="*/ 192 h 193"/>
                <a:gd name="T12" fmla="*/ 0 w 194"/>
                <a:gd name="T13" fmla="*/ 191 h 193"/>
                <a:gd name="T14" fmla="*/ 0 w 194"/>
                <a:gd name="T15" fmla="*/ 191 h 193"/>
                <a:gd name="T16" fmla="*/ 0 w 194"/>
                <a:gd name="T17" fmla="*/ 191 h 193"/>
                <a:gd name="T18" fmla="*/ 0 w 194"/>
                <a:gd name="T19" fmla="*/ 190 h 193"/>
                <a:gd name="T20" fmla="*/ 0 w 194"/>
                <a:gd name="T21" fmla="*/ 190 h 193"/>
                <a:gd name="T22" fmla="*/ 0 w 194"/>
                <a:gd name="T23" fmla="*/ 190 h 193"/>
                <a:gd name="T24" fmla="*/ 0 w 194"/>
                <a:gd name="T25" fmla="*/ 189 h 193"/>
                <a:gd name="T26" fmla="*/ 0 w 194"/>
                <a:gd name="T27" fmla="*/ 189 h 193"/>
                <a:gd name="T28" fmla="*/ 0 w 194"/>
                <a:gd name="T29" fmla="*/ 189 h 193"/>
                <a:gd name="T30" fmla="*/ 0 w 194"/>
                <a:gd name="T31" fmla="*/ 189 h 193"/>
                <a:gd name="T32" fmla="*/ 0 w 194"/>
                <a:gd name="T33" fmla="*/ 188 h 193"/>
                <a:gd name="T34" fmla="*/ 0 w 194"/>
                <a:gd name="T35" fmla="*/ 188 h 193"/>
                <a:gd name="T36" fmla="*/ 0 w 194"/>
                <a:gd name="T37" fmla="*/ 188 h 193"/>
                <a:gd name="T38" fmla="*/ 0 w 194"/>
                <a:gd name="T39" fmla="*/ 187 h 193"/>
                <a:gd name="T40" fmla="*/ 0 w 194"/>
                <a:gd name="T41" fmla="*/ 187 h 193"/>
                <a:gd name="T42" fmla="*/ 0 w 194"/>
                <a:gd name="T43" fmla="*/ 187 h 193"/>
                <a:gd name="T44" fmla="*/ 0 w 194"/>
                <a:gd name="T45" fmla="*/ 186 h 193"/>
                <a:gd name="T46" fmla="*/ 0 w 194"/>
                <a:gd name="T47" fmla="*/ 186 h 193"/>
                <a:gd name="T48" fmla="*/ 0 w 194"/>
                <a:gd name="T49" fmla="*/ 186 h 193"/>
                <a:gd name="T50" fmla="*/ 0 w 194"/>
                <a:gd name="T51" fmla="*/ 186 h 193"/>
                <a:gd name="T52" fmla="*/ 0 w 194"/>
                <a:gd name="T53" fmla="*/ 185 h 193"/>
                <a:gd name="T54" fmla="*/ 0 w 194"/>
                <a:gd name="T55" fmla="*/ 185 h 193"/>
                <a:gd name="T56" fmla="*/ 0 w 194"/>
                <a:gd name="T57" fmla="*/ 184 h 193"/>
                <a:gd name="T58" fmla="*/ 194 w 194"/>
                <a:gd name="T59" fmla="*/ 0 h 193"/>
                <a:gd name="T60" fmla="*/ 193 w 194"/>
                <a:gd name="T61" fmla="*/ 0 h 193"/>
                <a:gd name="T62" fmla="*/ 193 w 194"/>
                <a:gd name="T63" fmla="*/ 0 h 193"/>
                <a:gd name="T64" fmla="*/ 192 w 194"/>
                <a:gd name="T65" fmla="*/ 0 h 193"/>
                <a:gd name="T66" fmla="*/ 192 w 194"/>
                <a:gd name="T67" fmla="*/ 0 h 193"/>
                <a:gd name="T68" fmla="*/ 192 w 194"/>
                <a:gd name="T69" fmla="*/ 0 h 193"/>
                <a:gd name="T70" fmla="*/ 191 w 194"/>
                <a:gd name="T71" fmla="*/ 0 h 193"/>
                <a:gd name="T72" fmla="*/ 191 w 194"/>
                <a:gd name="T73" fmla="*/ 0 h 193"/>
                <a:gd name="T74" fmla="*/ 191 w 194"/>
                <a:gd name="T75" fmla="*/ 0 h 193"/>
                <a:gd name="T76" fmla="*/ 190 w 194"/>
                <a:gd name="T77" fmla="*/ 0 h 193"/>
                <a:gd name="T78" fmla="*/ 190 w 194"/>
                <a:gd name="T79" fmla="*/ 0 h 193"/>
                <a:gd name="T80" fmla="*/ 190 w 194"/>
                <a:gd name="T81" fmla="*/ 0 h 193"/>
                <a:gd name="T82" fmla="*/ 189 w 194"/>
                <a:gd name="T83" fmla="*/ 0 h 193"/>
                <a:gd name="T84" fmla="*/ 189 w 194"/>
                <a:gd name="T85" fmla="*/ 0 h 193"/>
                <a:gd name="T86" fmla="*/ 189 w 194"/>
                <a:gd name="T87" fmla="*/ 0 h 193"/>
                <a:gd name="T88" fmla="*/ 189 w 194"/>
                <a:gd name="T89" fmla="*/ 0 h 193"/>
                <a:gd name="T90" fmla="*/ 188 w 194"/>
                <a:gd name="T91" fmla="*/ 0 h 193"/>
                <a:gd name="T92" fmla="*/ 188 w 194"/>
                <a:gd name="T93" fmla="*/ 0 h 193"/>
                <a:gd name="T94" fmla="*/ 188 w 194"/>
                <a:gd name="T95" fmla="*/ 0 h 193"/>
                <a:gd name="T96" fmla="*/ 187 w 194"/>
                <a:gd name="T97" fmla="*/ 0 h 193"/>
                <a:gd name="T98" fmla="*/ 187 w 194"/>
                <a:gd name="T99" fmla="*/ 0 h 193"/>
                <a:gd name="T100" fmla="*/ 187 w 194"/>
                <a:gd name="T101" fmla="*/ 0 h 193"/>
                <a:gd name="T102" fmla="*/ 186 w 194"/>
                <a:gd name="T103" fmla="*/ 0 h 193"/>
                <a:gd name="T104" fmla="*/ 186 w 194"/>
                <a:gd name="T105" fmla="*/ 0 h 193"/>
                <a:gd name="T106" fmla="*/ 186 w 194"/>
                <a:gd name="T107" fmla="*/ 0 h 193"/>
                <a:gd name="T108" fmla="*/ 185 w 194"/>
                <a:gd name="T109" fmla="*/ 0 h 193"/>
                <a:gd name="T110" fmla="*/ 185 w 194"/>
                <a:gd name="T111" fmla="*/ 0 h 193"/>
                <a:gd name="T112" fmla="*/ 0 w 194"/>
                <a:gd name="T113" fmla="*/ 184 h 193"/>
                <a:gd name="T114" fmla="*/ 185 w 194"/>
                <a:gd name="T11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4" h="193"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2"/>
                  </a:moveTo>
                  <a:cubicBezTo>
                    <a:pt x="0" y="192"/>
                    <a:pt x="0" y="193"/>
                    <a:pt x="0" y="193"/>
                  </a:cubicBezTo>
                  <a:cubicBezTo>
                    <a:pt x="0" y="193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89"/>
                  </a:moveTo>
                  <a:cubicBezTo>
                    <a:pt x="0" y="189"/>
                    <a:pt x="0" y="190"/>
                    <a:pt x="0" y="190"/>
                  </a:cubicBezTo>
                  <a:cubicBezTo>
                    <a:pt x="0" y="190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8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6"/>
                  </a:moveTo>
                  <a:cubicBezTo>
                    <a:pt x="0" y="186"/>
                    <a:pt x="0" y="187"/>
                    <a:pt x="0" y="187"/>
                  </a:cubicBezTo>
                  <a:cubicBezTo>
                    <a:pt x="0" y="187"/>
                    <a:pt x="0" y="187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4"/>
                  </a:moveTo>
                  <a:cubicBezTo>
                    <a:pt x="0" y="184"/>
                    <a:pt x="0" y="184"/>
                    <a:pt x="0" y="185"/>
                  </a:cubicBezTo>
                  <a:cubicBezTo>
                    <a:pt x="0" y="184"/>
                    <a:pt x="0" y="184"/>
                    <a:pt x="0" y="184"/>
                  </a:cubicBezTo>
                  <a:moveTo>
                    <a:pt x="194" y="0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94" y="0"/>
                    <a:pt x="194" y="0"/>
                    <a:pt x="194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3" y="0"/>
                  </a:cubicBezTo>
                  <a:cubicBezTo>
                    <a:pt x="193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1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89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8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6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5" y="0"/>
                  </a:moveTo>
                  <a:cubicBezTo>
                    <a:pt x="185" y="0"/>
                    <a:pt x="186" y="0"/>
                    <a:pt x="186" y="0"/>
                  </a:cubicBezTo>
                  <a:cubicBezTo>
                    <a:pt x="186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83" y="0"/>
                    <a:pt x="0" y="82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82"/>
                    <a:pt x="83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86"/>
            <p:cNvSpPr>
              <a:spLocks noEditPoints="1"/>
            </p:cNvSpPr>
            <p:nvPr/>
          </p:nvSpPr>
          <p:spPr bwMode="auto">
            <a:xfrm>
              <a:off x="3666611" y="2042122"/>
              <a:ext cx="933450" cy="774700"/>
            </a:xfrm>
            <a:custGeom>
              <a:avLst/>
              <a:gdLst>
                <a:gd name="T0" fmla="*/ 25 w 191"/>
                <a:gd name="T1" fmla="*/ 89 h 159"/>
                <a:gd name="T2" fmla="*/ 113 w 191"/>
                <a:gd name="T3" fmla="*/ 89 h 159"/>
                <a:gd name="T4" fmla="*/ 80 w 191"/>
                <a:gd name="T5" fmla="*/ 20 h 159"/>
                <a:gd name="T6" fmla="*/ 58 w 191"/>
                <a:gd name="T7" fmla="*/ 33 h 159"/>
                <a:gd name="T8" fmla="*/ 28 w 191"/>
                <a:gd name="T9" fmla="*/ 33 h 159"/>
                <a:gd name="T10" fmla="*/ 21 w 191"/>
                <a:gd name="T11" fmla="*/ 57 h 159"/>
                <a:gd name="T12" fmla="*/ 0 w 191"/>
                <a:gd name="T13" fmla="*/ 79 h 159"/>
                <a:gd name="T14" fmla="*/ 12 w 191"/>
                <a:gd name="T15" fmla="*/ 100 h 159"/>
                <a:gd name="T16" fmla="*/ 12 w 191"/>
                <a:gd name="T17" fmla="*/ 131 h 159"/>
                <a:gd name="T18" fmla="*/ 37 w 191"/>
                <a:gd name="T19" fmla="*/ 137 h 159"/>
                <a:gd name="T20" fmla="*/ 58 w 191"/>
                <a:gd name="T21" fmla="*/ 159 h 159"/>
                <a:gd name="T22" fmla="*/ 80 w 191"/>
                <a:gd name="T23" fmla="*/ 146 h 159"/>
                <a:gd name="T24" fmla="*/ 110 w 191"/>
                <a:gd name="T25" fmla="*/ 146 h 159"/>
                <a:gd name="T26" fmla="*/ 116 w 191"/>
                <a:gd name="T27" fmla="*/ 122 h 159"/>
                <a:gd name="T28" fmla="*/ 138 w 191"/>
                <a:gd name="T29" fmla="*/ 100 h 159"/>
                <a:gd name="T30" fmla="*/ 125 w 191"/>
                <a:gd name="T31" fmla="*/ 79 h 159"/>
                <a:gd name="T32" fmla="*/ 126 w 191"/>
                <a:gd name="T33" fmla="*/ 48 h 159"/>
                <a:gd name="T34" fmla="*/ 101 w 191"/>
                <a:gd name="T35" fmla="*/ 42 h 159"/>
                <a:gd name="T36" fmla="*/ 80 w 191"/>
                <a:gd name="T37" fmla="*/ 20 h 159"/>
                <a:gd name="T38" fmla="*/ 141 w 191"/>
                <a:gd name="T39" fmla="*/ 34 h 159"/>
                <a:gd name="T40" fmla="*/ 175 w 191"/>
                <a:gd name="T41" fmla="*/ 34 h 159"/>
                <a:gd name="T42" fmla="*/ 163 w 191"/>
                <a:gd name="T43" fmla="*/ 0 h 159"/>
                <a:gd name="T44" fmla="*/ 153 w 191"/>
                <a:gd name="T45" fmla="*/ 7 h 159"/>
                <a:gd name="T46" fmla="*/ 138 w 191"/>
                <a:gd name="T47" fmla="*/ 7 h 159"/>
                <a:gd name="T48" fmla="*/ 135 w 191"/>
                <a:gd name="T49" fmla="*/ 18 h 159"/>
                <a:gd name="T50" fmla="*/ 125 w 191"/>
                <a:gd name="T51" fmla="*/ 29 h 159"/>
                <a:gd name="T52" fmla="*/ 131 w 191"/>
                <a:gd name="T53" fmla="*/ 39 h 159"/>
                <a:gd name="T54" fmla="*/ 131 w 191"/>
                <a:gd name="T55" fmla="*/ 54 h 159"/>
                <a:gd name="T56" fmla="*/ 143 w 191"/>
                <a:gd name="T57" fmla="*/ 57 h 159"/>
                <a:gd name="T58" fmla="*/ 153 w 191"/>
                <a:gd name="T59" fmla="*/ 67 h 159"/>
                <a:gd name="T60" fmla="*/ 163 w 191"/>
                <a:gd name="T61" fmla="*/ 61 h 159"/>
                <a:gd name="T62" fmla="*/ 178 w 191"/>
                <a:gd name="T63" fmla="*/ 61 h 159"/>
                <a:gd name="T64" fmla="*/ 181 w 191"/>
                <a:gd name="T65" fmla="*/ 49 h 159"/>
                <a:gd name="T66" fmla="*/ 191 w 191"/>
                <a:gd name="T67" fmla="*/ 39 h 159"/>
                <a:gd name="T68" fmla="*/ 185 w 191"/>
                <a:gd name="T69" fmla="*/ 29 h 159"/>
                <a:gd name="T70" fmla="*/ 185 w 191"/>
                <a:gd name="T71" fmla="*/ 14 h 159"/>
                <a:gd name="T72" fmla="*/ 174 w 191"/>
                <a:gd name="T73" fmla="*/ 11 h 159"/>
                <a:gd name="T74" fmla="*/ 163 w 191"/>
                <a:gd name="T7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9">
                  <a:moveTo>
                    <a:pt x="69" y="133"/>
                  </a:moveTo>
                  <a:cubicBezTo>
                    <a:pt x="45" y="133"/>
                    <a:pt x="25" y="114"/>
                    <a:pt x="25" y="89"/>
                  </a:cubicBezTo>
                  <a:cubicBezTo>
                    <a:pt x="25" y="65"/>
                    <a:pt x="45" y="46"/>
                    <a:pt x="69" y="46"/>
                  </a:cubicBezTo>
                  <a:cubicBezTo>
                    <a:pt x="93" y="46"/>
                    <a:pt x="113" y="65"/>
                    <a:pt x="113" y="89"/>
                  </a:cubicBezTo>
                  <a:cubicBezTo>
                    <a:pt x="113" y="114"/>
                    <a:pt x="93" y="133"/>
                    <a:pt x="69" y="133"/>
                  </a:cubicBezTo>
                  <a:moveTo>
                    <a:pt x="80" y="20"/>
                  </a:moveTo>
                  <a:cubicBezTo>
                    <a:pt x="58" y="20"/>
                    <a:pt x="58" y="20"/>
                    <a:pt x="58" y="20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0" y="35"/>
                    <a:pt x="43" y="38"/>
                    <a:pt x="37" y="4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7" y="64"/>
                    <a:pt x="14" y="71"/>
                    <a:pt x="12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8"/>
                    <a:pt x="17" y="115"/>
                    <a:pt x="21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43" y="141"/>
                    <a:pt x="50" y="144"/>
                    <a:pt x="58" y="146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7" y="144"/>
                    <a:pt x="95" y="141"/>
                    <a:pt x="101" y="137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16" y="122"/>
                    <a:pt x="116" y="122"/>
                    <a:pt x="116" y="122"/>
                  </a:cubicBezTo>
                  <a:cubicBezTo>
                    <a:pt x="121" y="115"/>
                    <a:pt x="124" y="108"/>
                    <a:pt x="125" y="100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4" y="71"/>
                    <a:pt x="121" y="64"/>
                    <a:pt x="116" y="57"/>
                  </a:cubicBezTo>
                  <a:cubicBezTo>
                    <a:pt x="126" y="48"/>
                    <a:pt x="126" y="48"/>
                    <a:pt x="126" y="48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5" y="38"/>
                    <a:pt x="87" y="35"/>
                    <a:pt x="80" y="33"/>
                  </a:cubicBezTo>
                  <a:cubicBezTo>
                    <a:pt x="80" y="20"/>
                    <a:pt x="80" y="20"/>
                    <a:pt x="80" y="20"/>
                  </a:cubicBezTo>
                  <a:moveTo>
                    <a:pt x="158" y="51"/>
                  </a:moveTo>
                  <a:cubicBezTo>
                    <a:pt x="149" y="51"/>
                    <a:pt x="141" y="43"/>
                    <a:pt x="141" y="34"/>
                  </a:cubicBezTo>
                  <a:cubicBezTo>
                    <a:pt x="141" y="24"/>
                    <a:pt x="149" y="17"/>
                    <a:pt x="158" y="17"/>
                  </a:cubicBezTo>
                  <a:cubicBezTo>
                    <a:pt x="168" y="17"/>
                    <a:pt x="175" y="24"/>
                    <a:pt x="175" y="34"/>
                  </a:cubicBezTo>
                  <a:cubicBezTo>
                    <a:pt x="175" y="43"/>
                    <a:pt x="168" y="51"/>
                    <a:pt x="158" y="51"/>
                  </a:cubicBezTo>
                  <a:moveTo>
                    <a:pt x="16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49" y="7"/>
                    <a:pt x="146" y="9"/>
                    <a:pt x="143" y="11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3" y="21"/>
                    <a:pt x="132" y="25"/>
                    <a:pt x="131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32" y="43"/>
                    <a:pt x="133" y="46"/>
                    <a:pt x="135" y="49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6" y="59"/>
                    <a:pt x="149" y="60"/>
                    <a:pt x="153" y="61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7" y="60"/>
                    <a:pt x="171" y="59"/>
                    <a:pt x="174" y="57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1" y="49"/>
                    <a:pt x="181" y="49"/>
                    <a:pt x="181" y="49"/>
                  </a:cubicBezTo>
                  <a:cubicBezTo>
                    <a:pt x="183" y="46"/>
                    <a:pt x="185" y="43"/>
                    <a:pt x="185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85" y="29"/>
                    <a:pt x="185" y="29"/>
                    <a:pt x="185" y="29"/>
                  </a:cubicBezTo>
                  <a:cubicBezTo>
                    <a:pt x="185" y="25"/>
                    <a:pt x="183" y="21"/>
                    <a:pt x="181" y="18"/>
                  </a:cubicBezTo>
                  <a:cubicBezTo>
                    <a:pt x="185" y="14"/>
                    <a:pt x="185" y="14"/>
                    <a:pt x="185" y="14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4" y="11"/>
                    <a:pt x="174" y="11"/>
                    <a:pt x="174" y="11"/>
                  </a:cubicBezTo>
                  <a:cubicBezTo>
                    <a:pt x="171" y="9"/>
                    <a:pt x="167" y="7"/>
                    <a:pt x="163" y="7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73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9615" y="1306856"/>
            <a:ext cx="4469665" cy="5529740"/>
            <a:chOff x="553272" y="203986"/>
            <a:chExt cx="5214813" cy="6451615"/>
          </a:xfrm>
        </p:grpSpPr>
        <p:sp>
          <p:nvSpPr>
            <p:cNvPr id="7" name="Freeform 812"/>
            <p:cNvSpPr>
              <a:spLocks/>
            </p:cNvSpPr>
            <p:nvPr/>
          </p:nvSpPr>
          <p:spPr bwMode="auto">
            <a:xfrm>
              <a:off x="2488439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813"/>
            <p:cNvSpPr>
              <a:spLocks/>
            </p:cNvSpPr>
            <p:nvPr/>
          </p:nvSpPr>
          <p:spPr bwMode="auto">
            <a:xfrm>
              <a:off x="2488439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14"/>
            <p:cNvSpPr>
              <a:spLocks/>
            </p:cNvSpPr>
            <p:nvPr/>
          </p:nvSpPr>
          <p:spPr bwMode="auto">
            <a:xfrm>
              <a:off x="2737678" y="1370801"/>
              <a:ext cx="255588" cy="255588"/>
            </a:xfrm>
            <a:custGeom>
              <a:avLst/>
              <a:gdLst>
                <a:gd name="T0" fmla="*/ 156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6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6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6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815"/>
            <p:cNvSpPr>
              <a:spLocks/>
            </p:cNvSpPr>
            <p:nvPr/>
          </p:nvSpPr>
          <p:spPr bwMode="auto">
            <a:xfrm>
              <a:off x="2737678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6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6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816"/>
            <p:cNvSpPr>
              <a:spLocks/>
            </p:cNvSpPr>
            <p:nvPr/>
          </p:nvSpPr>
          <p:spPr bwMode="auto">
            <a:xfrm>
              <a:off x="2985328" y="1370801"/>
              <a:ext cx="255588" cy="255588"/>
            </a:xfrm>
            <a:custGeom>
              <a:avLst/>
              <a:gdLst>
                <a:gd name="T0" fmla="*/ 152 w 161"/>
                <a:gd name="T1" fmla="*/ 161 h 161"/>
                <a:gd name="T2" fmla="*/ 0 w 161"/>
                <a:gd name="T3" fmla="*/ 9 h 161"/>
                <a:gd name="T4" fmla="*/ 5 w 161"/>
                <a:gd name="T5" fmla="*/ 0 h 161"/>
                <a:gd name="T6" fmla="*/ 161 w 161"/>
                <a:gd name="T7" fmla="*/ 157 h 161"/>
                <a:gd name="T8" fmla="*/ 152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2" y="161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161" y="157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817"/>
            <p:cNvSpPr>
              <a:spLocks/>
            </p:cNvSpPr>
            <p:nvPr/>
          </p:nvSpPr>
          <p:spPr bwMode="auto">
            <a:xfrm>
              <a:off x="2985328" y="1370801"/>
              <a:ext cx="255588" cy="255588"/>
            </a:xfrm>
            <a:custGeom>
              <a:avLst/>
              <a:gdLst>
                <a:gd name="T0" fmla="*/ 5 w 161"/>
                <a:gd name="T1" fmla="*/ 161 h 161"/>
                <a:gd name="T2" fmla="*/ 0 w 161"/>
                <a:gd name="T3" fmla="*/ 157 h 161"/>
                <a:gd name="T4" fmla="*/ 152 w 161"/>
                <a:gd name="T5" fmla="*/ 0 h 161"/>
                <a:gd name="T6" fmla="*/ 161 w 161"/>
                <a:gd name="T7" fmla="*/ 9 h 161"/>
                <a:gd name="T8" fmla="*/ 5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5" y="161"/>
                  </a:moveTo>
                  <a:lnTo>
                    <a:pt x="0" y="157"/>
                  </a:lnTo>
                  <a:lnTo>
                    <a:pt x="152" y="0"/>
                  </a:lnTo>
                  <a:lnTo>
                    <a:pt x="161" y="9"/>
                  </a:lnTo>
                  <a:lnTo>
                    <a:pt x="5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18"/>
            <p:cNvSpPr>
              <a:spLocks/>
            </p:cNvSpPr>
            <p:nvPr/>
          </p:nvSpPr>
          <p:spPr bwMode="auto">
            <a:xfrm>
              <a:off x="3226629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819"/>
            <p:cNvSpPr>
              <a:spLocks/>
            </p:cNvSpPr>
            <p:nvPr/>
          </p:nvSpPr>
          <p:spPr bwMode="auto">
            <a:xfrm>
              <a:off x="3226629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820"/>
            <p:cNvSpPr>
              <a:spLocks/>
            </p:cNvSpPr>
            <p:nvPr/>
          </p:nvSpPr>
          <p:spPr bwMode="auto">
            <a:xfrm>
              <a:off x="3475867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21"/>
            <p:cNvSpPr>
              <a:spLocks/>
            </p:cNvSpPr>
            <p:nvPr/>
          </p:nvSpPr>
          <p:spPr bwMode="auto">
            <a:xfrm>
              <a:off x="3475867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822"/>
            <p:cNvSpPr>
              <a:spLocks/>
            </p:cNvSpPr>
            <p:nvPr/>
          </p:nvSpPr>
          <p:spPr bwMode="auto">
            <a:xfrm>
              <a:off x="3725105" y="1370801"/>
              <a:ext cx="255588" cy="255588"/>
            </a:xfrm>
            <a:custGeom>
              <a:avLst/>
              <a:gdLst>
                <a:gd name="T0" fmla="*/ 152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2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2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823"/>
            <p:cNvSpPr>
              <a:spLocks/>
            </p:cNvSpPr>
            <p:nvPr/>
          </p:nvSpPr>
          <p:spPr bwMode="auto">
            <a:xfrm>
              <a:off x="3725105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2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2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24"/>
            <p:cNvSpPr>
              <a:spLocks/>
            </p:cNvSpPr>
            <p:nvPr/>
          </p:nvSpPr>
          <p:spPr bwMode="auto">
            <a:xfrm>
              <a:off x="3966406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825"/>
            <p:cNvSpPr>
              <a:spLocks/>
            </p:cNvSpPr>
            <p:nvPr/>
          </p:nvSpPr>
          <p:spPr bwMode="auto">
            <a:xfrm>
              <a:off x="3966406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826"/>
            <p:cNvSpPr>
              <a:spLocks/>
            </p:cNvSpPr>
            <p:nvPr/>
          </p:nvSpPr>
          <p:spPr bwMode="auto">
            <a:xfrm>
              <a:off x="4215644" y="1370801"/>
              <a:ext cx="255588" cy="255588"/>
            </a:xfrm>
            <a:custGeom>
              <a:avLst/>
              <a:gdLst>
                <a:gd name="T0" fmla="*/ 156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6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6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6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827"/>
            <p:cNvSpPr>
              <a:spLocks/>
            </p:cNvSpPr>
            <p:nvPr/>
          </p:nvSpPr>
          <p:spPr bwMode="auto">
            <a:xfrm>
              <a:off x="4215644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6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6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828"/>
            <p:cNvSpPr>
              <a:spLocks/>
            </p:cNvSpPr>
            <p:nvPr/>
          </p:nvSpPr>
          <p:spPr bwMode="auto">
            <a:xfrm>
              <a:off x="4463295" y="1370801"/>
              <a:ext cx="255588" cy="255588"/>
            </a:xfrm>
            <a:custGeom>
              <a:avLst/>
              <a:gdLst>
                <a:gd name="T0" fmla="*/ 153 w 161"/>
                <a:gd name="T1" fmla="*/ 161 h 161"/>
                <a:gd name="T2" fmla="*/ 0 w 161"/>
                <a:gd name="T3" fmla="*/ 9 h 161"/>
                <a:gd name="T4" fmla="*/ 5 w 161"/>
                <a:gd name="T5" fmla="*/ 0 h 161"/>
                <a:gd name="T6" fmla="*/ 161 w 161"/>
                <a:gd name="T7" fmla="*/ 157 h 161"/>
                <a:gd name="T8" fmla="*/ 153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3" y="161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161" y="157"/>
                  </a:lnTo>
                  <a:lnTo>
                    <a:pt x="153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829"/>
            <p:cNvSpPr>
              <a:spLocks/>
            </p:cNvSpPr>
            <p:nvPr/>
          </p:nvSpPr>
          <p:spPr bwMode="auto">
            <a:xfrm>
              <a:off x="4463295" y="1370801"/>
              <a:ext cx="255588" cy="255588"/>
            </a:xfrm>
            <a:custGeom>
              <a:avLst/>
              <a:gdLst>
                <a:gd name="T0" fmla="*/ 5 w 161"/>
                <a:gd name="T1" fmla="*/ 161 h 161"/>
                <a:gd name="T2" fmla="*/ 0 w 161"/>
                <a:gd name="T3" fmla="*/ 157 h 161"/>
                <a:gd name="T4" fmla="*/ 153 w 161"/>
                <a:gd name="T5" fmla="*/ 0 h 161"/>
                <a:gd name="T6" fmla="*/ 161 w 161"/>
                <a:gd name="T7" fmla="*/ 9 h 161"/>
                <a:gd name="T8" fmla="*/ 5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5" y="161"/>
                  </a:moveTo>
                  <a:lnTo>
                    <a:pt x="0" y="157"/>
                  </a:lnTo>
                  <a:lnTo>
                    <a:pt x="153" y="0"/>
                  </a:lnTo>
                  <a:lnTo>
                    <a:pt x="161" y="9"/>
                  </a:lnTo>
                  <a:lnTo>
                    <a:pt x="5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830"/>
            <p:cNvSpPr>
              <a:spLocks/>
            </p:cNvSpPr>
            <p:nvPr/>
          </p:nvSpPr>
          <p:spPr bwMode="auto">
            <a:xfrm>
              <a:off x="4706183" y="1370801"/>
              <a:ext cx="261938" cy="255588"/>
            </a:xfrm>
            <a:custGeom>
              <a:avLst/>
              <a:gdLst>
                <a:gd name="T0" fmla="*/ 156 w 165"/>
                <a:gd name="T1" fmla="*/ 161 h 161"/>
                <a:gd name="T2" fmla="*/ 0 w 165"/>
                <a:gd name="T3" fmla="*/ 9 h 161"/>
                <a:gd name="T4" fmla="*/ 8 w 165"/>
                <a:gd name="T5" fmla="*/ 0 h 161"/>
                <a:gd name="T6" fmla="*/ 165 w 165"/>
                <a:gd name="T7" fmla="*/ 157 h 161"/>
                <a:gd name="T8" fmla="*/ 156 w 165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1">
                  <a:moveTo>
                    <a:pt x="156" y="161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165" y="157"/>
                  </a:lnTo>
                  <a:lnTo>
                    <a:pt x="156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831"/>
            <p:cNvSpPr>
              <a:spLocks/>
            </p:cNvSpPr>
            <p:nvPr/>
          </p:nvSpPr>
          <p:spPr bwMode="auto">
            <a:xfrm>
              <a:off x="4706183" y="1370801"/>
              <a:ext cx="261938" cy="255588"/>
            </a:xfrm>
            <a:custGeom>
              <a:avLst/>
              <a:gdLst>
                <a:gd name="T0" fmla="*/ 8 w 165"/>
                <a:gd name="T1" fmla="*/ 161 h 161"/>
                <a:gd name="T2" fmla="*/ 0 w 165"/>
                <a:gd name="T3" fmla="*/ 157 h 161"/>
                <a:gd name="T4" fmla="*/ 156 w 165"/>
                <a:gd name="T5" fmla="*/ 0 h 161"/>
                <a:gd name="T6" fmla="*/ 165 w 165"/>
                <a:gd name="T7" fmla="*/ 9 h 161"/>
                <a:gd name="T8" fmla="*/ 8 w 165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1">
                  <a:moveTo>
                    <a:pt x="8" y="161"/>
                  </a:moveTo>
                  <a:lnTo>
                    <a:pt x="0" y="157"/>
                  </a:lnTo>
                  <a:lnTo>
                    <a:pt x="156" y="0"/>
                  </a:lnTo>
                  <a:lnTo>
                    <a:pt x="165" y="9"/>
                  </a:lnTo>
                  <a:lnTo>
                    <a:pt x="8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832"/>
            <p:cNvSpPr>
              <a:spLocks/>
            </p:cNvSpPr>
            <p:nvPr/>
          </p:nvSpPr>
          <p:spPr bwMode="auto">
            <a:xfrm>
              <a:off x="4953834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33"/>
            <p:cNvSpPr>
              <a:spLocks/>
            </p:cNvSpPr>
            <p:nvPr/>
          </p:nvSpPr>
          <p:spPr bwMode="auto">
            <a:xfrm>
              <a:off x="4953834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834"/>
            <p:cNvSpPr>
              <a:spLocks noEditPoints="1"/>
            </p:cNvSpPr>
            <p:nvPr/>
          </p:nvSpPr>
          <p:spPr bwMode="auto">
            <a:xfrm>
              <a:off x="2212214" y="1364451"/>
              <a:ext cx="3273434" cy="276226"/>
            </a:xfrm>
            <a:custGeom>
              <a:avLst/>
              <a:gdLst>
                <a:gd name="T0" fmla="*/ 2062 w 2062"/>
                <a:gd name="T1" fmla="*/ 174 h 174"/>
                <a:gd name="T2" fmla="*/ 0 w 2062"/>
                <a:gd name="T3" fmla="*/ 174 h 174"/>
                <a:gd name="T4" fmla="*/ 174 w 2062"/>
                <a:gd name="T5" fmla="*/ 0 h 174"/>
                <a:gd name="T6" fmla="*/ 1888 w 2062"/>
                <a:gd name="T7" fmla="*/ 0 h 174"/>
                <a:gd name="T8" fmla="*/ 2062 w 2062"/>
                <a:gd name="T9" fmla="*/ 174 h 174"/>
                <a:gd name="T10" fmla="*/ 43 w 2062"/>
                <a:gd name="T11" fmla="*/ 156 h 174"/>
                <a:gd name="T12" fmla="*/ 2019 w 2062"/>
                <a:gd name="T13" fmla="*/ 156 h 174"/>
                <a:gd name="T14" fmla="*/ 1884 w 2062"/>
                <a:gd name="T15" fmla="*/ 17 h 174"/>
                <a:gd name="T16" fmla="*/ 183 w 2062"/>
                <a:gd name="T17" fmla="*/ 17 h 174"/>
                <a:gd name="T18" fmla="*/ 43 w 2062"/>
                <a:gd name="T19" fmla="*/ 15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2" h="174">
                  <a:moveTo>
                    <a:pt x="2062" y="174"/>
                  </a:moveTo>
                  <a:lnTo>
                    <a:pt x="0" y="174"/>
                  </a:lnTo>
                  <a:lnTo>
                    <a:pt x="174" y="0"/>
                  </a:lnTo>
                  <a:lnTo>
                    <a:pt x="1888" y="0"/>
                  </a:lnTo>
                  <a:lnTo>
                    <a:pt x="2062" y="174"/>
                  </a:lnTo>
                  <a:close/>
                  <a:moveTo>
                    <a:pt x="43" y="156"/>
                  </a:moveTo>
                  <a:lnTo>
                    <a:pt x="2019" y="156"/>
                  </a:lnTo>
                  <a:lnTo>
                    <a:pt x="1884" y="17"/>
                  </a:lnTo>
                  <a:lnTo>
                    <a:pt x="183" y="17"/>
                  </a:lnTo>
                  <a:lnTo>
                    <a:pt x="43" y="156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Rectangle 835"/>
            <p:cNvSpPr>
              <a:spLocks noChangeArrowheads="1"/>
            </p:cNvSpPr>
            <p:nvPr/>
          </p:nvSpPr>
          <p:spPr bwMode="auto">
            <a:xfrm>
              <a:off x="2729740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Rectangle 836"/>
            <p:cNvSpPr>
              <a:spLocks noChangeArrowheads="1"/>
            </p:cNvSpPr>
            <p:nvPr/>
          </p:nvSpPr>
          <p:spPr bwMode="auto">
            <a:xfrm>
              <a:off x="2480502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Rectangle 837"/>
            <p:cNvSpPr>
              <a:spLocks noChangeArrowheads="1"/>
            </p:cNvSpPr>
            <p:nvPr/>
          </p:nvSpPr>
          <p:spPr bwMode="auto">
            <a:xfrm>
              <a:off x="2971041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Rectangle 838"/>
            <p:cNvSpPr>
              <a:spLocks noChangeArrowheads="1"/>
            </p:cNvSpPr>
            <p:nvPr/>
          </p:nvSpPr>
          <p:spPr bwMode="auto">
            <a:xfrm>
              <a:off x="3220279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Rectangle 839"/>
            <p:cNvSpPr>
              <a:spLocks noChangeArrowheads="1"/>
            </p:cNvSpPr>
            <p:nvPr/>
          </p:nvSpPr>
          <p:spPr bwMode="auto">
            <a:xfrm>
              <a:off x="3469517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840"/>
            <p:cNvSpPr>
              <a:spLocks noChangeArrowheads="1"/>
            </p:cNvSpPr>
            <p:nvPr/>
          </p:nvSpPr>
          <p:spPr bwMode="auto">
            <a:xfrm>
              <a:off x="3710818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841"/>
            <p:cNvSpPr>
              <a:spLocks noChangeArrowheads="1"/>
            </p:cNvSpPr>
            <p:nvPr/>
          </p:nvSpPr>
          <p:spPr bwMode="auto">
            <a:xfrm>
              <a:off x="3960056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842"/>
            <p:cNvSpPr>
              <a:spLocks noChangeArrowheads="1"/>
            </p:cNvSpPr>
            <p:nvPr/>
          </p:nvSpPr>
          <p:spPr bwMode="auto">
            <a:xfrm>
              <a:off x="4207707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843"/>
            <p:cNvSpPr>
              <a:spLocks noChangeArrowheads="1"/>
            </p:cNvSpPr>
            <p:nvPr/>
          </p:nvSpPr>
          <p:spPr bwMode="auto">
            <a:xfrm>
              <a:off x="4450595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844"/>
            <p:cNvSpPr>
              <a:spLocks noChangeArrowheads="1"/>
            </p:cNvSpPr>
            <p:nvPr/>
          </p:nvSpPr>
          <p:spPr bwMode="auto">
            <a:xfrm>
              <a:off x="4698245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845"/>
            <p:cNvSpPr>
              <a:spLocks noChangeArrowheads="1"/>
            </p:cNvSpPr>
            <p:nvPr/>
          </p:nvSpPr>
          <p:spPr bwMode="auto">
            <a:xfrm>
              <a:off x="4947484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846"/>
            <p:cNvSpPr>
              <a:spLocks noChangeArrowheads="1"/>
            </p:cNvSpPr>
            <p:nvPr/>
          </p:nvSpPr>
          <p:spPr bwMode="auto">
            <a:xfrm>
              <a:off x="5196722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847"/>
            <p:cNvSpPr>
              <a:spLocks/>
            </p:cNvSpPr>
            <p:nvPr/>
          </p:nvSpPr>
          <p:spPr bwMode="auto">
            <a:xfrm>
              <a:off x="5203072" y="1377151"/>
              <a:ext cx="123825" cy="249238"/>
            </a:xfrm>
            <a:custGeom>
              <a:avLst/>
              <a:gdLst>
                <a:gd name="T0" fmla="*/ 70 w 78"/>
                <a:gd name="T1" fmla="*/ 157 h 157"/>
                <a:gd name="T2" fmla="*/ 0 w 78"/>
                <a:gd name="T3" fmla="*/ 0 h 157"/>
                <a:gd name="T4" fmla="*/ 4 w 78"/>
                <a:gd name="T5" fmla="*/ 0 h 157"/>
                <a:gd name="T6" fmla="*/ 78 w 78"/>
                <a:gd name="T7" fmla="*/ 153 h 157"/>
                <a:gd name="T8" fmla="*/ 70 w 78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57">
                  <a:moveTo>
                    <a:pt x="70" y="157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78" y="153"/>
                  </a:lnTo>
                  <a:lnTo>
                    <a:pt x="70" y="15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848"/>
            <p:cNvSpPr>
              <a:spLocks/>
            </p:cNvSpPr>
            <p:nvPr/>
          </p:nvSpPr>
          <p:spPr bwMode="auto">
            <a:xfrm>
              <a:off x="2370964" y="1377151"/>
              <a:ext cx="131763" cy="249238"/>
            </a:xfrm>
            <a:custGeom>
              <a:avLst/>
              <a:gdLst>
                <a:gd name="T0" fmla="*/ 9 w 83"/>
                <a:gd name="T1" fmla="*/ 157 h 157"/>
                <a:gd name="T2" fmla="*/ 0 w 83"/>
                <a:gd name="T3" fmla="*/ 153 h 157"/>
                <a:gd name="T4" fmla="*/ 74 w 83"/>
                <a:gd name="T5" fmla="*/ 0 h 157"/>
                <a:gd name="T6" fmla="*/ 83 w 83"/>
                <a:gd name="T7" fmla="*/ 0 h 157"/>
                <a:gd name="T8" fmla="*/ 9 w 83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7">
                  <a:moveTo>
                    <a:pt x="9" y="157"/>
                  </a:moveTo>
                  <a:lnTo>
                    <a:pt x="0" y="153"/>
                  </a:lnTo>
                  <a:lnTo>
                    <a:pt x="74" y="0"/>
                  </a:lnTo>
                  <a:lnTo>
                    <a:pt x="83" y="0"/>
                  </a:lnTo>
                  <a:lnTo>
                    <a:pt x="9" y="15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Rectangle 849"/>
            <p:cNvSpPr>
              <a:spLocks noChangeArrowheads="1"/>
            </p:cNvSpPr>
            <p:nvPr/>
          </p:nvSpPr>
          <p:spPr bwMode="auto">
            <a:xfrm>
              <a:off x="2212214" y="1647026"/>
              <a:ext cx="3273434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850"/>
            <p:cNvSpPr>
              <a:spLocks noChangeArrowheads="1"/>
            </p:cNvSpPr>
            <p:nvPr/>
          </p:nvSpPr>
          <p:spPr bwMode="auto">
            <a:xfrm>
              <a:off x="4698245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ectangle 851"/>
            <p:cNvSpPr>
              <a:spLocks noChangeArrowheads="1"/>
            </p:cNvSpPr>
            <p:nvPr/>
          </p:nvSpPr>
          <p:spPr bwMode="auto">
            <a:xfrm>
              <a:off x="4698245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Oval 852"/>
            <p:cNvSpPr>
              <a:spLocks noChangeArrowheads="1"/>
            </p:cNvSpPr>
            <p:nvPr/>
          </p:nvSpPr>
          <p:spPr bwMode="auto">
            <a:xfrm>
              <a:off x="4201357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853"/>
            <p:cNvSpPr>
              <a:spLocks noChangeArrowheads="1"/>
            </p:cNvSpPr>
            <p:nvPr/>
          </p:nvSpPr>
          <p:spPr bwMode="auto">
            <a:xfrm>
              <a:off x="4201357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Oval 854"/>
            <p:cNvSpPr>
              <a:spLocks noChangeArrowheads="1"/>
            </p:cNvSpPr>
            <p:nvPr/>
          </p:nvSpPr>
          <p:spPr bwMode="auto">
            <a:xfrm>
              <a:off x="3710818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ectangle 855"/>
            <p:cNvSpPr>
              <a:spLocks noChangeArrowheads="1"/>
            </p:cNvSpPr>
            <p:nvPr/>
          </p:nvSpPr>
          <p:spPr bwMode="auto">
            <a:xfrm>
              <a:off x="3710818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856"/>
            <p:cNvSpPr>
              <a:spLocks noChangeArrowheads="1"/>
            </p:cNvSpPr>
            <p:nvPr/>
          </p:nvSpPr>
          <p:spPr bwMode="auto">
            <a:xfrm>
              <a:off x="3220279" y="1329526"/>
              <a:ext cx="2857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Rectangle 857"/>
            <p:cNvSpPr>
              <a:spLocks noChangeArrowheads="1"/>
            </p:cNvSpPr>
            <p:nvPr/>
          </p:nvSpPr>
          <p:spPr bwMode="auto">
            <a:xfrm>
              <a:off x="3220279" y="1343813"/>
              <a:ext cx="2857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Oval 858"/>
            <p:cNvSpPr>
              <a:spLocks noChangeArrowheads="1"/>
            </p:cNvSpPr>
            <p:nvPr/>
          </p:nvSpPr>
          <p:spPr bwMode="auto">
            <a:xfrm>
              <a:off x="2723390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Rectangle 859"/>
            <p:cNvSpPr>
              <a:spLocks noChangeArrowheads="1"/>
            </p:cNvSpPr>
            <p:nvPr/>
          </p:nvSpPr>
          <p:spPr bwMode="auto">
            <a:xfrm>
              <a:off x="2723390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Oval 860"/>
            <p:cNvSpPr>
              <a:spLocks noChangeArrowheads="1"/>
            </p:cNvSpPr>
            <p:nvPr/>
          </p:nvSpPr>
          <p:spPr bwMode="auto">
            <a:xfrm>
              <a:off x="2474152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Rectangle 861"/>
            <p:cNvSpPr>
              <a:spLocks noChangeArrowheads="1"/>
            </p:cNvSpPr>
            <p:nvPr/>
          </p:nvSpPr>
          <p:spPr bwMode="auto">
            <a:xfrm>
              <a:off x="2474152" y="1343813"/>
              <a:ext cx="34925" cy="4762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862"/>
            <p:cNvSpPr>
              <a:spLocks noChangeArrowheads="1"/>
            </p:cNvSpPr>
            <p:nvPr/>
          </p:nvSpPr>
          <p:spPr bwMode="auto">
            <a:xfrm>
              <a:off x="5188784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863"/>
            <p:cNvSpPr>
              <a:spLocks noChangeArrowheads="1"/>
            </p:cNvSpPr>
            <p:nvPr/>
          </p:nvSpPr>
          <p:spPr bwMode="auto">
            <a:xfrm>
              <a:off x="5188784" y="1343813"/>
              <a:ext cx="34925" cy="412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864"/>
            <p:cNvSpPr>
              <a:spLocks noChangeArrowheads="1"/>
            </p:cNvSpPr>
            <p:nvPr/>
          </p:nvSpPr>
          <p:spPr bwMode="auto">
            <a:xfrm>
              <a:off x="5438022" y="1612101"/>
              <a:ext cx="82550" cy="492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865"/>
            <p:cNvSpPr>
              <a:spLocks noChangeArrowheads="1"/>
            </p:cNvSpPr>
            <p:nvPr/>
          </p:nvSpPr>
          <p:spPr bwMode="auto">
            <a:xfrm>
              <a:off x="5493585" y="1612101"/>
              <a:ext cx="55563" cy="4921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866"/>
            <p:cNvSpPr>
              <a:spLocks noChangeArrowheads="1"/>
            </p:cNvSpPr>
            <p:nvPr/>
          </p:nvSpPr>
          <p:spPr bwMode="auto">
            <a:xfrm>
              <a:off x="2177289" y="1612101"/>
              <a:ext cx="90488" cy="492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Oval 867"/>
            <p:cNvSpPr>
              <a:spLocks noChangeArrowheads="1"/>
            </p:cNvSpPr>
            <p:nvPr/>
          </p:nvSpPr>
          <p:spPr bwMode="auto">
            <a:xfrm>
              <a:off x="2150301" y="1612101"/>
              <a:ext cx="53975" cy="4921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868"/>
            <p:cNvSpPr>
              <a:spLocks noChangeArrowheads="1"/>
            </p:cNvSpPr>
            <p:nvPr/>
          </p:nvSpPr>
          <p:spPr bwMode="auto">
            <a:xfrm>
              <a:off x="5182434" y="1626389"/>
              <a:ext cx="165100" cy="555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869"/>
            <p:cNvSpPr>
              <a:spLocks noChangeArrowheads="1"/>
            </p:cNvSpPr>
            <p:nvPr/>
          </p:nvSpPr>
          <p:spPr bwMode="auto">
            <a:xfrm>
              <a:off x="5217359" y="2110578"/>
              <a:ext cx="88900" cy="88900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ectangle 870"/>
            <p:cNvSpPr>
              <a:spLocks noChangeArrowheads="1"/>
            </p:cNvSpPr>
            <p:nvPr/>
          </p:nvSpPr>
          <p:spPr bwMode="auto">
            <a:xfrm>
              <a:off x="5217359" y="1681952"/>
              <a:ext cx="12700" cy="476251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Rectangle 871"/>
            <p:cNvSpPr>
              <a:spLocks noChangeArrowheads="1"/>
            </p:cNvSpPr>
            <p:nvPr/>
          </p:nvSpPr>
          <p:spPr bwMode="auto">
            <a:xfrm>
              <a:off x="5293559" y="1681952"/>
              <a:ext cx="12700" cy="476251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Rectangle 872"/>
            <p:cNvSpPr>
              <a:spLocks noChangeArrowheads="1"/>
            </p:cNvSpPr>
            <p:nvPr/>
          </p:nvSpPr>
          <p:spPr bwMode="auto">
            <a:xfrm>
              <a:off x="5258634" y="2178840"/>
              <a:ext cx="12700" cy="904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873"/>
            <p:cNvSpPr>
              <a:spLocks/>
            </p:cNvSpPr>
            <p:nvPr/>
          </p:nvSpPr>
          <p:spPr bwMode="auto">
            <a:xfrm>
              <a:off x="5230059" y="2296316"/>
              <a:ext cx="69850" cy="111125"/>
            </a:xfrm>
            <a:custGeom>
              <a:avLst/>
              <a:gdLst>
                <a:gd name="T0" fmla="*/ 5 w 10"/>
                <a:gd name="T1" fmla="*/ 16 h 16"/>
                <a:gd name="T2" fmla="*/ 4 w 10"/>
                <a:gd name="T3" fmla="*/ 16 h 16"/>
                <a:gd name="T4" fmla="*/ 0 w 10"/>
                <a:gd name="T5" fmla="*/ 12 h 16"/>
                <a:gd name="T6" fmla="*/ 1 w 10"/>
                <a:gd name="T7" fmla="*/ 11 h 16"/>
                <a:gd name="T8" fmla="*/ 2 w 10"/>
                <a:gd name="T9" fmla="*/ 11 h 16"/>
                <a:gd name="T10" fmla="*/ 4 w 10"/>
                <a:gd name="T11" fmla="*/ 14 h 16"/>
                <a:gd name="T12" fmla="*/ 7 w 10"/>
                <a:gd name="T13" fmla="*/ 12 h 16"/>
                <a:gd name="T14" fmla="*/ 6 w 10"/>
                <a:gd name="T15" fmla="*/ 8 h 16"/>
                <a:gd name="T16" fmla="*/ 4 w 10"/>
                <a:gd name="T17" fmla="*/ 4 h 16"/>
                <a:gd name="T18" fmla="*/ 4 w 10"/>
                <a:gd name="T19" fmla="*/ 1 h 16"/>
                <a:gd name="T20" fmla="*/ 5 w 10"/>
                <a:gd name="T21" fmla="*/ 0 h 16"/>
                <a:gd name="T22" fmla="*/ 6 w 10"/>
                <a:gd name="T23" fmla="*/ 1 h 16"/>
                <a:gd name="T24" fmla="*/ 6 w 10"/>
                <a:gd name="T25" fmla="*/ 4 h 16"/>
                <a:gd name="T26" fmla="*/ 7 w 10"/>
                <a:gd name="T27" fmla="*/ 6 h 16"/>
                <a:gd name="T28" fmla="*/ 9 w 10"/>
                <a:gd name="T29" fmla="*/ 13 h 16"/>
                <a:gd name="T30" fmla="*/ 5 w 10"/>
                <a:gd name="T3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6">
                  <a:moveTo>
                    <a:pt x="5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6" y="14"/>
                    <a:pt x="7" y="13"/>
                    <a:pt x="7" y="12"/>
                  </a:cubicBezTo>
                  <a:cubicBezTo>
                    <a:pt x="8" y="10"/>
                    <a:pt x="7" y="9"/>
                    <a:pt x="6" y="8"/>
                  </a:cubicBezTo>
                  <a:cubicBezTo>
                    <a:pt x="5" y="7"/>
                    <a:pt x="4" y="6"/>
                    <a:pt x="4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7" y="6"/>
                  </a:cubicBezTo>
                  <a:cubicBezTo>
                    <a:pt x="9" y="8"/>
                    <a:pt x="10" y="10"/>
                    <a:pt x="9" y="13"/>
                  </a:cubicBezTo>
                  <a:cubicBezTo>
                    <a:pt x="9" y="15"/>
                    <a:pt x="7" y="16"/>
                    <a:pt x="5" y="16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Oval 874"/>
            <p:cNvSpPr>
              <a:spLocks noChangeArrowheads="1"/>
            </p:cNvSpPr>
            <p:nvPr/>
          </p:nvSpPr>
          <p:spPr bwMode="auto">
            <a:xfrm>
              <a:off x="5230059" y="2240753"/>
              <a:ext cx="63500" cy="6191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875"/>
            <p:cNvSpPr>
              <a:spLocks/>
            </p:cNvSpPr>
            <p:nvPr/>
          </p:nvSpPr>
          <p:spPr bwMode="auto">
            <a:xfrm>
              <a:off x="1639125" y="1632739"/>
              <a:ext cx="496889" cy="69850"/>
            </a:xfrm>
            <a:custGeom>
              <a:avLst/>
              <a:gdLst>
                <a:gd name="T0" fmla="*/ 0 w 313"/>
                <a:gd name="T1" fmla="*/ 0 h 44"/>
                <a:gd name="T2" fmla="*/ 296 w 313"/>
                <a:gd name="T3" fmla="*/ 0 h 44"/>
                <a:gd name="T4" fmla="*/ 313 w 313"/>
                <a:gd name="T5" fmla="*/ 44 h 44"/>
                <a:gd name="T6" fmla="*/ 0 w 313"/>
                <a:gd name="T7" fmla="*/ 44 h 44"/>
                <a:gd name="T8" fmla="*/ 0 w 31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44">
                  <a:moveTo>
                    <a:pt x="0" y="0"/>
                  </a:moveTo>
                  <a:lnTo>
                    <a:pt x="296" y="0"/>
                  </a:lnTo>
                  <a:lnTo>
                    <a:pt x="313" y="44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876"/>
            <p:cNvSpPr>
              <a:spLocks noChangeArrowheads="1"/>
            </p:cNvSpPr>
            <p:nvPr/>
          </p:nvSpPr>
          <p:spPr bwMode="auto">
            <a:xfrm>
              <a:off x="1458149" y="2096290"/>
              <a:ext cx="725489" cy="555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877"/>
            <p:cNvSpPr>
              <a:spLocks/>
            </p:cNvSpPr>
            <p:nvPr/>
          </p:nvSpPr>
          <p:spPr bwMode="auto">
            <a:xfrm>
              <a:off x="1507362" y="1702589"/>
              <a:ext cx="152400" cy="407988"/>
            </a:xfrm>
            <a:custGeom>
              <a:avLst/>
              <a:gdLst>
                <a:gd name="T0" fmla="*/ 83 w 96"/>
                <a:gd name="T1" fmla="*/ 0 h 257"/>
                <a:gd name="T2" fmla="*/ 0 w 96"/>
                <a:gd name="T3" fmla="*/ 74 h 257"/>
                <a:gd name="T4" fmla="*/ 0 w 96"/>
                <a:gd name="T5" fmla="*/ 257 h 257"/>
                <a:gd name="T6" fmla="*/ 96 w 96"/>
                <a:gd name="T7" fmla="*/ 257 h 257"/>
                <a:gd name="T8" fmla="*/ 83 w 96"/>
                <a:gd name="T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57">
                  <a:moveTo>
                    <a:pt x="83" y="0"/>
                  </a:moveTo>
                  <a:lnTo>
                    <a:pt x="0" y="74"/>
                  </a:lnTo>
                  <a:lnTo>
                    <a:pt x="0" y="257"/>
                  </a:lnTo>
                  <a:lnTo>
                    <a:pt x="96" y="257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878"/>
            <p:cNvSpPr>
              <a:spLocks noEditPoints="1"/>
            </p:cNvSpPr>
            <p:nvPr/>
          </p:nvSpPr>
          <p:spPr bwMode="auto">
            <a:xfrm>
              <a:off x="1639125" y="1702589"/>
              <a:ext cx="661989" cy="449264"/>
            </a:xfrm>
            <a:custGeom>
              <a:avLst/>
              <a:gdLst>
                <a:gd name="T0" fmla="*/ 369 w 417"/>
                <a:gd name="T1" fmla="*/ 0 h 283"/>
                <a:gd name="T2" fmla="*/ 0 w 417"/>
                <a:gd name="T3" fmla="*/ 0 h 283"/>
                <a:gd name="T4" fmla="*/ 0 w 417"/>
                <a:gd name="T5" fmla="*/ 283 h 283"/>
                <a:gd name="T6" fmla="*/ 369 w 417"/>
                <a:gd name="T7" fmla="*/ 283 h 283"/>
                <a:gd name="T8" fmla="*/ 417 w 417"/>
                <a:gd name="T9" fmla="*/ 161 h 283"/>
                <a:gd name="T10" fmla="*/ 369 w 417"/>
                <a:gd name="T11" fmla="*/ 0 h 283"/>
                <a:gd name="T12" fmla="*/ 261 w 417"/>
                <a:gd name="T13" fmla="*/ 157 h 283"/>
                <a:gd name="T14" fmla="*/ 200 w 417"/>
                <a:gd name="T15" fmla="*/ 157 h 283"/>
                <a:gd name="T16" fmla="*/ 200 w 417"/>
                <a:gd name="T17" fmla="*/ 22 h 283"/>
                <a:gd name="T18" fmla="*/ 261 w 417"/>
                <a:gd name="T19" fmla="*/ 22 h 283"/>
                <a:gd name="T20" fmla="*/ 261 w 417"/>
                <a:gd name="T21" fmla="*/ 157 h 283"/>
                <a:gd name="T22" fmla="*/ 356 w 417"/>
                <a:gd name="T23" fmla="*/ 235 h 283"/>
                <a:gd name="T24" fmla="*/ 291 w 417"/>
                <a:gd name="T25" fmla="*/ 157 h 283"/>
                <a:gd name="T26" fmla="*/ 291 w 417"/>
                <a:gd name="T27" fmla="*/ 22 h 283"/>
                <a:gd name="T28" fmla="*/ 343 w 417"/>
                <a:gd name="T29" fmla="*/ 22 h 283"/>
                <a:gd name="T30" fmla="*/ 383 w 417"/>
                <a:gd name="T31" fmla="*/ 161 h 283"/>
                <a:gd name="T32" fmla="*/ 356 w 417"/>
                <a:gd name="T33" fmla="*/ 23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7" h="283">
                  <a:moveTo>
                    <a:pt x="369" y="0"/>
                  </a:moveTo>
                  <a:lnTo>
                    <a:pt x="0" y="0"/>
                  </a:lnTo>
                  <a:lnTo>
                    <a:pt x="0" y="283"/>
                  </a:lnTo>
                  <a:lnTo>
                    <a:pt x="369" y="283"/>
                  </a:lnTo>
                  <a:lnTo>
                    <a:pt x="417" y="161"/>
                  </a:lnTo>
                  <a:lnTo>
                    <a:pt x="369" y="0"/>
                  </a:lnTo>
                  <a:close/>
                  <a:moveTo>
                    <a:pt x="261" y="157"/>
                  </a:moveTo>
                  <a:lnTo>
                    <a:pt x="200" y="157"/>
                  </a:lnTo>
                  <a:lnTo>
                    <a:pt x="200" y="22"/>
                  </a:lnTo>
                  <a:lnTo>
                    <a:pt x="261" y="22"/>
                  </a:lnTo>
                  <a:lnTo>
                    <a:pt x="261" y="157"/>
                  </a:lnTo>
                  <a:close/>
                  <a:moveTo>
                    <a:pt x="356" y="235"/>
                  </a:moveTo>
                  <a:lnTo>
                    <a:pt x="291" y="157"/>
                  </a:lnTo>
                  <a:lnTo>
                    <a:pt x="291" y="22"/>
                  </a:lnTo>
                  <a:lnTo>
                    <a:pt x="343" y="22"/>
                  </a:lnTo>
                  <a:lnTo>
                    <a:pt x="383" y="161"/>
                  </a:lnTo>
                  <a:lnTo>
                    <a:pt x="356" y="235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879"/>
            <p:cNvSpPr>
              <a:spLocks/>
            </p:cNvSpPr>
            <p:nvPr/>
          </p:nvSpPr>
          <p:spPr bwMode="auto">
            <a:xfrm>
              <a:off x="1666112" y="362736"/>
              <a:ext cx="131763" cy="1284291"/>
            </a:xfrm>
            <a:custGeom>
              <a:avLst/>
              <a:gdLst>
                <a:gd name="T0" fmla="*/ 17 w 83"/>
                <a:gd name="T1" fmla="*/ 809 h 809"/>
                <a:gd name="T2" fmla="*/ 0 w 83"/>
                <a:gd name="T3" fmla="*/ 805 h 809"/>
                <a:gd name="T4" fmla="*/ 65 w 83"/>
                <a:gd name="T5" fmla="*/ 0 h 809"/>
                <a:gd name="T6" fmla="*/ 83 w 83"/>
                <a:gd name="T7" fmla="*/ 0 h 809"/>
                <a:gd name="T8" fmla="*/ 17 w 83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09">
                  <a:moveTo>
                    <a:pt x="17" y="809"/>
                  </a:moveTo>
                  <a:lnTo>
                    <a:pt x="0" y="805"/>
                  </a:lnTo>
                  <a:lnTo>
                    <a:pt x="65" y="0"/>
                  </a:lnTo>
                  <a:lnTo>
                    <a:pt x="83" y="0"/>
                  </a:lnTo>
                  <a:lnTo>
                    <a:pt x="17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Freeform 880"/>
            <p:cNvSpPr>
              <a:spLocks/>
            </p:cNvSpPr>
            <p:nvPr/>
          </p:nvSpPr>
          <p:spPr bwMode="auto">
            <a:xfrm>
              <a:off x="1713737" y="362736"/>
              <a:ext cx="131763" cy="1284291"/>
            </a:xfrm>
            <a:custGeom>
              <a:avLst/>
              <a:gdLst>
                <a:gd name="T0" fmla="*/ 18 w 83"/>
                <a:gd name="T1" fmla="*/ 809 h 809"/>
                <a:gd name="T2" fmla="*/ 0 w 83"/>
                <a:gd name="T3" fmla="*/ 805 h 809"/>
                <a:gd name="T4" fmla="*/ 66 w 83"/>
                <a:gd name="T5" fmla="*/ 0 h 809"/>
                <a:gd name="T6" fmla="*/ 83 w 83"/>
                <a:gd name="T7" fmla="*/ 0 h 809"/>
                <a:gd name="T8" fmla="*/ 18 w 83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09">
                  <a:moveTo>
                    <a:pt x="18" y="809"/>
                  </a:moveTo>
                  <a:lnTo>
                    <a:pt x="0" y="805"/>
                  </a:lnTo>
                  <a:lnTo>
                    <a:pt x="66" y="0"/>
                  </a:lnTo>
                  <a:lnTo>
                    <a:pt x="83" y="0"/>
                  </a:lnTo>
                  <a:lnTo>
                    <a:pt x="18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Freeform 881"/>
            <p:cNvSpPr>
              <a:spLocks/>
            </p:cNvSpPr>
            <p:nvPr/>
          </p:nvSpPr>
          <p:spPr bwMode="auto">
            <a:xfrm>
              <a:off x="1956626" y="362736"/>
              <a:ext cx="130175" cy="1284291"/>
            </a:xfrm>
            <a:custGeom>
              <a:avLst/>
              <a:gdLst>
                <a:gd name="T0" fmla="*/ 65 w 82"/>
                <a:gd name="T1" fmla="*/ 809 h 809"/>
                <a:gd name="T2" fmla="*/ 0 w 82"/>
                <a:gd name="T3" fmla="*/ 0 h 809"/>
                <a:gd name="T4" fmla="*/ 17 w 82"/>
                <a:gd name="T5" fmla="*/ 0 h 809"/>
                <a:gd name="T6" fmla="*/ 82 w 82"/>
                <a:gd name="T7" fmla="*/ 805 h 809"/>
                <a:gd name="T8" fmla="*/ 65 w 82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09">
                  <a:moveTo>
                    <a:pt x="65" y="809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82" y="805"/>
                  </a:lnTo>
                  <a:lnTo>
                    <a:pt x="65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882"/>
            <p:cNvSpPr>
              <a:spLocks/>
            </p:cNvSpPr>
            <p:nvPr/>
          </p:nvSpPr>
          <p:spPr bwMode="auto">
            <a:xfrm>
              <a:off x="1907413" y="362736"/>
              <a:ext cx="131763" cy="1284291"/>
            </a:xfrm>
            <a:custGeom>
              <a:avLst/>
              <a:gdLst>
                <a:gd name="T0" fmla="*/ 66 w 83"/>
                <a:gd name="T1" fmla="*/ 809 h 809"/>
                <a:gd name="T2" fmla="*/ 0 w 83"/>
                <a:gd name="T3" fmla="*/ 0 h 809"/>
                <a:gd name="T4" fmla="*/ 18 w 83"/>
                <a:gd name="T5" fmla="*/ 0 h 809"/>
                <a:gd name="T6" fmla="*/ 83 w 83"/>
                <a:gd name="T7" fmla="*/ 805 h 809"/>
                <a:gd name="T8" fmla="*/ 66 w 83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09">
                  <a:moveTo>
                    <a:pt x="66" y="809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83" y="805"/>
                  </a:lnTo>
                  <a:lnTo>
                    <a:pt x="66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Rectangle 883"/>
            <p:cNvSpPr>
              <a:spLocks noChangeArrowheads="1"/>
            </p:cNvSpPr>
            <p:nvPr/>
          </p:nvSpPr>
          <p:spPr bwMode="auto">
            <a:xfrm>
              <a:off x="1777238" y="362736"/>
              <a:ext cx="200026" cy="1381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Rectangle 884"/>
            <p:cNvSpPr>
              <a:spLocks noChangeArrowheads="1"/>
            </p:cNvSpPr>
            <p:nvPr/>
          </p:nvSpPr>
          <p:spPr bwMode="auto">
            <a:xfrm>
              <a:off x="1804225" y="292886"/>
              <a:ext cx="152400" cy="698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Rectangle 885"/>
            <p:cNvSpPr>
              <a:spLocks noChangeArrowheads="1"/>
            </p:cNvSpPr>
            <p:nvPr/>
          </p:nvSpPr>
          <p:spPr bwMode="auto">
            <a:xfrm>
              <a:off x="1748662" y="865975"/>
              <a:ext cx="255588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Rectangle 886"/>
            <p:cNvSpPr>
              <a:spLocks noChangeArrowheads="1"/>
            </p:cNvSpPr>
            <p:nvPr/>
          </p:nvSpPr>
          <p:spPr bwMode="auto">
            <a:xfrm>
              <a:off x="1707387" y="1253326"/>
              <a:ext cx="331788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887"/>
            <p:cNvSpPr>
              <a:spLocks/>
            </p:cNvSpPr>
            <p:nvPr/>
          </p:nvSpPr>
          <p:spPr bwMode="auto">
            <a:xfrm>
              <a:off x="1777238" y="500849"/>
              <a:ext cx="234951" cy="385763"/>
            </a:xfrm>
            <a:custGeom>
              <a:avLst/>
              <a:gdLst>
                <a:gd name="T0" fmla="*/ 139 w 148"/>
                <a:gd name="T1" fmla="*/ 243 h 243"/>
                <a:gd name="T2" fmla="*/ 0 w 148"/>
                <a:gd name="T3" fmla="*/ 4 h 243"/>
                <a:gd name="T4" fmla="*/ 4 w 148"/>
                <a:gd name="T5" fmla="*/ 0 h 243"/>
                <a:gd name="T6" fmla="*/ 148 w 148"/>
                <a:gd name="T7" fmla="*/ 239 h 243"/>
                <a:gd name="T8" fmla="*/ 139 w 148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43">
                  <a:moveTo>
                    <a:pt x="139" y="243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148" y="239"/>
                  </a:lnTo>
                  <a:lnTo>
                    <a:pt x="139" y="24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888"/>
            <p:cNvSpPr>
              <a:spLocks/>
            </p:cNvSpPr>
            <p:nvPr/>
          </p:nvSpPr>
          <p:spPr bwMode="auto">
            <a:xfrm>
              <a:off x="1742312" y="500849"/>
              <a:ext cx="234951" cy="385763"/>
            </a:xfrm>
            <a:custGeom>
              <a:avLst/>
              <a:gdLst>
                <a:gd name="T0" fmla="*/ 9 w 148"/>
                <a:gd name="T1" fmla="*/ 243 h 243"/>
                <a:gd name="T2" fmla="*/ 0 w 148"/>
                <a:gd name="T3" fmla="*/ 239 h 243"/>
                <a:gd name="T4" fmla="*/ 143 w 148"/>
                <a:gd name="T5" fmla="*/ 0 h 243"/>
                <a:gd name="T6" fmla="*/ 148 w 148"/>
                <a:gd name="T7" fmla="*/ 4 h 243"/>
                <a:gd name="T8" fmla="*/ 9 w 148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43">
                  <a:moveTo>
                    <a:pt x="9" y="243"/>
                  </a:moveTo>
                  <a:lnTo>
                    <a:pt x="0" y="239"/>
                  </a:lnTo>
                  <a:lnTo>
                    <a:pt x="143" y="0"/>
                  </a:lnTo>
                  <a:lnTo>
                    <a:pt x="148" y="4"/>
                  </a:lnTo>
                  <a:lnTo>
                    <a:pt x="9" y="24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889"/>
            <p:cNvSpPr>
              <a:spLocks/>
            </p:cNvSpPr>
            <p:nvPr/>
          </p:nvSpPr>
          <p:spPr bwMode="auto">
            <a:xfrm>
              <a:off x="1742312" y="880262"/>
              <a:ext cx="303213" cy="387351"/>
            </a:xfrm>
            <a:custGeom>
              <a:avLst/>
              <a:gdLst>
                <a:gd name="T0" fmla="*/ 183 w 191"/>
                <a:gd name="T1" fmla="*/ 244 h 244"/>
                <a:gd name="T2" fmla="*/ 0 w 191"/>
                <a:gd name="T3" fmla="*/ 4 h 244"/>
                <a:gd name="T4" fmla="*/ 9 w 191"/>
                <a:gd name="T5" fmla="*/ 0 h 244"/>
                <a:gd name="T6" fmla="*/ 191 w 191"/>
                <a:gd name="T7" fmla="*/ 239 h 244"/>
                <a:gd name="T8" fmla="*/ 183 w 191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44">
                  <a:moveTo>
                    <a:pt x="183" y="24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191" y="239"/>
                  </a:lnTo>
                  <a:lnTo>
                    <a:pt x="183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890"/>
            <p:cNvSpPr>
              <a:spLocks/>
            </p:cNvSpPr>
            <p:nvPr/>
          </p:nvSpPr>
          <p:spPr bwMode="auto">
            <a:xfrm>
              <a:off x="1707387" y="1259676"/>
              <a:ext cx="373063" cy="387351"/>
            </a:xfrm>
            <a:custGeom>
              <a:avLst/>
              <a:gdLst>
                <a:gd name="T0" fmla="*/ 226 w 235"/>
                <a:gd name="T1" fmla="*/ 244 h 244"/>
                <a:gd name="T2" fmla="*/ 0 w 235"/>
                <a:gd name="T3" fmla="*/ 9 h 244"/>
                <a:gd name="T4" fmla="*/ 4 w 235"/>
                <a:gd name="T5" fmla="*/ 0 h 244"/>
                <a:gd name="T6" fmla="*/ 235 w 235"/>
                <a:gd name="T7" fmla="*/ 240 h 244"/>
                <a:gd name="T8" fmla="*/ 226 w 23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44">
                  <a:moveTo>
                    <a:pt x="226" y="244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235" y="240"/>
                  </a:lnTo>
                  <a:lnTo>
                    <a:pt x="226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Freeform 891"/>
            <p:cNvSpPr>
              <a:spLocks/>
            </p:cNvSpPr>
            <p:nvPr/>
          </p:nvSpPr>
          <p:spPr bwMode="auto">
            <a:xfrm>
              <a:off x="1672462" y="1259676"/>
              <a:ext cx="373063" cy="387351"/>
            </a:xfrm>
            <a:custGeom>
              <a:avLst/>
              <a:gdLst>
                <a:gd name="T0" fmla="*/ 9 w 235"/>
                <a:gd name="T1" fmla="*/ 244 h 244"/>
                <a:gd name="T2" fmla="*/ 0 w 235"/>
                <a:gd name="T3" fmla="*/ 240 h 244"/>
                <a:gd name="T4" fmla="*/ 227 w 235"/>
                <a:gd name="T5" fmla="*/ 0 h 244"/>
                <a:gd name="T6" fmla="*/ 235 w 235"/>
                <a:gd name="T7" fmla="*/ 5 h 244"/>
                <a:gd name="T8" fmla="*/ 9 w 23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44">
                  <a:moveTo>
                    <a:pt x="9" y="244"/>
                  </a:moveTo>
                  <a:lnTo>
                    <a:pt x="0" y="240"/>
                  </a:lnTo>
                  <a:lnTo>
                    <a:pt x="227" y="0"/>
                  </a:lnTo>
                  <a:lnTo>
                    <a:pt x="235" y="5"/>
                  </a:lnTo>
                  <a:lnTo>
                    <a:pt x="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Freeform 892"/>
            <p:cNvSpPr>
              <a:spLocks/>
            </p:cNvSpPr>
            <p:nvPr/>
          </p:nvSpPr>
          <p:spPr bwMode="auto">
            <a:xfrm>
              <a:off x="1707387" y="880262"/>
              <a:ext cx="304801" cy="387351"/>
            </a:xfrm>
            <a:custGeom>
              <a:avLst/>
              <a:gdLst>
                <a:gd name="T0" fmla="*/ 4 w 192"/>
                <a:gd name="T1" fmla="*/ 244 h 244"/>
                <a:gd name="T2" fmla="*/ 0 w 192"/>
                <a:gd name="T3" fmla="*/ 239 h 244"/>
                <a:gd name="T4" fmla="*/ 183 w 192"/>
                <a:gd name="T5" fmla="*/ 0 h 244"/>
                <a:gd name="T6" fmla="*/ 192 w 192"/>
                <a:gd name="T7" fmla="*/ 4 h 244"/>
                <a:gd name="T8" fmla="*/ 4 w 192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44">
                  <a:moveTo>
                    <a:pt x="4" y="244"/>
                  </a:moveTo>
                  <a:lnTo>
                    <a:pt x="0" y="239"/>
                  </a:lnTo>
                  <a:lnTo>
                    <a:pt x="183" y="0"/>
                  </a:lnTo>
                  <a:lnTo>
                    <a:pt x="192" y="4"/>
                  </a:lnTo>
                  <a:lnTo>
                    <a:pt x="4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Rectangle 893"/>
            <p:cNvSpPr>
              <a:spLocks noChangeArrowheads="1"/>
            </p:cNvSpPr>
            <p:nvPr/>
          </p:nvSpPr>
          <p:spPr bwMode="auto">
            <a:xfrm>
              <a:off x="1824863" y="472274"/>
              <a:ext cx="14288" cy="118904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94"/>
            <p:cNvSpPr>
              <a:spLocks noChangeArrowheads="1"/>
            </p:cNvSpPr>
            <p:nvPr/>
          </p:nvSpPr>
          <p:spPr bwMode="auto">
            <a:xfrm>
              <a:off x="1915350" y="472274"/>
              <a:ext cx="12700" cy="118904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5"/>
            <p:cNvSpPr>
              <a:spLocks noChangeArrowheads="1"/>
            </p:cNvSpPr>
            <p:nvPr/>
          </p:nvSpPr>
          <p:spPr bwMode="auto">
            <a:xfrm>
              <a:off x="1818513" y="210336"/>
              <a:ext cx="117475" cy="11747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Freeform 896"/>
            <p:cNvSpPr>
              <a:spLocks noEditPoints="1"/>
            </p:cNvSpPr>
            <p:nvPr/>
          </p:nvSpPr>
          <p:spPr bwMode="auto">
            <a:xfrm>
              <a:off x="2094738" y="1558126"/>
              <a:ext cx="165100" cy="158750"/>
            </a:xfrm>
            <a:custGeom>
              <a:avLst/>
              <a:gdLst>
                <a:gd name="T0" fmla="*/ 12 w 24"/>
                <a:gd name="T1" fmla="*/ 23 h 23"/>
                <a:gd name="T2" fmla="*/ 0 w 24"/>
                <a:gd name="T3" fmla="*/ 12 h 23"/>
                <a:gd name="T4" fmla="*/ 12 w 24"/>
                <a:gd name="T5" fmla="*/ 0 h 23"/>
                <a:gd name="T6" fmla="*/ 24 w 24"/>
                <a:gd name="T7" fmla="*/ 12 h 23"/>
                <a:gd name="T8" fmla="*/ 12 w 24"/>
                <a:gd name="T9" fmla="*/ 23 h 23"/>
                <a:gd name="T10" fmla="*/ 12 w 24"/>
                <a:gd name="T11" fmla="*/ 4 h 23"/>
                <a:gd name="T12" fmla="*/ 4 w 24"/>
                <a:gd name="T13" fmla="*/ 12 h 23"/>
                <a:gd name="T14" fmla="*/ 12 w 24"/>
                <a:gd name="T15" fmla="*/ 19 h 23"/>
                <a:gd name="T16" fmla="*/ 20 w 24"/>
                <a:gd name="T17" fmla="*/ 12 h 23"/>
                <a:gd name="T18" fmla="*/ 12 w 24"/>
                <a:gd name="T1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"/>
                    <a:pt x="19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7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7"/>
                    <a:pt x="16" y="4"/>
                    <a:pt x="12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897"/>
            <p:cNvSpPr>
              <a:spLocks/>
            </p:cNvSpPr>
            <p:nvPr/>
          </p:nvSpPr>
          <p:spPr bwMode="auto">
            <a:xfrm>
              <a:off x="1928050" y="430999"/>
              <a:ext cx="574677" cy="919165"/>
            </a:xfrm>
            <a:custGeom>
              <a:avLst/>
              <a:gdLst>
                <a:gd name="T0" fmla="*/ 353 w 362"/>
                <a:gd name="T1" fmla="*/ 579 h 579"/>
                <a:gd name="T2" fmla="*/ 0 w 362"/>
                <a:gd name="T3" fmla="*/ 5 h 579"/>
                <a:gd name="T4" fmla="*/ 9 w 362"/>
                <a:gd name="T5" fmla="*/ 0 h 579"/>
                <a:gd name="T6" fmla="*/ 362 w 362"/>
                <a:gd name="T7" fmla="*/ 575 h 579"/>
                <a:gd name="T8" fmla="*/ 353 w 362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579">
                  <a:moveTo>
                    <a:pt x="353" y="579"/>
                  </a:moveTo>
                  <a:lnTo>
                    <a:pt x="0" y="5"/>
                  </a:lnTo>
                  <a:lnTo>
                    <a:pt x="9" y="0"/>
                  </a:lnTo>
                  <a:lnTo>
                    <a:pt x="362" y="575"/>
                  </a:lnTo>
                  <a:lnTo>
                    <a:pt x="353" y="57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Freeform 898"/>
            <p:cNvSpPr>
              <a:spLocks/>
            </p:cNvSpPr>
            <p:nvPr/>
          </p:nvSpPr>
          <p:spPr bwMode="auto">
            <a:xfrm>
              <a:off x="1894713" y="203986"/>
              <a:ext cx="3314709" cy="1146178"/>
            </a:xfrm>
            <a:custGeom>
              <a:avLst/>
              <a:gdLst>
                <a:gd name="T0" fmla="*/ 2084 w 2088"/>
                <a:gd name="T1" fmla="*/ 722 h 722"/>
                <a:gd name="T2" fmla="*/ 0 w 2088"/>
                <a:gd name="T3" fmla="*/ 8 h 722"/>
                <a:gd name="T4" fmla="*/ 0 w 2088"/>
                <a:gd name="T5" fmla="*/ 0 h 722"/>
                <a:gd name="T6" fmla="*/ 2088 w 2088"/>
                <a:gd name="T7" fmla="*/ 713 h 722"/>
                <a:gd name="T8" fmla="*/ 2084 w 2088"/>
                <a:gd name="T9" fmla="*/ 72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8" h="722">
                  <a:moveTo>
                    <a:pt x="2084" y="722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2088" y="713"/>
                  </a:lnTo>
                  <a:lnTo>
                    <a:pt x="2084" y="72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Freeform 899"/>
            <p:cNvSpPr>
              <a:spLocks/>
            </p:cNvSpPr>
            <p:nvPr/>
          </p:nvSpPr>
          <p:spPr bwMode="auto">
            <a:xfrm>
              <a:off x="1886775" y="210336"/>
              <a:ext cx="1354141" cy="1139828"/>
            </a:xfrm>
            <a:custGeom>
              <a:avLst/>
              <a:gdLst>
                <a:gd name="T0" fmla="*/ 844 w 853"/>
                <a:gd name="T1" fmla="*/ 718 h 718"/>
                <a:gd name="T2" fmla="*/ 0 w 853"/>
                <a:gd name="T3" fmla="*/ 4 h 718"/>
                <a:gd name="T4" fmla="*/ 9 w 853"/>
                <a:gd name="T5" fmla="*/ 0 h 718"/>
                <a:gd name="T6" fmla="*/ 853 w 853"/>
                <a:gd name="T7" fmla="*/ 714 h 718"/>
                <a:gd name="T8" fmla="*/ 844 w 853"/>
                <a:gd name="T9" fmla="*/ 718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3" h="718">
                  <a:moveTo>
                    <a:pt x="844" y="718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853" y="714"/>
                  </a:lnTo>
                  <a:lnTo>
                    <a:pt x="844" y="71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Rectangle 900"/>
            <p:cNvSpPr>
              <a:spLocks noChangeArrowheads="1"/>
            </p:cNvSpPr>
            <p:nvPr/>
          </p:nvSpPr>
          <p:spPr bwMode="auto">
            <a:xfrm>
              <a:off x="602484" y="1632739"/>
              <a:ext cx="1049340" cy="698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01"/>
            <p:cNvSpPr>
              <a:spLocks noChangeArrowheads="1"/>
            </p:cNvSpPr>
            <p:nvPr/>
          </p:nvSpPr>
          <p:spPr bwMode="auto">
            <a:xfrm>
              <a:off x="713610" y="1488276"/>
              <a:ext cx="88900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Rectangle 902"/>
            <p:cNvSpPr>
              <a:spLocks noChangeArrowheads="1"/>
            </p:cNvSpPr>
            <p:nvPr/>
          </p:nvSpPr>
          <p:spPr bwMode="auto">
            <a:xfrm>
              <a:off x="816797" y="1488276"/>
              <a:ext cx="88900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Rectangle 903"/>
            <p:cNvSpPr>
              <a:spLocks noChangeArrowheads="1"/>
            </p:cNvSpPr>
            <p:nvPr/>
          </p:nvSpPr>
          <p:spPr bwMode="auto">
            <a:xfrm>
              <a:off x="919985" y="1488276"/>
              <a:ext cx="90488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04"/>
            <p:cNvSpPr>
              <a:spLocks noChangeArrowheads="1"/>
            </p:cNvSpPr>
            <p:nvPr/>
          </p:nvSpPr>
          <p:spPr bwMode="auto">
            <a:xfrm>
              <a:off x="1023173" y="1488276"/>
              <a:ext cx="90488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Rectangle 905"/>
            <p:cNvSpPr>
              <a:spLocks noChangeArrowheads="1"/>
            </p:cNvSpPr>
            <p:nvPr/>
          </p:nvSpPr>
          <p:spPr bwMode="auto">
            <a:xfrm>
              <a:off x="1127948" y="1488276"/>
              <a:ext cx="88900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906"/>
            <p:cNvSpPr>
              <a:spLocks/>
            </p:cNvSpPr>
            <p:nvPr/>
          </p:nvSpPr>
          <p:spPr bwMode="auto">
            <a:xfrm>
              <a:off x="553272" y="1467639"/>
              <a:ext cx="1147766" cy="111125"/>
            </a:xfrm>
            <a:custGeom>
              <a:avLst/>
              <a:gdLst>
                <a:gd name="T0" fmla="*/ 164 w 166"/>
                <a:gd name="T1" fmla="*/ 16 h 16"/>
                <a:gd name="T2" fmla="*/ 9 w 166"/>
                <a:gd name="T3" fmla="*/ 16 h 16"/>
                <a:gd name="T4" fmla="*/ 0 w 166"/>
                <a:gd name="T5" fmla="*/ 8 h 16"/>
                <a:gd name="T6" fmla="*/ 9 w 166"/>
                <a:gd name="T7" fmla="*/ 0 h 16"/>
                <a:gd name="T8" fmla="*/ 166 w 166"/>
                <a:gd name="T9" fmla="*/ 0 h 16"/>
                <a:gd name="T10" fmla="*/ 166 w 166"/>
                <a:gd name="T11" fmla="*/ 2 h 16"/>
                <a:gd name="T12" fmla="*/ 9 w 166"/>
                <a:gd name="T13" fmla="*/ 2 h 16"/>
                <a:gd name="T14" fmla="*/ 2 w 166"/>
                <a:gd name="T15" fmla="*/ 8 h 16"/>
                <a:gd name="T16" fmla="*/ 9 w 166"/>
                <a:gd name="T17" fmla="*/ 14 h 16"/>
                <a:gd name="T18" fmla="*/ 164 w 166"/>
                <a:gd name="T19" fmla="*/ 14 h 16"/>
                <a:gd name="T20" fmla="*/ 164 w 166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6">
                  <a:moveTo>
                    <a:pt x="164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4" y="2"/>
                    <a:pt x="2" y="5"/>
                    <a:pt x="2" y="8"/>
                  </a:cubicBezTo>
                  <a:cubicBezTo>
                    <a:pt x="2" y="11"/>
                    <a:pt x="4" y="14"/>
                    <a:pt x="9" y="14"/>
                  </a:cubicBezTo>
                  <a:cubicBezTo>
                    <a:pt x="164" y="14"/>
                    <a:pt x="164" y="14"/>
                    <a:pt x="164" y="14"/>
                  </a:cubicBezTo>
                  <a:lnTo>
                    <a:pt x="164" y="16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Rectangle 907"/>
            <p:cNvSpPr>
              <a:spLocks noChangeArrowheads="1"/>
            </p:cNvSpPr>
            <p:nvPr/>
          </p:nvSpPr>
          <p:spPr bwMode="auto">
            <a:xfrm>
              <a:off x="602484" y="1473989"/>
              <a:ext cx="269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Rectangle 908"/>
            <p:cNvSpPr>
              <a:spLocks noChangeArrowheads="1"/>
            </p:cNvSpPr>
            <p:nvPr/>
          </p:nvSpPr>
          <p:spPr bwMode="auto">
            <a:xfrm>
              <a:off x="1251774" y="1473989"/>
              <a:ext cx="142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Rectangle 909"/>
            <p:cNvSpPr>
              <a:spLocks noChangeArrowheads="1"/>
            </p:cNvSpPr>
            <p:nvPr/>
          </p:nvSpPr>
          <p:spPr bwMode="auto">
            <a:xfrm>
              <a:off x="1313686" y="1473989"/>
              <a:ext cx="142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Rectangle 910"/>
            <p:cNvSpPr>
              <a:spLocks noChangeArrowheads="1"/>
            </p:cNvSpPr>
            <p:nvPr/>
          </p:nvSpPr>
          <p:spPr bwMode="auto">
            <a:xfrm>
              <a:off x="1486724" y="1473989"/>
              <a:ext cx="142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Rectangle 911"/>
            <p:cNvSpPr>
              <a:spLocks noChangeArrowheads="1"/>
            </p:cNvSpPr>
            <p:nvPr/>
          </p:nvSpPr>
          <p:spPr bwMode="auto">
            <a:xfrm>
              <a:off x="1542287" y="1473989"/>
              <a:ext cx="12700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Oval 912"/>
            <p:cNvSpPr>
              <a:spLocks noChangeArrowheads="1"/>
            </p:cNvSpPr>
            <p:nvPr/>
          </p:nvSpPr>
          <p:spPr bwMode="auto">
            <a:xfrm>
              <a:off x="616772" y="1585114"/>
              <a:ext cx="82550" cy="82550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Rectangle 913"/>
            <p:cNvSpPr>
              <a:spLocks noChangeArrowheads="1"/>
            </p:cNvSpPr>
            <p:nvPr/>
          </p:nvSpPr>
          <p:spPr bwMode="auto">
            <a:xfrm>
              <a:off x="1666112" y="2151853"/>
              <a:ext cx="26988" cy="428308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Rectangle 914"/>
            <p:cNvSpPr>
              <a:spLocks noChangeArrowheads="1"/>
            </p:cNvSpPr>
            <p:nvPr/>
          </p:nvSpPr>
          <p:spPr bwMode="auto">
            <a:xfrm>
              <a:off x="2059813" y="2151853"/>
              <a:ext cx="26988" cy="428308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Rectangle 915"/>
            <p:cNvSpPr>
              <a:spLocks noChangeArrowheads="1"/>
            </p:cNvSpPr>
            <p:nvPr/>
          </p:nvSpPr>
          <p:spPr bwMode="auto">
            <a:xfrm>
              <a:off x="1680400" y="2151853"/>
              <a:ext cx="393701" cy="825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Freeform 916"/>
            <p:cNvSpPr>
              <a:spLocks/>
            </p:cNvSpPr>
            <p:nvPr/>
          </p:nvSpPr>
          <p:spPr bwMode="auto">
            <a:xfrm>
              <a:off x="1680400" y="2220115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44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44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Freeform 917"/>
            <p:cNvSpPr>
              <a:spLocks/>
            </p:cNvSpPr>
            <p:nvPr/>
          </p:nvSpPr>
          <p:spPr bwMode="auto">
            <a:xfrm>
              <a:off x="1680400" y="2220115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44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44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Rectangle 918"/>
            <p:cNvSpPr>
              <a:spLocks noChangeArrowheads="1"/>
            </p:cNvSpPr>
            <p:nvPr/>
          </p:nvSpPr>
          <p:spPr bwMode="auto">
            <a:xfrm>
              <a:off x="1680400" y="2593179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Freeform 919"/>
            <p:cNvSpPr>
              <a:spLocks/>
            </p:cNvSpPr>
            <p:nvPr/>
          </p:nvSpPr>
          <p:spPr bwMode="auto">
            <a:xfrm>
              <a:off x="1680400" y="2607466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4 h 244"/>
                <a:gd name="T4" fmla="*/ 8 w 248"/>
                <a:gd name="T5" fmla="*/ 0 h 244"/>
                <a:gd name="T6" fmla="*/ 248 w 248"/>
                <a:gd name="T7" fmla="*/ 239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Freeform 920"/>
            <p:cNvSpPr>
              <a:spLocks/>
            </p:cNvSpPr>
            <p:nvPr/>
          </p:nvSpPr>
          <p:spPr bwMode="auto">
            <a:xfrm>
              <a:off x="1680400" y="2607466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39 h 244"/>
                <a:gd name="T4" fmla="*/ 239 w 248"/>
                <a:gd name="T5" fmla="*/ 0 h 244"/>
                <a:gd name="T6" fmla="*/ 248 w 248"/>
                <a:gd name="T7" fmla="*/ 4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Rectangle 921"/>
            <p:cNvSpPr>
              <a:spLocks noChangeArrowheads="1"/>
            </p:cNvSpPr>
            <p:nvPr/>
          </p:nvSpPr>
          <p:spPr bwMode="auto">
            <a:xfrm>
              <a:off x="1680400" y="2980530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Freeform 922"/>
            <p:cNvSpPr>
              <a:spLocks/>
            </p:cNvSpPr>
            <p:nvPr/>
          </p:nvSpPr>
          <p:spPr bwMode="auto">
            <a:xfrm>
              <a:off x="1680400" y="2986880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5 h 244"/>
                <a:gd name="T4" fmla="*/ 8 w 248"/>
                <a:gd name="T5" fmla="*/ 0 h 244"/>
                <a:gd name="T6" fmla="*/ 248 w 248"/>
                <a:gd name="T7" fmla="*/ 240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5"/>
                  </a:lnTo>
                  <a:lnTo>
                    <a:pt x="8" y="0"/>
                  </a:lnTo>
                  <a:lnTo>
                    <a:pt x="248" y="240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reeform 923"/>
            <p:cNvSpPr>
              <a:spLocks/>
            </p:cNvSpPr>
            <p:nvPr/>
          </p:nvSpPr>
          <p:spPr bwMode="auto">
            <a:xfrm>
              <a:off x="1680400" y="2986880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40 h 244"/>
                <a:gd name="T4" fmla="*/ 239 w 248"/>
                <a:gd name="T5" fmla="*/ 0 h 244"/>
                <a:gd name="T6" fmla="*/ 248 w 248"/>
                <a:gd name="T7" fmla="*/ 5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40"/>
                  </a:lnTo>
                  <a:lnTo>
                    <a:pt x="239" y="0"/>
                  </a:lnTo>
                  <a:lnTo>
                    <a:pt x="248" y="5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Rectangle 924"/>
            <p:cNvSpPr>
              <a:spLocks noChangeArrowheads="1"/>
            </p:cNvSpPr>
            <p:nvPr/>
          </p:nvSpPr>
          <p:spPr bwMode="auto">
            <a:xfrm>
              <a:off x="1680400" y="3359943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reeform 925"/>
            <p:cNvSpPr>
              <a:spLocks/>
            </p:cNvSpPr>
            <p:nvPr/>
          </p:nvSpPr>
          <p:spPr bwMode="auto">
            <a:xfrm>
              <a:off x="1680400" y="3367881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4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Freeform 926"/>
            <p:cNvSpPr>
              <a:spLocks/>
            </p:cNvSpPr>
            <p:nvPr/>
          </p:nvSpPr>
          <p:spPr bwMode="auto">
            <a:xfrm>
              <a:off x="1680400" y="3367881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4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Rectangle 927"/>
            <p:cNvSpPr>
              <a:spLocks noChangeArrowheads="1"/>
            </p:cNvSpPr>
            <p:nvPr/>
          </p:nvSpPr>
          <p:spPr bwMode="auto">
            <a:xfrm>
              <a:off x="1680400" y="3740944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Freeform 928"/>
            <p:cNvSpPr>
              <a:spLocks/>
            </p:cNvSpPr>
            <p:nvPr/>
          </p:nvSpPr>
          <p:spPr bwMode="auto">
            <a:xfrm>
              <a:off x="1680400" y="3747294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Freeform 929"/>
            <p:cNvSpPr>
              <a:spLocks/>
            </p:cNvSpPr>
            <p:nvPr/>
          </p:nvSpPr>
          <p:spPr bwMode="auto">
            <a:xfrm>
              <a:off x="1680400" y="3747294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Rectangle 930"/>
            <p:cNvSpPr>
              <a:spLocks noChangeArrowheads="1"/>
            </p:cNvSpPr>
            <p:nvPr/>
          </p:nvSpPr>
          <p:spPr bwMode="auto">
            <a:xfrm>
              <a:off x="1680400" y="4120357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931"/>
            <p:cNvSpPr>
              <a:spLocks/>
            </p:cNvSpPr>
            <p:nvPr/>
          </p:nvSpPr>
          <p:spPr bwMode="auto">
            <a:xfrm>
              <a:off x="1680400" y="4126707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44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44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932"/>
            <p:cNvSpPr>
              <a:spLocks/>
            </p:cNvSpPr>
            <p:nvPr/>
          </p:nvSpPr>
          <p:spPr bwMode="auto">
            <a:xfrm>
              <a:off x="1680400" y="4126707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44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44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Rectangle 933"/>
            <p:cNvSpPr>
              <a:spLocks noChangeArrowheads="1"/>
            </p:cNvSpPr>
            <p:nvPr/>
          </p:nvSpPr>
          <p:spPr bwMode="auto">
            <a:xfrm>
              <a:off x="1680400" y="4499771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934"/>
            <p:cNvSpPr>
              <a:spLocks/>
            </p:cNvSpPr>
            <p:nvPr/>
          </p:nvSpPr>
          <p:spPr bwMode="auto">
            <a:xfrm>
              <a:off x="1680400" y="4514058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4 h 244"/>
                <a:gd name="T4" fmla="*/ 8 w 248"/>
                <a:gd name="T5" fmla="*/ 0 h 244"/>
                <a:gd name="T6" fmla="*/ 248 w 248"/>
                <a:gd name="T7" fmla="*/ 239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0" name="Freeform 935"/>
            <p:cNvSpPr>
              <a:spLocks/>
            </p:cNvSpPr>
            <p:nvPr/>
          </p:nvSpPr>
          <p:spPr bwMode="auto">
            <a:xfrm>
              <a:off x="1680400" y="4514058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39 h 244"/>
                <a:gd name="T4" fmla="*/ 239 w 248"/>
                <a:gd name="T5" fmla="*/ 0 h 244"/>
                <a:gd name="T6" fmla="*/ 248 w 248"/>
                <a:gd name="T7" fmla="*/ 4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1" name="Rectangle 936"/>
            <p:cNvSpPr>
              <a:spLocks noChangeArrowheads="1"/>
            </p:cNvSpPr>
            <p:nvPr/>
          </p:nvSpPr>
          <p:spPr bwMode="auto">
            <a:xfrm>
              <a:off x="1680400" y="4880772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Freeform 937"/>
            <p:cNvSpPr>
              <a:spLocks/>
            </p:cNvSpPr>
            <p:nvPr/>
          </p:nvSpPr>
          <p:spPr bwMode="auto">
            <a:xfrm>
              <a:off x="1680400" y="4893472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5 h 244"/>
                <a:gd name="T4" fmla="*/ 8 w 248"/>
                <a:gd name="T5" fmla="*/ 0 h 244"/>
                <a:gd name="T6" fmla="*/ 248 w 248"/>
                <a:gd name="T7" fmla="*/ 240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5"/>
                  </a:lnTo>
                  <a:lnTo>
                    <a:pt x="8" y="0"/>
                  </a:lnTo>
                  <a:lnTo>
                    <a:pt x="248" y="240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3" name="Freeform 938"/>
            <p:cNvSpPr>
              <a:spLocks/>
            </p:cNvSpPr>
            <p:nvPr/>
          </p:nvSpPr>
          <p:spPr bwMode="auto">
            <a:xfrm>
              <a:off x="1680400" y="4893472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40 h 244"/>
                <a:gd name="T4" fmla="*/ 239 w 248"/>
                <a:gd name="T5" fmla="*/ 0 h 244"/>
                <a:gd name="T6" fmla="*/ 248 w 248"/>
                <a:gd name="T7" fmla="*/ 5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40"/>
                  </a:lnTo>
                  <a:lnTo>
                    <a:pt x="239" y="0"/>
                  </a:lnTo>
                  <a:lnTo>
                    <a:pt x="248" y="5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4" name="Rectangle 939"/>
            <p:cNvSpPr>
              <a:spLocks noChangeArrowheads="1"/>
            </p:cNvSpPr>
            <p:nvPr/>
          </p:nvSpPr>
          <p:spPr bwMode="auto">
            <a:xfrm>
              <a:off x="1680400" y="5266535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Freeform 940"/>
            <p:cNvSpPr>
              <a:spLocks/>
            </p:cNvSpPr>
            <p:nvPr/>
          </p:nvSpPr>
          <p:spPr bwMode="auto">
            <a:xfrm>
              <a:off x="1680400" y="5274473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4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6" name="Freeform 941"/>
            <p:cNvSpPr>
              <a:spLocks/>
            </p:cNvSpPr>
            <p:nvPr/>
          </p:nvSpPr>
          <p:spPr bwMode="auto">
            <a:xfrm>
              <a:off x="1680400" y="5274473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4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7" name="Rectangle 942"/>
            <p:cNvSpPr>
              <a:spLocks noChangeArrowheads="1"/>
            </p:cNvSpPr>
            <p:nvPr/>
          </p:nvSpPr>
          <p:spPr bwMode="auto">
            <a:xfrm>
              <a:off x="1680400" y="5647536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Freeform 943"/>
            <p:cNvSpPr>
              <a:spLocks/>
            </p:cNvSpPr>
            <p:nvPr/>
          </p:nvSpPr>
          <p:spPr bwMode="auto">
            <a:xfrm>
              <a:off x="1680400" y="5653886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9" name="Freeform 944"/>
            <p:cNvSpPr>
              <a:spLocks/>
            </p:cNvSpPr>
            <p:nvPr/>
          </p:nvSpPr>
          <p:spPr bwMode="auto">
            <a:xfrm>
              <a:off x="1680400" y="5653886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0" name="Rectangle 945"/>
            <p:cNvSpPr>
              <a:spLocks noChangeArrowheads="1"/>
            </p:cNvSpPr>
            <p:nvPr/>
          </p:nvSpPr>
          <p:spPr bwMode="auto">
            <a:xfrm>
              <a:off x="1680400" y="6026949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Freeform 946"/>
            <p:cNvSpPr>
              <a:spLocks/>
            </p:cNvSpPr>
            <p:nvPr/>
          </p:nvSpPr>
          <p:spPr bwMode="auto">
            <a:xfrm>
              <a:off x="1680400" y="6033299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44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44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Freeform 947"/>
            <p:cNvSpPr>
              <a:spLocks/>
            </p:cNvSpPr>
            <p:nvPr/>
          </p:nvSpPr>
          <p:spPr bwMode="auto">
            <a:xfrm>
              <a:off x="1680400" y="6033299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44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44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Rectangle 948"/>
            <p:cNvSpPr>
              <a:spLocks noChangeArrowheads="1"/>
            </p:cNvSpPr>
            <p:nvPr/>
          </p:nvSpPr>
          <p:spPr bwMode="auto">
            <a:xfrm>
              <a:off x="1680400" y="6406363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Freeform 949"/>
            <p:cNvSpPr>
              <a:spLocks noEditPoints="1"/>
            </p:cNvSpPr>
            <p:nvPr/>
          </p:nvSpPr>
          <p:spPr bwMode="auto">
            <a:xfrm>
              <a:off x="1527999" y="6420650"/>
              <a:ext cx="704852" cy="158750"/>
            </a:xfrm>
            <a:custGeom>
              <a:avLst/>
              <a:gdLst>
                <a:gd name="T0" fmla="*/ 444 w 444"/>
                <a:gd name="T1" fmla="*/ 100 h 100"/>
                <a:gd name="T2" fmla="*/ 0 w 444"/>
                <a:gd name="T3" fmla="*/ 100 h 100"/>
                <a:gd name="T4" fmla="*/ 39 w 444"/>
                <a:gd name="T5" fmla="*/ 0 h 100"/>
                <a:gd name="T6" fmla="*/ 400 w 444"/>
                <a:gd name="T7" fmla="*/ 0 h 100"/>
                <a:gd name="T8" fmla="*/ 444 w 444"/>
                <a:gd name="T9" fmla="*/ 100 h 100"/>
                <a:gd name="T10" fmla="*/ 22 w 444"/>
                <a:gd name="T11" fmla="*/ 83 h 100"/>
                <a:gd name="T12" fmla="*/ 418 w 444"/>
                <a:gd name="T13" fmla="*/ 83 h 100"/>
                <a:gd name="T14" fmla="*/ 387 w 444"/>
                <a:gd name="T15" fmla="*/ 17 h 100"/>
                <a:gd name="T16" fmla="*/ 52 w 444"/>
                <a:gd name="T17" fmla="*/ 17 h 100"/>
                <a:gd name="T18" fmla="*/ 22 w 444"/>
                <a:gd name="T19" fmla="*/ 8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100">
                  <a:moveTo>
                    <a:pt x="444" y="100"/>
                  </a:moveTo>
                  <a:lnTo>
                    <a:pt x="0" y="100"/>
                  </a:lnTo>
                  <a:lnTo>
                    <a:pt x="39" y="0"/>
                  </a:lnTo>
                  <a:lnTo>
                    <a:pt x="400" y="0"/>
                  </a:lnTo>
                  <a:lnTo>
                    <a:pt x="444" y="100"/>
                  </a:lnTo>
                  <a:close/>
                  <a:moveTo>
                    <a:pt x="22" y="83"/>
                  </a:moveTo>
                  <a:lnTo>
                    <a:pt x="418" y="83"/>
                  </a:lnTo>
                  <a:lnTo>
                    <a:pt x="387" y="17"/>
                  </a:lnTo>
                  <a:lnTo>
                    <a:pt x="52" y="17"/>
                  </a:lnTo>
                  <a:lnTo>
                    <a:pt x="22" y="8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Rectangle 950"/>
            <p:cNvSpPr>
              <a:spLocks noChangeArrowheads="1"/>
            </p:cNvSpPr>
            <p:nvPr/>
          </p:nvSpPr>
          <p:spPr bwMode="auto">
            <a:xfrm>
              <a:off x="1307336" y="6558763"/>
              <a:ext cx="1139828" cy="3492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Rectangle 951"/>
            <p:cNvSpPr>
              <a:spLocks noChangeArrowheads="1"/>
            </p:cNvSpPr>
            <p:nvPr/>
          </p:nvSpPr>
          <p:spPr bwMode="auto">
            <a:xfrm>
              <a:off x="1639125" y="6434938"/>
              <a:ext cx="82550" cy="1381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Rectangle 952"/>
            <p:cNvSpPr>
              <a:spLocks noChangeArrowheads="1"/>
            </p:cNvSpPr>
            <p:nvPr/>
          </p:nvSpPr>
          <p:spPr bwMode="auto">
            <a:xfrm>
              <a:off x="1307336" y="6565113"/>
              <a:ext cx="82550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Rectangle 953"/>
            <p:cNvSpPr>
              <a:spLocks noChangeArrowheads="1"/>
            </p:cNvSpPr>
            <p:nvPr/>
          </p:nvSpPr>
          <p:spPr bwMode="auto">
            <a:xfrm>
              <a:off x="2364614" y="6565113"/>
              <a:ext cx="82550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Rectangle 954"/>
            <p:cNvSpPr>
              <a:spLocks noChangeArrowheads="1"/>
            </p:cNvSpPr>
            <p:nvPr/>
          </p:nvSpPr>
          <p:spPr bwMode="auto">
            <a:xfrm>
              <a:off x="2024888" y="6434938"/>
              <a:ext cx="84138" cy="1381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Rectangle 955"/>
            <p:cNvSpPr>
              <a:spLocks noChangeArrowheads="1"/>
            </p:cNvSpPr>
            <p:nvPr/>
          </p:nvSpPr>
          <p:spPr bwMode="auto">
            <a:xfrm>
              <a:off x="1680400" y="6482563"/>
              <a:ext cx="385764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Rectangle 956"/>
            <p:cNvSpPr>
              <a:spLocks noChangeArrowheads="1"/>
            </p:cNvSpPr>
            <p:nvPr/>
          </p:nvSpPr>
          <p:spPr bwMode="auto">
            <a:xfrm>
              <a:off x="1307336" y="6641313"/>
              <a:ext cx="1139828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2" name="Rectangle 957"/>
            <p:cNvSpPr>
              <a:spLocks noChangeArrowheads="1"/>
            </p:cNvSpPr>
            <p:nvPr/>
          </p:nvSpPr>
          <p:spPr bwMode="auto">
            <a:xfrm>
              <a:off x="1810575" y="2193128"/>
              <a:ext cx="14288" cy="437992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3" name="Rectangle 958"/>
            <p:cNvSpPr>
              <a:spLocks noChangeArrowheads="1"/>
            </p:cNvSpPr>
            <p:nvPr/>
          </p:nvSpPr>
          <p:spPr bwMode="auto">
            <a:xfrm>
              <a:off x="1935988" y="2193128"/>
              <a:ext cx="12700" cy="437992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4" name="Rectangle 959"/>
            <p:cNvSpPr>
              <a:spLocks noChangeArrowheads="1"/>
            </p:cNvSpPr>
            <p:nvPr/>
          </p:nvSpPr>
          <p:spPr bwMode="auto">
            <a:xfrm>
              <a:off x="1713737" y="2228053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5" name="Rectangle 960"/>
            <p:cNvSpPr>
              <a:spLocks noChangeArrowheads="1"/>
            </p:cNvSpPr>
            <p:nvPr/>
          </p:nvSpPr>
          <p:spPr bwMode="auto">
            <a:xfrm>
              <a:off x="1866138" y="2228053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6" name="Rectangle 961"/>
            <p:cNvSpPr>
              <a:spLocks noChangeArrowheads="1"/>
            </p:cNvSpPr>
            <p:nvPr/>
          </p:nvSpPr>
          <p:spPr bwMode="auto">
            <a:xfrm>
              <a:off x="1721675" y="2275678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7" name="Rectangle 962"/>
            <p:cNvSpPr>
              <a:spLocks noChangeArrowheads="1"/>
            </p:cNvSpPr>
            <p:nvPr/>
          </p:nvSpPr>
          <p:spPr bwMode="auto">
            <a:xfrm>
              <a:off x="1721675" y="3312318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8" name="Rectangle 963"/>
            <p:cNvSpPr>
              <a:spLocks noChangeArrowheads="1"/>
            </p:cNvSpPr>
            <p:nvPr/>
          </p:nvSpPr>
          <p:spPr bwMode="auto">
            <a:xfrm>
              <a:off x="1721675" y="319484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9" name="Rectangle 964"/>
            <p:cNvSpPr>
              <a:spLocks noChangeArrowheads="1"/>
            </p:cNvSpPr>
            <p:nvPr/>
          </p:nvSpPr>
          <p:spPr bwMode="auto">
            <a:xfrm>
              <a:off x="1721675" y="3083717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0" name="Rectangle 965"/>
            <p:cNvSpPr>
              <a:spLocks noChangeArrowheads="1"/>
            </p:cNvSpPr>
            <p:nvPr/>
          </p:nvSpPr>
          <p:spPr bwMode="auto">
            <a:xfrm>
              <a:off x="1721675" y="2966242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1" name="Rectangle 966"/>
            <p:cNvSpPr>
              <a:spLocks noChangeArrowheads="1"/>
            </p:cNvSpPr>
            <p:nvPr/>
          </p:nvSpPr>
          <p:spPr bwMode="auto">
            <a:xfrm>
              <a:off x="1721675" y="2848767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2" name="Rectangle 967"/>
            <p:cNvSpPr>
              <a:spLocks noChangeArrowheads="1"/>
            </p:cNvSpPr>
            <p:nvPr/>
          </p:nvSpPr>
          <p:spPr bwMode="auto">
            <a:xfrm>
              <a:off x="1721675" y="2739229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3" name="Rectangle 968"/>
            <p:cNvSpPr>
              <a:spLocks noChangeArrowheads="1"/>
            </p:cNvSpPr>
            <p:nvPr/>
          </p:nvSpPr>
          <p:spPr bwMode="auto">
            <a:xfrm>
              <a:off x="1721675" y="2621754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4" name="Rectangle 969"/>
            <p:cNvSpPr>
              <a:spLocks noChangeArrowheads="1"/>
            </p:cNvSpPr>
            <p:nvPr/>
          </p:nvSpPr>
          <p:spPr bwMode="auto">
            <a:xfrm>
              <a:off x="1721675" y="2504279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5" name="Rectangle 970"/>
            <p:cNvSpPr>
              <a:spLocks noChangeArrowheads="1"/>
            </p:cNvSpPr>
            <p:nvPr/>
          </p:nvSpPr>
          <p:spPr bwMode="auto">
            <a:xfrm>
              <a:off x="1721675" y="239315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6" name="Rectangle 971"/>
            <p:cNvSpPr>
              <a:spLocks noChangeArrowheads="1"/>
            </p:cNvSpPr>
            <p:nvPr/>
          </p:nvSpPr>
          <p:spPr bwMode="auto">
            <a:xfrm>
              <a:off x="1713737" y="4514058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7" name="Rectangle 972"/>
            <p:cNvSpPr>
              <a:spLocks noChangeArrowheads="1"/>
            </p:cNvSpPr>
            <p:nvPr/>
          </p:nvSpPr>
          <p:spPr bwMode="auto">
            <a:xfrm>
              <a:off x="1866138" y="4514058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8" name="Rectangle 973"/>
            <p:cNvSpPr>
              <a:spLocks noChangeArrowheads="1"/>
            </p:cNvSpPr>
            <p:nvPr/>
          </p:nvSpPr>
          <p:spPr bwMode="auto">
            <a:xfrm>
              <a:off x="1721675" y="456168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9" name="Rectangle 974"/>
            <p:cNvSpPr>
              <a:spLocks noChangeArrowheads="1"/>
            </p:cNvSpPr>
            <p:nvPr/>
          </p:nvSpPr>
          <p:spPr bwMode="auto">
            <a:xfrm>
              <a:off x="1721675" y="559832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0" name="Rectangle 975"/>
            <p:cNvSpPr>
              <a:spLocks noChangeArrowheads="1"/>
            </p:cNvSpPr>
            <p:nvPr/>
          </p:nvSpPr>
          <p:spPr bwMode="auto">
            <a:xfrm>
              <a:off x="1721675" y="5480848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1" name="Rectangle 976"/>
            <p:cNvSpPr>
              <a:spLocks noChangeArrowheads="1"/>
            </p:cNvSpPr>
            <p:nvPr/>
          </p:nvSpPr>
          <p:spPr bwMode="auto">
            <a:xfrm>
              <a:off x="1721675" y="5371310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2" name="Rectangle 977"/>
            <p:cNvSpPr>
              <a:spLocks noChangeArrowheads="1"/>
            </p:cNvSpPr>
            <p:nvPr/>
          </p:nvSpPr>
          <p:spPr bwMode="auto">
            <a:xfrm>
              <a:off x="1721675" y="5253835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3" name="Rectangle 978"/>
            <p:cNvSpPr>
              <a:spLocks noChangeArrowheads="1"/>
            </p:cNvSpPr>
            <p:nvPr/>
          </p:nvSpPr>
          <p:spPr bwMode="auto">
            <a:xfrm>
              <a:off x="1721675" y="5136360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4" name="Rectangle 979"/>
            <p:cNvSpPr>
              <a:spLocks noChangeArrowheads="1"/>
            </p:cNvSpPr>
            <p:nvPr/>
          </p:nvSpPr>
          <p:spPr bwMode="auto">
            <a:xfrm>
              <a:off x="1721675" y="502523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5" name="Rectangle 980"/>
            <p:cNvSpPr>
              <a:spLocks noChangeArrowheads="1"/>
            </p:cNvSpPr>
            <p:nvPr/>
          </p:nvSpPr>
          <p:spPr bwMode="auto">
            <a:xfrm>
              <a:off x="1721675" y="4907759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6" name="Rectangle 981"/>
            <p:cNvSpPr>
              <a:spLocks noChangeArrowheads="1"/>
            </p:cNvSpPr>
            <p:nvPr/>
          </p:nvSpPr>
          <p:spPr bwMode="auto">
            <a:xfrm>
              <a:off x="1721675" y="4796634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7" name="Rectangle 982"/>
            <p:cNvSpPr>
              <a:spLocks noChangeArrowheads="1"/>
            </p:cNvSpPr>
            <p:nvPr/>
          </p:nvSpPr>
          <p:spPr bwMode="auto">
            <a:xfrm>
              <a:off x="1721675" y="4679159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8" name="Rectangle 983"/>
            <p:cNvSpPr>
              <a:spLocks noChangeArrowheads="1"/>
            </p:cNvSpPr>
            <p:nvPr/>
          </p:nvSpPr>
          <p:spPr bwMode="auto">
            <a:xfrm>
              <a:off x="1874075" y="3374231"/>
              <a:ext cx="12700" cy="113982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9" name="Rectangle 984"/>
            <p:cNvSpPr>
              <a:spLocks noChangeArrowheads="1"/>
            </p:cNvSpPr>
            <p:nvPr/>
          </p:nvSpPr>
          <p:spPr bwMode="auto">
            <a:xfrm>
              <a:off x="2024888" y="3374231"/>
              <a:ext cx="14288" cy="113982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0" name="Rectangle 985"/>
            <p:cNvSpPr>
              <a:spLocks noChangeArrowheads="1"/>
            </p:cNvSpPr>
            <p:nvPr/>
          </p:nvSpPr>
          <p:spPr bwMode="auto">
            <a:xfrm>
              <a:off x="1880425" y="3421856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1" name="Rectangle 986"/>
            <p:cNvSpPr>
              <a:spLocks noChangeArrowheads="1"/>
            </p:cNvSpPr>
            <p:nvPr/>
          </p:nvSpPr>
          <p:spPr bwMode="auto">
            <a:xfrm>
              <a:off x="1880425" y="4452146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2" name="Rectangle 987"/>
            <p:cNvSpPr>
              <a:spLocks noChangeArrowheads="1"/>
            </p:cNvSpPr>
            <p:nvPr/>
          </p:nvSpPr>
          <p:spPr bwMode="auto">
            <a:xfrm>
              <a:off x="1880425" y="4341020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3" name="Rectangle 988"/>
            <p:cNvSpPr>
              <a:spLocks noChangeArrowheads="1"/>
            </p:cNvSpPr>
            <p:nvPr/>
          </p:nvSpPr>
          <p:spPr bwMode="auto">
            <a:xfrm>
              <a:off x="1880425" y="422354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" name="Rectangle 989"/>
            <p:cNvSpPr>
              <a:spLocks noChangeArrowheads="1"/>
            </p:cNvSpPr>
            <p:nvPr/>
          </p:nvSpPr>
          <p:spPr bwMode="auto">
            <a:xfrm>
              <a:off x="1880425" y="4106070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5" name="Rectangle 990"/>
            <p:cNvSpPr>
              <a:spLocks noChangeArrowheads="1"/>
            </p:cNvSpPr>
            <p:nvPr/>
          </p:nvSpPr>
          <p:spPr bwMode="auto">
            <a:xfrm>
              <a:off x="1880425" y="3996532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6" name="Rectangle 991"/>
            <p:cNvSpPr>
              <a:spLocks noChangeArrowheads="1"/>
            </p:cNvSpPr>
            <p:nvPr/>
          </p:nvSpPr>
          <p:spPr bwMode="auto">
            <a:xfrm>
              <a:off x="1880425" y="3879057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7" name="Rectangle 992"/>
            <p:cNvSpPr>
              <a:spLocks noChangeArrowheads="1"/>
            </p:cNvSpPr>
            <p:nvPr/>
          </p:nvSpPr>
          <p:spPr bwMode="auto">
            <a:xfrm>
              <a:off x="1880425" y="3767932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8" name="Rectangle 993"/>
            <p:cNvSpPr>
              <a:spLocks noChangeArrowheads="1"/>
            </p:cNvSpPr>
            <p:nvPr/>
          </p:nvSpPr>
          <p:spPr bwMode="auto">
            <a:xfrm>
              <a:off x="1880425" y="3650456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9" name="Rectangle 994"/>
            <p:cNvSpPr>
              <a:spLocks noChangeArrowheads="1"/>
            </p:cNvSpPr>
            <p:nvPr/>
          </p:nvSpPr>
          <p:spPr bwMode="auto">
            <a:xfrm>
              <a:off x="1880425" y="3532981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0" name="Rectangle 995"/>
            <p:cNvSpPr>
              <a:spLocks noChangeArrowheads="1"/>
            </p:cNvSpPr>
            <p:nvPr/>
          </p:nvSpPr>
          <p:spPr bwMode="auto">
            <a:xfrm>
              <a:off x="1874075" y="5660236"/>
              <a:ext cx="12700" cy="898527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1" name="Rectangle 996"/>
            <p:cNvSpPr>
              <a:spLocks noChangeArrowheads="1"/>
            </p:cNvSpPr>
            <p:nvPr/>
          </p:nvSpPr>
          <p:spPr bwMode="auto">
            <a:xfrm>
              <a:off x="2024888" y="5660236"/>
              <a:ext cx="14288" cy="898527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Rectangle 997"/>
            <p:cNvSpPr>
              <a:spLocks noChangeArrowheads="1"/>
            </p:cNvSpPr>
            <p:nvPr/>
          </p:nvSpPr>
          <p:spPr bwMode="auto">
            <a:xfrm>
              <a:off x="1880425" y="6496851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Rectangle 998"/>
            <p:cNvSpPr>
              <a:spLocks noChangeArrowheads="1"/>
            </p:cNvSpPr>
            <p:nvPr/>
          </p:nvSpPr>
          <p:spPr bwMode="auto">
            <a:xfrm>
              <a:off x="1880425" y="638572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" name="Rectangle 999"/>
            <p:cNvSpPr>
              <a:spLocks noChangeArrowheads="1"/>
            </p:cNvSpPr>
            <p:nvPr/>
          </p:nvSpPr>
          <p:spPr bwMode="auto">
            <a:xfrm>
              <a:off x="1880425" y="6268250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" name="Rectangle 1000"/>
            <p:cNvSpPr>
              <a:spLocks noChangeArrowheads="1"/>
            </p:cNvSpPr>
            <p:nvPr/>
          </p:nvSpPr>
          <p:spPr bwMode="auto">
            <a:xfrm>
              <a:off x="1880425" y="615077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6" name="Rectangle 1001"/>
            <p:cNvSpPr>
              <a:spLocks noChangeArrowheads="1"/>
            </p:cNvSpPr>
            <p:nvPr/>
          </p:nvSpPr>
          <p:spPr bwMode="auto">
            <a:xfrm>
              <a:off x="1880425" y="6041237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7" name="Rectangle 1002"/>
            <p:cNvSpPr>
              <a:spLocks noChangeArrowheads="1"/>
            </p:cNvSpPr>
            <p:nvPr/>
          </p:nvSpPr>
          <p:spPr bwMode="auto">
            <a:xfrm>
              <a:off x="1880425" y="5923762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Rectangle 1003"/>
            <p:cNvSpPr>
              <a:spLocks noChangeArrowheads="1"/>
            </p:cNvSpPr>
            <p:nvPr/>
          </p:nvSpPr>
          <p:spPr bwMode="auto">
            <a:xfrm>
              <a:off x="1880425" y="5812636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Rectangle 1004"/>
            <p:cNvSpPr>
              <a:spLocks noChangeArrowheads="1"/>
            </p:cNvSpPr>
            <p:nvPr/>
          </p:nvSpPr>
          <p:spPr bwMode="auto">
            <a:xfrm>
              <a:off x="1880425" y="5695161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" name="Freeform 1005"/>
            <p:cNvSpPr>
              <a:spLocks/>
            </p:cNvSpPr>
            <p:nvPr/>
          </p:nvSpPr>
          <p:spPr bwMode="auto">
            <a:xfrm>
              <a:off x="1583562" y="3186905"/>
              <a:ext cx="600077" cy="49213"/>
            </a:xfrm>
            <a:custGeom>
              <a:avLst/>
              <a:gdLst>
                <a:gd name="T0" fmla="*/ 374 w 378"/>
                <a:gd name="T1" fmla="*/ 31 h 31"/>
                <a:gd name="T2" fmla="*/ 4 w 378"/>
                <a:gd name="T3" fmla="*/ 31 h 31"/>
                <a:gd name="T4" fmla="*/ 0 w 378"/>
                <a:gd name="T5" fmla="*/ 0 h 31"/>
                <a:gd name="T6" fmla="*/ 378 w 378"/>
                <a:gd name="T7" fmla="*/ 0 h 31"/>
                <a:gd name="T8" fmla="*/ 374 w 378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1">
                  <a:moveTo>
                    <a:pt x="374" y="31"/>
                  </a:moveTo>
                  <a:lnTo>
                    <a:pt x="4" y="31"/>
                  </a:lnTo>
                  <a:lnTo>
                    <a:pt x="0" y="0"/>
                  </a:lnTo>
                  <a:lnTo>
                    <a:pt x="378" y="0"/>
                  </a:lnTo>
                  <a:lnTo>
                    <a:pt x="374" y="3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Freeform 1006"/>
            <p:cNvSpPr>
              <a:spLocks noEditPoints="1"/>
            </p:cNvSpPr>
            <p:nvPr/>
          </p:nvSpPr>
          <p:spPr bwMode="auto">
            <a:xfrm>
              <a:off x="1501012" y="3069430"/>
              <a:ext cx="752477" cy="173038"/>
            </a:xfrm>
            <a:custGeom>
              <a:avLst/>
              <a:gdLst>
                <a:gd name="T0" fmla="*/ 430 w 474"/>
                <a:gd name="T1" fmla="*/ 109 h 109"/>
                <a:gd name="T2" fmla="*/ 52 w 474"/>
                <a:gd name="T3" fmla="*/ 109 h 109"/>
                <a:gd name="T4" fmla="*/ 0 w 474"/>
                <a:gd name="T5" fmla="*/ 0 h 109"/>
                <a:gd name="T6" fmla="*/ 474 w 474"/>
                <a:gd name="T7" fmla="*/ 0 h 109"/>
                <a:gd name="T8" fmla="*/ 430 w 474"/>
                <a:gd name="T9" fmla="*/ 109 h 109"/>
                <a:gd name="T10" fmla="*/ 61 w 474"/>
                <a:gd name="T11" fmla="*/ 92 h 109"/>
                <a:gd name="T12" fmla="*/ 417 w 474"/>
                <a:gd name="T13" fmla="*/ 92 h 109"/>
                <a:gd name="T14" fmla="*/ 448 w 474"/>
                <a:gd name="T15" fmla="*/ 18 h 109"/>
                <a:gd name="T16" fmla="*/ 26 w 474"/>
                <a:gd name="T17" fmla="*/ 18 h 109"/>
                <a:gd name="T18" fmla="*/ 61 w 474"/>
                <a:gd name="T19" fmla="*/ 9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4" h="109">
                  <a:moveTo>
                    <a:pt x="430" y="109"/>
                  </a:moveTo>
                  <a:lnTo>
                    <a:pt x="52" y="109"/>
                  </a:lnTo>
                  <a:lnTo>
                    <a:pt x="0" y="0"/>
                  </a:lnTo>
                  <a:lnTo>
                    <a:pt x="474" y="0"/>
                  </a:lnTo>
                  <a:lnTo>
                    <a:pt x="430" y="109"/>
                  </a:lnTo>
                  <a:close/>
                  <a:moveTo>
                    <a:pt x="61" y="92"/>
                  </a:moveTo>
                  <a:lnTo>
                    <a:pt x="417" y="92"/>
                  </a:lnTo>
                  <a:lnTo>
                    <a:pt x="448" y="18"/>
                  </a:lnTo>
                  <a:lnTo>
                    <a:pt x="26" y="18"/>
                  </a:lnTo>
                  <a:lnTo>
                    <a:pt x="61" y="9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Freeform 1007"/>
            <p:cNvSpPr>
              <a:spLocks/>
            </p:cNvSpPr>
            <p:nvPr/>
          </p:nvSpPr>
          <p:spPr bwMode="auto">
            <a:xfrm>
              <a:off x="1639125" y="3077367"/>
              <a:ext cx="61913" cy="144463"/>
            </a:xfrm>
            <a:custGeom>
              <a:avLst/>
              <a:gdLst>
                <a:gd name="T0" fmla="*/ 30 w 39"/>
                <a:gd name="T1" fmla="*/ 91 h 91"/>
                <a:gd name="T2" fmla="*/ 0 w 39"/>
                <a:gd name="T3" fmla="*/ 4 h 91"/>
                <a:gd name="T4" fmla="*/ 8 w 39"/>
                <a:gd name="T5" fmla="*/ 0 h 91"/>
                <a:gd name="T6" fmla="*/ 39 w 39"/>
                <a:gd name="T7" fmla="*/ 87 h 91"/>
                <a:gd name="T8" fmla="*/ 30 w 39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91">
                  <a:moveTo>
                    <a:pt x="30" y="91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39" y="87"/>
                  </a:lnTo>
                  <a:lnTo>
                    <a:pt x="30" y="9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" name="Freeform 1008"/>
            <p:cNvSpPr>
              <a:spLocks/>
            </p:cNvSpPr>
            <p:nvPr/>
          </p:nvSpPr>
          <p:spPr bwMode="auto">
            <a:xfrm>
              <a:off x="2074101" y="3083717"/>
              <a:ext cx="41275" cy="131763"/>
            </a:xfrm>
            <a:custGeom>
              <a:avLst/>
              <a:gdLst>
                <a:gd name="T0" fmla="*/ 8 w 26"/>
                <a:gd name="T1" fmla="*/ 83 h 83"/>
                <a:gd name="T2" fmla="*/ 0 w 26"/>
                <a:gd name="T3" fmla="*/ 79 h 83"/>
                <a:gd name="T4" fmla="*/ 17 w 26"/>
                <a:gd name="T5" fmla="*/ 0 h 83"/>
                <a:gd name="T6" fmla="*/ 26 w 26"/>
                <a:gd name="T7" fmla="*/ 5 h 83"/>
                <a:gd name="T8" fmla="*/ 8 w 26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83">
                  <a:moveTo>
                    <a:pt x="8" y="83"/>
                  </a:moveTo>
                  <a:lnTo>
                    <a:pt x="0" y="79"/>
                  </a:lnTo>
                  <a:lnTo>
                    <a:pt x="17" y="0"/>
                  </a:lnTo>
                  <a:lnTo>
                    <a:pt x="26" y="5"/>
                  </a:lnTo>
                  <a:lnTo>
                    <a:pt x="8" y="8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Freeform 1009"/>
            <p:cNvSpPr>
              <a:spLocks/>
            </p:cNvSpPr>
            <p:nvPr/>
          </p:nvSpPr>
          <p:spPr bwMode="auto">
            <a:xfrm>
              <a:off x="1935988" y="3083717"/>
              <a:ext cx="41275" cy="125413"/>
            </a:xfrm>
            <a:custGeom>
              <a:avLst/>
              <a:gdLst>
                <a:gd name="T0" fmla="*/ 8 w 26"/>
                <a:gd name="T1" fmla="*/ 79 h 79"/>
                <a:gd name="T2" fmla="*/ 0 w 26"/>
                <a:gd name="T3" fmla="*/ 74 h 79"/>
                <a:gd name="T4" fmla="*/ 17 w 26"/>
                <a:gd name="T5" fmla="*/ 0 h 79"/>
                <a:gd name="T6" fmla="*/ 26 w 26"/>
                <a:gd name="T7" fmla="*/ 0 h 79"/>
                <a:gd name="T8" fmla="*/ 8 w 26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8" y="79"/>
                  </a:moveTo>
                  <a:lnTo>
                    <a:pt x="0" y="74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8" y="7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Freeform 1011"/>
            <p:cNvSpPr>
              <a:spLocks/>
            </p:cNvSpPr>
            <p:nvPr/>
          </p:nvSpPr>
          <p:spPr bwMode="auto">
            <a:xfrm>
              <a:off x="1766230" y="3063866"/>
              <a:ext cx="55563" cy="123825"/>
            </a:xfrm>
            <a:custGeom>
              <a:avLst/>
              <a:gdLst>
                <a:gd name="T0" fmla="*/ 26 w 35"/>
                <a:gd name="T1" fmla="*/ 78 h 78"/>
                <a:gd name="T2" fmla="*/ 0 w 35"/>
                <a:gd name="T3" fmla="*/ 4 h 78"/>
                <a:gd name="T4" fmla="*/ 9 w 35"/>
                <a:gd name="T5" fmla="*/ 0 h 78"/>
                <a:gd name="T6" fmla="*/ 35 w 35"/>
                <a:gd name="T7" fmla="*/ 74 h 78"/>
                <a:gd name="T8" fmla="*/ 26 w 35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78">
                  <a:moveTo>
                    <a:pt x="26" y="78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35" y="74"/>
                  </a:lnTo>
                  <a:lnTo>
                    <a:pt x="26" y="7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" name="Rectangle 1012"/>
            <p:cNvSpPr>
              <a:spLocks noChangeArrowheads="1"/>
            </p:cNvSpPr>
            <p:nvPr/>
          </p:nvSpPr>
          <p:spPr bwMode="auto">
            <a:xfrm>
              <a:off x="1497942" y="3022591"/>
              <a:ext cx="752475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Freeform 1013"/>
            <p:cNvSpPr>
              <a:spLocks noEditPoints="1"/>
            </p:cNvSpPr>
            <p:nvPr/>
          </p:nvSpPr>
          <p:spPr bwMode="auto">
            <a:xfrm>
              <a:off x="1607480" y="3208328"/>
              <a:ext cx="531813" cy="111125"/>
            </a:xfrm>
            <a:custGeom>
              <a:avLst/>
              <a:gdLst>
                <a:gd name="T0" fmla="*/ 335 w 335"/>
                <a:gd name="T1" fmla="*/ 70 h 70"/>
                <a:gd name="T2" fmla="*/ 0 w 335"/>
                <a:gd name="T3" fmla="*/ 70 h 70"/>
                <a:gd name="T4" fmla="*/ 0 w 335"/>
                <a:gd name="T5" fmla="*/ 0 h 70"/>
                <a:gd name="T6" fmla="*/ 335 w 335"/>
                <a:gd name="T7" fmla="*/ 0 h 70"/>
                <a:gd name="T8" fmla="*/ 335 w 335"/>
                <a:gd name="T9" fmla="*/ 70 h 70"/>
                <a:gd name="T10" fmla="*/ 9 w 335"/>
                <a:gd name="T11" fmla="*/ 61 h 70"/>
                <a:gd name="T12" fmla="*/ 327 w 335"/>
                <a:gd name="T13" fmla="*/ 61 h 70"/>
                <a:gd name="T14" fmla="*/ 327 w 335"/>
                <a:gd name="T15" fmla="*/ 9 h 70"/>
                <a:gd name="T16" fmla="*/ 9 w 335"/>
                <a:gd name="T17" fmla="*/ 9 h 70"/>
                <a:gd name="T18" fmla="*/ 9 w 335"/>
                <a:gd name="T19" fmla="*/ 6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5" h="70">
                  <a:moveTo>
                    <a:pt x="335" y="70"/>
                  </a:moveTo>
                  <a:lnTo>
                    <a:pt x="0" y="70"/>
                  </a:lnTo>
                  <a:lnTo>
                    <a:pt x="0" y="0"/>
                  </a:lnTo>
                  <a:lnTo>
                    <a:pt x="335" y="0"/>
                  </a:lnTo>
                  <a:lnTo>
                    <a:pt x="335" y="70"/>
                  </a:lnTo>
                  <a:close/>
                  <a:moveTo>
                    <a:pt x="9" y="61"/>
                  </a:moveTo>
                  <a:lnTo>
                    <a:pt x="327" y="61"/>
                  </a:lnTo>
                  <a:lnTo>
                    <a:pt x="327" y="9"/>
                  </a:lnTo>
                  <a:lnTo>
                    <a:pt x="9" y="9"/>
                  </a:lnTo>
                  <a:lnTo>
                    <a:pt x="9" y="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Freeform 1014"/>
            <p:cNvSpPr>
              <a:spLocks/>
            </p:cNvSpPr>
            <p:nvPr/>
          </p:nvSpPr>
          <p:spPr bwMode="auto">
            <a:xfrm>
              <a:off x="647042" y="211128"/>
              <a:ext cx="1189038" cy="1408113"/>
            </a:xfrm>
            <a:custGeom>
              <a:avLst/>
              <a:gdLst>
                <a:gd name="T0" fmla="*/ 9 w 749"/>
                <a:gd name="T1" fmla="*/ 887 h 887"/>
                <a:gd name="T2" fmla="*/ 0 w 749"/>
                <a:gd name="T3" fmla="*/ 879 h 887"/>
                <a:gd name="T4" fmla="*/ 744 w 749"/>
                <a:gd name="T5" fmla="*/ 0 h 887"/>
                <a:gd name="T6" fmla="*/ 749 w 749"/>
                <a:gd name="T7" fmla="*/ 8 h 887"/>
                <a:gd name="T8" fmla="*/ 9 w 749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887">
                  <a:moveTo>
                    <a:pt x="9" y="887"/>
                  </a:moveTo>
                  <a:lnTo>
                    <a:pt x="0" y="879"/>
                  </a:lnTo>
                  <a:lnTo>
                    <a:pt x="744" y="0"/>
                  </a:lnTo>
                  <a:lnTo>
                    <a:pt x="749" y="8"/>
                  </a:lnTo>
                  <a:lnTo>
                    <a:pt x="9" y="88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9" name="Freeform 1015"/>
            <p:cNvSpPr>
              <a:spLocks/>
            </p:cNvSpPr>
            <p:nvPr/>
          </p:nvSpPr>
          <p:spPr bwMode="auto">
            <a:xfrm>
              <a:off x="958192" y="211128"/>
              <a:ext cx="877888" cy="1339850"/>
            </a:xfrm>
            <a:custGeom>
              <a:avLst/>
              <a:gdLst>
                <a:gd name="T0" fmla="*/ 5 w 553"/>
                <a:gd name="T1" fmla="*/ 844 h 844"/>
                <a:gd name="T2" fmla="*/ 0 w 553"/>
                <a:gd name="T3" fmla="*/ 840 h 844"/>
                <a:gd name="T4" fmla="*/ 548 w 553"/>
                <a:gd name="T5" fmla="*/ 0 h 844"/>
                <a:gd name="T6" fmla="*/ 553 w 553"/>
                <a:gd name="T7" fmla="*/ 8 h 844"/>
                <a:gd name="T8" fmla="*/ 5 w 553"/>
                <a:gd name="T9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844">
                  <a:moveTo>
                    <a:pt x="5" y="844"/>
                  </a:moveTo>
                  <a:lnTo>
                    <a:pt x="0" y="840"/>
                  </a:lnTo>
                  <a:lnTo>
                    <a:pt x="548" y="0"/>
                  </a:lnTo>
                  <a:lnTo>
                    <a:pt x="553" y="8"/>
                  </a:lnTo>
                  <a:lnTo>
                    <a:pt x="5" y="8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Freeform 1016"/>
            <p:cNvSpPr>
              <a:spLocks/>
            </p:cNvSpPr>
            <p:nvPr/>
          </p:nvSpPr>
          <p:spPr bwMode="auto">
            <a:xfrm>
              <a:off x="958192" y="452428"/>
              <a:ext cx="877888" cy="1098550"/>
            </a:xfrm>
            <a:custGeom>
              <a:avLst/>
              <a:gdLst>
                <a:gd name="T0" fmla="*/ 5 w 553"/>
                <a:gd name="T1" fmla="*/ 692 h 692"/>
                <a:gd name="T2" fmla="*/ 0 w 553"/>
                <a:gd name="T3" fmla="*/ 688 h 692"/>
                <a:gd name="T4" fmla="*/ 544 w 553"/>
                <a:gd name="T5" fmla="*/ 0 h 692"/>
                <a:gd name="T6" fmla="*/ 553 w 553"/>
                <a:gd name="T7" fmla="*/ 4 h 692"/>
                <a:gd name="T8" fmla="*/ 5 w 553"/>
                <a:gd name="T9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92">
                  <a:moveTo>
                    <a:pt x="5" y="692"/>
                  </a:moveTo>
                  <a:lnTo>
                    <a:pt x="0" y="688"/>
                  </a:lnTo>
                  <a:lnTo>
                    <a:pt x="544" y="0"/>
                  </a:lnTo>
                  <a:lnTo>
                    <a:pt x="553" y="4"/>
                  </a:lnTo>
                  <a:lnTo>
                    <a:pt x="5" y="69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2" name="Freeform 1019"/>
            <p:cNvSpPr>
              <a:spLocks/>
            </p:cNvSpPr>
            <p:nvPr/>
          </p:nvSpPr>
          <p:spPr bwMode="auto">
            <a:xfrm>
              <a:off x="4393310" y="5799279"/>
              <a:ext cx="82550" cy="117475"/>
            </a:xfrm>
            <a:custGeom>
              <a:avLst/>
              <a:gdLst>
                <a:gd name="T0" fmla="*/ 0 w 12"/>
                <a:gd name="T1" fmla="*/ 10 h 17"/>
                <a:gd name="T2" fmla="*/ 6 w 12"/>
                <a:gd name="T3" fmla="*/ 17 h 17"/>
                <a:gd name="T4" fmla="*/ 12 w 12"/>
                <a:gd name="T5" fmla="*/ 10 h 17"/>
                <a:gd name="T6" fmla="*/ 10 w 12"/>
                <a:gd name="T7" fmla="*/ 5 h 17"/>
                <a:gd name="T8" fmla="*/ 10 w 12"/>
                <a:gd name="T9" fmla="*/ 5 h 17"/>
                <a:gd name="T10" fmla="*/ 8 w 12"/>
                <a:gd name="T11" fmla="*/ 2 h 17"/>
                <a:gd name="T12" fmla="*/ 9 w 12"/>
                <a:gd name="T13" fmla="*/ 0 h 17"/>
                <a:gd name="T14" fmla="*/ 3 w 12"/>
                <a:gd name="T15" fmla="*/ 0 h 17"/>
                <a:gd name="T16" fmla="*/ 4 w 12"/>
                <a:gd name="T17" fmla="*/ 2 h 17"/>
                <a:gd name="T18" fmla="*/ 2 w 12"/>
                <a:gd name="T19" fmla="*/ 5 h 17"/>
                <a:gd name="T20" fmla="*/ 2 w 12"/>
                <a:gd name="T21" fmla="*/ 5 h 17"/>
                <a:gd name="T22" fmla="*/ 0 w 12"/>
                <a:gd name="T23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7">
                  <a:moveTo>
                    <a:pt x="0" y="10"/>
                  </a:moveTo>
                  <a:cubicBezTo>
                    <a:pt x="0" y="14"/>
                    <a:pt x="2" y="17"/>
                    <a:pt x="6" y="17"/>
                  </a:cubicBezTo>
                  <a:cubicBezTo>
                    <a:pt x="10" y="17"/>
                    <a:pt x="12" y="14"/>
                    <a:pt x="12" y="10"/>
                  </a:cubicBezTo>
                  <a:cubicBezTo>
                    <a:pt x="12" y="8"/>
                    <a:pt x="11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8" y="4"/>
                    <a:pt x="8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0" y="8"/>
                    <a:pt x="0" y="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Freeform 1021"/>
            <p:cNvSpPr>
              <a:spLocks/>
            </p:cNvSpPr>
            <p:nvPr/>
          </p:nvSpPr>
          <p:spPr bwMode="auto">
            <a:xfrm>
              <a:off x="4164710" y="5619892"/>
              <a:ext cx="90488" cy="117475"/>
            </a:xfrm>
            <a:custGeom>
              <a:avLst/>
              <a:gdLst>
                <a:gd name="T0" fmla="*/ 0 w 13"/>
                <a:gd name="T1" fmla="*/ 11 h 17"/>
                <a:gd name="T2" fmla="*/ 7 w 13"/>
                <a:gd name="T3" fmla="*/ 17 h 17"/>
                <a:gd name="T4" fmla="*/ 13 w 13"/>
                <a:gd name="T5" fmla="*/ 11 h 17"/>
                <a:gd name="T6" fmla="*/ 10 w 13"/>
                <a:gd name="T7" fmla="*/ 6 h 17"/>
                <a:gd name="T8" fmla="*/ 10 w 13"/>
                <a:gd name="T9" fmla="*/ 6 h 17"/>
                <a:gd name="T10" fmla="*/ 9 w 13"/>
                <a:gd name="T11" fmla="*/ 3 h 17"/>
                <a:gd name="T12" fmla="*/ 10 w 13"/>
                <a:gd name="T13" fmla="*/ 0 h 17"/>
                <a:gd name="T14" fmla="*/ 3 w 13"/>
                <a:gd name="T15" fmla="*/ 0 h 17"/>
                <a:gd name="T16" fmla="*/ 4 w 13"/>
                <a:gd name="T17" fmla="*/ 3 h 17"/>
                <a:gd name="T18" fmla="*/ 3 w 13"/>
                <a:gd name="T19" fmla="*/ 6 h 17"/>
                <a:gd name="T20" fmla="*/ 3 w 13"/>
                <a:gd name="T21" fmla="*/ 6 h 17"/>
                <a:gd name="T22" fmla="*/ 0 w 13"/>
                <a:gd name="T2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7">
                  <a:moveTo>
                    <a:pt x="0" y="11"/>
                  </a:moveTo>
                  <a:cubicBezTo>
                    <a:pt x="0" y="14"/>
                    <a:pt x="3" y="17"/>
                    <a:pt x="7" y="17"/>
                  </a:cubicBezTo>
                  <a:cubicBezTo>
                    <a:pt x="10" y="17"/>
                    <a:pt x="13" y="14"/>
                    <a:pt x="13" y="11"/>
                  </a:cubicBezTo>
                  <a:cubicBezTo>
                    <a:pt x="13" y="9"/>
                    <a:pt x="12" y="7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3"/>
                  </a:cubicBezTo>
                  <a:cubicBezTo>
                    <a:pt x="4" y="5"/>
                    <a:pt x="3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7"/>
                    <a:pt x="0" y="9"/>
                    <a:pt x="0" y="1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Freeform 1023"/>
            <p:cNvSpPr>
              <a:spLocks/>
            </p:cNvSpPr>
            <p:nvPr/>
          </p:nvSpPr>
          <p:spPr bwMode="auto">
            <a:xfrm>
              <a:off x="4393310" y="5446854"/>
              <a:ext cx="82550" cy="117475"/>
            </a:xfrm>
            <a:custGeom>
              <a:avLst/>
              <a:gdLst>
                <a:gd name="T0" fmla="*/ 0 w 12"/>
                <a:gd name="T1" fmla="*/ 11 h 17"/>
                <a:gd name="T2" fmla="*/ 6 w 12"/>
                <a:gd name="T3" fmla="*/ 17 h 17"/>
                <a:gd name="T4" fmla="*/ 12 w 12"/>
                <a:gd name="T5" fmla="*/ 11 h 17"/>
                <a:gd name="T6" fmla="*/ 10 w 12"/>
                <a:gd name="T7" fmla="*/ 6 h 17"/>
                <a:gd name="T8" fmla="*/ 10 w 12"/>
                <a:gd name="T9" fmla="*/ 6 h 17"/>
                <a:gd name="T10" fmla="*/ 8 w 12"/>
                <a:gd name="T11" fmla="*/ 3 h 17"/>
                <a:gd name="T12" fmla="*/ 9 w 12"/>
                <a:gd name="T13" fmla="*/ 0 h 17"/>
                <a:gd name="T14" fmla="*/ 3 w 12"/>
                <a:gd name="T15" fmla="*/ 0 h 17"/>
                <a:gd name="T16" fmla="*/ 4 w 12"/>
                <a:gd name="T17" fmla="*/ 3 h 17"/>
                <a:gd name="T18" fmla="*/ 2 w 12"/>
                <a:gd name="T19" fmla="*/ 6 h 17"/>
                <a:gd name="T20" fmla="*/ 2 w 12"/>
                <a:gd name="T21" fmla="*/ 6 h 17"/>
                <a:gd name="T22" fmla="*/ 0 w 12"/>
                <a:gd name="T2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7">
                  <a:moveTo>
                    <a:pt x="0" y="11"/>
                  </a:moveTo>
                  <a:cubicBezTo>
                    <a:pt x="0" y="14"/>
                    <a:pt x="2" y="17"/>
                    <a:pt x="6" y="17"/>
                  </a:cubicBezTo>
                  <a:cubicBezTo>
                    <a:pt x="10" y="17"/>
                    <a:pt x="12" y="14"/>
                    <a:pt x="12" y="11"/>
                  </a:cubicBezTo>
                  <a:cubicBezTo>
                    <a:pt x="12" y="9"/>
                    <a:pt x="11" y="7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4"/>
                    <a:pt x="8" y="3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0" y="9"/>
                    <a:pt x="0" y="1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15" name="组合 11820"/>
            <p:cNvGrpSpPr/>
            <p:nvPr/>
          </p:nvGrpSpPr>
          <p:grpSpPr>
            <a:xfrm>
              <a:off x="3861498" y="5302392"/>
              <a:ext cx="919163" cy="849313"/>
              <a:chOff x="4232276" y="5534026"/>
              <a:chExt cx="919163" cy="849313"/>
            </a:xfr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0800000" scaled="1"/>
              <a:tileRect/>
            </a:gradFill>
          </p:grpSpPr>
          <p:sp>
            <p:nvSpPr>
              <p:cNvPr id="432" name="Freeform 1017"/>
              <p:cNvSpPr>
                <a:spLocks/>
              </p:cNvSpPr>
              <p:nvPr/>
            </p:nvSpPr>
            <p:spPr bwMode="auto">
              <a:xfrm>
                <a:off x="4446588" y="6251576"/>
                <a:ext cx="496888" cy="131763"/>
              </a:xfrm>
              <a:custGeom>
                <a:avLst/>
                <a:gdLst>
                  <a:gd name="T0" fmla="*/ 209 w 313"/>
                  <a:gd name="T1" fmla="*/ 83 h 83"/>
                  <a:gd name="T2" fmla="*/ 100 w 313"/>
                  <a:gd name="T3" fmla="*/ 83 h 83"/>
                  <a:gd name="T4" fmla="*/ 0 w 313"/>
                  <a:gd name="T5" fmla="*/ 0 h 83"/>
                  <a:gd name="T6" fmla="*/ 313 w 313"/>
                  <a:gd name="T7" fmla="*/ 0 h 83"/>
                  <a:gd name="T8" fmla="*/ 209 w 313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3" h="83">
                    <a:moveTo>
                      <a:pt x="209" y="83"/>
                    </a:moveTo>
                    <a:lnTo>
                      <a:pt x="100" y="83"/>
                    </a:lnTo>
                    <a:lnTo>
                      <a:pt x="0" y="0"/>
                    </a:lnTo>
                    <a:lnTo>
                      <a:pt x="313" y="0"/>
                    </a:lnTo>
                    <a:lnTo>
                      <a:pt x="209" y="8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3" name="Freeform 1018"/>
              <p:cNvSpPr>
                <a:spLocks/>
              </p:cNvSpPr>
              <p:nvPr/>
            </p:nvSpPr>
            <p:spPr bwMode="auto">
              <a:xfrm>
                <a:off x="4287838" y="6065838"/>
                <a:ext cx="814388" cy="150813"/>
              </a:xfrm>
              <a:custGeom>
                <a:avLst/>
                <a:gdLst>
                  <a:gd name="T0" fmla="*/ 107 w 118"/>
                  <a:gd name="T1" fmla="*/ 0 h 22"/>
                  <a:gd name="T2" fmla="*/ 83 w 118"/>
                  <a:gd name="T3" fmla="*/ 0 h 22"/>
                  <a:gd name="T4" fmla="*/ 84 w 118"/>
                  <a:gd name="T5" fmla="*/ 5 h 22"/>
                  <a:gd name="T6" fmla="*/ 75 w 118"/>
                  <a:gd name="T7" fmla="*/ 15 h 22"/>
                  <a:gd name="T8" fmla="*/ 66 w 118"/>
                  <a:gd name="T9" fmla="*/ 5 h 22"/>
                  <a:gd name="T10" fmla="*/ 67 w 118"/>
                  <a:gd name="T11" fmla="*/ 0 h 22"/>
                  <a:gd name="T12" fmla="*/ 10 w 118"/>
                  <a:gd name="T13" fmla="*/ 0 h 22"/>
                  <a:gd name="T14" fmla="*/ 0 w 118"/>
                  <a:gd name="T15" fmla="*/ 11 h 22"/>
                  <a:gd name="T16" fmla="*/ 10 w 118"/>
                  <a:gd name="T17" fmla="*/ 22 h 22"/>
                  <a:gd name="T18" fmla="*/ 107 w 118"/>
                  <a:gd name="T19" fmla="*/ 22 h 22"/>
                  <a:gd name="T20" fmla="*/ 118 w 118"/>
                  <a:gd name="T21" fmla="*/ 11 h 22"/>
                  <a:gd name="T22" fmla="*/ 107 w 118"/>
                  <a:gd name="T2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8" h="22">
                    <a:moveTo>
                      <a:pt x="107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4" y="2"/>
                      <a:pt x="84" y="3"/>
                      <a:pt x="84" y="5"/>
                    </a:cubicBezTo>
                    <a:cubicBezTo>
                      <a:pt x="84" y="10"/>
                      <a:pt x="80" y="15"/>
                      <a:pt x="75" y="15"/>
                    </a:cubicBezTo>
                    <a:cubicBezTo>
                      <a:pt x="70" y="15"/>
                      <a:pt x="66" y="10"/>
                      <a:pt x="66" y="5"/>
                    </a:cubicBezTo>
                    <a:cubicBezTo>
                      <a:pt x="66" y="3"/>
                      <a:pt x="66" y="2"/>
                      <a:pt x="6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1"/>
                    </a:cubicBezTo>
                    <a:cubicBezTo>
                      <a:pt x="0" y="17"/>
                      <a:pt x="4" y="22"/>
                      <a:pt x="10" y="22"/>
                    </a:cubicBezTo>
                    <a:cubicBezTo>
                      <a:pt x="107" y="22"/>
                      <a:pt x="107" y="22"/>
                      <a:pt x="107" y="22"/>
                    </a:cubicBezTo>
                    <a:cubicBezTo>
                      <a:pt x="113" y="22"/>
                      <a:pt x="118" y="17"/>
                      <a:pt x="118" y="11"/>
                    </a:cubicBezTo>
                    <a:cubicBezTo>
                      <a:pt x="118" y="5"/>
                      <a:pt x="113" y="0"/>
                      <a:pt x="107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4" name="Freeform 1020"/>
              <p:cNvSpPr>
                <a:spLocks/>
              </p:cNvSpPr>
              <p:nvPr/>
            </p:nvSpPr>
            <p:spPr bwMode="auto">
              <a:xfrm>
                <a:off x="4232276" y="5884863"/>
                <a:ext cx="919163" cy="146050"/>
              </a:xfrm>
              <a:custGeom>
                <a:avLst/>
                <a:gdLst>
                  <a:gd name="T0" fmla="*/ 122 w 133"/>
                  <a:gd name="T1" fmla="*/ 0 h 21"/>
                  <a:gd name="T2" fmla="*/ 58 w 133"/>
                  <a:gd name="T3" fmla="*/ 0 h 21"/>
                  <a:gd name="T4" fmla="*/ 60 w 133"/>
                  <a:gd name="T5" fmla="*/ 6 h 21"/>
                  <a:gd name="T6" fmla="*/ 51 w 133"/>
                  <a:gd name="T7" fmla="*/ 15 h 21"/>
                  <a:gd name="T8" fmla="*/ 41 w 133"/>
                  <a:gd name="T9" fmla="*/ 6 h 21"/>
                  <a:gd name="T10" fmla="*/ 44 w 133"/>
                  <a:gd name="T11" fmla="*/ 0 h 21"/>
                  <a:gd name="T12" fmla="*/ 11 w 133"/>
                  <a:gd name="T13" fmla="*/ 0 h 21"/>
                  <a:gd name="T14" fmla="*/ 0 w 133"/>
                  <a:gd name="T15" fmla="*/ 11 h 21"/>
                  <a:gd name="T16" fmla="*/ 11 w 133"/>
                  <a:gd name="T17" fmla="*/ 21 h 21"/>
                  <a:gd name="T18" fmla="*/ 122 w 133"/>
                  <a:gd name="T19" fmla="*/ 21 h 21"/>
                  <a:gd name="T20" fmla="*/ 133 w 133"/>
                  <a:gd name="T21" fmla="*/ 11 h 21"/>
                  <a:gd name="T22" fmla="*/ 122 w 133"/>
                  <a:gd name="T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21">
                    <a:moveTo>
                      <a:pt x="122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59" y="2"/>
                      <a:pt x="60" y="4"/>
                      <a:pt x="60" y="6"/>
                    </a:cubicBezTo>
                    <a:cubicBezTo>
                      <a:pt x="60" y="11"/>
                      <a:pt x="56" y="15"/>
                      <a:pt x="51" y="15"/>
                    </a:cubicBezTo>
                    <a:cubicBezTo>
                      <a:pt x="45" y="15"/>
                      <a:pt x="41" y="11"/>
                      <a:pt x="41" y="6"/>
                    </a:cubicBezTo>
                    <a:cubicBezTo>
                      <a:pt x="41" y="4"/>
                      <a:pt x="42" y="2"/>
                      <a:pt x="4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1"/>
                      <a:pt x="11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8" y="21"/>
                      <a:pt x="133" y="17"/>
                      <a:pt x="133" y="11"/>
                    </a:cubicBezTo>
                    <a:cubicBezTo>
                      <a:pt x="133" y="5"/>
                      <a:pt x="128" y="0"/>
                      <a:pt x="122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5" name="Freeform 1022"/>
              <p:cNvSpPr>
                <a:spLocks/>
              </p:cNvSpPr>
              <p:nvPr/>
            </p:nvSpPr>
            <p:spPr bwMode="auto">
              <a:xfrm>
                <a:off x="4232276" y="5705476"/>
                <a:ext cx="919163" cy="152400"/>
              </a:xfrm>
              <a:custGeom>
                <a:avLst/>
                <a:gdLst>
                  <a:gd name="T0" fmla="*/ 122 w 133"/>
                  <a:gd name="T1" fmla="*/ 0 h 22"/>
                  <a:gd name="T2" fmla="*/ 89 w 133"/>
                  <a:gd name="T3" fmla="*/ 0 h 22"/>
                  <a:gd name="T4" fmla="*/ 92 w 133"/>
                  <a:gd name="T5" fmla="*/ 7 h 22"/>
                  <a:gd name="T6" fmla="*/ 83 w 133"/>
                  <a:gd name="T7" fmla="*/ 16 h 22"/>
                  <a:gd name="T8" fmla="*/ 74 w 133"/>
                  <a:gd name="T9" fmla="*/ 7 h 22"/>
                  <a:gd name="T10" fmla="*/ 77 w 133"/>
                  <a:gd name="T11" fmla="*/ 0 h 22"/>
                  <a:gd name="T12" fmla="*/ 11 w 133"/>
                  <a:gd name="T13" fmla="*/ 0 h 22"/>
                  <a:gd name="T14" fmla="*/ 0 w 133"/>
                  <a:gd name="T15" fmla="*/ 11 h 22"/>
                  <a:gd name="T16" fmla="*/ 11 w 133"/>
                  <a:gd name="T17" fmla="*/ 22 h 22"/>
                  <a:gd name="T18" fmla="*/ 122 w 133"/>
                  <a:gd name="T19" fmla="*/ 22 h 22"/>
                  <a:gd name="T20" fmla="*/ 133 w 133"/>
                  <a:gd name="T21" fmla="*/ 11 h 22"/>
                  <a:gd name="T22" fmla="*/ 122 w 133"/>
                  <a:gd name="T2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22">
                    <a:moveTo>
                      <a:pt x="122" y="0"/>
                    </a:moveTo>
                    <a:cubicBezTo>
                      <a:pt x="89" y="0"/>
                      <a:pt x="89" y="0"/>
                      <a:pt x="89" y="0"/>
                    </a:cubicBezTo>
                    <a:cubicBezTo>
                      <a:pt x="91" y="2"/>
                      <a:pt x="92" y="4"/>
                      <a:pt x="92" y="7"/>
                    </a:cubicBezTo>
                    <a:cubicBezTo>
                      <a:pt x="92" y="12"/>
                      <a:pt x="88" y="16"/>
                      <a:pt x="83" y="16"/>
                    </a:cubicBezTo>
                    <a:cubicBezTo>
                      <a:pt x="78" y="16"/>
                      <a:pt x="74" y="12"/>
                      <a:pt x="74" y="7"/>
                    </a:cubicBezTo>
                    <a:cubicBezTo>
                      <a:pt x="74" y="4"/>
                      <a:pt x="75" y="2"/>
                      <a:pt x="77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22" y="22"/>
                      <a:pt x="122" y="22"/>
                      <a:pt x="122" y="22"/>
                    </a:cubicBezTo>
                    <a:cubicBezTo>
                      <a:pt x="128" y="22"/>
                      <a:pt x="133" y="17"/>
                      <a:pt x="133" y="11"/>
                    </a:cubicBezTo>
                    <a:cubicBezTo>
                      <a:pt x="133" y="5"/>
                      <a:pt x="128" y="0"/>
                      <a:pt x="122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6" name="Freeform 1024"/>
              <p:cNvSpPr>
                <a:spLocks/>
              </p:cNvSpPr>
              <p:nvPr/>
            </p:nvSpPr>
            <p:spPr bwMode="auto">
              <a:xfrm>
                <a:off x="4232276" y="5534026"/>
                <a:ext cx="919163" cy="144463"/>
              </a:xfrm>
              <a:custGeom>
                <a:avLst/>
                <a:gdLst>
                  <a:gd name="T0" fmla="*/ 122 w 133"/>
                  <a:gd name="T1" fmla="*/ 0 h 21"/>
                  <a:gd name="T2" fmla="*/ 57 w 133"/>
                  <a:gd name="T3" fmla="*/ 0 h 21"/>
                  <a:gd name="T4" fmla="*/ 60 w 133"/>
                  <a:gd name="T5" fmla="*/ 7 h 21"/>
                  <a:gd name="T6" fmla="*/ 51 w 133"/>
                  <a:gd name="T7" fmla="*/ 16 h 21"/>
                  <a:gd name="T8" fmla="*/ 41 w 133"/>
                  <a:gd name="T9" fmla="*/ 7 h 21"/>
                  <a:gd name="T10" fmla="*/ 44 w 133"/>
                  <a:gd name="T11" fmla="*/ 0 h 21"/>
                  <a:gd name="T12" fmla="*/ 11 w 133"/>
                  <a:gd name="T13" fmla="*/ 0 h 21"/>
                  <a:gd name="T14" fmla="*/ 0 w 133"/>
                  <a:gd name="T15" fmla="*/ 11 h 21"/>
                  <a:gd name="T16" fmla="*/ 11 w 133"/>
                  <a:gd name="T17" fmla="*/ 21 h 21"/>
                  <a:gd name="T18" fmla="*/ 122 w 133"/>
                  <a:gd name="T19" fmla="*/ 21 h 21"/>
                  <a:gd name="T20" fmla="*/ 133 w 133"/>
                  <a:gd name="T21" fmla="*/ 11 h 21"/>
                  <a:gd name="T22" fmla="*/ 122 w 133"/>
                  <a:gd name="T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21">
                    <a:moveTo>
                      <a:pt x="122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59" y="1"/>
                      <a:pt x="60" y="4"/>
                      <a:pt x="60" y="7"/>
                    </a:cubicBezTo>
                    <a:cubicBezTo>
                      <a:pt x="60" y="12"/>
                      <a:pt x="56" y="16"/>
                      <a:pt x="51" y="16"/>
                    </a:cubicBezTo>
                    <a:cubicBezTo>
                      <a:pt x="45" y="16"/>
                      <a:pt x="41" y="12"/>
                      <a:pt x="41" y="7"/>
                    </a:cubicBezTo>
                    <a:cubicBezTo>
                      <a:pt x="41" y="4"/>
                      <a:pt x="42" y="1"/>
                      <a:pt x="4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8" y="21"/>
                      <a:pt x="133" y="16"/>
                      <a:pt x="133" y="11"/>
                    </a:cubicBezTo>
                    <a:cubicBezTo>
                      <a:pt x="133" y="5"/>
                      <a:pt x="128" y="0"/>
                      <a:pt x="122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3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16" name="Freeform 1025"/>
            <p:cNvSpPr>
              <a:spLocks/>
            </p:cNvSpPr>
            <p:nvPr/>
          </p:nvSpPr>
          <p:spPr bwMode="auto">
            <a:xfrm>
              <a:off x="4344098" y="3699017"/>
              <a:ext cx="1147763" cy="1008063"/>
            </a:xfrm>
            <a:custGeom>
              <a:avLst/>
              <a:gdLst>
                <a:gd name="T0" fmla="*/ 165 w 166"/>
                <a:gd name="T1" fmla="*/ 0 h 146"/>
                <a:gd name="T2" fmla="*/ 91 w 166"/>
                <a:gd name="T3" fmla="*/ 0 h 146"/>
                <a:gd name="T4" fmla="*/ 96 w 166"/>
                <a:gd name="T5" fmla="*/ 11 h 146"/>
                <a:gd name="T6" fmla="*/ 82 w 166"/>
                <a:gd name="T7" fmla="*/ 25 h 146"/>
                <a:gd name="T8" fmla="*/ 68 w 166"/>
                <a:gd name="T9" fmla="*/ 11 h 146"/>
                <a:gd name="T10" fmla="*/ 73 w 166"/>
                <a:gd name="T11" fmla="*/ 0 h 146"/>
                <a:gd name="T12" fmla="*/ 0 w 166"/>
                <a:gd name="T13" fmla="*/ 0 h 146"/>
                <a:gd name="T14" fmla="*/ 0 w 166"/>
                <a:gd name="T15" fmla="*/ 78 h 146"/>
                <a:gd name="T16" fmla="*/ 11 w 166"/>
                <a:gd name="T17" fmla="*/ 73 h 146"/>
                <a:gd name="T18" fmla="*/ 25 w 166"/>
                <a:gd name="T19" fmla="*/ 87 h 146"/>
                <a:gd name="T20" fmla="*/ 11 w 166"/>
                <a:gd name="T21" fmla="*/ 101 h 146"/>
                <a:gd name="T22" fmla="*/ 0 w 166"/>
                <a:gd name="T23" fmla="*/ 96 h 146"/>
                <a:gd name="T24" fmla="*/ 0 w 166"/>
                <a:gd name="T25" fmla="*/ 95 h 146"/>
                <a:gd name="T26" fmla="*/ 0 w 166"/>
                <a:gd name="T27" fmla="*/ 146 h 146"/>
                <a:gd name="T28" fmla="*/ 44 w 166"/>
                <a:gd name="T29" fmla="*/ 146 h 146"/>
                <a:gd name="T30" fmla="*/ 38 w 166"/>
                <a:gd name="T31" fmla="*/ 135 h 146"/>
                <a:gd name="T32" fmla="*/ 53 w 166"/>
                <a:gd name="T33" fmla="*/ 121 h 146"/>
                <a:gd name="T34" fmla="*/ 67 w 166"/>
                <a:gd name="T35" fmla="*/ 135 h 146"/>
                <a:gd name="T36" fmla="*/ 61 w 166"/>
                <a:gd name="T37" fmla="*/ 146 h 146"/>
                <a:gd name="T38" fmla="*/ 102 w 166"/>
                <a:gd name="T39" fmla="*/ 146 h 146"/>
                <a:gd name="T40" fmla="*/ 117 w 166"/>
                <a:gd name="T41" fmla="*/ 128 h 146"/>
                <a:gd name="T42" fmla="*/ 166 w 166"/>
                <a:gd name="T43" fmla="*/ 10 h 146"/>
                <a:gd name="T44" fmla="*/ 165 w 166"/>
                <a:gd name="T4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" h="146">
                  <a:moveTo>
                    <a:pt x="165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4" y="2"/>
                    <a:pt x="96" y="6"/>
                    <a:pt x="96" y="11"/>
                  </a:cubicBezTo>
                  <a:cubicBezTo>
                    <a:pt x="96" y="18"/>
                    <a:pt x="90" y="25"/>
                    <a:pt x="82" y="25"/>
                  </a:cubicBezTo>
                  <a:cubicBezTo>
                    <a:pt x="74" y="25"/>
                    <a:pt x="68" y="18"/>
                    <a:pt x="68" y="11"/>
                  </a:cubicBezTo>
                  <a:cubicBezTo>
                    <a:pt x="68" y="6"/>
                    <a:pt x="70" y="2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75"/>
                    <a:pt x="7" y="73"/>
                    <a:pt x="11" y="73"/>
                  </a:cubicBezTo>
                  <a:cubicBezTo>
                    <a:pt x="19" y="73"/>
                    <a:pt x="25" y="79"/>
                    <a:pt x="25" y="87"/>
                  </a:cubicBezTo>
                  <a:cubicBezTo>
                    <a:pt x="25" y="95"/>
                    <a:pt x="19" y="101"/>
                    <a:pt x="11" y="101"/>
                  </a:cubicBezTo>
                  <a:cubicBezTo>
                    <a:pt x="7" y="101"/>
                    <a:pt x="3" y="99"/>
                    <a:pt x="0" y="96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0" y="144"/>
                    <a:pt x="38" y="140"/>
                    <a:pt x="38" y="135"/>
                  </a:cubicBezTo>
                  <a:cubicBezTo>
                    <a:pt x="38" y="127"/>
                    <a:pt x="45" y="121"/>
                    <a:pt x="53" y="121"/>
                  </a:cubicBezTo>
                  <a:cubicBezTo>
                    <a:pt x="60" y="121"/>
                    <a:pt x="67" y="127"/>
                    <a:pt x="67" y="135"/>
                  </a:cubicBezTo>
                  <a:cubicBezTo>
                    <a:pt x="67" y="140"/>
                    <a:pt x="65" y="144"/>
                    <a:pt x="61" y="146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109" y="138"/>
                    <a:pt x="114" y="131"/>
                    <a:pt x="117" y="128"/>
                  </a:cubicBezTo>
                  <a:cubicBezTo>
                    <a:pt x="147" y="98"/>
                    <a:pt x="166" y="56"/>
                    <a:pt x="166" y="10"/>
                  </a:cubicBezTo>
                  <a:cubicBezTo>
                    <a:pt x="166" y="7"/>
                    <a:pt x="165" y="3"/>
                    <a:pt x="165" y="0"/>
                  </a:cubicBezTo>
                </a:path>
              </a:pathLst>
            </a:custGeom>
            <a:solidFill>
              <a:srgbClr val="7030A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Freeform 1028"/>
            <p:cNvSpPr>
              <a:spLocks/>
            </p:cNvSpPr>
            <p:nvPr/>
          </p:nvSpPr>
          <p:spPr bwMode="auto">
            <a:xfrm>
              <a:off x="4164710" y="5273817"/>
              <a:ext cx="90488" cy="117475"/>
            </a:xfrm>
            <a:custGeom>
              <a:avLst/>
              <a:gdLst>
                <a:gd name="T0" fmla="*/ 0 w 13"/>
                <a:gd name="T1" fmla="*/ 11 h 17"/>
                <a:gd name="T2" fmla="*/ 7 w 13"/>
                <a:gd name="T3" fmla="*/ 17 h 17"/>
                <a:gd name="T4" fmla="*/ 13 w 13"/>
                <a:gd name="T5" fmla="*/ 11 h 17"/>
                <a:gd name="T6" fmla="*/ 10 w 13"/>
                <a:gd name="T7" fmla="*/ 5 h 17"/>
                <a:gd name="T8" fmla="*/ 10 w 13"/>
                <a:gd name="T9" fmla="*/ 5 h 17"/>
                <a:gd name="T10" fmla="*/ 9 w 13"/>
                <a:gd name="T11" fmla="*/ 3 h 17"/>
                <a:gd name="T12" fmla="*/ 10 w 13"/>
                <a:gd name="T13" fmla="*/ 0 h 17"/>
                <a:gd name="T14" fmla="*/ 3 w 13"/>
                <a:gd name="T15" fmla="*/ 0 h 17"/>
                <a:gd name="T16" fmla="*/ 4 w 13"/>
                <a:gd name="T17" fmla="*/ 3 h 17"/>
                <a:gd name="T18" fmla="*/ 3 w 13"/>
                <a:gd name="T19" fmla="*/ 5 h 17"/>
                <a:gd name="T20" fmla="*/ 3 w 13"/>
                <a:gd name="T21" fmla="*/ 5 h 17"/>
                <a:gd name="T22" fmla="*/ 0 w 13"/>
                <a:gd name="T2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7">
                  <a:moveTo>
                    <a:pt x="0" y="11"/>
                  </a:moveTo>
                  <a:cubicBezTo>
                    <a:pt x="0" y="14"/>
                    <a:pt x="3" y="17"/>
                    <a:pt x="7" y="17"/>
                  </a:cubicBezTo>
                  <a:cubicBezTo>
                    <a:pt x="10" y="17"/>
                    <a:pt x="13" y="14"/>
                    <a:pt x="13" y="11"/>
                  </a:cubicBezTo>
                  <a:cubicBezTo>
                    <a:pt x="13" y="8"/>
                    <a:pt x="12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3"/>
                  </a:cubicBezTo>
                  <a:cubicBezTo>
                    <a:pt x="4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7"/>
                    <a:pt x="0" y="8"/>
                    <a:pt x="0" y="1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Freeform 1029"/>
            <p:cNvSpPr>
              <a:spLocks/>
            </p:cNvSpPr>
            <p:nvPr/>
          </p:nvSpPr>
          <p:spPr bwMode="auto">
            <a:xfrm>
              <a:off x="4634610" y="4562617"/>
              <a:ext cx="146050" cy="193675"/>
            </a:xfrm>
            <a:custGeom>
              <a:avLst/>
              <a:gdLst>
                <a:gd name="T0" fmla="*/ 21 w 21"/>
                <a:gd name="T1" fmla="*/ 10 h 28"/>
                <a:gd name="T2" fmla="*/ 11 w 21"/>
                <a:gd name="T3" fmla="*/ 0 h 28"/>
                <a:gd name="T4" fmla="*/ 0 w 21"/>
                <a:gd name="T5" fmla="*/ 10 h 28"/>
                <a:gd name="T6" fmla="*/ 5 w 21"/>
                <a:gd name="T7" fmla="*/ 19 h 28"/>
                <a:gd name="T8" fmla="*/ 5 w 21"/>
                <a:gd name="T9" fmla="*/ 19 h 28"/>
                <a:gd name="T10" fmla="*/ 7 w 21"/>
                <a:gd name="T11" fmla="*/ 23 h 28"/>
                <a:gd name="T12" fmla="*/ 5 w 21"/>
                <a:gd name="T13" fmla="*/ 28 h 28"/>
                <a:gd name="T14" fmla="*/ 16 w 21"/>
                <a:gd name="T15" fmla="*/ 28 h 28"/>
                <a:gd name="T16" fmla="*/ 14 w 21"/>
                <a:gd name="T17" fmla="*/ 23 h 28"/>
                <a:gd name="T18" fmla="*/ 17 w 21"/>
                <a:gd name="T19" fmla="*/ 19 h 28"/>
                <a:gd name="T20" fmla="*/ 17 w 21"/>
                <a:gd name="T21" fmla="*/ 19 h 28"/>
                <a:gd name="T22" fmla="*/ 21 w 21"/>
                <a:gd name="T2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21" y="10"/>
                  </a:moveTo>
                  <a:cubicBezTo>
                    <a:pt x="21" y="4"/>
                    <a:pt x="16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1"/>
                    <a:pt x="7" y="23"/>
                  </a:cubicBezTo>
                  <a:cubicBezTo>
                    <a:pt x="7" y="26"/>
                    <a:pt x="5" y="28"/>
                    <a:pt x="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4" y="26"/>
                    <a:pt x="14" y="23"/>
                  </a:cubicBezTo>
                  <a:cubicBezTo>
                    <a:pt x="14" y="21"/>
                    <a:pt x="16" y="20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17"/>
                    <a:pt x="21" y="14"/>
                    <a:pt x="21" y="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Freeform 1030"/>
            <p:cNvSpPr>
              <a:spLocks/>
            </p:cNvSpPr>
            <p:nvPr/>
          </p:nvSpPr>
          <p:spPr bwMode="auto">
            <a:xfrm>
              <a:off x="3626548" y="4748354"/>
              <a:ext cx="1395413" cy="525463"/>
            </a:xfrm>
            <a:custGeom>
              <a:avLst/>
              <a:gdLst>
                <a:gd name="T0" fmla="*/ 61 w 202"/>
                <a:gd name="T1" fmla="*/ 0 h 76"/>
                <a:gd name="T2" fmla="*/ 61 w 202"/>
                <a:gd name="T3" fmla="*/ 0 h 76"/>
                <a:gd name="T4" fmla="*/ 66 w 202"/>
                <a:gd name="T5" fmla="*/ 12 h 76"/>
                <a:gd name="T6" fmla="*/ 52 w 202"/>
                <a:gd name="T7" fmla="*/ 26 h 76"/>
                <a:gd name="T8" fmla="*/ 38 w 202"/>
                <a:gd name="T9" fmla="*/ 12 h 76"/>
                <a:gd name="T10" fmla="*/ 43 w 202"/>
                <a:gd name="T11" fmla="*/ 1 h 76"/>
                <a:gd name="T12" fmla="*/ 44 w 202"/>
                <a:gd name="T13" fmla="*/ 0 h 76"/>
                <a:gd name="T14" fmla="*/ 0 w 202"/>
                <a:gd name="T15" fmla="*/ 0 h 76"/>
                <a:gd name="T16" fmla="*/ 14 w 202"/>
                <a:gd name="T17" fmla="*/ 25 h 76"/>
                <a:gd name="T18" fmla="*/ 32 w 202"/>
                <a:gd name="T19" fmla="*/ 65 h 76"/>
                <a:gd name="T20" fmla="*/ 45 w 202"/>
                <a:gd name="T21" fmla="*/ 76 h 76"/>
                <a:gd name="T22" fmla="*/ 156 w 202"/>
                <a:gd name="T23" fmla="*/ 76 h 76"/>
                <a:gd name="T24" fmla="*/ 171 w 202"/>
                <a:gd name="T25" fmla="*/ 65 h 76"/>
                <a:gd name="T26" fmla="*/ 187 w 202"/>
                <a:gd name="T27" fmla="*/ 27 h 76"/>
                <a:gd name="T28" fmla="*/ 202 w 202"/>
                <a:gd name="T29" fmla="*/ 0 h 76"/>
                <a:gd name="T30" fmla="*/ 61 w 202"/>
                <a:gd name="T3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76">
                  <a:moveTo>
                    <a:pt x="61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4" y="3"/>
                    <a:pt x="66" y="7"/>
                    <a:pt x="66" y="12"/>
                  </a:cubicBezTo>
                  <a:cubicBezTo>
                    <a:pt x="66" y="20"/>
                    <a:pt x="60" y="26"/>
                    <a:pt x="52" y="26"/>
                  </a:cubicBezTo>
                  <a:cubicBezTo>
                    <a:pt x="44" y="26"/>
                    <a:pt x="38" y="20"/>
                    <a:pt x="38" y="12"/>
                  </a:cubicBezTo>
                  <a:cubicBezTo>
                    <a:pt x="38" y="7"/>
                    <a:pt x="40" y="3"/>
                    <a:pt x="43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7"/>
                    <a:pt x="9" y="15"/>
                    <a:pt x="14" y="25"/>
                  </a:cubicBezTo>
                  <a:cubicBezTo>
                    <a:pt x="19" y="36"/>
                    <a:pt x="32" y="65"/>
                    <a:pt x="32" y="65"/>
                  </a:cubicBezTo>
                  <a:cubicBezTo>
                    <a:pt x="34" y="71"/>
                    <a:pt x="39" y="76"/>
                    <a:pt x="45" y="76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62" y="76"/>
                    <a:pt x="168" y="72"/>
                    <a:pt x="171" y="65"/>
                  </a:cubicBezTo>
                  <a:cubicBezTo>
                    <a:pt x="171" y="65"/>
                    <a:pt x="181" y="41"/>
                    <a:pt x="187" y="27"/>
                  </a:cubicBezTo>
                  <a:cubicBezTo>
                    <a:pt x="192" y="17"/>
                    <a:pt x="197" y="8"/>
                    <a:pt x="202" y="0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Freeform 1033"/>
            <p:cNvSpPr>
              <a:spLocks/>
            </p:cNvSpPr>
            <p:nvPr/>
          </p:nvSpPr>
          <p:spPr bwMode="auto">
            <a:xfrm>
              <a:off x="3191573" y="4057792"/>
              <a:ext cx="1111250" cy="649288"/>
            </a:xfrm>
            <a:custGeom>
              <a:avLst/>
              <a:gdLst>
                <a:gd name="T0" fmla="*/ 0 w 161"/>
                <a:gd name="T1" fmla="*/ 0 h 94"/>
                <a:gd name="T2" fmla="*/ 41 w 161"/>
                <a:gd name="T3" fmla="*/ 74 h 94"/>
                <a:gd name="T4" fmla="*/ 58 w 161"/>
                <a:gd name="T5" fmla="*/ 94 h 94"/>
                <a:gd name="T6" fmla="*/ 161 w 161"/>
                <a:gd name="T7" fmla="*/ 94 h 94"/>
                <a:gd name="T8" fmla="*/ 161 w 161"/>
                <a:gd name="T9" fmla="*/ 0 h 94"/>
                <a:gd name="T10" fmla="*/ 0 w 161"/>
                <a:gd name="T1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94">
                  <a:moveTo>
                    <a:pt x="0" y="0"/>
                  </a:moveTo>
                  <a:cubicBezTo>
                    <a:pt x="7" y="28"/>
                    <a:pt x="22" y="53"/>
                    <a:pt x="41" y="74"/>
                  </a:cubicBezTo>
                  <a:cubicBezTo>
                    <a:pt x="44" y="78"/>
                    <a:pt x="51" y="85"/>
                    <a:pt x="58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Freeform 1036"/>
            <p:cNvSpPr>
              <a:spLocks/>
            </p:cNvSpPr>
            <p:nvPr/>
          </p:nvSpPr>
          <p:spPr bwMode="auto">
            <a:xfrm>
              <a:off x="4302823" y="4224479"/>
              <a:ext cx="193675" cy="144463"/>
            </a:xfrm>
            <a:custGeom>
              <a:avLst/>
              <a:gdLst>
                <a:gd name="T0" fmla="*/ 17 w 28"/>
                <a:gd name="T1" fmla="*/ 21 h 21"/>
                <a:gd name="T2" fmla="*/ 28 w 28"/>
                <a:gd name="T3" fmla="*/ 11 h 21"/>
                <a:gd name="T4" fmla="*/ 17 w 28"/>
                <a:gd name="T5" fmla="*/ 0 h 21"/>
                <a:gd name="T6" fmla="*/ 8 w 28"/>
                <a:gd name="T7" fmla="*/ 5 h 21"/>
                <a:gd name="T8" fmla="*/ 8 w 28"/>
                <a:gd name="T9" fmla="*/ 5 h 21"/>
                <a:gd name="T10" fmla="*/ 4 w 28"/>
                <a:gd name="T11" fmla="*/ 7 h 21"/>
                <a:gd name="T12" fmla="*/ 0 w 28"/>
                <a:gd name="T13" fmla="*/ 5 h 21"/>
                <a:gd name="T14" fmla="*/ 0 w 28"/>
                <a:gd name="T15" fmla="*/ 16 h 21"/>
                <a:gd name="T16" fmla="*/ 4 w 28"/>
                <a:gd name="T17" fmla="*/ 15 h 21"/>
                <a:gd name="T18" fmla="*/ 9 w 28"/>
                <a:gd name="T19" fmla="*/ 17 h 21"/>
                <a:gd name="T20" fmla="*/ 9 w 28"/>
                <a:gd name="T21" fmla="*/ 17 h 21"/>
                <a:gd name="T22" fmla="*/ 17 w 28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1">
                  <a:moveTo>
                    <a:pt x="17" y="21"/>
                  </a:moveTo>
                  <a:cubicBezTo>
                    <a:pt x="23" y="21"/>
                    <a:pt x="28" y="17"/>
                    <a:pt x="28" y="11"/>
                  </a:cubicBezTo>
                  <a:cubicBezTo>
                    <a:pt x="28" y="5"/>
                    <a:pt x="23" y="0"/>
                    <a:pt x="17" y="0"/>
                  </a:cubicBezTo>
                  <a:cubicBezTo>
                    <a:pt x="13" y="0"/>
                    <a:pt x="10" y="2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5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" y="15"/>
                    <a:pt x="4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20"/>
                    <a:pt x="14" y="21"/>
                    <a:pt x="17" y="21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Freeform 1037"/>
            <p:cNvSpPr>
              <a:spLocks/>
            </p:cNvSpPr>
            <p:nvPr/>
          </p:nvSpPr>
          <p:spPr bwMode="auto">
            <a:xfrm>
              <a:off x="3917060" y="4707079"/>
              <a:ext cx="144463" cy="193675"/>
            </a:xfrm>
            <a:custGeom>
              <a:avLst/>
              <a:gdLst>
                <a:gd name="T0" fmla="*/ 0 w 21"/>
                <a:gd name="T1" fmla="*/ 18 h 28"/>
                <a:gd name="T2" fmla="*/ 10 w 21"/>
                <a:gd name="T3" fmla="*/ 28 h 28"/>
                <a:gd name="T4" fmla="*/ 21 w 21"/>
                <a:gd name="T5" fmla="*/ 18 h 28"/>
                <a:gd name="T6" fmla="*/ 16 w 21"/>
                <a:gd name="T7" fmla="*/ 9 h 28"/>
                <a:gd name="T8" fmla="*/ 16 w 21"/>
                <a:gd name="T9" fmla="*/ 9 h 28"/>
                <a:gd name="T10" fmla="*/ 14 w 21"/>
                <a:gd name="T11" fmla="*/ 5 h 28"/>
                <a:gd name="T12" fmla="*/ 16 w 21"/>
                <a:gd name="T13" fmla="*/ 0 h 28"/>
                <a:gd name="T14" fmla="*/ 5 w 21"/>
                <a:gd name="T15" fmla="*/ 0 h 28"/>
                <a:gd name="T16" fmla="*/ 6 w 21"/>
                <a:gd name="T17" fmla="*/ 5 h 28"/>
                <a:gd name="T18" fmla="*/ 4 w 21"/>
                <a:gd name="T19" fmla="*/ 9 h 28"/>
                <a:gd name="T20" fmla="*/ 4 w 21"/>
                <a:gd name="T21" fmla="*/ 9 h 28"/>
                <a:gd name="T22" fmla="*/ 0 w 21"/>
                <a:gd name="T23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0" y="18"/>
                  </a:moveTo>
                  <a:cubicBezTo>
                    <a:pt x="0" y="24"/>
                    <a:pt x="4" y="28"/>
                    <a:pt x="10" y="28"/>
                  </a:cubicBezTo>
                  <a:cubicBezTo>
                    <a:pt x="16" y="28"/>
                    <a:pt x="21" y="24"/>
                    <a:pt x="21" y="18"/>
                  </a:cubicBezTo>
                  <a:cubicBezTo>
                    <a:pt x="21" y="14"/>
                    <a:pt x="19" y="11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8"/>
                    <a:pt x="14" y="7"/>
                    <a:pt x="14" y="5"/>
                  </a:cubicBezTo>
                  <a:cubicBezTo>
                    <a:pt x="14" y="2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2"/>
                    <a:pt x="6" y="5"/>
                  </a:cubicBezTo>
                  <a:cubicBezTo>
                    <a:pt x="6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11"/>
                    <a:pt x="0" y="14"/>
                    <a:pt x="0" y="18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Freeform 1038"/>
            <p:cNvSpPr>
              <a:spLocks/>
            </p:cNvSpPr>
            <p:nvPr/>
          </p:nvSpPr>
          <p:spPr bwMode="auto">
            <a:xfrm>
              <a:off x="3688460" y="3872054"/>
              <a:ext cx="144463" cy="193675"/>
            </a:xfrm>
            <a:custGeom>
              <a:avLst/>
              <a:gdLst>
                <a:gd name="T0" fmla="*/ 21 w 21"/>
                <a:gd name="T1" fmla="*/ 10 h 28"/>
                <a:gd name="T2" fmla="*/ 11 w 21"/>
                <a:gd name="T3" fmla="*/ 0 h 28"/>
                <a:gd name="T4" fmla="*/ 0 w 21"/>
                <a:gd name="T5" fmla="*/ 10 h 28"/>
                <a:gd name="T6" fmla="*/ 5 w 21"/>
                <a:gd name="T7" fmla="*/ 19 h 28"/>
                <a:gd name="T8" fmla="*/ 5 w 21"/>
                <a:gd name="T9" fmla="*/ 19 h 28"/>
                <a:gd name="T10" fmla="*/ 7 w 21"/>
                <a:gd name="T11" fmla="*/ 23 h 28"/>
                <a:gd name="T12" fmla="*/ 5 w 21"/>
                <a:gd name="T13" fmla="*/ 28 h 28"/>
                <a:gd name="T14" fmla="*/ 16 w 21"/>
                <a:gd name="T15" fmla="*/ 28 h 28"/>
                <a:gd name="T16" fmla="*/ 14 w 21"/>
                <a:gd name="T17" fmla="*/ 23 h 28"/>
                <a:gd name="T18" fmla="*/ 17 w 21"/>
                <a:gd name="T19" fmla="*/ 19 h 28"/>
                <a:gd name="T20" fmla="*/ 17 w 21"/>
                <a:gd name="T21" fmla="*/ 19 h 28"/>
                <a:gd name="T22" fmla="*/ 21 w 21"/>
                <a:gd name="T2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21" y="10"/>
                  </a:moveTo>
                  <a:cubicBezTo>
                    <a:pt x="21" y="4"/>
                    <a:pt x="16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1"/>
                    <a:pt x="7" y="23"/>
                  </a:cubicBezTo>
                  <a:cubicBezTo>
                    <a:pt x="7" y="26"/>
                    <a:pt x="5" y="28"/>
                    <a:pt x="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4" y="26"/>
                    <a:pt x="14" y="23"/>
                  </a:cubicBezTo>
                  <a:cubicBezTo>
                    <a:pt x="14" y="21"/>
                    <a:pt x="16" y="20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17"/>
                    <a:pt x="21" y="14"/>
                    <a:pt x="21" y="1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Freeform 1039"/>
            <p:cNvSpPr>
              <a:spLocks/>
            </p:cNvSpPr>
            <p:nvPr/>
          </p:nvSpPr>
          <p:spPr bwMode="auto">
            <a:xfrm>
              <a:off x="3156648" y="3332304"/>
              <a:ext cx="1146175" cy="684213"/>
            </a:xfrm>
            <a:custGeom>
              <a:avLst/>
              <a:gdLst>
                <a:gd name="T0" fmla="*/ 97 w 166"/>
                <a:gd name="T1" fmla="*/ 0 h 99"/>
                <a:gd name="T2" fmla="*/ 97 w 166"/>
                <a:gd name="T3" fmla="*/ 0 h 99"/>
                <a:gd name="T4" fmla="*/ 102 w 166"/>
                <a:gd name="T5" fmla="*/ 11 h 99"/>
                <a:gd name="T6" fmla="*/ 88 w 166"/>
                <a:gd name="T7" fmla="*/ 25 h 99"/>
                <a:gd name="T8" fmla="*/ 74 w 166"/>
                <a:gd name="T9" fmla="*/ 11 h 99"/>
                <a:gd name="T10" fmla="*/ 79 w 166"/>
                <a:gd name="T11" fmla="*/ 0 h 99"/>
                <a:gd name="T12" fmla="*/ 80 w 166"/>
                <a:gd name="T13" fmla="*/ 0 h 99"/>
                <a:gd name="T14" fmla="*/ 13 w 166"/>
                <a:gd name="T15" fmla="*/ 0 h 99"/>
                <a:gd name="T16" fmla="*/ 0 w 166"/>
                <a:gd name="T17" fmla="*/ 63 h 99"/>
                <a:gd name="T18" fmla="*/ 4 w 166"/>
                <a:gd name="T19" fmla="*/ 99 h 99"/>
                <a:gd name="T20" fmla="*/ 79 w 166"/>
                <a:gd name="T21" fmla="*/ 99 h 99"/>
                <a:gd name="T22" fmla="*/ 73 w 166"/>
                <a:gd name="T23" fmla="*/ 88 h 99"/>
                <a:gd name="T24" fmla="*/ 88 w 166"/>
                <a:gd name="T25" fmla="*/ 74 h 99"/>
                <a:gd name="T26" fmla="*/ 102 w 166"/>
                <a:gd name="T27" fmla="*/ 88 h 99"/>
                <a:gd name="T28" fmla="*/ 97 w 166"/>
                <a:gd name="T29" fmla="*/ 99 h 99"/>
                <a:gd name="T30" fmla="*/ 96 w 166"/>
                <a:gd name="T31" fmla="*/ 99 h 99"/>
                <a:gd name="T32" fmla="*/ 166 w 166"/>
                <a:gd name="T33" fmla="*/ 99 h 99"/>
                <a:gd name="T34" fmla="*/ 166 w 166"/>
                <a:gd name="T35" fmla="*/ 0 h 99"/>
                <a:gd name="T36" fmla="*/ 97 w 166"/>
                <a:gd name="T3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99"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100" y="2"/>
                    <a:pt x="102" y="7"/>
                    <a:pt x="102" y="11"/>
                  </a:cubicBezTo>
                  <a:cubicBezTo>
                    <a:pt x="102" y="19"/>
                    <a:pt x="96" y="25"/>
                    <a:pt x="88" y="25"/>
                  </a:cubicBezTo>
                  <a:cubicBezTo>
                    <a:pt x="80" y="25"/>
                    <a:pt x="74" y="19"/>
                    <a:pt x="74" y="11"/>
                  </a:cubicBezTo>
                  <a:cubicBezTo>
                    <a:pt x="74" y="7"/>
                    <a:pt x="76" y="3"/>
                    <a:pt x="79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19"/>
                    <a:pt x="0" y="41"/>
                    <a:pt x="0" y="63"/>
                  </a:cubicBezTo>
                  <a:cubicBezTo>
                    <a:pt x="0" y="76"/>
                    <a:pt x="1" y="88"/>
                    <a:pt x="4" y="99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6" y="97"/>
                    <a:pt x="73" y="93"/>
                    <a:pt x="73" y="88"/>
                  </a:cubicBezTo>
                  <a:cubicBezTo>
                    <a:pt x="73" y="80"/>
                    <a:pt x="80" y="74"/>
                    <a:pt x="88" y="74"/>
                  </a:cubicBezTo>
                  <a:cubicBezTo>
                    <a:pt x="96" y="74"/>
                    <a:pt x="102" y="80"/>
                    <a:pt x="102" y="88"/>
                  </a:cubicBezTo>
                  <a:cubicBezTo>
                    <a:pt x="102" y="93"/>
                    <a:pt x="100" y="97"/>
                    <a:pt x="97" y="99"/>
                  </a:cubicBezTo>
                  <a:cubicBezTo>
                    <a:pt x="96" y="99"/>
                    <a:pt x="96" y="99"/>
                    <a:pt x="96" y="99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769EB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Freeform 1042"/>
            <p:cNvSpPr>
              <a:spLocks/>
            </p:cNvSpPr>
            <p:nvPr/>
          </p:nvSpPr>
          <p:spPr bwMode="auto">
            <a:xfrm>
              <a:off x="3259835" y="2606817"/>
              <a:ext cx="1042988" cy="684213"/>
            </a:xfrm>
            <a:custGeom>
              <a:avLst/>
              <a:gdLst>
                <a:gd name="T0" fmla="*/ 0 w 151"/>
                <a:gd name="T1" fmla="*/ 99 h 99"/>
                <a:gd name="T2" fmla="*/ 151 w 151"/>
                <a:gd name="T3" fmla="*/ 99 h 99"/>
                <a:gd name="T4" fmla="*/ 151 w 151"/>
                <a:gd name="T5" fmla="*/ 0 h 99"/>
                <a:gd name="T6" fmla="*/ 0 w 151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99">
                  <a:moveTo>
                    <a:pt x="0" y="99"/>
                  </a:moveTo>
                  <a:cubicBezTo>
                    <a:pt x="151" y="99"/>
                    <a:pt x="151" y="99"/>
                    <a:pt x="151" y="99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84" y="1"/>
                    <a:pt x="26" y="41"/>
                    <a:pt x="0" y="99"/>
                  </a:cubicBezTo>
                </a:path>
              </a:pathLst>
            </a:cu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Freeform 1045"/>
            <p:cNvSpPr>
              <a:spLocks/>
            </p:cNvSpPr>
            <p:nvPr/>
          </p:nvSpPr>
          <p:spPr bwMode="auto">
            <a:xfrm>
              <a:off x="4296473" y="2932254"/>
              <a:ext cx="193675" cy="144463"/>
            </a:xfrm>
            <a:custGeom>
              <a:avLst/>
              <a:gdLst>
                <a:gd name="T0" fmla="*/ 18 w 28"/>
                <a:gd name="T1" fmla="*/ 21 h 21"/>
                <a:gd name="T2" fmla="*/ 28 w 28"/>
                <a:gd name="T3" fmla="*/ 11 h 21"/>
                <a:gd name="T4" fmla="*/ 18 w 28"/>
                <a:gd name="T5" fmla="*/ 0 h 21"/>
                <a:gd name="T6" fmla="*/ 9 w 28"/>
                <a:gd name="T7" fmla="*/ 5 h 21"/>
                <a:gd name="T8" fmla="*/ 9 w 28"/>
                <a:gd name="T9" fmla="*/ 5 h 21"/>
                <a:gd name="T10" fmla="*/ 5 w 28"/>
                <a:gd name="T11" fmla="*/ 7 h 21"/>
                <a:gd name="T12" fmla="*/ 0 w 28"/>
                <a:gd name="T13" fmla="*/ 5 h 21"/>
                <a:gd name="T14" fmla="*/ 0 w 28"/>
                <a:gd name="T15" fmla="*/ 16 h 21"/>
                <a:gd name="T16" fmla="*/ 5 w 28"/>
                <a:gd name="T17" fmla="*/ 14 h 21"/>
                <a:gd name="T18" fmla="*/ 9 w 28"/>
                <a:gd name="T19" fmla="*/ 17 h 21"/>
                <a:gd name="T20" fmla="*/ 9 w 28"/>
                <a:gd name="T21" fmla="*/ 17 h 21"/>
                <a:gd name="T22" fmla="*/ 18 w 28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1">
                  <a:moveTo>
                    <a:pt x="18" y="21"/>
                  </a:moveTo>
                  <a:cubicBezTo>
                    <a:pt x="23" y="21"/>
                    <a:pt x="28" y="16"/>
                    <a:pt x="28" y="11"/>
                  </a:cubicBezTo>
                  <a:cubicBezTo>
                    <a:pt x="28" y="5"/>
                    <a:pt x="23" y="0"/>
                    <a:pt x="18" y="0"/>
                  </a:cubicBezTo>
                  <a:cubicBezTo>
                    <a:pt x="14" y="0"/>
                    <a:pt x="11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7" y="7"/>
                    <a:pt x="5" y="7"/>
                  </a:cubicBezTo>
                  <a:cubicBezTo>
                    <a:pt x="2" y="7"/>
                    <a:pt x="0" y="5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" y="14"/>
                    <a:pt x="5" y="14"/>
                  </a:cubicBezTo>
                  <a:cubicBezTo>
                    <a:pt x="7" y="14"/>
                    <a:pt x="8" y="16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9"/>
                    <a:pt x="14" y="21"/>
                    <a:pt x="18" y="21"/>
                  </a:cubicBezTo>
                  <a:close/>
                </a:path>
              </a:pathLst>
            </a:cu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7" name="Freeform 1046"/>
            <p:cNvSpPr>
              <a:spLocks/>
            </p:cNvSpPr>
            <p:nvPr/>
          </p:nvSpPr>
          <p:spPr bwMode="auto">
            <a:xfrm>
              <a:off x="3694810" y="3291029"/>
              <a:ext cx="146050" cy="193675"/>
            </a:xfrm>
            <a:custGeom>
              <a:avLst/>
              <a:gdLst>
                <a:gd name="T0" fmla="*/ 0 w 21"/>
                <a:gd name="T1" fmla="*/ 17 h 28"/>
                <a:gd name="T2" fmla="*/ 10 w 21"/>
                <a:gd name="T3" fmla="*/ 28 h 28"/>
                <a:gd name="T4" fmla="*/ 21 w 21"/>
                <a:gd name="T5" fmla="*/ 17 h 28"/>
                <a:gd name="T6" fmla="*/ 16 w 21"/>
                <a:gd name="T7" fmla="*/ 8 h 28"/>
                <a:gd name="T8" fmla="*/ 16 w 21"/>
                <a:gd name="T9" fmla="*/ 8 h 28"/>
                <a:gd name="T10" fmla="*/ 14 w 21"/>
                <a:gd name="T11" fmla="*/ 4 h 28"/>
                <a:gd name="T12" fmla="*/ 15 w 21"/>
                <a:gd name="T13" fmla="*/ 0 h 28"/>
                <a:gd name="T14" fmla="*/ 5 w 21"/>
                <a:gd name="T15" fmla="*/ 0 h 28"/>
                <a:gd name="T16" fmla="*/ 6 w 21"/>
                <a:gd name="T17" fmla="*/ 4 h 28"/>
                <a:gd name="T18" fmla="*/ 4 w 21"/>
                <a:gd name="T19" fmla="*/ 9 h 28"/>
                <a:gd name="T20" fmla="*/ 4 w 21"/>
                <a:gd name="T21" fmla="*/ 9 h 28"/>
                <a:gd name="T22" fmla="*/ 0 w 21"/>
                <a:gd name="T23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0" y="17"/>
                  </a:moveTo>
                  <a:cubicBezTo>
                    <a:pt x="0" y="23"/>
                    <a:pt x="4" y="28"/>
                    <a:pt x="10" y="28"/>
                  </a:cubicBezTo>
                  <a:cubicBezTo>
                    <a:pt x="16" y="28"/>
                    <a:pt x="21" y="23"/>
                    <a:pt x="21" y="17"/>
                  </a:cubicBezTo>
                  <a:cubicBezTo>
                    <a:pt x="21" y="14"/>
                    <a:pt x="19" y="10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7"/>
                    <a:pt x="14" y="6"/>
                    <a:pt x="14" y="4"/>
                  </a:cubicBezTo>
                  <a:cubicBezTo>
                    <a:pt x="14" y="2"/>
                    <a:pt x="15" y="0"/>
                    <a:pt x="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1"/>
                    <a:pt x="6" y="4"/>
                  </a:cubicBezTo>
                  <a:cubicBezTo>
                    <a:pt x="6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11"/>
                    <a:pt x="0" y="14"/>
                    <a:pt x="0" y="17"/>
                  </a:cubicBezTo>
                  <a:close/>
                </a:path>
              </a:pathLst>
            </a:cu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1" name="Freeform 1212"/>
            <p:cNvSpPr>
              <a:spLocks/>
            </p:cNvSpPr>
            <p:nvPr/>
          </p:nvSpPr>
          <p:spPr bwMode="auto">
            <a:xfrm>
              <a:off x="5015610" y="3305316"/>
              <a:ext cx="158750" cy="200025"/>
            </a:xfrm>
            <a:custGeom>
              <a:avLst/>
              <a:gdLst>
                <a:gd name="T0" fmla="*/ 1 w 23"/>
                <a:gd name="T1" fmla="*/ 15 h 29"/>
                <a:gd name="T2" fmla="*/ 9 w 23"/>
                <a:gd name="T3" fmla="*/ 28 h 29"/>
                <a:gd name="T4" fmla="*/ 22 w 23"/>
                <a:gd name="T5" fmla="*/ 20 h 29"/>
                <a:gd name="T6" fmla="*/ 19 w 23"/>
                <a:gd name="T7" fmla="*/ 11 h 29"/>
                <a:gd name="T8" fmla="*/ 19 w 23"/>
                <a:gd name="T9" fmla="*/ 11 h 29"/>
                <a:gd name="T10" fmla="*/ 18 w 23"/>
                <a:gd name="T11" fmla="*/ 6 h 29"/>
                <a:gd name="T12" fmla="*/ 21 w 23"/>
                <a:gd name="T13" fmla="*/ 2 h 29"/>
                <a:gd name="T14" fmla="*/ 11 w 23"/>
                <a:gd name="T15" fmla="*/ 0 h 29"/>
                <a:gd name="T16" fmla="*/ 11 w 23"/>
                <a:gd name="T17" fmla="*/ 4 h 29"/>
                <a:gd name="T18" fmla="*/ 8 w 23"/>
                <a:gd name="T19" fmla="*/ 8 h 29"/>
                <a:gd name="T20" fmla="*/ 8 w 23"/>
                <a:gd name="T21" fmla="*/ 8 h 29"/>
                <a:gd name="T22" fmla="*/ 1 w 23"/>
                <a:gd name="T23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29">
                  <a:moveTo>
                    <a:pt x="1" y="15"/>
                  </a:moveTo>
                  <a:cubicBezTo>
                    <a:pt x="0" y="21"/>
                    <a:pt x="3" y="27"/>
                    <a:pt x="9" y="28"/>
                  </a:cubicBezTo>
                  <a:cubicBezTo>
                    <a:pt x="15" y="29"/>
                    <a:pt x="20" y="26"/>
                    <a:pt x="22" y="20"/>
                  </a:cubicBezTo>
                  <a:cubicBezTo>
                    <a:pt x="23" y="17"/>
                    <a:pt x="22" y="14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9"/>
                    <a:pt x="18" y="8"/>
                    <a:pt x="18" y="6"/>
                  </a:cubicBezTo>
                  <a:cubicBezTo>
                    <a:pt x="19" y="4"/>
                    <a:pt x="21" y="2"/>
                    <a:pt x="21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2"/>
                    <a:pt x="11" y="4"/>
                  </a:cubicBezTo>
                  <a:cubicBezTo>
                    <a:pt x="10" y="7"/>
                    <a:pt x="9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" y="9"/>
                    <a:pt x="2" y="12"/>
                    <a:pt x="1" y="15"/>
                  </a:cubicBezTo>
                  <a:close/>
                </a:path>
              </a:pathLst>
            </a:custGeom>
            <a:solidFill>
              <a:srgbClr val="FD6753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2" name="Freeform 1213"/>
            <p:cNvSpPr>
              <a:spLocks/>
            </p:cNvSpPr>
            <p:nvPr/>
          </p:nvSpPr>
          <p:spPr bwMode="auto">
            <a:xfrm>
              <a:off x="4572697" y="2159141"/>
              <a:ext cx="1195388" cy="1298575"/>
            </a:xfrm>
            <a:custGeom>
              <a:avLst/>
              <a:gdLst>
                <a:gd name="T0" fmla="*/ 37 w 173"/>
                <a:gd name="T1" fmla="*/ 0 h 188"/>
                <a:gd name="T2" fmla="*/ 25 w 173"/>
                <a:gd name="T3" fmla="*/ 47 h 188"/>
                <a:gd name="T4" fmla="*/ 37 w 173"/>
                <a:gd name="T5" fmla="*/ 45 h 188"/>
                <a:gd name="T6" fmla="*/ 47 w 173"/>
                <a:gd name="T7" fmla="*/ 62 h 188"/>
                <a:gd name="T8" fmla="*/ 30 w 173"/>
                <a:gd name="T9" fmla="*/ 73 h 188"/>
                <a:gd name="T10" fmla="*/ 21 w 173"/>
                <a:gd name="T11" fmla="*/ 65 h 188"/>
                <a:gd name="T12" fmla="*/ 0 w 173"/>
                <a:gd name="T13" fmla="*/ 147 h 188"/>
                <a:gd name="T14" fmla="*/ 160 w 173"/>
                <a:gd name="T15" fmla="*/ 188 h 188"/>
                <a:gd name="T16" fmla="*/ 37 w 173"/>
                <a:gd name="T1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" h="188">
                  <a:moveTo>
                    <a:pt x="37" y="0"/>
                  </a:moveTo>
                  <a:cubicBezTo>
                    <a:pt x="25" y="47"/>
                    <a:pt x="25" y="47"/>
                    <a:pt x="25" y="47"/>
                  </a:cubicBezTo>
                  <a:cubicBezTo>
                    <a:pt x="29" y="45"/>
                    <a:pt x="33" y="44"/>
                    <a:pt x="37" y="45"/>
                  </a:cubicBezTo>
                  <a:cubicBezTo>
                    <a:pt x="45" y="47"/>
                    <a:pt x="49" y="55"/>
                    <a:pt x="47" y="62"/>
                  </a:cubicBezTo>
                  <a:cubicBezTo>
                    <a:pt x="45" y="70"/>
                    <a:pt x="38" y="75"/>
                    <a:pt x="30" y="73"/>
                  </a:cubicBezTo>
                  <a:cubicBezTo>
                    <a:pt x="26" y="72"/>
                    <a:pt x="23" y="69"/>
                    <a:pt x="21" y="6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60" y="188"/>
                    <a:pt x="160" y="188"/>
                    <a:pt x="160" y="188"/>
                  </a:cubicBezTo>
                  <a:cubicBezTo>
                    <a:pt x="173" y="104"/>
                    <a:pt x="120" y="23"/>
                    <a:pt x="37" y="0"/>
                  </a:cubicBezTo>
                </a:path>
              </a:pathLst>
            </a:custGeom>
            <a:solidFill>
              <a:srgbClr val="FD6753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6" name="Group 54"/>
          <p:cNvGrpSpPr/>
          <p:nvPr/>
        </p:nvGrpSpPr>
        <p:grpSpPr>
          <a:xfrm>
            <a:off x="6278711" y="4312098"/>
            <a:ext cx="538645" cy="539566"/>
            <a:chOff x="9145588" y="4435475"/>
            <a:chExt cx="464344" cy="465138"/>
          </a:xfrm>
          <a:solidFill>
            <a:srgbClr val="769EBF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7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8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9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0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1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2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3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4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5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6" name="Group 64"/>
          <p:cNvGrpSpPr/>
          <p:nvPr/>
        </p:nvGrpSpPr>
        <p:grpSpPr>
          <a:xfrm>
            <a:off x="6278712" y="5581292"/>
            <a:ext cx="539566" cy="453935"/>
            <a:chOff x="5368132" y="2625725"/>
            <a:chExt cx="465138" cy="391319"/>
          </a:xfrm>
          <a:solidFill>
            <a:srgbClr val="92D050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7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8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9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0" name="Group 68"/>
          <p:cNvGrpSpPr/>
          <p:nvPr/>
        </p:nvGrpSpPr>
        <p:grpSpPr>
          <a:xfrm>
            <a:off x="6278711" y="3043827"/>
            <a:ext cx="538645" cy="538645"/>
            <a:chOff x="4439444" y="1652588"/>
            <a:chExt cx="464344" cy="464344"/>
          </a:xfrm>
          <a:solidFill>
            <a:srgbClr val="91E3DE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1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2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3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4" name="Group 72"/>
          <p:cNvGrpSpPr/>
          <p:nvPr/>
        </p:nvGrpSpPr>
        <p:grpSpPr>
          <a:xfrm>
            <a:off x="6278711" y="1893414"/>
            <a:ext cx="538645" cy="420787"/>
            <a:chOff x="2581275" y="1710532"/>
            <a:chExt cx="464344" cy="362744"/>
          </a:xfrm>
          <a:solidFill>
            <a:srgbClr val="FD543D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5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2" name="Group 80"/>
          <p:cNvGrpSpPr/>
          <p:nvPr/>
        </p:nvGrpSpPr>
        <p:grpSpPr>
          <a:xfrm>
            <a:off x="6982409" y="1696947"/>
            <a:ext cx="4268614" cy="920270"/>
            <a:chOff x="1513650" y="1324056"/>
            <a:chExt cx="4047778" cy="872660"/>
          </a:xfrm>
        </p:grpSpPr>
        <p:sp>
          <p:nvSpPr>
            <p:cNvPr id="333" name="TextBox 81"/>
            <p:cNvSpPr txBox="1"/>
            <p:nvPr/>
          </p:nvSpPr>
          <p:spPr>
            <a:xfrm>
              <a:off x="1513650" y="1324056"/>
              <a:ext cx="148845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4" name="Rectangle 82"/>
            <p:cNvSpPr/>
            <p:nvPr/>
          </p:nvSpPr>
          <p:spPr>
            <a:xfrm>
              <a:off x="1513650" y="1709867"/>
              <a:ext cx="4047778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5" name="Group 83"/>
          <p:cNvGrpSpPr/>
          <p:nvPr/>
        </p:nvGrpSpPr>
        <p:grpSpPr>
          <a:xfrm>
            <a:off x="6982409" y="2898185"/>
            <a:ext cx="4268614" cy="920270"/>
            <a:chOff x="1513650" y="1324056"/>
            <a:chExt cx="4047778" cy="872660"/>
          </a:xfrm>
        </p:grpSpPr>
        <p:sp>
          <p:nvSpPr>
            <p:cNvPr id="336" name="TextBox 84"/>
            <p:cNvSpPr txBox="1"/>
            <p:nvPr/>
          </p:nvSpPr>
          <p:spPr>
            <a:xfrm>
              <a:off x="1513650" y="1324056"/>
              <a:ext cx="148845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" name="Rectangle 85"/>
            <p:cNvSpPr/>
            <p:nvPr/>
          </p:nvSpPr>
          <p:spPr>
            <a:xfrm>
              <a:off x="1513650" y="1709867"/>
              <a:ext cx="4047778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" name="Group 86"/>
          <p:cNvGrpSpPr/>
          <p:nvPr/>
        </p:nvGrpSpPr>
        <p:grpSpPr>
          <a:xfrm>
            <a:off x="6982409" y="4164263"/>
            <a:ext cx="4268614" cy="923853"/>
            <a:chOff x="1513650" y="1320658"/>
            <a:chExt cx="4047778" cy="876058"/>
          </a:xfrm>
        </p:grpSpPr>
        <p:sp>
          <p:nvSpPr>
            <p:cNvPr id="339" name="TextBox 87"/>
            <p:cNvSpPr txBox="1"/>
            <p:nvPr/>
          </p:nvSpPr>
          <p:spPr>
            <a:xfrm>
              <a:off x="1513650" y="1320658"/>
              <a:ext cx="1488454" cy="395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0" name="Rectangle 88"/>
            <p:cNvSpPr/>
            <p:nvPr/>
          </p:nvSpPr>
          <p:spPr>
            <a:xfrm>
              <a:off x="1513650" y="1709867"/>
              <a:ext cx="4047778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1" name="Group 89"/>
          <p:cNvGrpSpPr/>
          <p:nvPr/>
        </p:nvGrpSpPr>
        <p:grpSpPr>
          <a:xfrm>
            <a:off x="6979721" y="5335871"/>
            <a:ext cx="4268614" cy="953482"/>
            <a:chOff x="1513650" y="1292562"/>
            <a:chExt cx="4047778" cy="904154"/>
          </a:xfrm>
        </p:grpSpPr>
        <p:sp>
          <p:nvSpPr>
            <p:cNvPr id="342" name="TextBox 90"/>
            <p:cNvSpPr txBox="1"/>
            <p:nvPr/>
          </p:nvSpPr>
          <p:spPr>
            <a:xfrm>
              <a:off x="1513650" y="1292562"/>
              <a:ext cx="148845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3" name="Rectangle 91"/>
            <p:cNvSpPr/>
            <p:nvPr/>
          </p:nvSpPr>
          <p:spPr>
            <a:xfrm>
              <a:off x="1513650" y="1709867"/>
              <a:ext cx="4047778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8" name="矩形 267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9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09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0" animBg="1"/>
      <p:bldP spid="2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622969" y="5251856"/>
            <a:ext cx="876625" cy="876625"/>
            <a:chOff x="5193547" y="4408417"/>
            <a:chExt cx="831273" cy="831273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Oval 4"/>
            <p:cNvSpPr/>
            <p:nvPr/>
          </p:nvSpPr>
          <p:spPr>
            <a:xfrm>
              <a:off x="5193547" y="4408417"/>
              <a:ext cx="831273" cy="831273"/>
            </a:xfrm>
            <a:prstGeom prst="ellipse">
              <a:avLst/>
            </a:prstGeom>
            <a:solidFill>
              <a:srgbClr val="769E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389057" y="4600732"/>
              <a:ext cx="464344" cy="465138"/>
              <a:chOff x="9145588" y="4435475"/>
              <a:chExt cx="464344" cy="465138"/>
            </a:xfrm>
            <a:solidFill>
              <a:schemeClr val="bg1"/>
            </a:solidFill>
          </p:grpSpPr>
          <p:sp>
            <p:nvSpPr>
              <p:cNvPr id="7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741213" y="3256426"/>
            <a:ext cx="876625" cy="876625"/>
            <a:chOff x="6253939" y="2516220"/>
            <a:chExt cx="831273" cy="831273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Oval 16"/>
            <p:cNvSpPr/>
            <p:nvPr/>
          </p:nvSpPr>
          <p:spPr>
            <a:xfrm>
              <a:off x="6253939" y="2516220"/>
              <a:ext cx="831273" cy="831273"/>
            </a:xfrm>
            <a:prstGeom prst="ellipse">
              <a:avLst/>
            </a:prstGeom>
            <a:solidFill>
              <a:srgbClr val="91E3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AutoShape 117"/>
            <p:cNvSpPr>
              <a:spLocks/>
            </p:cNvSpPr>
            <p:nvPr/>
          </p:nvSpPr>
          <p:spPr bwMode="auto">
            <a:xfrm>
              <a:off x="6437403" y="2772142"/>
              <a:ext cx="464344" cy="348456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16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174886" y="4256545"/>
            <a:ext cx="876625" cy="876625"/>
            <a:chOff x="5716910" y="3464598"/>
            <a:chExt cx="831273" cy="831273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Oval 19"/>
            <p:cNvSpPr/>
            <p:nvPr/>
          </p:nvSpPr>
          <p:spPr>
            <a:xfrm>
              <a:off x="5716910" y="3464598"/>
              <a:ext cx="831273" cy="831273"/>
            </a:xfrm>
            <a:prstGeom prst="ellipse">
              <a:avLst/>
            </a:prstGeom>
            <a:solidFill>
              <a:srgbClr val="FC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900374" y="3655628"/>
              <a:ext cx="464344" cy="464344"/>
              <a:chOff x="4439444" y="2582069"/>
              <a:chExt cx="464344" cy="464344"/>
            </a:xfrm>
            <a:solidFill>
              <a:schemeClr val="bg1"/>
            </a:solidFill>
          </p:grpSpPr>
          <p:sp>
            <p:nvSpPr>
              <p:cNvPr id="22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7188991" y="2267215"/>
            <a:ext cx="876625" cy="876625"/>
            <a:chOff x="6678551" y="1578185"/>
            <a:chExt cx="831273" cy="831273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Oval 25"/>
            <p:cNvSpPr/>
            <p:nvPr/>
          </p:nvSpPr>
          <p:spPr>
            <a:xfrm>
              <a:off x="6678551" y="1578185"/>
              <a:ext cx="831273" cy="831273"/>
            </a:xfrm>
            <a:prstGeom prst="ellipse">
              <a:avLst/>
            </a:prstGeom>
            <a:solidFill>
              <a:srgbClr val="FD67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AutoShape 139"/>
            <p:cNvSpPr>
              <a:spLocks/>
            </p:cNvSpPr>
            <p:nvPr/>
          </p:nvSpPr>
          <p:spPr bwMode="auto">
            <a:xfrm>
              <a:off x="6862015" y="1768792"/>
              <a:ext cx="464344" cy="45005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16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421328" y="2219434"/>
            <a:ext cx="3571550" cy="880691"/>
            <a:chOff x="7693287" y="1461309"/>
            <a:chExt cx="3875315" cy="835129"/>
          </a:xfrm>
        </p:grpSpPr>
        <p:sp>
          <p:nvSpPr>
            <p:cNvPr id="29" name="TextBox 28"/>
            <p:cNvSpPr txBox="1"/>
            <p:nvPr/>
          </p:nvSpPr>
          <p:spPr>
            <a:xfrm>
              <a:off x="7693288" y="1461309"/>
              <a:ext cx="1703162" cy="395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693287" y="1809589"/>
              <a:ext cx="3875315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973550" y="3202333"/>
            <a:ext cx="3571550" cy="897289"/>
            <a:chOff x="7693287" y="1445570"/>
            <a:chExt cx="3875315" cy="850868"/>
          </a:xfrm>
        </p:grpSpPr>
        <p:sp>
          <p:nvSpPr>
            <p:cNvPr id="32" name="TextBox 31"/>
            <p:cNvSpPr txBox="1"/>
            <p:nvPr/>
          </p:nvSpPr>
          <p:spPr>
            <a:xfrm>
              <a:off x="7693288" y="1445570"/>
              <a:ext cx="170316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693287" y="1809589"/>
              <a:ext cx="3875315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407222" y="4269708"/>
            <a:ext cx="3571550" cy="878497"/>
            <a:chOff x="7693287" y="1463390"/>
            <a:chExt cx="3875315" cy="833048"/>
          </a:xfrm>
        </p:grpSpPr>
        <p:sp>
          <p:nvSpPr>
            <p:cNvPr id="35" name="TextBox 34"/>
            <p:cNvSpPr txBox="1"/>
            <p:nvPr/>
          </p:nvSpPr>
          <p:spPr>
            <a:xfrm>
              <a:off x="7693288" y="1463390"/>
              <a:ext cx="170316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693287" y="1809589"/>
              <a:ext cx="3875315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855307" y="5232915"/>
            <a:ext cx="3571550" cy="857211"/>
            <a:chOff x="7693287" y="1483575"/>
            <a:chExt cx="3875315" cy="812863"/>
          </a:xfrm>
        </p:grpSpPr>
        <p:sp>
          <p:nvSpPr>
            <p:cNvPr id="38" name="TextBox 37"/>
            <p:cNvSpPr txBox="1"/>
            <p:nvPr/>
          </p:nvSpPr>
          <p:spPr>
            <a:xfrm>
              <a:off x="7693288" y="1483575"/>
              <a:ext cx="170316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693287" y="1809589"/>
              <a:ext cx="3875315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0" y="2207142"/>
            <a:ext cx="6704092" cy="3985837"/>
            <a:chOff x="0" y="1521220"/>
            <a:chExt cx="6357257" cy="3779631"/>
          </a:xfrm>
        </p:grpSpPr>
        <p:sp>
          <p:nvSpPr>
            <p:cNvPr id="43" name="矩形 3"/>
            <p:cNvSpPr/>
            <p:nvPr/>
          </p:nvSpPr>
          <p:spPr>
            <a:xfrm rot="5400000" flipV="1">
              <a:off x="979243" y="2268130"/>
              <a:ext cx="631032" cy="2589518"/>
            </a:xfrm>
            <a:prstGeom prst="rect">
              <a:avLst/>
            </a:prstGeom>
            <a:solidFill>
              <a:srgbClr val="FCCB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梯形 10"/>
            <p:cNvSpPr/>
            <p:nvPr/>
          </p:nvSpPr>
          <p:spPr>
            <a:xfrm rot="5400000" flipV="1">
              <a:off x="2180533" y="4281420"/>
              <a:ext cx="1428415" cy="610447"/>
            </a:xfrm>
            <a:custGeom>
              <a:avLst/>
              <a:gdLst>
                <a:gd name="connsiteX0" fmla="*/ 0 w 872098"/>
                <a:gd name="connsiteY0" fmla="*/ 0 h 368608"/>
                <a:gd name="connsiteX1" fmla="*/ 386770 w 872098"/>
                <a:gd name="connsiteY1" fmla="*/ 0 h 368608"/>
                <a:gd name="connsiteX2" fmla="*/ 866850 w 872098"/>
                <a:gd name="connsiteY2" fmla="*/ 365224 h 368608"/>
                <a:gd name="connsiteX3" fmla="*/ 872098 w 872098"/>
                <a:gd name="connsiteY3" fmla="*/ 368608 h 368608"/>
                <a:gd name="connsiteX4" fmla="*/ 290477 w 872098"/>
                <a:gd name="connsiteY4" fmla="*/ 368608 h 368608"/>
                <a:gd name="connsiteX5" fmla="*/ 0 w 872098"/>
                <a:gd name="connsiteY5" fmla="*/ 0 h 368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098" h="368608">
                  <a:moveTo>
                    <a:pt x="0" y="0"/>
                  </a:moveTo>
                  <a:lnTo>
                    <a:pt x="386770" y="0"/>
                  </a:lnTo>
                  <a:lnTo>
                    <a:pt x="866850" y="365224"/>
                  </a:lnTo>
                  <a:lnTo>
                    <a:pt x="872098" y="368608"/>
                  </a:lnTo>
                  <a:lnTo>
                    <a:pt x="290477" y="3686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D5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5"/>
            <p:cNvSpPr/>
            <p:nvPr/>
          </p:nvSpPr>
          <p:spPr>
            <a:xfrm rot="5400000" flipV="1">
              <a:off x="979243" y="1637098"/>
              <a:ext cx="631032" cy="2589518"/>
            </a:xfrm>
            <a:prstGeom prst="rect">
              <a:avLst/>
            </a:prstGeom>
            <a:solidFill>
              <a:srgbClr val="91E3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6"/>
            <p:cNvSpPr/>
            <p:nvPr/>
          </p:nvSpPr>
          <p:spPr>
            <a:xfrm rot="5400000" flipV="1">
              <a:off x="979243" y="1006065"/>
              <a:ext cx="631032" cy="2589518"/>
            </a:xfrm>
            <a:prstGeom prst="rect">
              <a:avLst/>
            </a:prstGeom>
            <a:solidFill>
              <a:srgbClr val="FD67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矩形 7"/>
            <p:cNvSpPr/>
            <p:nvPr/>
          </p:nvSpPr>
          <p:spPr>
            <a:xfrm rot="5400000" flipV="1">
              <a:off x="979243" y="2899164"/>
              <a:ext cx="631032" cy="2589518"/>
            </a:xfrm>
            <a:prstGeom prst="rect">
              <a:avLst/>
            </a:prstGeom>
            <a:solidFill>
              <a:srgbClr val="769E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8"/>
            <p:cNvSpPr/>
            <p:nvPr/>
          </p:nvSpPr>
          <p:spPr>
            <a:xfrm rot="5400000" flipV="1">
              <a:off x="3502561" y="2014298"/>
              <a:ext cx="1415308" cy="64967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梯形 10"/>
            <p:cNvSpPr/>
            <p:nvPr/>
          </p:nvSpPr>
          <p:spPr>
            <a:xfrm rot="5400000" flipV="1">
              <a:off x="1774535" y="3507944"/>
              <a:ext cx="2240905" cy="610943"/>
            </a:xfrm>
            <a:custGeom>
              <a:avLst/>
              <a:gdLst/>
              <a:ahLst/>
              <a:cxnLst/>
              <a:rect l="l" t="t" r="r" b="b"/>
              <a:pathLst>
                <a:path w="1368152" h="368908">
                  <a:moveTo>
                    <a:pt x="0" y="0"/>
                  </a:moveTo>
                  <a:lnTo>
                    <a:pt x="722527" y="1"/>
                  </a:lnTo>
                  <a:lnTo>
                    <a:pt x="1012968" y="368564"/>
                  </a:lnTo>
                  <a:lnTo>
                    <a:pt x="1356379" y="368564"/>
                  </a:lnTo>
                  <a:lnTo>
                    <a:pt x="1368152" y="368908"/>
                  </a:lnTo>
                  <a:lnTo>
                    <a:pt x="434260" y="368670"/>
                  </a:lnTo>
                  <a:lnTo>
                    <a:pt x="434260" y="366402"/>
                  </a:lnTo>
                  <a:lnTo>
                    <a:pt x="336977" y="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梯形 10"/>
            <p:cNvSpPr/>
            <p:nvPr/>
          </p:nvSpPr>
          <p:spPr>
            <a:xfrm rot="5400000" flipV="1">
              <a:off x="2423831" y="2631278"/>
              <a:ext cx="942092" cy="610719"/>
            </a:xfrm>
            <a:custGeom>
              <a:avLst/>
              <a:gdLst>
                <a:gd name="connsiteX0" fmla="*/ 86591 w 573078"/>
                <a:gd name="connsiteY0" fmla="*/ 0 h 368773"/>
                <a:gd name="connsiteX1" fmla="*/ 475795 w 573078"/>
                <a:gd name="connsiteY1" fmla="*/ 1 h 368773"/>
                <a:gd name="connsiteX2" fmla="*/ 573078 w 573078"/>
                <a:gd name="connsiteY2" fmla="*/ 366401 h 368773"/>
                <a:gd name="connsiteX3" fmla="*/ 573078 w 573078"/>
                <a:gd name="connsiteY3" fmla="*/ 368773 h 368773"/>
                <a:gd name="connsiteX4" fmla="*/ 0 w 573078"/>
                <a:gd name="connsiteY4" fmla="*/ 368618 h 368773"/>
                <a:gd name="connsiteX5" fmla="*/ 86591 w 573078"/>
                <a:gd name="connsiteY5" fmla="*/ 0 h 368773"/>
                <a:gd name="connsiteX0" fmla="*/ 88693 w 575180"/>
                <a:gd name="connsiteY0" fmla="*/ 0 h 368773"/>
                <a:gd name="connsiteX1" fmla="*/ 477897 w 575180"/>
                <a:gd name="connsiteY1" fmla="*/ 1 h 368773"/>
                <a:gd name="connsiteX2" fmla="*/ 575180 w 575180"/>
                <a:gd name="connsiteY2" fmla="*/ 366401 h 368773"/>
                <a:gd name="connsiteX3" fmla="*/ 575180 w 575180"/>
                <a:gd name="connsiteY3" fmla="*/ 368773 h 368773"/>
                <a:gd name="connsiteX4" fmla="*/ 0 w 575180"/>
                <a:gd name="connsiteY4" fmla="*/ 368618 h 368773"/>
                <a:gd name="connsiteX5" fmla="*/ 88693 w 575180"/>
                <a:gd name="connsiteY5" fmla="*/ 0 h 3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5180" h="368773">
                  <a:moveTo>
                    <a:pt x="88693" y="0"/>
                  </a:moveTo>
                  <a:lnTo>
                    <a:pt x="477897" y="1"/>
                  </a:lnTo>
                  <a:lnTo>
                    <a:pt x="575180" y="366401"/>
                  </a:lnTo>
                  <a:lnTo>
                    <a:pt x="575180" y="368773"/>
                  </a:lnTo>
                  <a:lnTo>
                    <a:pt x="0" y="368618"/>
                  </a:lnTo>
                  <a:cubicBezTo>
                    <a:pt x="30966" y="245745"/>
                    <a:pt x="57727" y="122873"/>
                    <a:pt x="88693" y="0"/>
                  </a:cubicBezTo>
                  <a:close/>
                </a:path>
              </a:pathLst>
            </a:custGeom>
            <a:solidFill>
              <a:srgbClr val="5FD7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矩形 7"/>
            <p:cNvSpPr/>
            <p:nvPr/>
          </p:nvSpPr>
          <p:spPr>
            <a:xfrm rot="5400000" flipV="1">
              <a:off x="4306841" y="415176"/>
              <a:ext cx="943539" cy="3157292"/>
            </a:xfrm>
            <a:custGeom>
              <a:avLst/>
              <a:gdLst/>
              <a:ahLst/>
              <a:cxnLst/>
              <a:rect l="l" t="t" r="r" b="b"/>
              <a:pathLst>
                <a:path w="576064" h="2304193">
                  <a:moveTo>
                    <a:pt x="0" y="0"/>
                  </a:moveTo>
                  <a:lnTo>
                    <a:pt x="576064" y="0"/>
                  </a:lnTo>
                  <a:lnTo>
                    <a:pt x="576064" y="2016193"/>
                  </a:lnTo>
                  <a:lnTo>
                    <a:pt x="576064" y="2016224"/>
                  </a:lnTo>
                  <a:lnTo>
                    <a:pt x="576033" y="2016224"/>
                  </a:lnTo>
                  <a:lnTo>
                    <a:pt x="288064" y="2304193"/>
                  </a:lnTo>
                  <a:lnTo>
                    <a:pt x="95" y="2016224"/>
                  </a:lnTo>
                  <a:lnTo>
                    <a:pt x="0" y="2016224"/>
                  </a:lnTo>
                  <a:close/>
                </a:path>
              </a:pathLst>
            </a:custGeom>
            <a:solidFill>
              <a:srgbClr val="FD675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梯形 10"/>
            <p:cNvSpPr/>
            <p:nvPr/>
          </p:nvSpPr>
          <p:spPr>
            <a:xfrm rot="5400000" flipV="1">
              <a:off x="2344723" y="1766014"/>
              <a:ext cx="1099960" cy="610371"/>
            </a:xfrm>
            <a:custGeom>
              <a:avLst/>
              <a:gdLst/>
              <a:ahLst/>
              <a:cxnLst/>
              <a:rect l="l" t="t" r="r" b="b"/>
              <a:pathLst>
                <a:path w="671564" h="368563">
                  <a:moveTo>
                    <a:pt x="284875" y="0"/>
                  </a:moveTo>
                  <a:lnTo>
                    <a:pt x="311844" y="0"/>
                  </a:lnTo>
                  <a:lnTo>
                    <a:pt x="311844" y="2"/>
                  </a:lnTo>
                  <a:lnTo>
                    <a:pt x="671564" y="2"/>
                  </a:lnTo>
                  <a:lnTo>
                    <a:pt x="671564" y="904"/>
                  </a:lnTo>
                  <a:lnTo>
                    <a:pt x="669469" y="904"/>
                  </a:lnTo>
                  <a:lnTo>
                    <a:pt x="576814" y="368563"/>
                  </a:lnTo>
                  <a:lnTo>
                    <a:pt x="0" y="368468"/>
                  </a:lnTo>
                  <a:close/>
                </a:path>
              </a:pathLst>
            </a:custGeom>
            <a:solidFill>
              <a:srgbClr val="FD54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矩形 7"/>
            <p:cNvSpPr/>
            <p:nvPr/>
          </p:nvSpPr>
          <p:spPr>
            <a:xfrm rot="5400000" flipV="1">
              <a:off x="4043734" y="1621157"/>
              <a:ext cx="943539" cy="2631078"/>
            </a:xfrm>
            <a:custGeom>
              <a:avLst/>
              <a:gdLst/>
              <a:ahLst/>
              <a:cxnLst/>
              <a:rect l="l" t="t" r="r" b="b"/>
              <a:pathLst>
                <a:path w="576064" h="2304193">
                  <a:moveTo>
                    <a:pt x="0" y="0"/>
                  </a:moveTo>
                  <a:lnTo>
                    <a:pt x="576064" y="0"/>
                  </a:lnTo>
                  <a:lnTo>
                    <a:pt x="576064" y="2016193"/>
                  </a:lnTo>
                  <a:lnTo>
                    <a:pt x="576064" y="2016224"/>
                  </a:lnTo>
                  <a:lnTo>
                    <a:pt x="576033" y="2016224"/>
                  </a:lnTo>
                  <a:lnTo>
                    <a:pt x="288064" y="2304193"/>
                  </a:lnTo>
                  <a:lnTo>
                    <a:pt x="95" y="2016224"/>
                  </a:lnTo>
                  <a:lnTo>
                    <a:pt x="0" y="2016224"/>
                  </a:lnTo>
                  <a:close/>
                </a:path>
              </a:pathLst>
            </a:custGeom>
            <a:solidFill>
              <a:srgbClr val="91E3D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矩形 7"/>
            <p:cNvSpPr/>
            <p:nvPr/>
          </p:nvSpPr>
          <p:spPr>
            <a:xfrm rot="5400000" flipV="1">
              <a:off x="3780625" y="2827804"/>
              <a:ext cx="943539" cy="2104862"/>
            </a:xfrm>
            <a:custGeom>
              <a:avLst/>
              <a:gdLst/>
              <a:ahLst/>
              <a:cxnLst/>
              <a:rect l="l" t="t" r="r" b="b"/>
              <a:pathLst>
                <a:path w="576064" h="2304193">
                  <a:moveTo>
                    <a:pt x="0" y="0"/>
                  </a:moveTo>
                  <a:lnTo>
                    <a:pt x="576064" y="0"/>
                  </a:lnTo>
                  <a:lnTo>
                    <a:pt x="576064" y="2016193"/>
                  </a:lnTo>
                  <a:lnTo>
                    <a:pt x="576064" y="2016224"/>
                  </a:lnTo>
                  <a:lnTo>
                    <a:pt x="576033" y="2016224"/>
                  </a:lnTo>
                  <a:lnTo>
                    <a:pt x="288064" y="2304193"/>
                  </a:lnTo>
                  <a:lnTo>
                    <a:pt x="95" y="2016224"/>
                  </a:lnTo>
                  <a:lnTo>
                    <a:pt x="0" y="2016224"/>
                  </a:lnTo>
                  <a:close/>
                </a:path>
              </a:pathLst>
            </a:custGeom>
            <a:solidFill>
              <a:srgbClr val="FCCB4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矩形 7"/>
            <p:cNvSpPr/>
            <p:nvPr/>
          </p:nvSpPr>
          <p:spPr>
            <a:xfrm rot="5400000" flipV="1">
              <a:off x="3517188" y="4034731"/>
              <a:ext cx="944199" cy="1578647"/>
            </a:xfrm>
            <a:custGeom>
              <a:avLst/>
              <a:gdLst/>
              <a:ahLst/>
              <a:cxnLst/>
              <a:rect l="l" t="t" r="r" b="b"/>
              <a:pathLst>
                <a:path w="576064" h="2304193">
                  <a:moveTo>
                    <a:pt x="0" y="0"/>
                  </a:moveTo>
                  <a:lnTo>
                    <a:pt x="576064" y="0"/>
                  </a:lnTo>
                  <a:lnTo>
                    <a:pt x="576064" y="2016193"/>
                  </a:lnTo>
                  <a:lnTo>
                    <a:pt x="576064" y="2016224"/>
                  </a:lnTo>
                  <a:lnTo>
                    <a:pt x="576033" y="2016224"/>
                  </a:lnTo>
                  <a:lnTo>
                    <a:pt x="288064" y="2304193"/>
                  </a:lnTo>
                  <a:lnTo>
                    <a:pt x="95" y="2016224"/>
                  </a:lnTo>
                  <a:lnTo>
                    <a:pt x="0" y="2016224"/>
                  </a:lnTo>
                  <a:close/>
                </a:path>
              </a:pathLst>
            </a:custGeom>
            <a:solidFill>
              <a:srgbClr val="769EB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154387" y="1799277"/>
              <a:ext cx="418323" cy="393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770494" y="2736583"/>
              <a:ext cx="418323" cy="393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315857" y="3680179"/>
              <a:ext cx="418323" cy="393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775523" y="4623668"/>
              <a:ext cx="418323" cy="3935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93546" y="2111866"/>
              <a:ext cx="148845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68126" y="2744205"/>
              <a:ext cx="148845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68126" y="3378223"/>
              <a:ext cx="148845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68126" y="4019480"/>
              <a:ext cx="148845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矩形 63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41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315827" y="3966138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D675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18"/>
          <p:cNvSpPr txBox="1"/>
          <p:nvPr/>
        </p:nvSpPr>
        <p:spPr>
          <a:xfrm>
            <a:off x="4398980" y="4984477"/>
            <a:ext cx="4059202" cy="525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销售部  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职务：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销售经理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2380456" y="1384077"/>
            <a:ext cx="8096250" cy="2590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感谢聆听</a:t>
            </a:r>
            <a:endParaRPr lang="en-US" sz="138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222970" y="3966138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18" name="椭圆 17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91E3DE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30113" y="3966138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22" name="椭圆 21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FCCB4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037256" y="3966138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26" name="椭圆 25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769EBF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944399" y="3966138"/>
            <a:ext cx="572414" cy="572412"/>
            <a:chOff x="1801408" y="2944628"/>
            <a:chExt cx="2090618" cy="2090618"/>
          </a:xfrm>
          <a:effectLst>
            <a:outerShdw blurRad="381000" dist="177800" dir="2460000" algn="ctr" rotWithShape="0">
              <a:srgbClr val="000000">
                <a:alpha val="43137"/>
              </a:srgbClr>
            </a:outerShdw>
          </a:effectLst>
        </p:grpSpPr>
        <p:sp>
          <p:nvSpPr>
            <p:cNvPr id="30" name="椭圆 29"/>
            <p:cNvSpPr/>
            <p:nvPr/>
          </p:nvSpPr>
          <p:spPr>
            <a:xfrm>
              <a:off x="1801408" y="2944628"/>
              <a:ext cx="2090618" cy="209061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842427" y="2985647"/>
              <a:ext cx="2008580" cy="2008580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54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2069880" y="3213100"/>
              <a:ext cx="1553674" cy="1553674"/>
            </a:xfrm>
            <a:prstGeom prst="ellipse">
              <a:avLst/>
            </a:prstGeom>
            <a:solidFill>
              <a:srgbClr val="92D05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6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789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6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2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3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4" accel="10000" fill="hold" nodeType="click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1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4" accel="1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6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134" y="4679512"/>
            <a:ext cx="907703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5" tIns="57393" rIns="114785" bIns="57393" rtlCol="0" anchor="ctr"/>
          <a:lstStyle/>
          <a:p>
            <a:pPr defTabSz="114785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5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5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5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5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5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5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5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7163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5" tIns="57393" rIns="114785" bIns="57393" anchor="ctr"/>
          <a:lstStyle/>
          <a:p>
            <a:pPr defTabSz="114785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10" y="332398"/>
            <a:ext cx="10843153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484" y="3266553"/>
            <a:ext cx="5770098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5" tIns="57393" rIns="114785" bIns="57393"/>
          <a:lstStyle/>
          <a:p>
            <a:pPr defTabSz="1147854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5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5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8583" y="3266553"/>
            <a:ext cx="5770099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5" tIns="57393" rIns="114785" bIns="57393"/>
          <a:lstStyle/>
          <a:p>
            <a:pPr defTabSz="1147854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5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5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860" y="3266552"/>
            <a:ext cx="553572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1559" y="3266552"/>
            <a:ext cx="553572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501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556" y="2200332"/>
            <a:ext cx="12851607" cy="4613536"/>
            <a:chOff x="3951" y="971550"/>
            <a:chExt cx="9140050" cy="3400836"/>
          </a:xfrm>
        </p:grpSpPr>
        <p:grpSp>
          <p:nvGrpSpPr>
            <p:cNvPr id="7" name="Group 6"/>
            <p:cNvGrpSpPr/>
            <p:nvPr/>
          </p:nvGrpSpPr>
          <p:grpSpPr>
            <a:xfrm>
              <a:off x="7316582" y="971550"/>
              <a:ext cx="1827419" cy="850209"/>
              <a:chOff x="7316582" y="971550"/>
              <a:chExt cx="1827419" cy="850209"/>
            </a:xfrm>
          </p:grpSpPr>
          <p:sp>
            <p:nvSpPr>
              <p:cNvPr id="31" name="Round Single Corner Rectangle 3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8230291" y="971550"/>
                <a:ext cx="913710" cy="850209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486206" y="1821759"/>
              <a:ext cx="2744086" cy="850209"/>
              <a:chOff x="5486206" y="1821759"/>
              <a:chExt cx="2744086" cy="850209"/>
            </a:xfrm>
          </p:grpSpPr>
          <p:sp>
            <p:nvSpPr>
              <p:cNvPr id="25" name="Round Single Corner Rectangle 24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769E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ound Single Corner Rectangle 26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769E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Isosceles Triangle 27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3658788" y="2671968"/>
              <a:ext cx="2741129" cy="850209"/>
              <a:chOff x="3658788" y="2671968"/>
              <a:chExt cx="2741129" cy="850209"/>
            </a:xfrm>
          </p:grpSpPr>
          <p:sp>
            <p:nvSpPr>
              <p:cNvPr id="21" name="Round Single Corner Rectangle 20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FCCB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ound Single Corner Rectangle 22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FCCB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Isosceles Triangle 23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1831370" y="3522177"/>
              <a:ext cx="2741128" cy="850209"/>
              <a:chOff x="1831370" y="3522177"/>
              <a:chExt cx="2741128" cy="850209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rgbClr val="5FD7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Round Single Corner Rectangle 17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91E3D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ound Single Corner Rectangle 18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91E3D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Isosceles Triangle 19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rgbClr val="5FD7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951" y="2671968"/>
              <a:ext cx="2741129" cy="850209"/>
              <a:chOff x="3951" y="2671968"/>
              <a:chExt cx="2741129" cy="850209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rgbClr val="FD54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ound Single Corner Rectangle 13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FD67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951" y="2671968"/>
                <a:ext cx="913710" cy="850209"/>
              </a:xfrm>
              <a:prstGeom prst="rect">
                <a:avLst/>
              </a:prstGeom>
              <a:solidFill>
                <a:srgbClr val="FD67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rgbClr val="FD54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US" sz="168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4" name="Freeform 6"/>
          <p:cNvSpPr>
            <a:spLocks noChangeAspect="1" noEditPoints="1"/>
          </p:cNvSpPr>
          <p:nvPr/>
        </p:nvSpPr>
        <p:spPr bwMode="auto">
          <a:xfrm>
            <a:off x="1746126" y="4710098"/>
            <a:ext cx="346448" cy="381096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68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11"/>
          <p:cNvSpPr>
            <a:spLocks noChangeAspect="1"/>
          </p:cNvSpPr>
          <p:nvPr/>
        </p:nvSpPr>
        <p:spPr bwMode="auto">
          <a:xfrm>
            <a:off x="6869874" y="4767480"/>
            <a:ext cx="427311" cy="277797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172 w 400"/>
              <a:gd name="T17" fmla="*/ 260 h 260"/>
              <a:gd name="T18" fmla="*/ 172 w 400"/>
              <a:gd name="T19" fmla="*/ 184 h 260"/>
              <a:gd name="T20" fmla="*/ 130 w 400"/>
              <a:gd name="T21" fmla="*/ 184 h 260"/>
              <a:gd name="T22" fmla="*/ 200 w 400"/>
              <a:gd name="T23" fmla="*/ 92 h 260"/>
              <a:gd name="T24" fmla="*/ 270 w 400"/>
              <a:gd name="T25" fmla="*/ 184 h 260"/>
              <a:gd name="T26" fmla="*/ 228 w 400"/>
              <a:gd name="T27" fmla="*/ 184 h 260"/>
              <a:gd name="T28" fmla="*/ 228 w 400"/>
              <a:gd name="T29" fmla="*/ 260 h 260"/>
              <a:gd name="T30" fmla="*/ 304 w 400"/>
              <a:gd name="T31" fmla="*/ 260 h 260"/>
              <a:gd name="T32" fmla="*/ 400 w 400"/>
              <a:gd name="T33" fmla="*/ 166 h 260"/>
              <a:gd name="T34" fmla="*/ 304 w 400"/>
              <a:gd name="T35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68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16"/>
          <p:cNvSpPr>
            <a:spLocks noChangeAspect="1" noEditPoints="1"/>
          </p:cNvSpPr>
          <p:nvPr/>
        </p:nvSpPr>
        <p:spPr bwMode="auto">
          <a:xfrm>
            <a:off x="4299830" y="5893046"/>
            <a:ext cx="395274" cy="394826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68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21"/>
          <p:cNvSpPr>
            <a:spLocks noChangeAspect="1" noEditPoints="1"/>
          </p:cNvSpPr>
          <p:nvPr/>
        </p:nvSpPr>
        <p:spPr bwMode="auto">
          <a:xfrm>
            <a:off x="12017997" y="2464518"/>
            <a:ext cx="393589" cy="350367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68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26"/>
          <p:cNvSpPr>
            <a:spLocks noChangeAspect="1" noEditPoints="1"/>
          </p:cNvSpPr>
          <p:nvPr/>
        </p:nvSpPr>
        <p:spPr bwMode="auto">
          <a:xfrm>
            <a:off x="9522999" y="3599292"/>
            <a:ext cx="289957" cy="363020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168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itle 13"/>
          <p:cNvSpPr txBox="1">
            <a:spLocks/>
          </p:cNvSpPr>
          <p:nvPr/>
        </p:nvSpPr>
        <p:spPr>
          <a:xfrm>
            <a:off x="1233966" y="5112294"/>
            <a:ext cx="1370766" cy="492050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itle 13"/>
          <p:cNvSpPr txBox="1">
            <a:spLocks/>
          </p:cNvSpPr>
          <p:nvPr/>
        </p:nvSpPr>
        <p:spPr>
          <a:xfrm>
            <a:off x="3812083" y="6241756"/>
            <a:ext cx="1370766" cy="492050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itle 13"/>
          <p:cNvSpPr txBox="1">
            <a:spLocks/>
          </p:cNvSpPr>
          <p:nvPr/>
        </p:nvSpPr>
        <p:spPr>
          <a:xfrm>
            <a:off x="6383324" y="5061233"/>
            <a:ext cx="1370766" cy="492050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itle 13"/>
          <p:cNvSpPr txBox="1">
            <a:spLocks/>
          </p:cNvSpPr>
          <p:nvPr/>
        </p:nvSpPr>
        <p:spPr>
          <a:xfrm>
            <a:off x="8982594" y="3937793"/>
            <a:ext cx="1370766" cy="492050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itle 13"/>
          <p:cNvSpPr txBox="1">
            <a:spLocks/>
          </p:cNvSpPr>
          <p:nvPr/>
        </p:nvSpPr>
        <p:spPr>
          <a:xfrm>
            <a:off x="11523552" y="2814885"/>
            <a:ext cx="1370766" cy="492050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168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Group 88"/>
          <p:cNvGrpSpPr/>
          <p:nvPr/>
        </p:nvGrpSpPr>
        <p:grpSpPr>
          <a:xfrm>
            <a:off x="347469" y="3122421"/>
            <a:ext cx="2869950" cy="1130033"/>
            <a:chOff x="3816825" y="5468753"/>
            <a:chExt cx="2242158" cy="1071571"/>
          </a:xfrm>
        </p:grpSpPr>
        <p:sp>
          <p:nvSpPr>
            <p:cNvPr id="45" name="TextBox 89"/>
            <p:cNvSpPr txBox="1"/>
            <p:nvPr/>
          </p:nvSpPr>
          <p:spPr>
            <a:xfrm>
              <a:off x="3829560" y="5468753"/>
              <a:ext cx="122630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ectangle 90"/>
            <p:cNvSpPr/>
            <p:nvPr/>
          </p:nvSpPr>
          <p:spPr>
            <a:xfrm>
              <a:off x="3816825" y="5822728"/>
              <a:ext cx="224215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88"/>
          <p:cNvGrpSpPr/>
          <p:nvPr/>
        </p:nvGrpSpPr>
        <p:grpSpPr>
          <a:xfrm>
            <a:off x="6615221" y="5859407"/>
            <a:ext cx="3413366" cy="886697"/>
            <a:chOff x="3816825" y="5468753"/>
            <a:chExt cx="2242158" cy="840824"/>
          </a:xfrm>
        </p:grpSpPr>
        <p:sp>
          <p:nvSpPr>
            <p:cNvPr id="48" name="TextBox 89"/>
            <p:cNvSpPr txBox="1"/>
            <p:nvPr/>
          </p:nvSpPr>
          <p:spPr>
            <a:xfrm>
              <a:off x="3829560" y="5468753"/>
              <a:ext cx="103107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90"/>
            <p:cNvSpPr/>
            <p:nvPr/>
          </p:nvSpPr>
          <p:spPr>
            <a:xfrm>
              <a:off x="3816825" y="5822728"/>
              <a:ext cx="2242158" cy="4868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88"/>
          <p:cNvGrpSpPr/>
          <p:nvPr/>
        </p:nvGrpSpPr>
        <p:grpSpPr>
          <a:xfrm>
            <a:off x="4449517" y="3122421"/>
            <a:ext cx="2869950" cy="1130033"/>
            <a:chOff x="3816825" y="5468753"/>
            <a:chExt cx="2242158" cy="1071571"/>
          </a:xfrm>
        </p:grpSpPr>
        <p:sp>
          <p:nvSpPr>
            <p:cNvPr id="51" name="TextBox 89"/>
            <p:cNvSpPr txBox="1"/>
            <p:nvPr/>
          </p:nvSpPr>
          <p:spPr>
            <a:xfrm>
              <a:off x="3829560" y="5468753"/>
              <a:ext cx="122630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Rectangle 90"/>
            <p:cNvSpPr/>
            <p:nvPr/>
          </p:nvSpPr>
          <p:spPr>
            <a:xfrm>
              <a:off x="3816825" y="5822728"/>
              <a:ext cx="224215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88"/>
          <p:cNvGrpSpPr/>
          <p:nvPr/>
        </p:nvGrpSpPr>
        <p:grpSpPr>
          <a:xfrm>
            <a:off x="6990336" y="1989767"/>
            <a:ext cx="2869950" cy="1130033"/>
            <a:chOff x="3816825" y="5468753"/>
            <a:chExt cx="2242158" cy="1071571"/>
          </a:xfrm>
        </p:grpSpPr>
        <p:sp>
          <p:nvSpPr>
            <p:cNvPr id="54" name="TextBox 89"/>
            <p:cNvSpPr txBox="1"/>
            <p:nvPr/>
          </p:nvSpPr>
          <p:spPr>
            <a:xfrm>
              <a:off x="3829560" y="5468753"/>
              <a:ext cx="122630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ectangle 90"/>
            <p:cNvSpPr/>
            <p:nvPr/>
          </p:nvSpPr>
          <p:spPr>
            <a:xfrm>
              <a:off x="3816825" y="5822728"/>
              <a:ext cx="224215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88"/>
          <p:cNvGrpSpPr/>
          <p:nvPr/>
        </p:nvGrpSpPr>
        <p:grpSpPr>
          <a:xfrm>
            <a:off x="9821974" y="857111"/>
            <a:ext cx="2869950" cy="1130033"/>
            <a:chOff x="3816825" y="5468753"/>
            <a:chExt cx="2242158" cy="1071571"/>
          </a:xfrm>
        </p:grpSpPr>
        <p:sp>
          <p:nvSpPr>
            <p:cNvPr id="57" name="TextBox 89"/>
            <p:cNvSpPr txBox="1"/>
            <p:nvPr/>
          </p:nvSpPr>
          <p:spPr>
            <a:xfrm>
              <a:off x="3829560" y="5468753"/>
              <a:ext cx="122630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90"/>
            <p:cNvSpPr/>
            <p:nvPr/>
          </p:nvSpPr>
          <p:spPr>
            <a:xfrm>
              <a:off x="3816825" y="5822728"/>
              <a:ext cx="224215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FD67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81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75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75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5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25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750"/>
                            </p:stCondLst>
                            <p:childTnLst>
                              <p:par>
                                <p:cTn id="6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250"/>
                            </p:stCondLst>
                            <p:childTnLst>
                              <p:par>
                                <p:cTn id="7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750"/>
                            </p:stCondLst>
                            <p:childTnLst>
                              <p:par>
                                <p:cTn id="7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250"/>
                            </p:stCondLst>
                            <p:childTnLst>
                              <p:par>
                                <p:cTn id="8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2" grpId="0" animBg="1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619720" y="4048373"/>
            <a:ext cx="2375738" cy="880612"/>
            <a:chOff x="9790547" y="3147157"/>
            <a:chExt cx="2252830" cy="835054"/>
          </a:xfrm>
          <a:solidFill>
            <a:srgbClr val="7030A0"/>
          </a:solidFill>
        </p:grpSpPr>
        <p:sp>
          <p:nvSpPr>
            <p:cNvPr id="5" name="Rectangle 4"/>
            <p:cNvSpPr/>
            <p:nvPr/>
          </p:nvSpPr>
          <p:spPr>
            <a:xfrm>
              <a:off x="9790547" y="3151915"/>
              <a:ext cx="1958109" cy="90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1208323" y="3147157"/>
              <a:ext cx="835054" cy="835054"/>
              <a:chOff x="11208323" y="3020292"/>
              <a:chExt cx="835054" cy="835054"/>
            </a:xfrm>
            <a:grpFill/>
          </p:grpSpPr>
          <p:grpSp>
            <p:nvGrpSpPr>
              <p:cNvPr id="7" name="Group 6"/>
              <p:cNvGrpSpPr/>
              <p:nvPr/>
            </p:nvGrpSpPr>
            <p:grpSpPr>
              <a:xfrm>
                <a:off x="11208323" y="3020292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18" name="Rounded Rectangle 17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" name="Rounded Rectangle 18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11354002" y="3207140"/>
                <a:ext cx="464344" cy="465138"/>
                <a:chOff x="9145588" y="4435475"/>
                <a:chExt cx="464344" cy="465138"/>
              </a:xfrm>
              <a:grpFill/>
            </p:grpSpPr>
            <p:sp>
              <p:nvSpPr>
                <p:cNvPr id="9" name="AutoShape 7"/>
                <p:cNvSpPr>
                  <a:spLocks/>
                </p:cNvSpPr>
                <p:nvPr/>
              </p:nvSpPr>
              <p:spPr bwMode="auto">
                <a:xfrm>
                  <a:off x="9145588" y="4435475"/>
                  <a:ext cx="464344" cy="465138"/>
                </a:xfrm>
                <a:custGeom>
                  <a:avLst/>
                  <a:gdLst>
                    <a:gd name="T0" fmla="+- 0 10800 1271"/>
                    <a:gd name="T1" fmla="*/ T0 w 19058"/>
                    <a:gd name="T2" fmla="+- 0 10799 1270"/>
                    <a:gd name="T3" fmla="*/ 10799 h 19059"/>
                    <a:gd name="T4" fmla="+- 0 10800 1271"/>
                    <a:gd name="T5" fmla="*/ T4 w 19058"/>
                    <a:gd name="T6" fmla="+- 0 10799 1270"/>
                    <a:gd name="T7" fmla="*/ 10799 h 19059"/>
                    <a:gd name="T8" fmla="+- 0 10800 1271"/>
                    <a:gd name="T9" fmla="*/ T8 w 19058"/>
                    <a:gd name="T10" fmla="+- 0 10799 1270"/>
                    <a:gd name="T11" fmla="*/ 10799 h 19059"/>
                    <a:gd name="T12" fmla="+- 0 10800 1271"/>
                    <a:gd name="T13" fmla="*/ T12 w 19058"/>
                    <a:gd name="T14" fmla="+- 0 10799 1270"/>
                    <a:gd name="T15" fmla="*/ 10799 h 1905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8" h="19059">
                      <a:moveTo>
                        <a:pt x="6430" y="17268"/>
                      </a:moveTo>
                      <a:cubicBezTo>
                        <a:pt x="2162" y="15559"/>
                        <a:pt x="82" y="10698"/>
                        <a:pt x="1790" y="6431"/>
                      </a:cubicBezTo>
                      <a:cubicBezTo>
                        <a:pt x="3499" y="2164"/>
                        <a:pt x="8360" y="81"/>
                        <a:pt x="12627" y="1791"/>
                      </a:cubicBezTo>
                      <a:cubicBezTo>
                        <a:pt x="16894" y="3499"/>
                        <a:pt x="18975" y="8361"/>
                        <a:pt x="17267" y="12628"/>
                      </a:cubicBezTo>
                      <a:cubicBezTo>
                        <a:pt x="15558" y="16895"/>
                        <a:pt x="10696" y="18976"/>
                        <a:pt x="6430" y="17268"/>
                      </a:cubicBezTo>
                      <a:moveTo>
                        <a:pt x="13070" y="685"/>
                      </a:moveTo>
                      <a:cubicBezTo>
                        <a:pt x="8186" y="-1270"/>
                        <a:pt x="2641" y="1103"/>
                        <a:pt x="685" y="5987"/>
                      </a:cubicBezTo>
                      <a:cubicBezTo>
                        <a:pt x="-1271" y="10872"/>
                        <a:pt x="1103" y="16418"/>
                        <a:pt x="5987" y="18373"/>
                      </a:cubicBezTo>
                      <a:cubicBezTo>
                        <a:pt x="10871" y="20330"/>
                        <a:pt x="16416" y="17955"/>
                        <a:pt x="18373" y="13071"/>
                      </a:cubicBezTo>
                      <a:cubicBezTo>
                        <a:pt x="20329" y="8186"/>
                        <a:pt x="17954" y="2641"/>
                        <a:pt x="13070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" name="AutoShape 8"/>
                <p:cNvSpPr>
                  <a:spLocks/>
                </p:cNvSpPr>
                <p:nvPr/>
              </p:nvSpPr>
              <p:spPr bwMode="auto">
                <a:xfrm>
                  <a:off x="9348788" y="4638675"/>
                  <a:ext cx="57944" cy="57944"/>
                </a:xfrm>
                <a:custGeom>
                  <a:avLst/>
                  <a:gdLst>
                    <a:gd name="T0" fmla="+- 0 10801 1272"/>
                    <a:gd name="T1" fmla="*/ T0 w 19059"/>
                    <a:gd name="T2" fmla="+- 0 10800 1272"/>
                    <a:gd name="T3" fmla="*/ 10800 h 19056"/>
                    <a:gd name="T4" fmla="+- 0 10801 1272"/>
                    <a:gd name="T5" fmla="*/ T4 w 19059"/>
                    <a:gd name="T6" fmla="+- 0 10800 1272"/>
                    <a:gd name="T7" fmla="*/ 10800 h 19056"/>
                    <a:gd name="T8" fmla="+- 0 10801 1272"/>
                    <a:gd name="T9" fmla="*/ T8 w 19059"/>
                    <a:gd name="T10" fmla="+- 0 10800 1272"/>
                    <a:gd name="T11" fmla="*/ 10800 h 19056"/>
                    <a:gd name="T12" fmla="+- 0 10801 1272"/>
                    <a:gd name="T13" fmla="*/ T12 w 19059"/>
                    <a:gd name="T14" fmla="+- 0 10800 1272"/>
                    <a:gd name="T15" fmla="*/ 10800 h 1905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6">
                      <a:moveTo>
                        <a:pt x="7753" y="13951"/>
                      </a:moveTo>
                      <a:cubicBezTo>
                        <a:pt x="5315" y="12969"/>
                        <a:pt x="4129" y="10197"/>
                        <a:pt x="5101" y="7755"/>
                      </a:cubicBezTo>
                      <a:cubicBezTo>
                        <a:pt x="6083" y="5323"/>
                        <a:pt x="8860" y="4132"/>
                        <a:pt x="11298" y="5104"/>
                      </a:cubicBezTo>
                      <a:cubicBezTo>
                        <a:pt x="13735" y="6081"/>
                        <a:pt x="14926" y="8858"/>
                        <a:pt x="13949" y="11300"/>
                      </a:cubicBezTo>
                      <a:cubicBezTo>
                        <a:pt x="12972" y="13737"/>
                        <a:pt x="10195" y="14923"/>
                        <a:pt x="7753" y="13951"/>
                      </a:cubicBezTo>
                      <a:moveTo>
                        <a:pt x="13070" y="686"/>
                      </a:moveTo>
                      <a:cubicBezTo>
                        <a:pt x="8190" y="-1272"/>
                        <a:pt x="2640" y="1104"/>
                        <a:pt x="686" y="5988"/>
                      </a:cubicBezTo>
                      <a:cubicBezTo>
                        <a:pt x="-1272" y="10872"/>
                        <a:pt x="1105" y="16416"/>
                        <a:pt x="5985" y="18369"/>
                      </a:cubicBezTo>
                      <a:cubicBezTo>
                        <a:pt x="10870" y="20328"/>
                        <a:pt x="16415" y="17951"/>
                        <a:pt x="18374" y="13072"/>
                      </a:cubicBezTo>
                      <a:cubicBezTo>
                        <a:pt x="20328" y="8188"/>
                        <a:pt x="17960" y="2644"/>
                        <a:pt x="13070" y="68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" name="AutoShape 9"/>
                <p:cNvSpPr>
                  <a:spLocks/>
                </p:cNvSpPr>
                <p:nvPr/>
              </p:nvSpPr>
              <p:spPr bwMode="auto">
                <a:xfrm>
                  <a:off x="9290050" y="4580732"/>
                  <a:ext cx="174625" cy="174625"/>
                </a:xfrm>
                <a:custGeom>
                  <a:avLst/>
                  <a:gdLst>
                    <a:gd name="T0" fmla="+- 0 10800 1271"/>
                    <a:gd name="T1" fmla="*/ T0 w 19059"/>
                    <a:gd name="T2" fmla="+- 0 10800 1271"/>
                    <a:gd name="T3" fmla="*/ 10800 h 19058"/>
                    <a:gd name="T4" fmla="+- 0 10800 1271"/>
                    <a:gd name="T5" fmla="*/ T4 w 19059"/>
                    <a:gd name="T6" fmla="+- 0 10800 1271"/>
                    <a:gd name="T7" fmla="*/ 10800 h 19058"/>
                    <a:gd name="T8" fmla="+- 0 10800 1271"/>
                    <a:gd name="T9" fmla="*/ T8 w 19059"/>
                    <a:gd name="T10" fmla="+- 0 10800 1271"/>
                    <a:gd name="T11" fmla="*/ 10800 h 19058"/>
                    <a:gd name="T12" fmla="+- 0 10800 1271"/>
                    <a:gd name="T13" fmla="*/ T12 w 19059"/>
                    <a:gd name="T14" fmla="+- 0 10800 1271"/>
                    <a:gd name="T15" fmla="*/ 10800 h 1905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8">
                      <a:moveTo>
                        <a:pt x="7169" y="15424"/>
                      </a:moveTo>
                      <a:cubicBezTo>
                        <a:pt x="3916" y="14123"/>
                        <a:pt x="2331" y="10417"/>
                        <a:pt x="3632" y="7167"/>
                      </a:cubicBezTo>
                      <a:cubicBezTo>
                        <a:pt x="4934" y="3917"/>
                        <a:pt x="8638" y="2331"/>
                        <a:pt x="11889" y="3632"/>
                      </a:cubicBezTo>
                      <a:cubicBezTo>
                        <a:pt x="15141" y="4934"/>
                        <a:pt x="16728" y="8640"/>
                        <a:pt x="15425" y="11890"/>
                      </a:cubicBezTo>
                      <a:cubicBezTo>
                        <a:pt x="14124" y="15140"/>
                        <a:pt x="10419" y="16728"/>
                        <a:pt x="7169" y="15424"/>
                      </a:cubicBezTo>
                      <a:moveTo>
                        <a:pt x="13071" y="685"/>
                      </a:moveTo>
                      <a:cubicBezTo>
                        <a:pt x="8186" y="-1271"/>
                        <a:pt x="2639" y="1104"/>
                        <a:pt x="686" y="5987"/>
                      </a:cubicBezTo>
                      <a:cubicBezTo>
                        <a:pt x="-1271" y="10871"/>
                        <a:pt x="1104" y="16416"/>
                        <a:pt x="5987" y="18372"/>
                      </a:cubicBezTo>
                      <a:cubicBezTo>
                        <a:pt x="10874" y="20329"/>
                        <a:pt x="16418" y="17955"/>
                        <a:pt x="18375" y="13070"/>
                      </a:cubicBezTo>
                      <a:cubicBezTo>
                        <a:pt x="20328" y="8186"/>
                        <a:pt x="17956" y="2641"/>
                        <a:pt x="13071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" name="AutoShape 10"/>
                <p:cNvSpPr>
                  <a:spLocks/>
                </p:cNvSpPr>
                <p:nvPr/>
              </p:nvSpPr>
              <p:spPr bwMode="auto">
                <a:xfrm>
                  <a:off x="9406732" y="4696619"/>
                  <a:ext cx="72231" cy="74613"/>
                </a:xfrm>
                <a:custGeom>
                  <a:avLst/>
                  <a:gdLst>
                    <a:gd name="T0" fmla="+- 0 10804 288"/>
                    <a:gd name="T1" fmla="*/ T0 w 21033"/>
                    <a:gd name="T2" fmla="+- 0 10798 277"/>
                    <a:gd name="T3" fmla="*/ 10798 h 21043"/>
                    <a:gd name="T4" fmla="+- 0 10804 288"/>
                    <a:gd name="T5" fmla="*/ T4 w 21033"/>
                    <a:gd name="T6" fmla="+- 0 10798 277"/>
                    <a:gd name="T7" fmla="*/ 10798 h 21043"/>
                    <a:gd name="T8" fmla="+- 0 10804 288"/>
                    <a:gd name="T9" fmla="*/ T8 w 21033"/>
                    <a:gd name="T10" fmla="+- 0 10798 277"/>
                    <a:gd name="T11" fmla="*/ 10798 h 21043"/>
                    <a:gd name="T12" fmla="+- 0 10804 288"/>
                    <a:gd name="T13" fmla="*/ T12 w 21033"/>
                    <a:gd name="T14" fmla="+- 0 10798 277"/>
                    <a:gd name="T15" fmla="*/ 10798 h 2104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3" h="21043">
                      <a:moveTo>
                        <a:pt x="20881" y="2825"/>
                      </a:moveTo>
                      <a:cubicBezTo>
                        <a:pt x="21312" y="1771"/>
                        <a:pt x="20787" y="572"/>
                        <a:pt x="19713" y="149"/>
                      </a:cubicBezTo>
                      <a:cubicBezTo>
                        <a:pt x="18636" y="-277"/>
                        <a:pt x="17414" y="238"/>
                        <a:pt x="16984" y="1296"/>
                      </a:cubicBezTo>
                      <a:lnTo>
                        <a:pt x="16980" y="1292"/>
                      </a:lnTo>
                      <a:cubicBezTo>
                        <a:pt x="13964" y="8692"/>
                        <a:pt x="8182" y="14184"/>
                        <a:pt x="1269" y="17089"/>
                      </a:cubicBezTo>
                      <a:cubicBezTo>
                        <a:pt x="207" y="17536"/>
                        <a:pt x="-288" y="18747"/>
                        <a:pt x="170" y="19789"/>
                      </a:cubicBezTo>
                      <a:cubicBezTo>
                        <a:pt x="629" y="20840"/>
                        <a:pt x="1863" y="21323"/>
                        <a:pt x="2924" y="20876"/>
                      </a:cubicBezTo>
                      <a:cubicBezTo>
                        <a:pt x="2961" y="20860"/>
                        <a:pt x="2982" y="20828"/>
                        <a:pt x="3014" y="20815"/>
                      </a:cubicBezTo>
                      <a:cubicBezTo>
                        <a:pt x="10874" y="17480"/>
                        <a:pt x="17451" y="11227"/>
                        <a:pt x="20877" y="2825"/>
                      </a:cubicBezTo>
                      <a:cubicBezTo>
                        <a:pt x="20877" y="2825"/>
                        <a:pt x="20881" y="2825"/>
                        <a:pt x="20881" y="28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" name="AutoShape 11"/>
                <p:cNvSpPr>
                  <a:spLocks/>
                </p:cNvSpPr>
                <p:nvPr/>
              </p:nvSpPr>
              <p:spPr bwMode="auto">
                <a:xfrm>
                  <a:off x="9435307" y="4725988"/>
                  <a:ext cx="103981" cy="106363"/>
                </a:xfrm>
                <a:custGeom>
                  <a:avLst/>
                  <a:gdLst>
                    <a:gd name="T0" fmla="+- 0 10803 203"/>
                    <a:gd name="T1" fmla="*/ T0 w 21201"/>
                    <a:gd name="T2" fmla="+- 0 10798 194"/>
                    <a:gd name="T3" fmla="*/ 10798 h 21209"/>
                    <a:gd name="T4" fmla="+- 0 10803 203"/>
                    <a:gd name="T5" fmla="*/ T4 w 21201"/>
                    <a:gd name="T6" fmla="+- 0 10798 194"/>
                    <a:gd name="T7" fmla="*/ 10798 h 21209"/>
                    <a:gd name="T8" fmla="+- 0 10803 203"/>
                    <a:gd name="T9" fmla="*/ T8 w 21201"/>
                    <a:gd name="T10" fmla="+- 0 10798 194"/>
                    <a:gd name="T11" fmla="*/ 10798 h 21209"/>
                    <a:gd name="T12" fmla="+- 0 10803 203"/>
                    <a:gd name="T13" fmla="*/ T12 w 21201"/>
                    <a:gd name="T14" fmla="+- 0 10798 194"/>
                    <a:gd name="T15" fmla="*/ 10798 h 2120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201" h="21209">
                      <a:moveTo>
                        <a:pt x="20267" y="104"/>
                      </a:moveTo>
                      <a:cubicBezTo>
                        <a:pt x="19508" y="-194"/>
                        <a:pt x="18645" y="169"/>
                        <a:pt x="18339" y="912"/>
                      </a:cubicBezTo>
                      <a:cubicBezTo>
                        <a:pt x="14991" y="9110"/>
                        <a:pt x="8568" y="15198"/>
                        <a:pt x="894" y="18420"/>
                      </a:cubicBezTo>
                      <a:cubicBezTo>
                        <a:pt x="144" y="18735"/>
                        <a:pt x="-203" y="19589"/>
                        <a:pt x="121" y="20327"/>
                      </a:cubicBezTo>
                      <a:cubicBezTo>
                        <a:pt x="442" y="21068"/>
                        <a:pt x="1314" y="21406"/>
                        <a:pt x="2067" y="21090"/>
                      </a:cubicBezTo>
                      <a:cubicBezTo>
                        <a:pt x="2102" y="21073"/>
                        <a:pt x="2125" y="21042"/>
                        <a:pt x="2159" y="21025"/>
                      </a:cubicBezTo>
                      <a:cubicBezTo>
                        <a:pt x="10491" y="17500"/>
                        <a:pt x="17461" y="10881"/>
                        <a:pt x="21095" y="1994"/>
                      </a:cubicBezTo>
                      <a:cubicBezTo>
                        <a:pt x="21397" y="1250"/>
                        <a:pt x="21026" y="404"/>
                        <a:pt x="20267" y="10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" name="AutoShape 12"/>
                <p:cNvSpPr>
                  <a:spLocks/>
                </p:cNvSpPr>
                <p:nvPr/>
              </p:nvSpPr>
              <p:spPr bwMode="auto">
                <a:xfrm>
                  <a:off x="9421019" y="4711700"/>
                  <a:ext cx="88106" cy="89694"/>
                </a:xfrm>
                <a:custGeom>
                  <a:avLst/>
                  <a:gdLst>
                    <a:gd name="T0" fmla="+- 0 10802 238"/>
                    <a:gd name="T1" fmla="*/ T0 w 21128"/>
                    <a:gd name="T2" fmla="+- 0 10797 227"/>
                    <a:gd name="T3" fmla="*/ 10797 h 21141"/>
                    <a:gd name="T4" fmla="+- 0 10802 238"/>
                    <a:gd name="T5" fmla="*/ T4 w 21128"/>
                    <a:gd name="T6" fmla="+- 0 10797 227"/>
                    <a:gd name="T7" fmla="*/ 10797 h 21141"/>
                    <a:gd name="T8" fmla="+- 0 10802 238"/>
                    <a:gd name="T9" fmla="*/ T8 w 21128"/>
                    <a:gd name="T10" fmla="+- 0 10797 227"/>
                    <a:gd name="T11" fmla="*/ 10797 h 21141"/>
                    <a:gd name="T12" fmla="+- 0 10802 238"/>
                    <a:gd name="T13" fmla="*/ T12 w 21128"/>
                    <a:gd name="T14" fmla="+- 0 10797 227"/>
                    <a:gd name="T15" fmla="*/ 10797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8" h="21141">
                      <a:moveTo>
                        <a:pt x="20035" y="122"/>
                      </a:moveTo>
                      <a:cubicBezTo>
                        <a:pt x="19142" y="-227"/>
                        <a:pt x="18134" y="195"/>
                        <a:pt x="17778" y="1071"/>
                      </a:cubicBezTo>
                      <a:cubicBezTo>
                        <a:pt x="14571" y="8936"/>
                        <a:pt x="8412" y="14778"/>
                        <a:pt x="1051" y="17867"/>
                      </a:cubicBezTo>
                      <a:lnTo>
                        <a:pt x="1054" y="17867"/>
                      </a:lnTo>
                      <a:cubicBezTo>
                        <a:pt x="172" y="18240"/>
                        <a:pt x="-238" y="19242"/>
                        <a:pt x="142" y="20108"/>
                      </a:cubicBezTo>
                      <a:cubicBezTo>
                        <a:pt x="522" y="20973"/>
                        <a:pt x="1543" y="21372"/>
                        <a:pt x="2425" y="21003"/>
                      </a:cubicBezTo>
                      <a:cubicBezTo>
                        <a:pt x="2459" y="20986"/>
                        <a:pt x="2476" y="20956"/>
                        <a:pt x="2514" y="20936"/>
                      </a:cubicBezTo>
                      <a:cubicBezTo>
                        <a:pt x="10651" y="17491"/>
                        <a:pt x="17459" y="11027"/>
                        <a:pt x="21002" y="2339"/>
                      </a:cubicBezTo>
                      <a:cubicBezTo>
                        <a:pt x="21361" y="1463"/>
                        <a:pt x="20927" y="472"/>
                        <a:pt x="20035" y="12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" name="AutoShape 13"/>
                <p:cNvSpPr>
                  <a:spLocks/>
                </p:cNvSpPr>
                <p:nvPr/>
              </p:nvSpPr>
              <p:spPr bwMode="auto">
                <a:xfrm>
                  <a:off x="9275763" y="4566444"/>
                  <a:ext cx="73025" cy="73819"/>
                </a:xfrm>
                <a:custGeom>
                  <a:avLst/>
                  <a:gdLst>
                    <a:gd name="T0" fmla="+- 0 10797 278"/>
                    <a:gd name="T1" fmla="*/ T0 w 21039"/>
                    <a:gd name="T2" fmla="+- 0 10803 281"/>
                    <a:gd name="T3" fmla="*/ 10803 h 21044"/>
                    <a:gd name="T4" fmla="+- 0 10797 278"/>
                    <a:gd name="T5" fmla="*/ T4 w 21039"/>
                    <a:gd name="T6" fmla="+- 0 10803 281"/>
                    <a:gd name="T7" fmla="*/ 10803 h 21044"/>
                    <a:gd name="T8" fmla="+- 0 10797 278"/>
                    <a:gd name="T9" fmla="*/ T8 w 21039"/>
                    <a:gd name="T10" fmla="+- 0 10803 281"/>
                    <a:gd name="T11" fmla="*/ 10803 h 21044"/>
                    <a:gd name="T12" fmla="+- 0 10797 278"/>
                    <a:gd name="T13" fmla="*/ T12 w 21039"/>
                    <a:gd name="T14" fmla="+- 0 10803 281"/>
                    <a:gd name="T15" fmla="*/ 10803 h 21044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9" h="21044">
                      <a:moveTo>
                        <a:pt x="20871" y="1248"/>
                      </a:moveTo>
                      <a:cubicBezTo>
                        <a:pt x="20411" y="197"/>
                        <a:pt x="19177" y="-281"/>
                        <a:pt x="18112" y="169"/>
                      </a:cubicBezTo>
                      <a:cubicBezTo>
                        <a:pt x="18075" y="181"/>
                        <a:pt x="18050" y="214"/>
                        <a:pt x="18021" y="226"/>
                      </a:cubicBezTo>
                      <a:cubicBezTo>
                        <a:pt x="10159" y="3562"/>
                        <a:pt x="3583" y="9820"/>
                        <a:pt x="152" y="18220"/>
                      </a:cubicBezTo>
                      <a:lnTo>
                        <a:pt x="148" y="18220"/>
                      </a:lnTo>
                      <a:cubicBezTo>
                        <a:pt x="-278" y="19278"/>
                        <a:pt x="242" y="20473"/>
                        <a:pt x="1320" y="20896"/>
                      </a:cubicBezTo>
                      <a:cubicBezTo>
                        <a:pt x="2398" y="21318"/>
                        <a:pt x="3620" y="20803"/>
                        <a:pt x="4046" y="19749"/>
                      </a:cubicBezTo>
                      <a:lnTo>
                        <a:pt x="4051" y="19749"/>
                      </a:lnTo>
                      <a:cubicBezTo>
                        <a:pt x="7068" y="12356"/>
                        <a:pt x="12856" y="6858"/>
                        <a:pt x="19764" y="3956"/>
                      </a:cubicBezTo>
                      <a:cubicBezTo>
                        <a:pt x="20830" y="3506"/>
                        <a:pt x="21322" y="2298"/>
                        <a:pt x="20871" y="12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" name="AutoShape 14"/>
                <p:cNvSpPr>
                  <a:spLocks/>
                </p:cNvSpPr>
                <p:nvPr/>
              </p:nvSpPr>
              <p:spPr bwMode="auto">
                <a:xfrm>
                  <a:off x="9217819" y="4508500"/>
                  <a:ext cx="103981" cy="105569"/>
                </a:xfrm>
                <a:custGeom>
                  <a:avLst/>
                  <a:gdLst>
                    <a:gd name="T0" fmla="+- 0 10797 198"/>
                    <a:gd name="T1" fmla="*/ T0 w 21199"/>
                    <a:gd name="T2" fmla="+- 0 10802 198"/>
                    <a:gd name="T3" fmla="*/ 10802 h 21208"/>
                    <a:gd name="T4" fmla="+- 0 10797 198"/>
                    <a:gd name="T5" fmla="*/ T4 w 21199"/>
                    <a:gd name="T6" fmla="+- 0 10802 198"/>
                    <a:gd name="T7" fmla="*/ 10802 h 21208"/>
                    <a:gd name="T8" fmla="+- 0 10797 198"/>
                    <a:gd name="T9" fmla="*/ T8 w 21199"/>
                    <a:gd name="T10" fmla="+- 0 10802 198"/>
                    <a:gd name="T11" fmla="*/ 10802 h 21208"/>
                    <a:gd name="T12" fmla="+- 0 10797 198"/>
                    <a:gd name="T13" fmla="*/ T12 w 21199"/>
                    <a:gd name="T14" fmla="+- 0 10802 198"/>
                    <a:gd name="T15" fmla="*/ 10802 h 2120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99" h="21208">
                      <a:moveTo>
                        <a:pt x="21077" y="880"/>
                      </a:moveTo>
                      <a:cubicBezTo>
                        <a:pt x="20753" y="142"/>
                        <a:pt x="19881" y="-198"/>
                        <a:pt x="19129" y="117"/>
                      </a:cubicBezTo>
                      <a:cubicBezTo>
                        <a:pt x="19097" y="131"/>
                        <a:pt x="19071" y="162"/>
                        <a:pt x="19039" y="179"/>
                      </a:cubicBezTo>
                      <a:cubicBezTo>
                        <a:pt x="10706" y="3707"/>
                        <a:pt x="3739" y="10322"/>
                        <a:pt x="106" y="19208"/>
                      </a:cubicBezTo>
                      <a:cubicBezTo>
                        <a:pt x="-198" y="19957"/>
                        <a:pt x="172" y="20803"/>
                        <a:pt x="934" y="21101"/>
                      </a:cubicBezTo>
                      <a:cubicBezTo>
                        <a:pt x="1689" y="21401"/>
                        <a:pt x="2552" y="21041"/>
                        <a:pt x="2859" y="20292"/>
                      </a:cubicBezTo>
                      <a:cubicBezTo>
                        <a:pt x="6206" y="12096"/>
                        <a:pt x="12625" y="6008"/>
                        <a:pt x="20301" y="2787"/>
                      </a:cubicBezTo>
                      <a:cubicBezTo>
                        <a:pt x="21051" y="2469"/>
                        <a:pt x="21402" y="1618"/>
                        <a:pt x="21077" y="88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" name="AutoShape 15"/>
                <p:cNvSpPr>
                  <a:spLocks/>
                </p:cNvSpPr>
                <p:nvPr/>
              </p:nvSpPr>
              <p:spPr bwMode="auto">
                <a:xfrm>
                  <a:off x="9247188" y="4537075"/>
                  <a:ext cx="88107" cy="90488"/>
                </a:xfrm>
                <a:custGeom>
                  <a:avLst/>
                  <a:gdLst>
                    <a:gd name="T0" fmla="+- 0 10796 232"/>
                    <a:gd name="T1" fmla="*/ T0 w 21129"/>
                    <a:gd name="T2" fmla="+- 0 10804 234"/>
                    <a:gd name="T3" fmla="*/ 10804 h 21141"/>
                    <a:gd name="T4" fmla="+- 0 10796 232"/>
                    <a:gd name="T5" fmla="*/ T4 w 21129"/>
                    <a:gd name="T6" fmla="+- 0 10804 234"/>
                    <a:gd name="T7" fmla="*/ 10804 h 21141"/>
                    <a:gd name="T8" fmla="+- 0 10796 232"/>
                    <a:gd name="T9" fmla="*/ T8 w 21129"/>
                    <a:gd name="T10" fmla="+- 0 10804 234"/>
                    <a:gd name="T11" fmla="*/ 10804 h 21141"/>
                    <a:gd name="T12" fmla="+- 0 10796 232"/>
                    <a:gd name="T13" fmla="*/ T12 w 21129"/>
                    <a:gd name="T14" fmla="+- 0 10804 234"/>
                    <a:gd name="T15" fmla="*/ 10804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9" h="21141">
                      <a:moveTo>
                        <a:pt x="20075" y="3267"/>
                      </a:moveTo>
                      <a:cubicBezTo>
                        <a:pt x="20953" y="2898"/>
                        <a:pt x="21368" y="1899"/>
                        <a:pt x="20987" y="1030"/>
                      </a:cubicBezTo>
                      <a:cubicBezTo>
                        <a:pt x="20611" y="168"/>
                        <a:pt x="19589" y="-234"/>
                        <a:pt x="18707" y="138"/>
                      </a:cubicBezTo>
                      <a:cubicBezTo>
                        <a:pt x="18670" y="152"/>
                        <a:pt x="18649" y="185"/>
                        <a:pt x="18615" y="198"/>
                      </a:cubicBezTo>
                      <a:cubicBezTo>
                        <a:pt x="10481" y="3647"/>
                        <a:pt x="3673" y="10118"/>
                        <a:pt x="124" y="18802"/>
                      </a:cubicBezTo>
                      <a:cubicBezTo>
                        <a:pt x="-232" y="19678"/>
                        <a:pt x="205" y="20666"/>
                        <a:pt x="1094" y="21019"/>
                      </a:cubicBezTo>
                      <a:cubicBezTo>
                        <a:pt x="1983" y="21366"/>
                        <a:pt x="2991" y="20946"/>
                        <a:pt x="3354" y="20071"/>
                      </a:cubicBezTo>
                      <a:cubicBezTo>
                        <a:pt x="6561" y="12205"/>
                        <a:pt x="12717" y="6360"/>
                        <a:pt x="20075" y="3274"/>
                      </a:cubicBezTo>
                      <a:cubicBezTo>
                        <a:pt x="20075" y="3274"/>
                        <a:pt x="20075" y="3267"/>
                        <a:pt x="20075" y="3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21" name="Group 20"/>
          <p:cNvGrpSpPr/>
          <p:nvPr/>
        </p:nvGrpSpPr>
        <p:grpSpPr>
          <a:xfrm>
            <a:off x="7554781" y="3267749"/>
            <a:ext cx="2503251" cy="880612"/>
            <a:chOff x="7832437" y="2406919"/>
            <a:chExt cx="2373746" cy="835054"/>
          </a:xfrm>
          <a:solidFill>
            <a:srgbClr val="92D050"/>
          </a:solidFill>
        </p:grpSpPr>
        <p:grpSp>
          <p:nvGrpSpPr>
            <p:cNvPr id="20" name="Group 19"/>
            <p:cNvGrpSpPr/>
            <p:nvPr/>
          </p:nvGrpSpPr>
          <p:grpSpPr>
            <a:xfrm>
              <a:off x="7832437" y="2410700"/>
              <a:ext cx="2373746" cy="831273"/>
              <a:chOff x="7832437" y="2410700"/>
              <a:chExt cx="2373746" cy="831273"/>
            </a:xfrm>
            <a:grpFill/>
          </p:grpSpPr>
          <p:sp>
            <p:nvSpPr>
              <p:cNvPr id="29" name="Rectangle 28"/>
              <p:cNvSpPr/>
              <p:nvPr/>
            </p:nvSpPr>
            <p:spPr>
              <a:xfrm>
                <a:off x="7832437" y="3151915"/>
                <a:ext cx="1958109" cy="9005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9374910" y="2410700"/>
                <a:ext cx="831273" cy="83127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" name="Rounded Rectangle 31"/>
            <p:cNvSpPr/>
            <p:nvPr/>
          </p:nvSpPr>
          <p:spPr>
            <a:xfrm>
              <a:off x="9371129" y="2406919"/>
              <a:ext cx="755703" cy="75570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9516808" y="2552201"/>
              <a:ext cx="464344" cy="465138"/>
              <a:chOff x="7287419" y="3505994"/>
              <a:chExt cx="464344" cy="465138"/>
            </a:xfrm>
            <a:grpFill/>
          </p:grpSpPr>
          <p:sp>
            <p:nvSpPr>
              <p:cNvPr id="23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5489843" y="4049150"/>
            <a:ext cx="2503250" cy="880612"/>
            <a:chOff x="5874328" y="3147894"/>
            <a:chExt cx="2373745" cy="835054"/>
          </a:xfrm>
          <a:solidFill>
            <a:srgbClr val="769EBF"/>
          </a:solidFill>
        </p:grpSpPr>
        <p:sp>
          <p:nvSpPr>
            <p:cNvPr id="34" name="Rectangle 33"/>
            <p:cNvSpPr/>
            <p:nvPr/>
          </p:nvSpPr>
          <p:spPr>
            <a:xfrm>
              <a:off x="5874328" y="3151915"/>
              <a:ext cx="1958109" cy="90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7413019" y="3147894"/>
              <a:ext cx="835054" cy="835054"/>
              <a:chOff x="4595928" y="4332692"/>
              <a:chExt cx="835054" cy="835054"/>
            </a:xfrm>
            <a:grpFill/>
          </p:grpSpPr>
          <p:sp>
            <p:nvSpPr>
              <p:cNvPr id="40" name="Rounded Rectangle 39"/>
              <p:cNvSpPr/>
              <p:nvPr/>
            </p:nvSpPr>
            <p:spPr>
              <a:xfrm>
                <a:off x="4599709" y="4336473"/>
                <a:ext cx="831273" cy="831273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4595928" y="4332692"/>
                <a:ext cx="755703" cy="75570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769E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7558698" y="3313383"/>
              <a:ext cx="464344" cy="450850"/>
              <a:chOff x="8216107" y="4449763"/>
              <a:chExt cx="464344" cy="450850"/>
            </a:xfrm>
            <a:grpFill/>
          </p:grpSpPr>
          <p:sp>
            <p:nvSpPr>
              <p:cNvPr id="38" name="AutoShape 16"/>
              <p:cNvSpPr>
                <a:spLocks/>
              </p:cNvSpPr>
              <p:nvPr/>
            </p:nvSpPr>
            <p:spPr bwMode="auto">
              <a:xfrm>
                <a:off x="8448675" y="4696619"/>
                <a:ext cx="57944" cy="587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AutoShape 17"/>
              <p:cNvSpPr>
                <a:spLocks/>
              </p:cNvSpPr>
              <p:nvPr/>
            </p:nvSpPr>
            <p:spPr bwMode="auto">
              <a:xfrm>
                <a:off x="8216107" y="4449763"/>
                <a:ext cx="464344" cy="450850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3424905" y="3267749"/>
            <a:ext cx="2503251" cy="880612"/>
            <a:chOff x="3916219" y="2226806"/>
            <a:chExt cx="2373746" cy="835054"/>
          </a:xfrm>
          <a:solidFill>
            <a:srgbClr val="FCCB43"/>
          </a:solidFill>
        </p:grpSpPr>
        <p:grpSp>
          <p:nvGrpSpPr>
            <p:cNvPr id="43" name="Group 42"/>
            <p:cNvGrpSpPr/>
            <p:nvPr/>
          </p:nvGrpSpPr>
          <p:grpSpPr>
            <a:xfrm>
              <a:off x="3916219" y="2226806"/>
              <a:ext cx="2373746" cy="835054"/>
              <a:chOff x="3916219" y="2226806"/>
              <a:chExt cx="2373746" cy="835054"/>
            </a:xfrm>
            <a:grpFill/>
          </p:grpSpPr>
          <p:sp>
            <p:nvSpPr>
              <p:cNvPr id="48" name="Rectangle 47"/>
              <p:cNvSpPr/>
              <p:nvPr/>
            </p:nvSpPr>
            <p:spPr>
              <a:xfrm>
                <a:off x="3916219" y="2971802"/>
                <a:ext cx="1958109" cy="9005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5454911" y="2226806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50" name="Rounded Rectangle 49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FCCB4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44" name="Group 43"/>
            <p:cNvGrpSpPr/>
            <p:nvPr/>
          </p:nvGrpSpPr>
          <p:grpSpPr>
            <a:xfrm>
              <a:off x="5600590" y="2390851"/>
              <a:ext cx="464344" cy="464344"/>
              <a:chOff x="7287419" y="2577307"/>
              <a:chExt cx="464344" cy="464344"/>
            </a:xfrm>
            <a:grpFill/>
          </p:grpSpPr>
          <p:sp>
            <p:nvSpPr>
              <p:cNvPr id="45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1359965" y="4050237"/>
            <a:ext cx="2482843" cy="880612"/>
            <a:chOff x="1958109" y="3051150"/>
            <a:chExt cx="2354394" cy="835054"/>
          </a:xfrm>
          <a:solidFill>
            <a:srgbClr val="91E3DE"/>
          </a:solidFill>
        </p:grpSpPr>
        <p:sp>
          <p:nvSpPr>
            <p:cNvPr id="53" name="Rectangle 52"/>
            <p:cNvSpPr/>
            <p:nvPr/>
          </p:nvSpPr>
          <p:spPr>
            <a:xfrm>
              <a:off x="1958109" y="3054140"/>
              <a:ext cx="1958109" cy="90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477449" y="3051150"/>
              <a:ext cx="835054" cy="835054"/>
              <a:chOff x="3477911" y="3020292"/>
              <a:chExt cx="835054" cy="835054"/>
            </a:xfrm>
            <a:grpFill/>
          </p:grpSpPr>
          <p:grpSp>
            <p:nvGrpSpPr>
              <p:cNvPr id="55" name="Group 54"/>
              <p:cNvGrpSpPr/>
              <p:nvPr/>
            </p:nvGrpSpPr>
            <p:grpSpPr>
              <a:xfrm>
                <a:off x="3477911" y="3020292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57" name="Rounded Rectangle 56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Rounded Rectangle 57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91E3D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6" name="AutoShape 59"/>
              <p:cNvSpPr>
                <a:spLocks/>
              </p:cNvSpPr>
              <p:nvPr/>
            </p:nvSpPr>
            <p:spPr bwMode="auto">
              <a:xfrm>
                <a:off x="3596364" y="3165971"/>
                <a:ext cx="465138" cy="464344"/>
              </a:xfrm>
              <a:custGeom>
                <a:avLst/>
                <a:gdLst>
                  <a:gd name="T0" fmla="+- 0 10794 23"/>
                  <a:gd name="T1" fmla="*/ T0 w 21543"/>
                  <a:gd name="T2" fmla="*/ 10800 h 21600"/>
                  <a:gd name="T3" fmla="+- 0 10794 23"/>
                  <a:gd name="T4" fmla="*/ T3 w 21543"/>
                  <a:gd name="T5" fmla="*/ 10800 h 21600"/>
                  <a:gd name="T6" fmla="+- 0 10794 23"/>
                  <a:gd name="T7" fmla="*/ T6 w 21543"/>
                  <a:gd name="T8" fmla="*/ 10800 h 21600"/>
                  <a:gd name="T9" fmla="+- 0 10794 23"/>
                  <a:gd name="T10" fmla="*/ T9 w 21543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43" h="21600">
                    <a:moveTo>
                      <a:pt x="16976" y="19986"/>
                    </a:moveTo>
                    <a:lnTo>
                      <a:pt x="11226" y="17680"/>
                    </a:lnTo>
                    <a:cubicBezTo>
                      <a:pt x="11088" y="17626"/>
                      <a:pt x="10946" y="17608"/>
                      <a:pt x="10806" y="17600"/>
                    </a:cubicBezTo>
                    <a:lnTo>
                      <a:pt x="19660" y="3837"/>
                    </a:lnTo>
                    <a:cubicBezTo>
                      <a:pt x="19660" y="3837"/>
                      <a:pt x="16976" y="19986"/>
                      <a:pt x="16976" y="19986"/>
                    </a:cubicBezTo>
                    <a:close/>
                    <a:moveTo>
                      <a:pt x="6859" y="16244"/>
                    </a:moveTo>
                    <a:cubicBezTo>
                      <a:pt x="6858" y="16242"/>
                      <a:pt x="6855" y="16240"/>
                      <a:pt x="6854" y="16238"/>
                    </a:cubicBezTo>
                    <a:lnTo>
                      <a:pt x="19606" y="2552"/>
                    </a:lnTo>
                    <a:lnTo>
                      <a:pt x="8735" y="19536"/>
                    </a:lnTo>
                    <a:cubicBezTo>
                      <a:pt x="8735" y="19536"/>
                      <a:pt x="6859" y="16244"/>
                      <a:pt x="6859" y="16244"/>
                    </a:cubicBezTo>
                    <a:close/>
                    <a:moveTo>
                      <a:pt x="2111" y="14024"/>
                    </a:moveTo>
                    <a:lnTo>
                      <a:pt x="17712" y="3595"/>
                    </a:lnTo>
                    <a:lnTo>
                      <a:pt x="6369" y="15770"/>
                    </a:lnTo>
                    <a:cubicBezTo>
                      <a:pt x="6309" y="15734"/>
                      <a:pt x="6256" y="15687"/>
                      <a:pt x="6190" y="15660"/>
                    </a:cubicBezTo>
                    <a:cubicBezTo>
                      <a:pt x="6190" y="15660"/>
                      <a:pt x="2111" y="14024"/>
                      <a:pt x="2111" y="14024"/>
                    </a:cubicBezTo>
                    <a:close/>
                    <a:moveTo>
                      <a:pt x="21234" y="108"/>
                    </a:moveTo>
                    <a:cubicBezTo>
                      <a:pt x="21123" y="35"/>
                      <a:pt x="20996" y="0"/>
                      <a:pt x="20868" y="0"/>
                    </a:cubicBezTo>
                    <a:cubicBezTo>
                      <a:pt x="20738" y="0"/>
                      <a:pt x="20608" y="36"/>
                      <a:pt x="20495" y="113"/>
                    </a:cubicBezTo>
                    <a:lnTo>
                      <a:pt x="299" y="13613"/>
                    </a:lnTo>
                    <a:cubicBezTo>
                      <a:pt x="91" y="13751"/>
                      <a:pt x="-23" y="13995"/>
                      <a:pt x="3" y="14244"/>
                    </a:cubicBezTo>
                    <a:cubicBezTo>
                      <a:pt x="28" y="14494"/>
                      <a:pt x="190" y="14708"/>
                      <a:pt x="422" y="14801"/>
                    </a:cubicBezTo>
                    <a:lnTo>
                      <a:pt x="5689" y="16914"/>
                    </a:lnTo>
                    <a:lnTo>
                      <a:pt x="8166" y="21259"/>
                    </a:lnTo>
                    <a:cubicBezTo>
                      <a:pt x="8284" y="21468"/>
                      <a:pt x="8505" y="21597"/>
                      <a:pt x="8743" y="21599"/>
                    </a:cubicBezTo>
                    <a:lnTo>
                      <a:pt x="8751" y="21599"/>
                    </a:lnTo>
                    <a:cubicBezTo>
                      <a:pt x="8987" y="21599"/>
                      <a:pt x="9206" y="21474"/>
                      <a:pt x="9328" y="21271"/>
                    </a:cubicBezTo>
                    <a:lnTo>
                      <a:pt x="10726" y="18934"/>
                    </a:lnTo>
                    <a:lnTo>
                      <a:pt x="17253" y="21551"/>
                    </a:lnTo>
                    <a:cubicBezTo>
                      <a:pt x="17332" y="21584"/>
                      <a:pt x="17418" y="21599"/>
                      <a:pt x="17502" y="21599"/>
                    </a:cubicBezTo>
                    <a:cubicBezTo>
                      <a:pt x="17617" y="21599"/>
                      <a:pt x="17731" y="21571"/>
                      <a:pt x="17832" y="21512"/>
                    </a:cubicBezTo>
                    <a:cubicBezTo>
                      <a:pt x="18010" y="21412"/>
                      <a:pt x="18133" y="21238"/>
                      <a:pt x="18167" y="21035"/>
                    </a:cubicBezTo>
                    <a:lnTo>
                      <a:pt x="21533" y="785"/>
                    </a:lnTo>
                    <a:cubicBezTo>
                      <a:pt x="21576" y="520"/>
                      <a:pt x="21459" y="254"/>
                      <a:pt x="21234" y="10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0" y="3269633"/>
            <a:ext cx="1762083" cy="880612"/>
            <a:chOff x="668501" y="2226806"/>
            <a:chExt cx="1670922" cy="835054"/>
          </a:xfrm>
          <a:solidFill>
            <a:srgbClr val="FD6753"/>
          </a:solidFill>
        </p:grpSpPr>
        <p:sp>
          <p:nvSpPr>
            <p:cNvPr id="60" name="Rectangle 59"/>
            <p:cNvSpPr/>
            <p:nvPr/>
          </p:nvSpPr>
          <p:spPr>
            <a:xfrm>
              <a:off x="668501" y="2970016"/>
              <a:ext cx="1289608" cy="90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1504369" y="2226806"/>
              <a:ext cx="835054" cy="835054"/>
              <a:chOff x="1504369" y="2226806"/>
              <a:chExt cx="835054" cy="835054"/>
            </a:xfrm>
            <a:grpFill/>
          </p:grpSpPr>
          <p:grpSp>
            <p:nvGrpSpPr>
              <p:cNvPr id="62" name="Group 61"/>
              <p:cNvGrpSpPr/>
              <p:nvPr/>
            </p:nvGrpSpPr>
            <p:grpSpPr>
              <a:xfrm>
                <a:off x="1504369" y="2226806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67" name="Rounded Rectangle 66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Rounded Rectangle 67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rgbClr val="FD543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30000"/>
                    </a:lnSpc>
                  </a:pPr>
                  <a:endParaRPr lang="en-GB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1649651" y="2405536"/>
                <a:ext cx="465138" cy="391319"/>
                <a:chOff x="5368132" y="2625725"/>
                <a:chExt cx="465138" cy="391319"/>
              </a:xfrm>
              <a:grpFill/>
            </p:grpSpPr>
            <p:sp>
              <p:nvSpPr>
                <p:cNvPr id="64" name="AutoShape 120"/>
                <p:cNvSpPr>
                  <a:spLocks/>
                </p:cNvSpPr>
                <p:nvPr/>
              </p:nvSpPr>
              <p:spPr bwMode="auto">
                <a:xfrm>
                  <a:off x="5484813" y="2727325"/>
                  <a:ext cx="231775" cy="23177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48" y="16070"/>
                      </a:moveTo>
                      <a:cubicBezTo>
                        <a:pt x="14037" y="19468"/>
                        <a:pt x="8925" y="19859"/>
                        <a:pt x="5529" y="16948"/>
                      </a:cubicBezTo>
                      <a:cubicBezTo>
                        <a:pt x="2130" y="14038"/>
                        <a:pt x="1740" y="8924"/>
                        <a:pt x="4651" y="5527"/>
                      </a:cubicBezTo>
                      <a:cubicBezTo>
                        <a:pt x="7559" y="2131"/>
                        <a:pt x="12674" y="1740"/>
                        <a:pt x="16070" y="4650"/>
                      </a:cubicBezTo>
                      <a:cubicBezTo>
                        <a:pt x="19466" y="7560"/>
                        <a:pt x="19859" y="12673"/>
                        <a:pt x="16948" y="16070"/>
                      </a:cubicBezTo>
                      <a:moveTo>
                        <a:pt x="10800" y="0"/>
                      </a:moveTo>
                      <a:cubicBezTo>
                        <a:pt x="4833" y="0"/>
                        <a:pt x="0" y="4834"/>
                        <a:pt x="0" y="10800"/>
                      </a:cubicBezTo>
                      <a:cubicBezTo>
                        <a:pt x="0" y="16765"/>
                        <a:pt x="4833" y="21599"/>
                        <a:pt x="10800" y="21599"/>
                      </a:cubicBezTo>
                      <a:cubicBezTo>
                        <a:pt x="16764" y="21599"/>
                        <a:pt x="21600" y="16765"/>
                        <a:pt x="21600" y="10800"/>
                      </a:cubicBezTo>
                      <a:cubicBezTo>
                        <a:pt x="21600" y="483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AutoShape 121"/>
                <p:cNvSpPr>
                  <a:spLocks/>
                </p:cNvSpPr>
                <p:nvPr/>
              </p:nvSpPr>
              <p:spPr bwMode="auto">
                <a:xfrm>
                  <a:off x="5542757" y="2785269"/>
                  <a:ext cx="65088" cy="6508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200" y="0"/>
                      </a:moveTo>
                      <a:cubicBezTo>
                        <a:pt x="8596" y="0"/>
                        <a:pt x="0" y="8596"/>
                        <a:pt x="0" y="19195"/>
                      </a:cubicBezTo>
                      <a:lnTo>
                        <a:pt x="0" y="19199"/>
                      </a:lnTo>
                      <a:cubicBezTo>
                        <a:pt x="0" y="20524"/>
                        <a:pt x="1068" y="21599"/>
                        <a:pt x="2400" y="21599"/>
                      </a:cubicBezTo>
                      <a:cubicBezTo>
                        <a:pt x="3721" y="21599"/>
                        <a:pt x="4800" y="20524"/>
                        <a:pt x="4800" y="19199"/>
                      </a:cubicBezTo>
                      <a:lnTo>
                        <a:pt x="4800" y="19195"/>
                      </a:lnTo>
                      <a:cubicBezTo>
                        <a:pt x="4800" y="11247"/>
                        <a:pt x="11240" y="4799"/>
                        <a:pt x="19200" y="4799"/>
                      </a:cubicBezTo>
                      <a:cubicBezTo>
                        <a:pt x="20521" y="4799"/>
                        <a:pt x="21600" y="3724"/>
                        <a:pt x="21600" y="2399"/>
                      </a:cubicBezTo>
                      <a:cubicBezTo>
                        <a:pt x="21600" y="1075"/>
                        <a:pt x="20521" y="0"/>
                        <a:pt x="192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AutoShape 122"/>
                <p:cNvSpPr>
                  <a:spLocks/>
                </p:cNvSpPr>
                <p:nvPr/>
              </p:nvSpPr>
              <p:spPr bwMode="auto">
                <a:xfrm>
                  <a:off x="5368132" y="2625725"/>
                  <a:ext cx="465138" cy="39131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9199"/>
                      </a:moveTo>
                      <a:cubicBezTo>
                        <a:pt x="20249" y="19642"/>
                        <a:pt x="19948" y="19999"/>
                        <a:pt x="19575" y="19999"/>
                      </a:cubicBezTo>
                      <a:lnTo>
                        <a:pt x="2024" y="19999"/>
                      </a:lnTo>
                      <a:cubicBezTo>
                        <a:pt x="1651" y="19999"/>
                        <a:pt x="1349" y="19642"/>
                        <a:pt x="1349" y="19199"/>
                      </a:cubicBezTo>
                      <a:lnTo>
                        <a:pt x="1349" y="7200"/>
                      </a:lnTo>
                      <a:cubicBezTo>
                        <a:pt x="1349" y="6809"/>
                        <a:pt x="1588" y="6475"/>
                        <a:pt x="1914" y="6411"/>
                      </a:cubicBezTo>
                      <a:lnTo>
                        <a:pt x="5588" y="5684"/>
                      </a:lnTo>
                      <a:lnTo>
                        <a:pt x="6797" y="2103"/>
                      </a:lnTo>
                      <a:cubicBezTo>
                        <a:pt x="6900" y="1799"/>
                        <a:pt x="7148" y="1600"/>
                        <a:pt x="7424" y="1600"/>
                      </a:cubicBezTo>
                      <a:lnTo>
                        <a:pt x="14174" y="1600"/>
                      </a:lnTo>
                      <a:cubicBezTo>
                        <a:pt x="14450" y="1600"/>
                        <a:pt x="14698" y="1799"/>
                        <a:pt x="14801" y="2103"/>
                      </a:cubicBezTo>
                      <a:lnTo>
                        <a:pt x="16010" y="5684"/>
                      </a:lnTo>
                      <a:lnTo>
                        <a:pt x="19685" y="6411"/>
                      </a:lnTo>
                      <a:cubicBezTo>
                        <a:pt x="20011" y="6475"/>
                        <a:pt x="20249" y="6809"/>
                        <a:pt x="20249" y="7200"/>
                      </a:cubicBezTo>
                      <a:cubicBezTo>
                        <a:pt x="20249" y="7200"/>
                        <a:pt x="20249" y="19199"/>
                        <a:pt x="20249" y="19199"/>
                      </a:cubicBezTo>
                      <a:close/>
                      <a:moveTo>
                        <a:pt x="19907" y="4832"/>
                      </a:moveTo>
                      <a:lnTo>
                        <a:pt x="16981" y="4254"/>
                      </a:lnTo>
                      <a:lnTo>
                        <a:pt x="16054" y="1507"/>
                      </a:lnTo>
                      <a:cubicBezTo>
                        <a:pt x="15745" y="591"/>
                        <a:pt x="15006" y="0"/>
                        <a:pt x="14174" y="0"/>
                      </a:cubicBezTo>
                      <a:lnTo>
                        <a:pt x="7424" y="0"/>
                      </a:lnTo>
                      <a:cubicBezTo>
                        <a:pt x="6593" y="0"/>
                        <a:pt x="5854" y="591"/>
                        <a:pt x="5543" y="1509"/>
                      </a:cubicBezTo>
                      <a:lnTo>
                        <a:pt x="4618" y="4254"/>
                      </a:lnTo>
                      <a:lnTo>
                        <a:pt x="1692" y="4832"/>
                      </a:lnTo>
                      <a:cubicBezTo>
                        <a:pt x="711" y="5025"/>
                        <a:pt x="0" y="6020"/>
                        <a:pt x="0" y="7200"/>
                      </a:cubicBezTo>
                      <a:lnTo>
                        <a:pt x="0" y="19199"/>
                      </a:lnTo>
                      <a:cubicBezTo>
                        <a:pt x="0" y="20523"/>
                        <a:pt x="908" y="21600"/>
                        <a:pt x="2024" y="21600"/>
                      </a:cubicBezTo>
                      <a:lnTo>
                        <a:pt x="19575" y="21600"/>
                      </a:lnTo>
                      <a:cubicBezTo>
                        <a:pt x="20691" y="21600"/>
                        <a:pt x="21600" y="20523"/>
                        <a:pt x="21600" y="19199"/>
                      </a:cubicBezTo>
                      <a:lnTo>
                        <a:pt x="21600" y="7200"/>
                      </a:lnTo>
                      <a:cubicBezTo>
                        <a:pt x="21600" y="6020"/>
                        <a:pt x="20888" y="5025"/>
                        <a:pt x="19907" y="483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algn="ctr" defTabSz="241082" hangingPunct="0">
                    <a:lnSpc>
                      <a:spcPct val="130000"/>
                    </a:lnSpc>
                  </a:pPr>
                  <a:endParaRPr lang="en-US" sz="1582">
                    <a:solidFill>
                      <a:schemeClr val="tx1">
                        <a:lumMod val="50000"/>
                        <a:lumOff val="50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69" name="Group 68"/>
          <p:cNvGrpSpPr/>
          <p:nvPr/>
        </p:nvGrpSpPr>
        <p:grpSpPr>
          <a:xfrm>
            <a:off x="322292" y="4253109"/>
            <a:ext cx="2502209" cy="1966704"/>
            <a:chOff x="670441" y="3130834"/>
            <a:chExt cx="2372758" cy="1864957"/>
          </a:xfrm>
        </p:grpSpPr>
        <p:sp>
          <p:nvSpPr>
            <p:cNvPr id="70" name="TextBox 69"/>
            <p:cNvSpPr txBox="1"/>
            <p:nvPr/>
          </p:nvSpPr>
          <p:spPr>
            <a:xfrm>
              <a:off x="1225866" y="3130834"/>
              <a:ext cx="746659" cy="446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10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2010</a:t>
              </a:r>
              <a:endParaRPr lang="en-GB" sz="210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670441" y="3929017"/>
              <a:ext cx="2372758" cy="1066774"/>
              <a:chOff x="670441" y="3818177"/>
              <a:chExt cx="2372758" cy="1066774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701276" y="3818177"/>
                <a:ext cx="1488454" cy="395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670441" y="4167355"/>
                <a:ext cx="2372758" cy="717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7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4193348" y="4217504"/>
            <a:ext cx="2502209" cy="2000337"/>
            <a:chOff x="4644907" y="3141206"/>
            <a:chExt cx="2372758" cy="1896850"/>
          </a:xfrm>
        </p:grpSpPr>
        <p:sp>
          <p:nvSpPr>
            <p:cNvPr id="75" name="TextBox 74"/>
            <p:cNvSpPr txBox="1"/>
            <p:nvPr/>
          </p:nvSpPr>
          <p:spPr>
            <a:xfrm>
              <a:off x="5465114" y="3141206"/>
              <a:ext cx="746659" cy="446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10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210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4644907" y="3971282"/>
              <a:ext cx="2372758" cy="1066774"/>
              <a:chOff x="670441" y="3863499"/>
              <a:chExt cx="2372758" cy="1066774"/>
            </a:xfrm>
          </p:grpSpPr>
          <p:sp>
            <p:nvSpPr>
              <p:cNvPr id="77" name="TextBox 76"/>
              <p:cNvSpPr txBox="1"/>
              <p:nvPr/>
            </p:nvSpPr>
            <p:spPr>
              <a:xfrm>
                <a:off x="718178" y="3863499"/>
                <a:ext cx="1488454" cy="395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670441" y="4212677"/>
                <a:ext cx="2372758" cy="717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7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9" name="Group 78"/>
          <p:cNvGrpSpPr/>
          <p:nvPr/>
        </p:nvGrpSpPr>
        <p:grpSpPr>
          <a:xfrm>
            <a:off x="2143709" y="2016179"/>
            <a:ext cx="2505764" cy="1876854"/>
            <a:chOff x="2702606" y="1461369"/>
            <a:chExt cx="2376129" cy="1779755"/>
          </a:xfrm>
        </p:grpSpPr>
        <p:sp>
          <p:nvSpPr>
            <p:cNvPr id="80" name="TextBox 79"/>
            <p:cNvSpPr txBox="1"/>
            <p:nvPr/>
          </p:nvSpPr>
          <p:spPr>
            <a:xfrm>
              <a:off x="3569190" y="2795074"/>
              <a:ext cx="732493" cy="446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10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2011</a:t>
              </a:r>
              <a:endParaRPr lang="en-GB" sz="210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2702606" y="1461369"/>
              <a:ext cx="2376129" cy="1066774"/>
              <a:chOff x="667070" y="3432057"/>
              <a:chExt cx="2376129" cy="1066774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667070" y="3432057"/>
                <a:ext cx="1488454" cy="395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670441" y="3781235"/>
                <a:ext cx="2372758" cy="717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7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6259841" y="2034956"/>
            <a:ext cx="2502209" cy="1860145"/>
            <a:chOff x="6628152" y="1478474"/>
            <a:chExt cx="2372758" cy="1763911"/>
          </a:xfrm>
        </p:grpSpPr>
        <p:sp>
          <p:nvSpPr>
            <p:cNvPr id="85" name="TextBox 84"/>
            <p:cNvSpPr txBox="1"/>
            <p:nvPr/>
          </p:nvSpPr>
          <p:spPr>
            <a:xfrm>
              <a:off x="7492208" y="2796335"/>
              <a:ext cx="746659" cy="446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10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210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6628152" y="1478474"/>
              <a:ext cx="2372758" cy="1066768"/>
              <a:chOff x="670441" y="3432063"/>
              <a:chExt cx="2372758" cy="1066768"/>
            </a:xfrm>
          </p:grpSpPr>
          <p:sp>
            <p:nvSpPr>
              <p:cNvPr id="87" name="TextBox 86"/>
              <p:cNvSpPr txBox="1"/>
              <p:nvPr/>
            </p:nvSpPr>
            <p:spPr>
              <a:xfrm>
                <a:off x="691735" y="3432063"/>
                <a:ext cx="1488454" cy="395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670441" y="3781235"/>
                <a:ext cx="2372758" cy="717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7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10045267" y="1993756"/>
            <a:ext cx="2444548" cy="1939137"/>
            <a:chOff x="10100461" y="1480283"/>
            <a:chExt cx="2318080" cy="1838816"/>
          </a:xfrm>
        </p:grpSpPr>
        <p:sp>
          <p:nvSpPr>
            <p:cNvPr id="90" name="TextBox 89"/>
            <p:cNvSpPr txBox="1"/>
            <p:nvPr/>
          </p:nvSpPr>
          <p:spPr>
            <a:xfrm>
              <a:off x="11133475" y="2873049"/>
              <a:ext cx="746659" cy="446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10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210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10100461" y="1480283"/>
              <a:ext cx="2318080" cy="1066774"/>
              <a:chOff x="1176907" y="3432057"/>
              <a:chExt cx="2318080" cy="1066774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1189012" y="3432057"/>
                <a:ext cx="1488454" cy="395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176907" y="3781235"/>
                <a:ext cx="2318080" cy="717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7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8368614" y="4249535"/>
            <a:ext cx="2502209" cy="1968306"/>
            <a:chOff x="8569744" y="3128912"/>
            <a:chExt cx="2372758" cy="1866476"/>
          </a:xfrm>
        </p:grpSpPr>
        <p:grpSp>
          <p:nvGrpSpPr>
            <p:cNvPr id="95" name="Group 94"/>
            <p:cNvGrpSpPr/>
            <p:nvPr/>
          </p:nvGrpSpPr>
          <p:grpSpPr>
            <a:xfrm>
              <a:off x="8569744" y="3935382"/>
              <a:ext cx="2372758" cy="1060006"/>
              <a:chOff x="670441" y="3830910"/>
              <a:chExt cx="2372758" cy="1060006"/>
            </a:xfrm>
          </p:grpSpPr>
          <p:sp>
            <p:nvSpPr>
              <p:cNvPr id="97" name="TextBox 96"/>
              <p:cNvSpPr txBox="1"/>
              <p:nvPr/>
            </p:nvSpPr>
            <p:spPr>
              <a:xfrm>
                <a:off x="721307" y="3830910"/>
                <a:ext cx="1488454" cy="395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670441" y="4173320"/>
                <a:ext cx="2372758" cy="717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7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9316107" y="3128912"/>
              <a:ext cx="746659" cy="446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2109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2109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9" name="矩形 98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FD67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83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7540161" y="2996911"/>
            <a:ext cx="2219437" cy="2558789"/>
            <a:chOff x="7255304" y="2715149"/>
            <a:chExt cx="2315077" cy="2669052"/>
          </a:xfrm>
        </p:grpSpPr>
        <p:grpSp>
          <p:nvGrpSpPr>
            <p:cNvPr id="52" name="Group 51"/>
            <p:cNvGrpSpPr/>
            <p:nvPr/>
          </p:nvGrpSpPr>
          <p:grpSpPr>
            <a:xfrm flipV="1">
              <a:off x="7255304" y="2715149"/>
              <a:ext cx="2315077" cy="2669052"/>
              <a:chOff x="1923786" y="2403728"/>
              <a:chExt cx="2315077" cy="2669052"/>
            </a:xfrm>
          </p:grpSpPr>
          <p:sp>
            <p:nvSpPr>
              <p:cNvPr id="65" name="Flowchart: Decision 64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lowchart: Decision 65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769EBF"/>
              </a:solidFill>
              <a:ln>
                <a:noFill/>
              </a:ln>
              <a:effectLst>
                <a:outerShdw blurRad="190500" dist="101600" dir="16200000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8103821" y="3563137"/>
              <a:ext cx="618042" cy="619099"/>
              <a:chOff x="9145588" y="4435475"/>
              <a:chExt cx="464344" cy="465138"/>
            </a:xfrm>
            <a:solidFill>
              <a:schemeClr val="accent5"/>
            </a:solidFill>
          </p:grpSpPr>
          <p:sp>
            <p:nvSpPr>
              <p:cNvPr id="56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3096389" y="2991469"/>
            <a:ext cx="2219437" cy="2558789"/>
            <a:chOff x="2625150" y="2715149"/>
            <a:chExt cx="2315077" cy="2669052"/>
          </a:xfrm>
        </p:grpSpPr>
        <p:grpSp>
          <p:nvGrpSpPr>
            <p:cNvPr id="68" name="Group 67"/>
            <p:cNvGrpSpPr/>
            <p:nvPr/>
          </p:nvGrpSpPr>
          <p:grpSpPr>
            <a:xfrm flipV="1">
              <a:off x="2625150" y="2715149"/>
              <a:ext cx="2315077" cy="2669052"/>
              <a:chOff x="1923786" y="2403728"/>
              <a:chExt cx="2315077" cy="2669052"/>
            </a:xfrm>
          </p:grpSpPr>
          <p:sp>
            <p:nvSpPr>
              <p:cNvPr id="72" name="Flowchart: Decision 71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lowchart: Decision 72"/>
              <p:cNvSpPr/>
              <p:nvPr/>
            </p:nvSpPr>
            <p:spPr>
              <a:xfrm>
                <a:off x="1923786" y="2757702"/>
                <a:ext cx="2315077" cy="2315078"/>
              </a:xfrm>
              <a:prstGeom prst="flowChartDecision">
                <a:avLst/>
              </a:prstGeom>
              <a:solidFill>
                <a:srgbClr val="91E3DE"/>
              </a:solidFill>
              <a:ln>
                <a:noFill/>
              </a:ln>
              <a:effectLst>
                <a:outerShdw blurRad="190500" dist="127000" dir="16200000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3549099" y="3562079"/>
              <a:ext cx="467178" cy="619099"/>
              <a:chOff x="3582988" y="3510757"/>
              <a:chExt cx="319088" cy="465138"/>
            </a:xfrm>
            <a:solidFill>
              <a:schemeClr val="accent2"/>
            </a:solidFill>
          </p:grpSpPr>
          <p:sp>
            <p:nvSpPr>
              <p:cNvPr id="70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4" name="Group 73"/>
          <p:cNvGrpSpPr/>
          <p:nvPr/>
        </p:nvGrpSpPr>
        <p:grpSpPr>
          <a:xfrm>
            <a:off x="877032" y="2621535"/>
            <a:ext cx="2219437" cy="2558789"/>
            <a:chOff x="310073" y="2361174"/>
            <a:chExt cx="2315077" cy="2669052"/>
          </a:xfrm>
        </p:grpSpPr>
        <p:grpSp>
          <p:nvGrpSpPr>
            <p:cNvPr id="75" name="Group 74"/>
            <p:cNvGrpSpPr/>
            <p:nvPr/>
          </p:nvGrpSpPr>
          <p:grpSpPr>
            <a:xfrm>
              <a:off x="310073" y="2361174"/>
              <a:ext cx="2315077" cy="2669052"/>
              <a:chOff x="1923786" y="2403728"/>
              <a:chExt cx="2315077" cy="2669052"/>
            </a:xfrm>
          </p:grpSpPr>
          <p:sp>
            <p:nvSpPr>
              <p:cNvPr id="79" name="Flowchart: Decision 78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Flowchart: Decision 79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FD6753"/>
              </a:solidFill>
              <a:ln>
                <a:noFill/>
              </a:ln>
              <a:effectLst>
                <a:outerShdw blurRad="190500" dist="1016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1234022" y="3562078"/>
              <a:ext cx="463795" cy="619099"/>
              <a:chOff x="2639219" y="3510757"/>
              <a:chExt cx="348456" cy="465138"/>
            </a:xfrm>
            <a:solidFill>
              <a:schemeClr val="accent1"/>
            </a:solidFill>
          </p:grpSpPr>
          <p:sp>
            <p:nvSpPr>
              <p:cNvPr id="77" name="AutoShape 115"/>
              <p:cNvSpPr>
                <a:spLocks/>
              </p:cNvSpPr>
              <p:nvPr/>
            </p:nvSpPr>
            <p:spPr bwMode="auto">
              <a:xfrm>
                <a:off x="2639219" y="3510757"/>
                <a:ext cx="348456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1" name="Group 80"/>
          <p:cNvGrpSpPr/>
          <p:nvPr/>
        </p:nvGrpSpPr>
        <p:grpSpPr>
          <a:xfrm>
            <a:off x="5320725" y="2618182"/>
            <a:ext cx="2219437" cy="2558789"/>
            <a:chOff x="4940227" y="2361174"/>
            <a:chExt cx="2315077" cy="2669052"/>
          </a:xfrm>
        </p:grpSpPr>
        <p:grpSp>
          <p:nvGrpSpPr>
            <p:cNvPr id="82" name="Group 81"/>
            <p:cNvGrpSpPr/>
            <p:nvPr/>
          </p:nvGrpSpPr>
          <p:grpSpPr>
            <a:xfrm>
              <a:off x="4940227" y="2361174"/>
              <a:ext cx="2315077" cy="2669052"/>
              <a:chOff x="1923786" y="2403728"/>
              <a:chExt cx="2315077" cy="2669052"/>
            </a:xfrm>
          </p:grpSpPr>
          <p:sp>
            <p:nvSpPr>
              <p:cNvPr id="87" name="Flowchart: Decision 86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lowchart: Decision 87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FCCB43"/>
              </a:solidFill>
              <a:ln>
                <a:noFill/>
              </a:ln>
              <a:effectLst>
                <a:outerShdw blurRad="190500" dist="1016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5788744" y="3563137"/>
              <a:ext cx="618042" cy="618042"/>
              <a:chOff x="4439444" y="2582069"/>
              <a:chExt cx="464344" cy="464344"/>
            </a:xfrm>
            <a:solidFill>
              <a:schemeClr val="accent4"/>
            </a:solidFill>
          </p:grpSpPr>
          <p:sp>
            <p:nvSpPr>
              <p:cNvPr id="84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567938" y="1539257"/>
            <a:ext cx="2869950" cy="1130033"/>
            <a:chOff x="3816825" y="5468753"/>
            <a:chExt cx="2242158" cy="1071571"/>
          </a:xfrm>
        </p:grpSpPr>
        <p:sp>
          <p:nvSpPr>
            <p:cNvPr id="90" name="TextBox 89"/>
            <p:cNvSpPr txBox="1"/>
            <p:nvPr/>
          </p:nvSpPr>
          <p:spPr>
            <a:xfrm>
              <a:off x="3829560" y="5468753"/>
              <a:ext cx="122630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816825" y="5822728"/>
              <a:ext cx="224215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3373616" y="5679901"/>
            <a:ext cx="2803822" cy="1130033"/>
            <a:chOff x="3816825" y="5468753"/>
            <a:chExt cx="2242158" cy="1071571"/>
          </a:xfrm>
        </p:grpSpPr>
        <p:sp>
          <p:nvSpPr>
            <p:cNvPr id="93" name="TextBox 92"/>
            <p:cNvSpPr txBox="1"/>
            <p:nvPr/>
          </p:nvSpPr>
          <p:spPr>
            <a:xfrm>
              <a:off x="3835162" y="5468753"/>
              <a:ext cx="125522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816825" y="5822728"/>
              <a:ext cx="224215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7816881" y="5679901"/>
            <a:ext cx="2803822" cy="1130033"/>
            <a:chOff x="3816825" y="5468753"/>
            <a:chExt cx="2242158" cy="1071571"/>
          </a:xfrm>
        </p:grpSpPr>
        <p:sp>
          <p:nvSpPr>
            <p:cNvPr id="96" name="TextBox 95"/>
            <p:cNvSpPr txBox="1"/>
            <p:nvPr/>
          </p:nvSpPr>
          <p:spPr>
            <a:xfrm>
              <a:off x="3816825" y="5468753"/>
              <a:ext cx="125522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816825" y="5822728"/>
              <a:ext cx="224215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4715451" y="1539257"/>
            <a:ext cx="2869950" cy="1130033"/>
            <a:chOff x="3816825" y="5468753"/>
            <a:chExt cx="2242158" cy="1071571"/>
          </a:xfrm>
        </p:grpSpPr>
        <p:sp>
          <p:nvSpPr>
            <p:cNvPr id="99" name="TextBox 98"/>
            <p:cNvSpPr txBox="1"/>
            <p:nvPr/>
          </p:nvSpPr>
          <p:spPr>
            <a:xfrm>
              <a:off x="3845358" y="5468753"/>
              <a:ext cx="122630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816825" y="5822728"/>
              <a:ext cx="224215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9759596" y="2611555"/>
            <a:ext cx="2219437" cy="2558789"/>
            <a:chOff x="9565736" y="2354890"/>
            <a:chExt cx="2315077" cy="2669052"/>
          </a:xfrm>
        </p:grpSpPr>
        <p:grpSp>
          <p:nvGrpSpPr>
            <p:cNvPr id="102" name="Group 101"/>
            <p:cNvGrpSpPr/>
            <p:nvPr/>
          </p:nvGrpSpPr>
          <p:grpSpPr>
            <a:xfrm>
              <a:off x="9565736" y="2354890"/>
              <a:ext cx="2315077" cy="2669052"/>
              <a:chOff x="1923786" y="2403728"/>
              <a:chExt cx="2315077" cy="2669052"/>
            </a:xfrm>
          </p:grpSpPr>
          <p:sp>
            <p:nvSpPr>
              <p:cNvPr id="107" name="Flowchart: Decision 106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Flowchart: Decision 107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190500" dist="1016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30000"/>
                  </a:lnSpc>
                </a:pPr>
                <a:endParaRPr lang="en-GB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10463950" y="3529523"/>
              <a:ext cx="510778" cy="561856"/>
              <a:chOff x="4439444" y="1652588"/>
              <a:chExt cx="464344" cy="464344"/>
            </a:xfrm>
            <a:solidFill>
              <a:schemeClr val="accent3"/>
            </a:solidFill>
          </p:grpSpPr>
          <p:sp>
            <p:nvSpPr>
              <p:cNvPr id="104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582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9" name="Group 108"/>
          <p:cNvGrpSpPr/>
          <p:nvPr/>
        </p:nvGrpSpPr>
        <p:grpSpPr>
          <a:xfrm>
            <a:off x="9397837" y="1539257"/>
            <a:ext cx="2869950" cy="1130033"/>
            <a:chOff x="3816825" y="5468753"/>
            <a:chExt cx="2242158" cy="1071571"/>
          </a:xfrm>
        </p:grpSpPr>
        <p:sp>
          <p:nvSpPr>
            <p:cNvPr id="110" name="TextBox 109"/>
            <p:cNvSpPr txBox="1"/>
            <p:nvPr/>
          </p:nvSpPr>
          <p:spPr>
            <a:xfrm>
              <a:off x="3835230" y="5468753"/>
              <a:ext cx="122630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3816825" y="5822728"/>
              <a:ext cx="224215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矩形 111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FD67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08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8580" y="1644645"/>
            <a:ext cx="0" cy="46446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6874198" y="1665832"/>
            <a:ext cx="876625" cy="876625"/>
            <a:chOff x="6518563" y="1579415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Rounded Rectangle 12"/>
            <p:cNvSpPr/>
            <p:nvPr/>
          </p:nvSpPr>
          <p:spPr>
            <a:xfrm>
              <a:off x="6518563" y="1579415"/>
              <a:ext cx="831273" cy="831273"/>
            </a:xfrm>
            <a:prstGeom prst="roundRect">
              <a:avLst/>
            </a:prstGeom>
            <a:solidFill>
              <a:srgbClr val="92D050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702027" y="1790527"/>
              <a:ext cx="464344" cy="465138"/>
              <a:chOff x="9145588" y="4435475"/>
              <a:chExt cx="464344" cy="465138"/>
            </a:xfrm>
            <a:grpFill/>
          </p:grpSpPr>
          <p:sp>
            <p:nvSpPr>
              <p:cNvPr id="21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6874198" y="2900412"/>
            <a:ext cx="876625" cy="876625"/>
            <a:chOff x="6518563" y="2750124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Rounded Rectangle 13"/>
            <p:cNvSpPr/>
            <p:nvPr/>
          </p:nvSpPr>
          <p:spPr>
            <a:xfrm>
              <a:off x="6518563" y="2750124"/>
              <a:ext cx="831273" cy="831273"/>
            </a:xfrm>
            <a:prstGeom prst="roundRect">
              <a:avLst/>
            </a:prstGeom>
            <a:solidFill>
              <a:srgbClr val="7030A0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6772671" y="2933191"/>
              <a:ext cx="319088" cy="465138"/>
              <a:chOff x="5441157" y="4440238"/>
              <a:chExt cx="319088" cy="465138"/>
            </a:xfrm>
            <a:grpFill/>
          </p:grpSpPr>
          <p:sp>
            <p:nvSpPr>
              <p:cNvPr id="31" name="AutoShape 97"/>
              <p:cNvSpPr>
                <a:spLocks/>
              </p:cNvSpPr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AutoShape 98"/>
              <p:cNvSpPr>
                <a:spLocks/>
              </p:cNvSpPr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AutoShape 99"/>
              <p:cNvSpPr>
                <a:spLocks/>
              </p:cNvSpPr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5106339" y="2900412"/>
            <a:ext cx="876625" cy="876625"/>
            <a:chOff x="4842163" y="2750124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Rounded Rectangle 6"/>
            <p:cNvSpPr/>
            <p:nvPr/>
          </p:nvSpPr>
          <p:spPr>
            <a:xfrm>
              <a:off x="4842163" y="2750124"/>
              <a:ext cx="831273" cy="831273"/>
            </a:xfrm>
            <a:prstGeom prst="roundRect">
              <a:avLst/>
            </a:prstGeom>
            <a:solidFill>
              <a:srgbClr val="91E3DE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5019964" y="2946176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35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5106339" y="5369571"/>
            <a:ext cx="876625" cy="876625"/>
            <a:chOff x="4842163" y="5091542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Rounded Rectangle 8"/>
            <p:cNvSpPr/>
            <p:nvPr/>
          </p:nvSpPr>
          <p:spPr>
            <a:xfrm>
              <a:off x="4842163" y="5091542"/>
              <a:ext cx="831273" cy="831273"/>
            </a:xfrm>
            <a:prstGeom prst="roundRect">
              <a:avLst/>
            </a:prstGeom>
            <a:solidFill>
              <a:srgbClr val="769EBF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092989" y="5267862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38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5106339" y="4134992"/>
            <a:ext cx="876625" cy="876625"/>
            <a:chOff x="4842163" y="3920833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Rounded Rectangle 7"/>
            <p:cNvSpPr/>
            <p:nvPr/>
          </p:nvSpPr>
          <p:spPr>
            <a:xfrm>
              <a:off x="4842163" y="3920833"/>
              <a:ext cx="831273" cy="831273"/>
            </a:xfrm>
            <a:prstGeom prst="roundRect">
              <a:avLst/>
            </a:prstGeom>
            <a:solidFill>
              <a:srgbClr val="FCCB4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5027504" y="4104297"/>
              <a:ext cx="464344" cy="464344"/>
              <a:chOff x="3510757" y="2582069"/>
              <a:chExt cx="464344" cy="464344"/>
            </a:xfrm>
            <a:grpFill/>
          </p:grpSpPr>
          <p:sp>
            <p:nvSpPr>
              <p:cNvPr id="41" name="AutoShape 126"/>
              <p:cNvSpPr>
                <a:spLocks/>
              </p:cNvSpPr>
              <p:nvPr/>
            </p:nvSpPr>
            <p:spPr bwMode="auto">
              <a:xfrm>
                <a:off x="3510757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AutoShape 127"/>
              <p:cNvSpPr>
                <a:spLocks/>
              </p:cNvSpPr>
              <p:nvPr/>
            </p:nvSpPr>
            <p:spPr bwMode="auto">
              <a:xfrm>
                <a:off x="3698875" y="2654300"/>
                <a:ext cx="109538" cy="1087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5106339" y="1665832"/>
            <a:ext cx="876625" cy="876625"/>
            <a:chOff x="4842163" y="1579415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ounded Rectangle 3"/>
            <p:cNvSpPr/>
            <p:nvPr/>
          </p:nvSpPr>
          <p:spPr>
            <a:xfrm>
              <a:off x="4842163" y="1579415"/>
              <a:ext cx="831273" cy="831273"/>
            </a:xfrm>
            <a:prstGeom prst="roundRect">
              <a:avLst/>
            </a:prstGeom>
            <a:solidFill>
              <a:srgbClr val="FD675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5019963" y="1750443"/>
              <a:ext cx="465138" cy="464344"/>
              <a:chOff x="2581275" y="2582069"/>
              <a:chExt cx="465138" cy="464344"/>
            </a:xfrm>
            <a:grpFill/>
          </p:grpSpPr>
          <p:sp>
            <p:nvSpPr>
              <p:cNvPr id="44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4" name="Group 63"/>
          <p:cNvGrpSpPr/>
          <p:nvPr/>
        </p:nvGrpSpPr>
        <p:grpSpPr>
          <a:xfrm>
            <a:off x="6874198" y="4134992"/>
            <a:ext cx="876625" cy="876625"/>
            <a:chOff x="6518563" y="3920833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Rounded Rectangle 14"/>
            <p:cNvSpPr/>
            <p:nvPr/>
          </p:nvSpPr>
          <p:spPr>
            <a:xfrm>
              <a:off x="6518563" y="3920833"/>
              <a:ext cx="831273" cy="83127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AutoShape 139"/>
            <p:cNvSpPr>
              <a:spLocks/>
            </p:cNvSpPr>
            <p:nvPr/>
          </p:nvSpPr>
          <p:spPr bwMode="auto">
            <a:xfrm>
              <a:off x="6700042" y="4118584"/>
              <a:ext cx="464344" cy="45005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16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874198" y="5369571"/>
            <a:ext cx="876625" cy="876625"/>
            <a:chOff x="6518563" y="5091542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Rounded Rectangle 15"/>
            <p:cNvSpPr/>
            <p:nvPr/>
          </p:nvSpPr>
          <p:spPr>
            <a:xfrm>
              <a:off x="6518563" y="5091542"/>
              <a:ext cx="831273" cy="831273"/>
            </a:xfrm>
            <a:prstGeom prst="roundRect">
              <a:avLst/>
            </a:prstGeom>
            <a:solidFill>
              <a:schemeClr val="accent2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266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6700043" y="5325806"/>
              <a:ext cx="464344" cy="362744"/>
              <a:chOff x="2581275" y="1710532"/>
              <a:chExt cx="464344" cy="362744"/>
            </a:xfrm>
            <a:grpFill/>
          </p:grpSpPr>
          <p:sp>
            <p:nvSpPr>
              <p:cNvPr id="48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1347166" y="4010352"/>
            <a:ext cx="3560561" cy="1103685"/>
            <a:chOff x="3094892" y="1926635"/>
            <a:chExt cx="3873305" cy="1046586"/>
          </a:xfrm>
        </p:grpSpPr>
        <p:sp>
          <p:nvSpPr>
            <p:cNvPr id="56" name="TextBox 55"/>
            <p:cNvSpPr txBox="1"/>
            <p:nvPr/>
          </p:nvSpPr>
          <p:spPr>
            <a:xfrm>
              <a:off x="5260665" y="1926635"/>
              <a:ext cx="170753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347166" y="2773979"/>
            <a:ext cx="3560561" cy="1103685"/>
            <a:chOff x="3094892" y="1926635"/>
            <a:chExt cx="3873305" cy="1046586"/>
          </a:xfrm>
        </p:grpSpPr>
        <p:sp>
          <p:nvSpPr>
            <p:cNvPr id="67" name="TextBox 66"/>
            <p:cNvSpPr txBox="1"/>
            <p:nvPr/>
          </p:nvSpPr>
          <p:spPr>
            <a:xfrm>
              <a:off x="5260665" y="1926635"/>
              <a:ext cx="170753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347166" y="1539796"/>
            <a:ext cx="3560561" cy="1103685"/>
            <a:chOff x="3094892" y="1926635"/>
            <a:chExt cx="3873305" cy="1046586"/>
          </a:xfrm>
        </p:grpSpPr>
        <p:sp>
          <p:nvSpPr>
            <p:cNvPr id="70" name="TextBox 69"/>
            <p:cNvSpPr txBox="1"/>
            <p:nvPr/>
          </p:nvSpPr>
          <p:spPr>
            <a:xfrm>
              <a:off x="5260665" y="1926635"/>
              <a:ext cx="170753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347166" y="5208100"/>
            <a:ext cx="3560561" cy="1103685"/>
            <a:chOff x="3094892" y="1926635"/>
            <a:chExt cx="3873305" cy="1046586"/>
          </a:xfrm>
        </p:grpSpPr>
        <p:sp>
          <p:nvSpPr>
            <p:cNvPr id="73" name="TextBox 72"/>
            <p:cNvSpPr txBox="1"/>
            <p:nvPr/>
          </p:nvSpPr>
          <p:spPr>
            <a:xfrm>
              <a:off x="5260665" y="1926635"/>
              <a:ext cx="1707532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7942205" y="1539796"/>
            <a:ext cx="3459073" cy="1103685"/>
            <a:chOff x="3094892" y="1926635"/>
            <a:chExt cx="3873305" cy="1046586"/>
          </a:xfrm>
        </p:grpSpPr>
        <p:sp>
          <p:nvSpPr>
            <p:cNvPr id="76" name="TextBox 75"/>
            <p:cNvSpPr txBox="1"/>
            <p:nvPr/>
          </p:nvSpPr>
          <p:spPr>
            <a:xfrm>
              <a:off x="3094892" y="1926635"/>
              <a:ext cx="1757630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942205" y="2773979"/>
            <a:ext cx="3459073" cy="1103685"/>
            <a:chOff x="3094892" y="1926635"/>
            <a:chExt cx="3873305" cy="1046586"/>
          </a:xfrm>
        </p:grpSpPr>
        <p:sp>
          <p:nvSpPr>
            <p:cNvPr id="79" name="TextBox 78"/>
            <p:cNvSpPr txBox="1"/>
            <p:nvPr/>
          </p:nvSpPr>
          <p:spPr>
            <a:xfrm>
              <a:off x="3094892" y="1926635"/>
              <a:ext cx="1757630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7942205" y="4010352"/>
            <a:ext cx="3459073" cy="1103685"/>
            <a:chOff x="3094892" y="1926635"/>
            <a:chExt cx="3873305" cy="1046586"/>
          </a:xfrm>
        </p:grpSpPr>
        <p:sp>
          <p:nvSpPr>
            <p:cNvPr id="82" name="TextBox 81"/>
            <p:cNvSpPr txBox="1"/>
            <p:nvPr/>
          </p:nvSpPr>
          <p:spPr>
            <a:xfrm>
              <a:off x="3094892" y="1926635"/>
              <a:ext cx="1757630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7942205" y="5208100"/>
            <a:ext cx="3459073" cy="1103685"/>
            <a:chOff x="3094892" y="1926635"/>
            <a:chExt cx="3873305" cy="1046586"/>
          </a:xfrm>
        </p:grpSpPr>
        <p:sp>
          <p:nvSpPr>
            <p:cNvPr id="85" name="TextBox 84"/>
            <p:cNvSpPr txBox="1"/>
            <p:nvPr/>
          </p:nvSpPr>
          <p:spPr>
            <a:xfrm>
              <a:off x="3094892" y="1926635"/>
              <a:ext cx="1757630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094892" y="2255625"/>
              <a:ext cx="3873305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7" name="矩形 86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FD67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11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"/>
          <p:cNvSpPr/>
          <p:nvPr/>
        </p:nvSpPr>
        <p:spPr>
          <a:xfrm rot="1299601">
            <a:off x="7000007" y="2318154"/>
            <a:ext cx="1043469" cy="71644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4326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476" ker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2"/>
          <p:cNvSpPr/>
          <p:nvPr/>
        </p:nvSpPr>
        <p:spPr>
          <a:xfrm rot="18439371">
            <a:off x="7470033" y="3669451"/>
            <a:ext cx="1016125" cy="71644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4326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476" ker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2"/>
          <p:cNvSpPr/>
          <p:nvPr/>
        </p:nvSpPr>
        <p:spPr>
          <a:xfrm rot="19965802">
            <a:off x="5596883" y="5055099"/>
            <a:ext cx="1253288" cy="71644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4326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476" ker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2"/>
          <p:cNvSpPr/>
          <p:nvPr/>
        </p:nvSpPr>
        <p:spPr>
          <a:xfrm rot="14845537">
            <a:off x="3965787" y="4352777"/>
            <a:ext cx="1253289" cy="71644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64326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476" ker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076208" y="5112385"/>
            <a:ext cx="1745988" cy="1476260"/>
            <a:chOff x="3865326" y="4847662"/>
            <a:chExt cx="1655660" cy="1399886"/>
          </a:xfrm>
        </p:grpSpPr>
        <p:grpSp>
          <p:nvGrpSpPr>
            <p:cNvPr id="11" name="组合 53"/>
            <p:cNvGrpSpPr/>
            <p:nvPr/>
          </p:nvGrpSpPr>
          <p:grpSpPr>
            <a:xfrm rot="759468">
              <a:off x="4121100" y="4847662"/>
              <a:ext cx="1399886" cy="1399886"/>
              <a:chOff x="3239852" y="1844824"/>
              <a:chExt cx="2664296" cy="2664296"/>
            </a:xfrm>
          </p:grpSpPr>
          <p:sp>
            <p:nvSpPr>
              <p:cNvPr id="36" name="椭圆 83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64326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椭圆 84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769EBF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椭圆 69"/>
            <p:cNvSpPr/>
            <p:nvPr/>
          </p:nvSpPr>
          <p:spPr>
            <a:xfrm>
              <a:off x="3865326" y="5619034"/>
              <a:ext cx="438612" cy="438612"/>
            </a:xfrm>
            <a:prstGeom prst="ellipse">
              <a:avLst/>
            </a:prstGeom>
            <a:solidFill>
              <a:srgbClr val="769EBF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66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flipH="1">
              <a:off x="3878295" y="5658730"/>
              <a:ext cx="412673" cy="410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Times New Roman" pitchFamily="18" charset="0"/>
                  <a:sym typeface="Arial" panose="020B0604020202020204" pitchFamily="34" charset="0"/>
                </a:rPr>
                <a:t>2</a:t>
              </a:r>
              <a:endParaRPr lang="zh-CN" altLang="en-US" sz="1898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4588871" y="5315036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43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853286" y="2344328"/>
            <a:ext cx="1635886" cy="1509097"/>
            <a:chOff x="7446998" y="2222810"/>
            <a:chExt cx="1551254" cy="1431024"/>
          </a:xfrm>
        </p:grpSpPr>
        <p:grpSp>
          <p:nvGrpSpPr>
            <p:cNvPr id="13" name="组合 55"/>
            <p:cNvGrpSpPr/>
            <p:nvPr/>
          </p:nvGrpSpPr>
          <p:grpSpPr>
            <a:xfrm rot="759468">
              <a:off x="7446998" y="2253948"/>
              <a:ext cx="1399886" cy="1399886"/>
              <a:chOff x="3239852" y="1844824"/>
              <a:chExt cx="2664296" cy="2664296"/>
            </a:xfrm>
          </p:grpSpPr>
          <p:sp>
            <p:nvSpPr>
              <p:cNvPr id="32" name="椭圆 79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64326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椭圆 80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92D050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6" name="椭圆 73"/>
            <p:cNvSpPr/>
            <p:nvPr/>
          </p:nvSpPr>
          <p:spPr>
            <a:xfrm>
              <a:off x="8559640" y="2222810"/>
              <a:ext cx="438612" cy="438612"/>
            </a:xfrm>
            <a:prstGeom prst="ellipse">
              <a:avLst/>
            </a:prstGeom>
            <a:solidFill>
              <a:srgbClr val="92D050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66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flipH="1">
              <a:off x="8558541" y="2257450"/>
              <a:ext cx="412673" cy="410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Times New Roman" pitchFamily="18" charset="0"/>
                  <a:sym typeface="Arial" panose="020B0604020202020204" pitchFamily="34" charset="0"/>
                </a:rPr>
                <a:t>4</a:t>
              </a:r>
              <a:endParaRPr lang="zh-CN" altLang="en-US" sz="1898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7914769" y="2744044"/>
              <a:ext cx="464344" cy="464344"/>
              <a:chOff x="7287419" y="2577307"/>
              <a:chExt cx="464344" cy="464344"/>
            </a:xfrm>
            <a:solidFill>
              <a:schemeClr val="bg2"/>
            </a:solidFill>
          </p:grpSpPr>
          <p:sp>
            <p:nvSpPr>
              <p:cNvPr id="53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3367989" y="2707971"/>
            <a:ext cx="1634487" cy="1622349"/>
            <a:chOff x="3193747" y="2567639"/>
            <a:chExt cx="1549927" cy="1538417"/>
          </a:xfrm>
        </p:grpSpPr>
        <p:grpSp>
          <p:nvGrpSpPr>
            <p:cNvPr id="12" name="组合 54"/>
            <p:cNvGrpSpPr/>
            <p:nvPr/>
          </p:nvGrpSpPr>
          <p:grpSpPr>
            <a:xfrm rot="759468">
              <a:off x="3193747" y="2706170"/>
              <a:ext cx="1399886" cy="1399886"/>
              <a:chOff x="3239852" y="1844824"/>
              <a:chExt cx="2664296" cy="2664296"/>
            </a:xfrm>
          </p:grpSpPr>
          <p:sp>
            <p:nvSpPr>
              <p:cNvPr id="34" name="椭圆 81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64326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椭圆 82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FD6753"/>
              </a:solidFill>
              <a:ln w="25400" cap="flat" cmpd="sng" algn="ctr">
                <a:solidFill>
                  <a:sysClr val="window" lastClr="FFFFFF">
                    <a:lumMod val="95000"/>
                    <a:alpha val="94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" name="椭圆 67"/>
            <p:cNvSpPr/>
            <p:nvPr/>
          </p:nvSpPr>
          <p:spPr>
            <a:xfrm>
              <a:off x="4305062" y="2567639"/>
              <a:ext cx="438612" cy="438612"/>
            </a:xfrm>
            <a:prstGeom prst="ellipse">
              <a:avLst/>
            </a:prstGeom>
            <a:solidFill>
              <a:srgbClr val="FD6753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66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4306055" y="2615387"/>
              <a:ext cx="412673" cy="410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Times New Roman" pitchFamily="18" charset="0"/>
                  <a:sym typeface="Arial" panose="020B0604020202020204" pitchFamily="34" charset="0"/>
                </a:rPr>
                <a:t>1</a:t>
              </a:r>
              <a:endParaRPr lang="zh-CN" altLang="en-US" sz="1898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3661121" y="320436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5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483190" y="4128227"/>
            <a:ext cx="1860527" cy="1476260"/>
            <a:chOff x="6147783" y="3914419"/>
            <a:chExt cx="1764273" cy="1399886"/>
          </a:xfrm>
        </p:grpSpPr>
        <p:grpSp>
          <p:nvGrpSpPr>
            <p:cNvPr id="9" name="组合 51"/>
            <p:cNvGrpSpPr/>
            <p:nvPr/>
          </p:nvGrpSpPr>
          <p:grpSpPr>
            <a:xfrm rot="759468">
              <a:off x="6147783" y="3914419"/>
              <a:ext cx="1399886" cy="1399886"/>
              <a:chOff x="3239853" y="1844824"/>
              <a:chExt cx="2664296" cy="2664295"/>
            </a:xfrm>
          </p:grpSpPr>
          <p:sp>
            <p:nvSpPr>
              <p:cNvPr id="38" name="椭圆 85"/>
              <p:cNvSpPr/>
              <p:nvPr/>
            </p:nvSpPr>
            <p:spPr>
              <a:xfrm>
                <a:off x="3239853" y="1844824"/>
                <a:ext cx="2664296" cy="266429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64326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椭圆 86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FCCB43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4" name="椭圆 71"/>
            <p:cNvSpPr/>
            <p:nvPr/>
          </p:nvSpPr>
          <p:spPr>
            <a:xfrm>
              <a:off x="7473444" y="4502191"/>
              <a:ext cx="438612" cy="438612"/>
            </a:xfrm>
            <a:prstGeom prst="ellipse">
              <a:avLst/>
            </a:prstGeom>
            <a:solidFill>
              <a:srgbClr val="FCCB43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66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flipH="1">
              <a:off x="7482240" y="4527038"/>
              <a:ext cx="412673" cy="410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Times New Roman" pitchFamily="18" charset="0"/>
                  <a:sym typeface="Arial" panose="020B0604020202020204" pitchFamily="34" charset="0"/>
                </a:rPr>
                <a:t>3</a:t>
              </a:r>
              <a:endParaRPr lang="zh-CN" altLang="en-US" sz="1898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6608558" y="4382190"/>
              <a:ext cx="465138" cy="464344"/>
              <a:chOff x="2581275" y="2582069"/>
              <a:chExt cx="465138" cy="464344"/>
            </a:xfrm>
            <a:solidFill>
              <a:schemeClr val="bg2"/>
            </a:solidFill>
          </p:grpSpPr>
          <p:sp>
            <p:nvSpPr>
              <p:cNvPr id="60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16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456872" y="1474351"/>
            <a:ext cx="1831683" cy="1476260"/>
            <a:chOff x="5174562" y="1397841"/>
            <a:chExt cx="1736921" cy="1399886"/>
          </a:xfrm>
        </p:grpSpPr>
        <p:grpSp>
          <p:nvGrpSpPr>
            <p:cNvPr id="14" name="组合 56"/>
            <p:cNvGrpSpPr/>
            <p:nvPr/>
          </p:nvGrpSpPr>
          <p:grpSpPr>
            <a:xfrm rot="759468">
              <a:off x="5511597" y="1397841"/>
              <a:ext cx="1399886" cy="1399886"/>
              <a:chOff x="3239852" y="1844824"/>
              <a:chExt cx="2664296" cy="2664296"/>
            </a:xfrm>
          </p:grpSpPr>
          <p:sp>
            <p:nvSpPr>
              <p:cNvPr id="30" name="椭圆 77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64326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椭圆 78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91E3DE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8" name="椭圆 75"/>
            <p:cNvSpPr/>
            <p:nvPr/>
          </p:nvSpPr>
          <p:spPr>
            <a:xfrm>
              <a:off x="5174562" y="1609120"/>
              <a:ext cx="438612" cy="438612"/>
            </a:xfrm>
            <a:prstGeom prst="ellipse">
              <a:avLst/>
            </a:prstGeom>
            <a:solidFill>
              <a:srgbClr val="91E3DE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66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flipH="1">
              <a:off x="5187531" y="1618523"/>
              <a:ext cx="412673" cy="410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964326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cs typeface="Times New Roman" pitchFamily="18" charset="0"/>
                  <a:sym typeface="Arial" panose="020B0604020202020204" pitchFamily="34" charset="0"/>
                </a:rPr>
                <a:t>5</a:t>
              </a:r>
              <a:endParaRPr lang="zh-CN" altLang="en-US" sz="1898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5979368" y="1864772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63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26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2499800" y="1535252"/>
            <a:ext cx="2596139" cy="1110291"/>
            <a:chOff x="1818863" y="2646258"/>
            <a:chExt cx="2873268" cy="1052850"/>
          </a:xfrm>
        </p:grpSpPr>
        <p:sp>
          <p:nvSpPr>
            <p:cNvPr id="67" name="TextBox 66"/>
            <p:cNvSpPr txBox="1"/>
            <p:nvPr/>
          </p:nvSpPr>
          <p:spPr>
            <a:xfrm>
              <a:off x="2954915" y="2646258"/>
              <a:ext cx="1737216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818863" y="2981512"/>
              <a:ext cx="287326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9660201" y="2486555"/>
            <a:ext cx="2534576" cy="1110291"/>
            <a:chOff x="1140082" y="2646258"/>
            <a:chExt cx="2926999" cy="1052850"/>
          </a:xfrm>
        </p:grpSpPr>
        <p:sp>
          <p:nvSpPr>
            <p:cNvPr id="70" name="TextBox 69"/>
            <p:cNvSpPr txBox="1"/>
            <p:nvPr/>
          </p:nvSpPr>
          <p:spPr>
            <a:xfrm>
              <a:off x="1140082" y="2646258"/>
              <a:ext cx="1812687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140083" y="2981512"/>
              <a:ext cx="292699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8581807" y="4413102"/>
            <a:ext cx="2524747" cy="1110291"/>
            <a:chOff x="1140082" y="2646258"/>
            <a:chExt cx="3180863" cy="1052850"/>
          </a:xfrm>
        </p:grpSpPr>
        <p:sp>
          <p:nvSpPr>
            <p:cNvPr id="73" name="TextBox 72"/>
            <p:cNvSpPr txBox="1"/>
            <p:nvPr/>
          </p:nvSpPr>
          <p:spPr>
            <a:xfrm>
              <a:off x="1140082" y="2646258"/>
              <a:ext cx="197757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140085" y="2981512"/>
              <a:ext cx="3180860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1205359" y="5510673"/>
            <a:ext cx="2684743" cy="1110291"/>
            <a:chOff x="1720802" y="2646258"/>
            <a:chExt cx="2971329" cy="1052850"/>
          </a:xfrm>
        </p:grpSpPr>
        <p:sp>
          <p:nvSpPr>
            <p:cNvPr id="76" name="TextBox 75"/>
            <p:cNvSpPr txBox="1"/>
            <p:nvPr/>
          </p:nvSpPr>
          <p:spPr>
            <a:xfrm>
              <a:off x="2954916" y="2646258"/>
              <a:ext cx="1737215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720802" y="2981512"/>
              <a:ext cx="2971329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497500" y="3042950"/>
            <a:ext cx="2644686" cy="1110291"/>
            <a:chOff x="1140083" y="2646258"/>
            <a:chExt cx="2926998" cy="1052850"/>
          </a:xfrm>
        </p:grpSpPr>
        <p:sp>
          <p:nvSpPr>
            <p:cNvPr id="82" name="TextBox 81"/>
            <p:cNvSpPr txBox="1"/>
            <p:nvPr/>
          </p:nvSpPr>
          <p:spPr>
            <a:xfrm>
              <a:off x="2329865" y="2646258"/>
              <a:ext cx="1737216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140083" y="2981512"/>
              <a:ext cx="2926998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FD67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74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78" grpId="0" animBg="1"/>
      <p:bldP spid="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3425429" y="2143108"/>
            <a:ext cx="5686360" cy="4433649"/>
            <a:chOff x="3399912" y="1901371"/>
            <a:chExt cx="5392177" cy="4204275"/>
          </a:xfrm>
        </p:grpSpPr>
        <p:sp>
          <p:nvSpPr>
            <p:cNvPr id="5" name="矩形 1"/>
            <p:cNvSpPr/>
            <p:nvPr/>
          </p:nvSpPr>
          <p:spPr>
            <a:xfrm rot="293950">
              <a:off x="5228497" y="5269325"/>
              <a:ext cx="3033175" cy="313863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953" ker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矩形 1"/>
            <p:cNvSpPr/>
            <p:nvPr/>
          </p:nvSpPr>
          <p:spPr>
            <a:xfrm rot="19913209">
              <a:off x="4925956" y="4614655"/>
              <a:ext cx="1836532" cy="306296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953" ker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矩形 1"/>
            <p:cNvSpPr/>
            <p:nvPr/>
          </p:nvSpPr>
          <p:spPr>
            <a:xfrm rot="708470">
              <a:off x="4566803" y="3873002"/>
              <a:ext cx="2276620" cy="306296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953" ker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1"/>
            <p:cNvSpPr/>
            <p:nvPr/>
          </p:nvSpPr>
          <p:spPr>
            <a:xfrm rot="293950">
              <a:off x="4640057" y="2296303"/>
              <a:ext cx="3033175" cy="313863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953" ker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1"/>
            <p:cNvSpPr/>
            <p:nvPr/>
          </p:nvSpPr>
          <p:spPr>
            <a:xfrm rot="20453418">
              <a:off x="3996229" y="3087308"/>
              <a:ext cx="3639468" cy="400508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96432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953" ker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013152" y="1908464"/>
              <a:ext cx="724297" cy="724297"/>
              <a:chOff x="4013152" y="1908464"/>
              <a:chExt cx="724297" cy="724297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椭圆 60"/>
              <p:cNvSpPr/>
              <p:nvPr/>
            </p:nvSpPr>
            <p:spPr>
              <a:xfrm>
                <a:off x="4013152" y="1908464"/>
                <a:ext cx="724297" cy="72429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椭圆 61"/>
              <p:cNvSpPr/>
              <p:nvPr/>
            </p:nvSpPr>
            <p:spPr>
              <a:xfrm>
                <a:off x="4061438" y="1956750"/>
                <a:ext cx="627724" cy="627724"/>
              </a:xfrm>
              <a:prstGeom prst="ellipse">
                <a:avLst/>
              </a:prstGeom>
              <a:solidFill>
                <a:srgbClr val="FD6753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flipH="1">
                <a:off x="4055341" y="2009387"/>
                <a:ext cx="639919" cy="51846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algn="ctr" defTabSz="964326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953" dirty="0">
                    <a:solidFill>
                      <a:schemeClr val="bg1"/>
                    </a:solidFill>
                    <a:latin typeface="Arial" panose="020B0604020202020204" pitchFamily="34" charset="0"/>
                    <a:cs typeface="Times New Roman" pitchFamily="18" charset="0"/>
                    <a:sym typeface="Arial" panose="020B0604020202020204" pitchFamily="34" charset="0"/>
                  </a:rPr>
                  <a:t>01</a:t>
                </a:r>
                <a:endParaRPr lang="zh-CN" altLang="en-US" sz="2953" dirty="0">
                  <a:solidFill>
                    <a:schemeClr val="bg1"/>
                  </a:solidFill>
                  <a:latin typeface="Arial" panose="020B0604020202020204" pitchFamily="34" charset="0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3399912" y="3232333"/>
              <a:ext cx="1226478" cy="1226478"/>
              <a:chOff x="3399912" y="3232333"/>
              <a:chExt cx="1226478" cy="1226478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椭圆 58"/>
              <p:cNvSpPr/>
              <p:nvPr/>
            </p:nvSpPr>
            <p:spPr>
              <a:xfrm>
                <a:off x="3399912" y="3232333"/>
                <a:ext cx="1226478" cy="122647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椭圆 59"/>
              <p:cNvSpPr/>
              <p:nvPr/>
            </p:nvSpPr>
            <p:spPr>
              <a:xfrm>
                <a:off x="3481678" y="3314099"/>
                <a:ext cx="1062946" cy="1062947"/>
              </a:xfrm>
              <a:prstGeom prst="ellipse">
                <a:avLst/>
              </a:prstGeom>
              <a:solidFill>
                <a:srgbClr val="FCCB43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flipH="1">
                <a:off x="3579972" y="3583962"/>
                <a:ext cx="866359" cy="518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algn="ctr" defTabSz="964326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953" dirty="0">
                    <a:solidFill>
                      <a:schemeClr val="bg1"/>
                    </a:solidFill>
                    <a:latin typeface="Arial" panose="020B0604020202020204" pitchFamily="34" charset="0"/>
                    <a:cs typeface="Times New Roman" pitchFamily="18" charset="0"/>
                    <a:sym typeface="Arial" panose="020B0604020202020204" pitchFamily="34" charset="0"/>
                  </a:rPr>
                  <a:t>03</a:t>
                </a:r>
                <a:endParaRPr lang="zh-CN" altLang="en-US" sz="2953" dirty="0">
                  <a:solidFill>
                    <a:schemeClr val="bg1"/>
                  </a:solidFill>
                  <a:latin typeface="Arial" panose="020B0604020202020204" pitchFamily="34" charset="0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7408885" y="1901371"/>
              <a:ext cx="1226478" cy="1226476"/>
              <a:chOff x="7408885" y="1901371"/>
              <a:chExt cx="1226478" cy="1226476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椭圆 56"/>
              <p:cNvSpPr/>
              <p:nvPr/>
            </p:nvSpPr>
            <p:spPr>
              <a:xfrm>
                <a:off x="7408885" y="1901371"/>
                <a:ext cx="1226478" cy="122647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椭圆 57"/>
              <p:cNvSpPr/>
              <p:nvPr/>
            </p:nvSpPr>
            <p:spPr>
              <a:xfrm>
                <a:off x="7490650" y="1983136"/>
                <a:ext cx="1062948" cy="1062946"/>
              </a:xfrm>
              <a:prstGeom prst="ellipse">
                <a:avLst/>
              </a:prstGeom>
              <a:solidFill>
                <a:srgbClr val="91E3DE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 flipH="1">
                <a:off x="7588945" y="2253384"/>
                <a:ext cx="866359" cy="518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algn="ctr" defTabSz="964326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953" dirty="0">
                    <a:solidFill>
                      <a:schemeClr val="bg1"/>
                    </a:solidFill>
                    <a:latin typeface="Arial" panose="020B0604020202020204" pitchFamily="34" charset="0"/>
                    <a:cs typeface="Times New Roman" pitchFamily="18" charset="0"/>
                    <a:sym typeface="Arial" panose="020B0604020202020204" pitchFamily="34" charset="0"/>
                  </a:rPr>
                  <a:t>02</a:t>
                </a:r>
                <a:endParaRPr lang="zh-CN" altLang="en-US" sz="2953" dirty="0">
                  <a:solidFill>
                    <a:schemeClr val="bg1"/>
                  </a:solidFill>
                  <a:latin typeface="Arial" panose="020B0604020202020204" pitchFamily="34" charset="0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7565611" y="4879168"/>
              <a:ext cx="1226478" cy="1226478"/>
              <a:chOff x="7565611" y="4879168"/>
              <a:chExt cx="1226478" cy="1226478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椭圆 50"/>
              <p:cNvSpPr/>
              <p:nvPr/>
            </p:nvSpPr>
            <p:spPr>
              <a:xfrm>
                <a:off x="7565611" y="4879168"/>
                <a:ext cx="1226478" cy="122647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椭圆 51"/>
              <p:cNvSpPr/>
              <p:nvPr/>
            </p:nvSpPr>
            <p:spPr>
              <a:xfrm>
                <a:off x="7647376" y="4960933"/>
                <a:ext cx="1062948" cy="1062948"/>
              </a:xfrm>
              <a:prstGeom prst="ellipse">
                <a:avLst/>
              </a:prstGeom>
              <a:solidFill>
                <a:srgbClr val="92D05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flipH="1">
                <a:off x="7745671" y="5231182"/>
                <a:ext cx="866359" cy="518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algn="ctr" defTabSz="964326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953" dirty="0">
                    <a:solidFill>
                      <a:schemeClr val="bg1"/>
                    </a:solidFill>
                    <a:latin typeface="Arial" panose="020B0604020202020204" pitchFamily="34" charset="0"/>
                    <a:cs typeface="Times New Roman" pitchFamily="18" charset="0"/>
                    <a:sym typeface="Arial" panose="020B0604020202020204" pitchFamily="34" charset="0"/>
                  </a:rPr>
                  <a:t>06</a:t>
                </a:r>
                <a:endParaRPr lang="zh-CN" altLang="en-US" sz="2953" dirty="0">
                  <a:solidFill>
                    <a:schemeClr val="bg1"/>
                  </a:solidFill>
                  <a:latin typeface="Arial" panose="020B0604020202020204" pitchFamily="34" charset="0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6527862" y="3886570"/>
              <a:ext cx="724297" cy="724297"/>
              <a:chOff x="6527862" y="3886570"/>
              <a:chExt cx="724297" cy="724297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椭圆 54"/>
              <p:cNvSpPr/>
              <p:nvPr/>
            </p:nvSpPr>
            <p:spPr>
              <a:xfrm>
                <a:off x="6527862" y="3886570"/>
                <a:ext cx="724297" cy="72429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椭圆 55"/>
              <p:cNvSpPr/>
              <p:nvPr/>
            </p:nvSpPr>
            <p:spPr>
              <a:xfrm>
                <a:off x="6576148" y="3934856"/>
                <a:ext cx="627724" cy="627724"/>
              </a:xfrm>
              <a:prstGeom prst="ellipse">
                <a:avLst/>
              </a:prstGeom>
              <a:solidFill>
                <a:srgbClr val="7030A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flipH="1">
                <a:off x="6570051" y="3987493"/>
                <a:ext cx="639919" cy="5184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algn="ctr" defTabSz="964326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953" dirty="0">
                    <a:solidFill>
                      <a:schemeClr val="bg1"/>
                    </a:solidFill>
                    <a:latin typeface="Arial" panose="020B0604020202020204" pitchFamily="34" charset="0"/>
                    <a:cs typeface="Times New Roman" pitchFamily="18" charset="0"/>
                    <a:sym typeface="Arial" panose="020B0604020202020204" pitchFamily="34" charset="0"/>
                  </a:rPr>
                  <a:t>04</a:t>
                </a:r>
                <a:endParaRPr lang="zh-CN" altLang="en-US" sz="2953" dirty="0">
                  <a:solidFill>
                    <a:schemeClr val="bg1"/>
                  </a:solidFill>
                  <a:latin typeface="Arial" panose="020B0604020202020204" pitchFamily="34" charset="0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4544625" y="4867604"/>
              <a:ext cx="724297" cy="724297"/>
              <a:chOff x="4544625" y="4867604"/>
              <a:chExt cx="724297" cy="724297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椭圆 52"/>
              <p:cNvSpPr/>
              <p:nvPr/>
            </p:nvSpPr>
            <p:spPr>
              <a:xfrm>
                <a:off x="4544625" y="4867604"/>
                <a:ext cx="724297" cy="72429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椭圆 53"/>
              <p:cNvSpPr/>
              <p:nvPr/>
            </p:nvSpPr>
            <p:spPr>
              <a:xfrm>
                <a:off x="4592911" y="4915890"/>
                <a:ext cx="627724" cy="627724"/>
              </a:xfrm>
              <a:prstGeom prst="ellipse">
                <a:avLst/>
              </a:prstGeom>
              <a:solidFill>
                <a:srgbClr val="769EBF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953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 flipH="1">
                <a:off x="4586814" y="4968527"/>
                <a:ext cx="639919" cy="518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algn="ctr" defTabSz="964326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953" dirty="0">
                    <a:solidFill>
                      <a:schemeClr val="bg1"/>
                    </a:solidFill>
                    <a:latin typeface="Arial" panose="020B0604020202020204" pitchFamily="34" charset="0"/>
                    <a:cs typeface="Times New Roman" pitchFamily="18" charset="0"/>
                    <a:sym typeface="Arial" panose="020B0604020202020204" pitchFamily="34" charset="0"/>
                  </a:rPr>
                  <a:t>05</a:t>
                </a:r>
                <a:endParaRPr lang="zh-CN" altLang="en-US" sz="2953" dirty="0">
                  <a:solidFill>
                    <a:schemeClr val="bg1"/>
                  </a:solidFill>
                  <a:latin typeface="Arial" panose="020B0604020202020204" pitchFamily="34" charset="0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1254943" y="1802116"/>
            <a:ext cx="2578464" cy="1149733"/>
            <a:chOff x="490424" y="1116043"/>
            <a:chExt cx="2776299" cy="1090252"/>
          </a:xfrm>
        </p:grpSpPr>
        <p:sp>
          <p:nvSpPr>
            <p:cNvPr id="35" name="Rectangle 34"/>
            <p:cNvSpPr/>
            <p:nvPr/>
          </p:nvSpPr>
          <p:spPr>
            <a:xfrm>
              <a:off x="490424" y="1488699"/>
              <a:ext cx="2776299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76629" y="1116043"/>
              <a:ext cx="169009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39"/>
          <p:cNvGrpSpPr/>
          <p:nvPr/>
        </p:nvGrpSpPr>
        <p:grpSpPr>
          <a:xfrm>
            <a:off x="9181429" y="2172550"/>
            <a:ext cx="2578464" cy="1149733"/>
            <a:chOff x="490424" y="1116043"/>
            <a:chExt cx="2776299" cy="1090252"/>
          </a:xfrm>
        </p:grpSpPr>
        <p:sp>
          <p:nvSpPr>
            <p:cNvPr id="51" name="Rectangle 34"/>
            <p:cNvSpPr/>
            <p:nvPr/>
          </p:nvSpPr>
          <p:spPr>
            <a:xfrm>
              <a:off x="490424" y="1488699"/>
              <a:ext cx="2776299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38"/>
            <p:cNvSpPr txBox="1"/>
            <p:nvPr/>
          </p:nvSpPr>
          <p:spPr>
            <a:xfrm>
              <a:off x="490424" y="1116043"/>
              <a:ext cx="169009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9"/>
          <p:cNvGrpSpPr/>
          <p:nvPr/>
        </p:nvGrpSpPr>
        <p:grpSpPr>
          <a:xfrm>
            <a:off x="734534" y="3715385"/>
            <a:ext cx="2578464" cy="1149733"/>
            <a:chOff x="490424" y="1116043"/>
            <a:chExt cx="2776299" cy="1090252"/>
          </a:xfrm>
        </p:grpSpPr>
        <p:sp>
          <p:nvSpPr>
            <p:cNvPr id="57" name="Rectangle 34"/>
            <p:cNvSpPr/>
            <p:nvPr/>
          </p:nvSpPr>
          <p:spPr>
            <a:xfrm>
              <a:off x="490424" y="1488699"/>
              <a:ext cx="2776299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TextBox 38"/>
            <p:cNvSpPr txBox="1"/>
            <p:nvPr/>
          </p:nvSpPr>
          <p:spPr>
            <a:xfrm>
              <a:off x="1576629" y="1116043"/>
              <a:ext cx="169009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39"/>
          <p:cNvGrpSpPr/>
          <p:nvPr/>
        </p:nvGrpSpPr>
        <p:grpSpPr>
          <a:xfrm>
            <a:off x="7657280" y="3944664"/>
            <a:ext cx="2578464" cy="1149733"/>
            <a:chOff x="490424" y="1116043"/>
            <a:chExt cx="2776299" cy="1090252"/>
          </a:xfrm>
        </p:grpSpPr>
        <p:sp>
          <p:nvSpPr>
            <p:cNvPr id="60" name="Rectangle 34"/>
            <p:cNvSpPr/>
            <p:nvPr/>
          </p:nvSpPr>
          <p:spPr>
            <a:xfrm>
              <a:off x="490424" y="1488699"/>
              <a:ext cx="2776299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TextBox 38"/>
            <p:cNvSpPr txBox="1"/>
            <p:nvPr/>
          </p:nvSpPr>
          <p:spPr>
            <a:xfrm>
              <a:off x="490424" y="1116043"/>
              <a:ext cx="169009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1859450" y="5269765"/>
            <a:ext cx="2578464" cy="1149733"/>
            <a:chOff x="490424" y="1116043"/>
            <a:chExt cx="2776299" cy="1090252"/>
          </a:xfrm>
        </p:grpSpPr>
        <p:sp>
          <p:nvSpPr>
            <p:cNvPr id="63" name="Rectangle 34"/>
            <p:cNvSpPr/>
            <p:nvPr/>
          </p:nvSpPr>
          <p:spPr>
            <a:xfrm>
              <a:off x="490424" y="1488699"/>
              <a:ext cx="2776299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Box 38"/>
            <p:cNvSpPr txBox="1"/>
            <p:nvPr/>
          </p:nvSpPr>
          <p:spPr>
            <a:xfrm>
              <a:off x="1576629" y="1116043"/>
              <a:ext cx="169009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39"/>
          <p:cNvGrpSpPr/>
          <p:nvPr/>
        </p:nvGrpSpPr>
        <p:grpSpPr>
          <a:xfrm>
            <a:off x="9275364" y="5383755"/>
            <a:ext cx="2578464" cy="1149733"/>
            <a:chOff x="490424" y="1116043"/>
            <a:chExt cx="2776299" cy="1090252"/>
          </a:xfrm>
        </p:grpSpPr>
        <p:sp>
          <p:nvSpPr>
            <p:cNvPr id="66" name="Rectangle 34"/>
            <p:cNvSpPr/>
            <p:nvPr/>
          </p:nvSpPr>
          <p:spPr>
            <a:xfrm>
              <a:off x="490424" y="1488699"/>
              <a:ext cx="2776299" cy="717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10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38"/>
            <p:cNvSpPr txBox="1"/>
            <p:nvPr/>
          </p:nvSpPr>
          <p:spPr>
            <a:xfrm>
              <a:off x="490424" y="1116043"/>
              <a:ext cx="1690094" cy="3953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0" y="375965"/>
            <a:ext cx="163885" cy="576064"/>
          </a:xfrm>
          <a:prstGeom prst="rect">
            <a:avLst/>
          </a:prstGeom>
          <a:solidFill>
            <a:srgbClr val="FD67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9"/>
          <p:cNvSpPr txBox="1"/>
          <p:nvPr/>
        </p:nvSpPr>
        <p:spPr>
          <a:xfrm>
            <a:off x="363770" y="377765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6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2" y="2340468"/>
            <a:ext cx="12857163" cy="2551715"/>
            <a:chOff x="170694" y="177982"/>
            <a:chExt cx="3936003" cy="781165"/>
          </a:xfrm>
          <a:solidFill>
            <a:srgbClr val="FD482F"/>
          </a:solidFill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rgbClr val="5CD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rgbClr val="5CD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91E3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5CD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9" tIns="48214" rIns="96429" bIns="48214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60"/>
            </a:xfrm>
            <a:prstGeom prst="rect">
              <a:avLst/>
            </a:prstGeom>
            <a:noFill/>
          </p:spPr>
          <p:txBody>
            <a:bodyPr wrap="square" lIns="96429" tIns="48214" rIns="96429" bIns="48214" rtlCol="0">
              <a:spAutoFit/>
            </a:bodyPr>
            <a:lstStyle/>
            <a:p>
              <a:r>
                <a:rPr lang="en-US" altLang="zh-CN" sz="11249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11249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1" name="TextBox 23"/>
          <p:cNvSpPr txBox="1"/>
          <p:nvPr/>
        </p:nvSpPr>
        <p:spPr>
          <a:xfrm>
            <a:off x="4746492" y="2392189"/>
            <a:ext cx="5087818" cy="1233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63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bg-BG" sz="63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4682681" y="3660548"/>
            <a:ext cx="2407667" cy="472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年度计划完成</a:t>
            </a:r>
            <a:endParaRPr lang="bg-BG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7362831" y="3660548"/>
            <a:ext cx="2407667" cy="472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工作达标情况</a:t>
            </a:r>
            <a:endParaRPr lang="bg-BG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82681" y="4097162"/>
            <a:ext cx="2407667" cy="47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  <a:endParaRPr lang="bg-BG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3"/>
          <p:cNvSpPr txBox="1"/>
          <p:nvPr/>
        </p:nvSpPr>
        <p:spPr>
          <a:xfrm>
            <a:off x="7362831" y="4097162"/>
            <a:ext cx="2407667" cy="47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indent="-48216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改善不足对策</a:t>
            </a:r>
            <a:endParaRPr lang="bg-BG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70872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sl00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Arial Unicode MS"/>
        <a:ea typeface="幼圆"/>
        <a:cs typeface=""/>
      </a:majorFont>
      <a:minorFont>
        <a:latin typeface="Arial Unicode MS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3807</TotalTime>
  <Words>5864</Words>
  <Application>Microsoft Office PowerPoint</Application>
  <PresentationFormat>自定义</PresentationFormat>
  <Paragraphs>326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30" baseType="lpstr">
      <vt:lpstr>第一PPT，www.1ppt.com</vt:lpstr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商务计划</dc:title>
  <dc:creator>第一PPT模板网：www.1ppt.com</dc:creator>
  <cp:keywords>第一PPT模板网：www.1ppt.com</cp:keywords>
  <cp:lastModifiedBy>Windows User</cp:lastModifiedBy>
  <cp:revision>429</cp:revision>
  <dcterms:created xsi:type="dcterms:W3CDTF">2014-06-26T14:43:39Z</dcterms:created>
  <dcterms:modified xsi:type="dcterms:W3CDTF">2017-08-19T10:17:51Z</dcterms:modified>
</cp:coreProperties>
</file>