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8"/>
  </p:notesMasterIdLst>
  <p:handoutMasterIdLst>
    <p:handoutMasterId r:id="rId39"/>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458" r:id="rId34"/>
    <p:sldId id="459" r:id="rId35"/>
    <p:sldId id="460" r:id="rId36"/>
    <p:sldId id="359" r:id="rId37"/>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100" d="100"/>
          <a:sy n="100" d="100"/>
        </p:scale>
        <p:origin x="-72" y="-498"/>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a:lstStyle/>
          <a:p>
            <a:pPr>
              <a:defRPr sz="1800" b="0" i="0">
                <a:solidFill>
                  <a:srgbClr val="006544"/>
                </a:solidFill>
                <a:latin typeface="微软雅黑" pitchFamily="34" charset="-122"/>
                <a:ea typeface="微软雅黑" pitchFamily="34" charset="-122"/>
              </a:defRPr>
            </a:pPr>
            <a:r>
              <a:rPr lang="zh-CN" altLang="en-US" sz="1800" b="0" i="0" dirty="0" smtClean="0">
                <a:solidFill>
                  <a:srgbClr val="006544"/>
                </a:solidFill>
                <a:latin typeface="微软雅黑" pitchFamily="34" charset="-122"/>
                <a:ea typeface="微软雅黑" pitchFamily="34" charset="-122"/>
              </a:rPr>
              <a:t>添加文本信息</a:t>
            </a:r>
            <a:endParaRPr lang="zh-CN" altLang="en-US" sz="1800" b="0" i="0" dirty="0">
              <a:solidFill>
                <a:srgbClr val="006544"/>
              </a:solidFill>
              <a:latin typeface="微软雅黑" pitchFamily="34" charset="-122"/>
              <a:ea typeface="微软雅黑" pitchFamily="34" charset="-122"/>
            </a:endParaRPr>
          </a:p>
        </c:rich>
      </c:tx>
      <c:layout/>
      <c:overlay val="0"/>
    </c:title>
    <c:autoTitleDeleted val="0"/>
    <c:plotArea>
      <c:layout/>
      <c:barChart>
        <c:barDir val="col"/>
        <c:grouping val="clustered"/>
        <c:varyColors val="0"/>
        <c:ser>
          <c:idx val="0"/>
          <c:order val="0"/>
          <c:tx>
            <c:strRef>
              <c:f>Sheet1!$B$1</c:f>
              <c:strCache>
                <c:ptCount val="1"/>
                <c:pt idx="0">
                  <c:v>系列 1</c:v>
                </c:pt>
              </c:strCache>
            </c:strRef>
          </c:tx>
          <c:spPr>
            <a:solidFill>
              <a:srgbClr val="006544"/>
            </a:solidFill>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dLbls>
          <c:showLegendKey val="0"/>
          <c:showVal val="0"/>
          <c:showCatName val="0"/>
          <c:showSerName val="0"/>
          <c:showPercent val="0"/>
          <c:showBubbleSize val="0"/>
        </c:dLbls>
        <c:gapWidth val="150"/>
        <c:axId val="224870784"/>
        <c:axId val="224873856"/>
      </c:barChart>
      <c:catAx>
        <c:axId val="224870784"/>
        <c:scaling>
          <c:orientation val="minMax"/>
        </c:scaling>
        <c:delete val="0"/>
        <c:axPos val="b"/>
        <c:majorTickMark val="out"/>
        <c:minorTickMark val="none"/>
        <c:tickLblPos val="nextTo"/>
        <c:txPr>
          <a:bodyPr/>
          <a:lstStyle/>
          <a:p>
            <a:pPr>
              <a:defRPr sz="1400">
                <a:latin typeface="微软雅黑" pitchFamily="34" charset="-122"/>
                <a:ea typeface="微软雅黑" pitchFamily="34" charset="-122"/>
              </a:defRPr>
            </a:pPr>
            <a:endParaRPr lang="zh-CN"/>
          </a:p>
        </c:txPr>
        <c:crossAx val="224873856"/>
        <c:crosses val="autoZero"/>
        <c:auto val="1"/>
        <c:lblAlgn val="ctr"/>
        <c:lblOffset val="100"/>
        <c:noMultiLvlLbl val="0"/>
      </c:catAx>
      <c:valAx>
        <c:axId val="224873856"/>
        <c:scaling>
          <c:orientation val="minMax"/>
        </c:scaling>
        <c:delete val="0"/>
        <c:axPos val="l"/>
        <c:majorGridlines/>
        <c:numFmt formatCode="General" sourceLinked="1"/>
        <c:majorTickMark val="out"/>
        <c:minorTickMark val="none"/>
        <c:tickLblPos val="nextTo"/>
        <c:crossAx val="224870784"/>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系列 1</c:v>
                </c:pt>
              </c:strCache>
            </c:strRef>
          </c:tx>
          <c:spPr>
            <a:solidFill>
              <a:srgbClr val="006544"/>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FFC000"/>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150"/>
        <c:overlap val="100"/>
        <c:axId val="227864960"/>
        <c:axId val="227956608"/>
      </c:barChart>
      <c:catAx>
        <c:axId val="227864960"/>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vert="horz"/>
          <a:lstStyle/>
          <a:p>
            <a:pPr algn="ctr">
              <a:defRPr/>
            </a:pPr>
            <a:endParaRPr lang="zh-CN"/>
          </a:p>
        </c:txPr>
        <c:crossAx val="227956608"/>
        <c:crosses val="autoZero"/>
        <c:auto val="1"/>
        <c:lblAlgn val="ctr"/>
        <c:lblOffset val="100"/>
        <c:noMultiLvlLbl val="0"/>
      </c:catAx>
      <c:valAx>
        <c:axId val="227956608"/>
        <c:scaling>
          <c:orientation val="minMax"/>
        </c:scaling>
        <c:delete val="1"/>
        <c:axPos val="b"/>
        <c:numFmt formatCode="General" sourceLinked="1"/>
        <c:majorTickMark val="none"/>
        <c:minorTickMark val="none"/>
        <c:tickLblPos val="nextTo"/>
        <c:crossAx val="227864960"/>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lumMod val="75000"/>
              <a:lumOff val="25000"/>
            </a:schemeClr>
          </a:solidFill>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系列 1</c:v>
                </c:pt>
              </c:strCache>
            </c:strRef>
          </c:tx>
          <c:spPr>
            <a:solidFill>
              <a:srgbClr val="006544"/>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FFC000"/>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150"/>
        <c:overlap val="100"/>
        <c:axId val="230238464"/>
        <c:axId val="230244352"/>
      </c:barChart>
      <c:catAx>
        <c:axId val="230238464"/>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vert="horz"/>
          <a:lstStyle/>
          <a:p>
            <a:pPr algn="ctr">
              <a:defRPr/>
            </a:pPr>
            <a:endParaRPr lang="zh-CN"/>
          </a:p>
        </c:txPr>
        <c:crossAx val="230244352"/>
        <c:crosses val="autoZero"/>
        <c:auto val="1"/>
        <c:lblAlgn val="ctr"/>
        <c:lblOffset val="100"/>
        <c:noMultiLvlLbl val="0"/>
      </c:catAx>
      <c:valAx>
        <c:axId val="230244352"/>
        <c:scaling>
          <c:orientation val="minMax"/>
        </c:scaling>
        <c:delete val="1"/>
        <c:axPos val="b"/>
        <c:numFmt formatCode="General" sourceLinked="1"/>
        <c:majorTickMark val="none"/>
        <c:minorTickMark val="none"/>
        <c:tickLblPos val="nextTo"/>
        <c:crossAx val="230238464"/>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lumMod val="75000"/>
              <a:lumOff val="25000"/>
            </a:schemeClr>
          </a:solidFill>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2017/8/11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2017/8/11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2017/8/11</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2017/8/11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2.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899592" y="4996736"/>
            <a:ext cx="7344816" cy="8844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899592" y="2015605"/>
            <a:ext cx="7344816" cy="2981131"/>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3797914" y="1994002"/>
            <a:ext cx="1548172" cy="584775"/>
          </a:xfrm>
          <a:prstGeom prst="rect">
            <a:avLst/>
          </a:prstGeom>
          <a:noFill/>
        </p:spPr>
        <p:txBody>
          <a:bodyPr wrap="square" rtlCol="0">
            <a:spAutoFit/>
          </a:bodyPr>
          <a:lstStyle/>
          <a:p>
            <a:pPr lvl="0" algn="ctr"/>
            <a:r>
              <a:rPr lang="zh-CN" altLang="en-US" sz="3200" b="1" spc="600" dirty="0" smtClean="0">
                <a:solidFill>
                  <a:schemeClr val="bg1"/>
                </a:solidFill>
                <a:latin typeface="微软雅黑" pitchFamily="34" charset="-122"/>
                <a:ea typeface="微软雅黑" pitchFamily="34" charset="-122"/>
              </a:rPr>
              <a:t>前 言</a:t>
            </a:r>
            <a:endParaRPr lang="zh-CN" altLang="en-US" sz="3200" b="1" spc="600" dirty="0">
              <a:solidFill>
                <a:schemeClr val="bg1"/>
              </a:solidFill>
              <a:latin typeface="微软雅黑" pitchFamily="34" charset="-122"/>
              <a:ea typeface="微软雅黑" pitchFamily="34" charset="-122"/>
            </a:endParaRPr>
          </a:p>
        </p:txBody>
      </p:sp>
      <p:sp>
        <p:nvSpPr>
          <p:cNvPr id="12" name="矩形 11"/>
          <p:cNvSpPr/>
          <p:nvPr/>
        </p:nvSpPr>
        <p:spPr>
          <a:xfrm>
            <a:off x="1044000" y="2498058"/>
            <a:ext cx="7056000" cy="2516055"/>
          </a:xfrm>
          <a:prstGeom prst="rect">
            <a:avLst/>
          </a:prstGeom>
        </p:spPr>
        <p:txBody>
          <a:bodyPr wrap="square" lIns="91424" tIns="45711" rIns="91424" bIns="45711">
            <a:spAutoFit/>
          </a:bodyPr>
          <a:lstStyle/>
          <a:p>
            <a:pPr indent="457200">
              <a:lnSpc>
                <a:spcPct val="150000"/>
              </a:lnSpc>
            </a:pPr>
            <a:r>
              <a:rPr lang="zh-CN" altLang="en-US" sz="1500" dirty="0">
                <a:solidFill>
                  <a:schemeClr val="bg1"/>
                </a:solidFill>
                <a:latin typeface="微软雅黑" panose="020B0503020204020204" pitchFamily="34" charset="-122"/>
                <a:ea typeface="微软雅黑" panose="020B0503020204020204" pitchFamily="34" charset="-122"/>
              </a:rPr>
              <a:t>对于人生，相信您比我体悟更深；对于未来，相信您比 我想得更远；对于保险，相信您也有着相当的了解，保险是人生路上为您遮风避雨的一把保护伞，是行走在泥泞路上的一行垫脚石。保险的意义，是今日作明日的准备，父母作儿女的准备，儿女小时作儿女长大的准备。今日预备明天，这是真稳健，生时预备死时，这是真旷达，父母预备儿女，这是真慈爱。在您一路平安的时候，为您攒下一笔备用金；未雨绸缪，有备无患，是现代人理智的投资与选择。</a:t>
            </a:r>
          </a:p>
          <a:p>
            <a:pPr indent="457200">
              <a:lnSpc>
                <a:spcPct val="150000"/>
              </a:lnSpc>
            </a:pPr>
            <a:r>
              <a:rPr lang="zh-CN" altLang="en-US" sz="1500" dirty="0">
                <a:solidFill>
                  <a:schemeClr val="bg1"/>
                </a:solidFill>
                <a:latin typeface="微软雅黑" panose="020B0503020204020204" pitchFamily="34" charset="-122"/>
                <a:ea typeface="微软雅黑" panose="020B0503020204020204" pitchFamily="34" charset="-122"/>
              </a:rPr>
              <a:t>        </a:t>
            </a:r>
            <a:r>
              <a:rPr lang="zh-CN" altLang="en-US" sz="1500" dirty="0" smtClean="0">
                <a:solidFill>
                  <a:schemeClr val="bg1"/>
                </a:solidFill>
                <a:latin typeface="微软雅黑" panose="020B0503020204020204" pitchFamily="34" charset="-122"/>
                <a:ea typeface="微软雅黑" panose="020B0503020204020204" pitchFamily="34" charset="-122"/>
              </a:rPr>
              <a:t>第一</a:t>
            </a:r>
            <a:r>
              <a:rPr lang="en-US" altLang="zh-CN" sz="1500" dirty="0" smtClean="0">
                <a:solidFill>
                  <a:schemeClr val="bg1"/>
                </a:solidFill>
                <a:latin typeface="微软雅黑" panose="020B0503020204020204" pitchFamily="34" charset="-122"/>
                <a:ea typeface="微软雅黑" panose="020B0503020204020204" pitchFamily="34" charset="-122"/>
              </a:rPr>
              <a:t>PPT</a:t>
            </a:r>
            <a:r>
              <a:rPr lang="zh-CN" altLang="en-US" sz="1500" dirty="0" smtClean="0">
                <a:solidFill>
                  <a:schemeClr val="bg1"/>
                </a:solidFill>
                <a:latin typeface="微软雅黑" panose="020B0503020204020204" pitchFamily="34" charset="-122"/>
                <a:ea typeface="微软雅黑" panose="020B0503020204020204" pitchFamily="34" charset="-122"/>
              </a:rPr>
              <a:t>签</a:t>
            </a:r>
            <a:r>
              <a:rPr lang="zh-CN" altLang="en-US" sz="1500" dirty="0">
                <a:solidFill>
                  <a:schemeClr val="bg1"/>
                </a:solidFill>
                <a:latin typeface="微软雅黑" panose="020B0503020204020204" pitchFamily="34" charset="-122"/>
                <a:ea typeface="微软雅黑" panose="020B0503020204020204" pitchFamily="34" charset="-122"/>
              </a:rPr>
              <a:t>约原创设计师作品，盗卖者将被追究知识产权的</a:t>
            </a:r>
            <a:r>
              <a:rPr lang="zh-CN" altLang="en-US" sz="1500" dirty="0" smtClean="0">
                <a:solidFill>
                  <a:schemeClr val="bg1"/>
                </a:solidFill>
                <a:latin typeface="微软雅黑" panose="020B0503020204020204" pitchFamily="34" charset="-122"/>
                <a:ea typeface="微软雅黑" panose="020B0503020204020204" pitchFamily="34" charset="-122"/>
              </a:rPr>
              <a:t>法律责任！</a:t>
            </a:r>
            <a:endParaRPr lang="zh-CN" altLang="en-US" sz="1500" dirty="0">
              <a:solidFill>
                <a:schemeClr val="bg1"/>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239662">
            <a:off x="5639371" y="1367557"/>
            <a:ext cx="1363478" cy="954434"/>
          </a:xfrm>
          <a:prstGeom prst="rect">
            <a:avLst/>
          </a:prstGeom>
        </p:spPr>
      </p:pic>
      <p:pic>
        <p:nvPicPr>
          <p:cNvPr id="14" name="图片 13"/>
          <p:cNvPicPr>
            <a:picLocks noChangeAspect="1"/>
          </p:cNvPicPr>
          <p:nvPr/>
        </p:nvPicPr>
        <p:blipFill>
          <a:blip r:embed="rId3">
            <a:extLst>
              <a:ext uri="{28A0092B-C50C-407E-A947-70E740481C1C}">
                <a14:useLocalDpi xmlns:a14="http://schemas.microsoft.com/office/drawing/2010/main"/>
              </a:ext>
            </a:extLst>
          </a:blip>
          <a:stretch>
            <a:fillRect/>
          </a:stretch>
        </p:blipFill>
        <p:spPr>
          <a:xfrm rot="1784021">
            <a:off x="6835329" y="1611423"/>
            <a:ext cx="1238095" cy="952381"/>
          </a:xfrm>
          <a:prstGeom prst="rect">
            <a:avLst/>
          </a:prstGeom>
        </p:spPr>
      </p:pic>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750"/>
                                        <p:tgtEl>
                                          <p:spTgt spid="10"/>
                                        </p:tgtEl>
                                      </p:cBhvr>
                                    </p:animEffect>
                                  </p:childTnLst>
                                </p:cTn>
                              </p:par>
                            </p:childTnLst>
                          </p:cTn>
                        </p:par>
                        <p:par>
                          <p:cTn id="12" fill="hold">
                            <p:stCondLst>
                              <p:cond delay="1750"/>
                            </p:stCondLst>
                            <p:childTnLst>
                              <p:par>
                                <p:cTn id="13" presetID="53" presetClass="entr" presetSubtype="16"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2250"/>
                            </p:stCondLst>
                            <p:childTnLst>
                              <p:par>
                                <p:cTn id="19" presetID="2" presetClass="entr" presetSubtype="4" accel="6667" decel="3333" fill="hold" grpId="0" nodeType="afterEffect">
                                  <p:stCondLst>
                                    <p:cond delay="0"/>
                                  </p:stCondLst>
                                  <p:iterate type="lt">
                                    <p:tmPct val="19000"/>
                                  </p:iterate>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300" fill="hold"/>
                                        <p:tgtEl>
                                          <p:spTgt spid="12"/>
                                        </p:tgtEl>
                                        <p:attrNameLst>
                                          <p:attrName>ppt_x</p:attrName>
                                        </p:attrNameLst>
                                      </p:cBhvr>
                                      <p:tavLst>
                                        <p:tav tm="0">
                                          <p:val>
                                            <p:strVal val="#ppt_x"/>
                                          </p:val>
                                        </p:tav>
                                        <p:tav tm="100000">
                                          <p:val>
                                            <p:strVal val="#ppt_x"/>
                                          </p:val>
                                        </p:tav>
                                      </p:tavLst>
                                    </p:anim>
                                    <p:anim calcmode="lin" valueType="num">
                                      <p:cBhvr additive="base">
                                        <p:cTn id="22" dur="3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1"/>
          <p:cNvSpPr/>
          <p:nvPr/>
        </p:nvSpPr>
        <p:spPr bwMode="auto">
          <a:xfrm>
            <a:off x="6016715" y="2722600"/>
            <a:ext cx="2371709" cy="1111530"/>
          </a:xfrm>
          <a:prstGeom prst="rightArrow">
            <a:avLst>
              <a:gd name="adj1" fmla="val 67746"/>
              <a:gd name="adj2" fmla="val 40105"/>
            </a:avLst>
          </a:prstGeom>
          <a:solidFill>
            <a:srgbClr val="00654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lnSpc>
                <a:spcPct val="120000"/>
              </a:lnSpc>
              <a:defRPr/>
            </a:pPr>
            <a:endParaRPr lang="zh-CN" altLang="en-US" sz="1300" b="1" dirty="0">
              <a:effectLst>
                <a:reflection blurRad="6350" stA="55000" endA="300" endPos="45500" dir="5400000" sy="-100000" algn="bl" rotWithShape="0"/>
              </a:effectLst>
              <a:latin typeface="微软雅黑" pitchFamily="34" charset="-122"/>
              <a:ea typeface="微软雅黑" pitchFamily="34" charset="-122"/>
            </a:endParaRPr>
          </a:p>
        </p:txBody>
      </p:sp>
      <p:sp>
        <p:nvSpPr>
          <p:cNvPr id="3" name="矩形 4"/>
          <p:cNvSpPr/>
          <p:nvPr/>
        </p:nvSpPr>
        <p:spPr bwMode="auto">
          <a:xfrm>
            <a:off x="6001713" y="2898105"/>
            <a:ext cx="925581" cy="1110030"/>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 fmla="*/ 377372 w 1224136"/>
              <a:gd name="connsiteY0" fmla="*/ 0 h 1025443"/>
              <a:gd name="connsiteX1" fmla="*/ 1224136 w 1224136"/>
              <a:gd name="connsiteY1" fmla="*/ 377371 h 1025443"/>
              <a:gd name="connsiteX2" fmla="*/ 1224136 w 1224136"/>
              <a:gd name="connsiteY2" fmla="*/ 1025443 h 1025443"/>
              <a:gd name="connsiteX3" fmla="*/ 0 w 1224136"/>
              <a:gd name="connsiteY3" fmla="*/ 1025443 h 1025443"/>
              <a:gd name="connsiteX4" fmla="*/ 377372 w 1224136"/>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43542 w 846764"/>
              <a:gd name="connsiteY3" fmla="*/ 706129 h 1025443"/>
              <a:gd name="connsiteX4" fmla="*/ 0 w 846764"/>
              <a:gd name="connsiteY4" fmla="*/ 0 h 1025443"/>
              <a:gd name="connsiteX0" fmla="*/ 19886 w 866650"/>
              <a:gd name="connsiteY0" fmla="*/ 0 h 1025443"/>
              <a:gd name="connsiteX1" fmla="*/ 866650 w 866650"/>
              <a:gd name="connsiteY1" fmla="*/ 377371 h 1025443"/>
              <a:gd name="connsiteX2" fmla="*/ 866650 w 866650"/>
              <a:gd name="connsiteY2" fmla="*/ 1025443 h 1025443"/>
              <a:gd name="connsiteX3" fmla="*/ 0 w 866650"/>
              <a:gd name="connsiteY3" fmla="*/ 706130 h 1025443"/>
              <a:gd name="connsiteX4" fmla="*/ 19886 w 866650"/>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18171 w 846764"/>
              <a:gd name="connsiteY3" fmla="*/ 706131 h 1025443"/>
              <a:gd name="connsiteX4" fmla="*/ 0 w 846764"/>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18171 w 846764"/>
              <a:gd name="connsiteY3" fmla="*/ 706132 h 1025443"/>
              <a:gd name="connsiteX4" fmla="*/ 0 w 846764"/>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5486 w 846764"/>
              <a:gd name="connsiteY3" fmla="*/ 706133 h 1025443"/>
              <a:gd name="connsiteX4" fmla="*/ 0 w 846764"/>
              <a:gd name="connsiteY4" fmla="*/ 0 h 1025443"/>
              <a:gd name="connsiteX0" fmla="*/ 7408 w 854172"/>
              <a:gd name="connsiteY0" fmla="*/ 0 h 1025443"/>
              <a:gd name="connsiteX1" fmla="*/ 854172 w 854172"/>
              <a:gd name="connsiteY1" fmla="*/ 377371 h 1025443"/>
              <a:gd name="connsiteX2" fmla="*/ 854172 w 854172"/>
              <a:gd name="connsiteY2" fmla="*/ 1025443 h 1025443"/>
              <a:gd name="connsiteX3" fmla="*/ 208 w 854172"/>
              <a:gd name="connsiteY3" fmla="*/ 706134 h 1025443"/>
              <a:gd name="connsiteX4" fmla="*/ 7408 w 854172"/>
              <a:gd name="connsiteY4" fmla="*/ 0 h 1025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chemeClr val="bg1">
              <a:lumMod val="85000"/>
            </a:schemeClr>
          </a:solidFill>
          <a:ln w="3175">
            <a:solidFill>
              <a:srgbClr val="EAEAEA"/>
            </a:solid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lnSpc>
                <a:spcPct val="120000"/>
              </a:lnSpc>
              <a:defRPr/>
            </a:pPr>
            <a:endParaRPr lang="zh-CN" altLang="en-US" sz="800" dirty="0">
              <a:solidFill>
                <a:srgbClr val="4D4D4D"/>
              </a:solidFill>
              <a:effectLst>
                <a:reflection blurRad="6350" stA="55000" endA="300" endPos="45500" dir="5400000" sy="-100000" algn="bl" rotWithShape="0"/>
              </a:effectLst>
              <a:latin typeface="微软雅黑" pitchFamily="34" charset="-122"/>
              <a:ea typeface="微软雅黑" pitchFamily="34" charset="-122"/>
            </a:endParaRPr>
          </a:p>
        </p:txBody>
      </p:sp>
      <p:sp>
        <p:nvSpPr>
          <p:cNvPr id="4" name="矩形 3"/>
          <p:cNvSpPr/>
          <p:nvPr/>
        </p:nvSpPr>
        <p:spPr bwMode="auto">
          <a:xfrm>
            <a:off x="4978622" y="3318117"/>
            <a:ext cx="1948672" cy="700519"/>
          </a:xfrm>
          <a:prstGeom prst="rect">
            <a:avLst/>
          </a:prstGeom>
          <a:solidFill>
            <a:srgbClr val="00654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lnSpc>
                <a:spcPct val="120000"/>
              </a:lnSpc>
              <a:defRPr/>
            </a:pPr>
            <a:endParaRPr lang="zh-CN" altLang="en-US" sz="1300" b="1" dirty="0">
              <a:effectLst>
                <a:reflection blurRad="6350" stA="55000" endA="300" endPos="45500" dir="5400000" sy="-100000" algn="bl" rotWithShape="0"/>
              </a:effectLst>
              <a:latin typeface="微软雅黑" pitchFamily="34" charset="-122"/>
              <a:ea typeface="微软雅黑" pitchFamily="34" charset="-122"/>
            </a:endParaRPr>
          </a:p>
        </p:txBody>
      </p:sp>
      <p:sp>
        <p:nvSpPr>
          <p:cNvPr id="5" name="矩形 4"/>
          <p:cNvSpPr/>
          <p:nvPr/>
        </p:nvSpPr>
        <p:spPr bwMode="auto">
          <a:xfrm>
            <a:off x="4968122" y="3322617"/>
            <a:ext cx="925582" cy="1110030"/>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 fmla="*/ 377372 w 1224136"/>
              <a:gd name="connsiteY0" fmla="*/ 0 h 1025443"/>
              <a:gd name="connsiteX1" fmla="*/ 1224136 w 1224136"/>
              <a:gd name="connsiteY1" fmla="*/ 377371 h 1025443"/>
              <a:gd name="connsiteX2" fmla="*/ 1224136 w 1224136"/>
              <a:gd name="connsiteY2" fmla="*/ 1025443 h 1025443"/>
              <a:gd name="connsiteX3" fmla="*/ 0 w 1224136"/>
              <a:gd name="connsiteY3" fmla="*/ 1025443 h 1025443"/>
              <a:gd name="connsiteX4" fmla="*/ 377372 w 1224136"/>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43542 w 846764"/>
              <a:gd name="connsiteY3" fmla="*/ 706129 h 1025443"/>
              <a:gd name="connsiteX4" fmla="*/ 0 w 846764"/>
              <a:gd name="connsiteY4" fmla="*/ 0 h 1025443"/>
              <a:gd name="connsiteX0" fmla="*/ 19886 w 866650"/>
              <a:gd name="connsiteY0" fmla="*/ 0 h 1025443"/>
              <a:gd name="connsiteX1" fmla="*/ 866650 w 866650"/>
              <a:gd name="connsiteY1" fmla="*/ 377371 h 1025443"/>
              <a:gd name="connsiteX2" fmla="*/ 866650 w 866650"/>
              <a:gd name="connsiteY2" fmla="*/ 1025443 h 1025443"/>
              <a:gd name="connsiteX3" fmla="*/ 0 w 866650"/>
              <a:gd name="connsiteY3" fmla="*/ 706130 h 1025443"/>
              <a:gd name="connsiteX4" fmla="*/ 19886 w 866650"/>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18171 w 846764"/>
              <a:gd name="connsiteY3" fmla="*/ 706131 h 1025443"/>
              <a:gd name="connsiteX4" fmla="*/ 0 w 846764"/>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18171 w 846764"/>
              <a:gd name="connsiteY3" fmla="*/ 706132 h 1025443"/>
              <a:gd name="connsiteX4" fmla="*/ 0 w 846764"/>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5486 w 846764"/>
              <a:gd name="connsiteY3" fmla="*/ 706133 h 1025443"/>
              <a:gd name="connsiteX4" fmla="*/ 0 w 846764"/>
              <a:gd name="connsiteY4" fmla="*/ 0 h 1025443"/>
              <a:gd name="connsiteX0" fmla="*/ 7408 w 854172"/>
              <a:gd name="connsiteY0" fmla="*/ 0 h 1025443"/>
              <a:gd name="connsiteX1" fmla="*/ 854172 w 854172"/>
              <a:gd name="connsiteY1" fmla="*/ 377371 h 1025443"/>
              <a:gd name="connsiteX2" fmla="*/ 854172 w 854172"/>
              <a:gd name="connsiteY2" fmla="*/ 1025443 h 1025443"/>
              <a:gd name="connsiteX3" fmla="*/ 208 w 854172"/>
              <a:gd name="connsiteY3" fmla="*/ 706134 h 1025443"/>
              <a:gd name="connsiteX4" fmla="*/ 7408 w 854172"/>
              <a:gd name="connsiteY4" fmla="*/ 0 h 1025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chemeClr val="bg1">
              <a:lumMod val="85000"/>
            </a:schemeClr>
          </a:solidFill>
          <a:ln w="3175">
            <a:solidFill>
              <a:srgbClr val="EAEAEA"/>
            </a:solid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lnSpc>
                <a:spcPct val="120000"/>
              </a:lnSpc>
              <a:defRPr/>
            </a:pPr>
            <a:endParaRPr lang="zh-CN" altLang="en-US" sz="800" dirty="0">
              <a:solidFill>
                <a:srgbClr val="4D4D4D"/>
              </a:solidFill>
              <a:effectLst>
                <a:reflection blurRad="6350" stA="55000" endA="300" endPos="45500" dir="5400000" sy="-100000" algn="bl" rotWithShape="0"/>
              </a:effectLst>
              <a:latin typeface="微软雅黑" pitchFamily="34" charset="-122"/>
              <a:ea typeface="微软雅黑" pitchFamily="34" charset="-122"/>
            </a:endParaRPr>
          </a:p>
        </p:txBody>
      </p:sp>
      <p:sp>
        <p:nvSpPr>
          <p:cNvPr id="6" name="矩形 5"/>
          <p:cNvSpPr/>
          <p:nvPr/>
        </p:nvSpPr>
        <p:spPr bwMode="auto">
          <a:xfrm>
            <a:off x="3946532" y="3748629"/>
            <a:ext cx="1947172" cy="700519"/>
          </a:xfrm>
          <a:prstGeom prst="rect">
            <a:avLst/>
          </a:prstGeom>
          <a:solidFill>
            <a:srgbClr val="00654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lnSpc>
                <a:spcPct val="120000"/>
              </a:lnSpc>
              <a:defRPr/>
            </a:pPr>
            <a:endParaRPr lang="zh-CN" altLang="en-US" sz="1300" b="1" dirty="0">
              <a:effectLst>
                <a:reflection blurRad="6350" stA="55000" endA="300" endPos="45500" dir="5400000" sy="-100000" algn="bl" rotWithShape="0"/>
              </a:effectLst>
              <a:latin typeface="微软雅黑" pitchFamily="34" charset="-122"/>
              <a:ea typeface="微软雅黑" pitchFamily="34" charset="-122"/>
            </a:endParaRPr>
          </a:p>
        </p:txBody>
      </p:sp>
      <p:sp>
        <p:nvSpPr>
          <p:cNvPr id="7" name="矩形 4"/>
          <p:cNvSpPr/>
          <p:nvPr/>
        </p:nvSpPr>
        <p:spPr bwMode="auto">
          <a:xfrm>
            <a:off x="3925530" y="3759130"/>
            <a:ext cx="925581" cy="1110030"/>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 fmla="*/ 377372 w 1224136"/>
              <a:gd name="connsiteY0" fmla="*/ 0 h 1025443"/>
              <a:gd name="connsiteX1" fmla="*/ 1224136 w 1224136"/>
              <a:gd name="connsiteY1" fmla="*/ 377371 h 1025443"/>
              <a:gd name="connsiteX2" fmla="*/ 1224136 w 1224136"/>
              <a:gd name="connsiteY2" fmla="*/ 1025443 h 1025443"/>
              <a:gd name="connsiteX3" fmla="*/ 0 w 1224136"/>
              <a:gd name="connsiteY3" fmla="*/ 1025443 h 1025443"/>
              <a:gd name="connsiteX4" fmla="*/ 377372 w 1224136"/>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43542 w 846764"/>
              <a:gd name="connsiteY3" fmla="*/ 706129 h 1025443"/>
              <a:gd name="connsiteX4" fmla="*/ 0 w 846764"/>
              <a:gd name="connsiteY4" fmla="*/ 0 h 1025443"/>
              <a:gd name="connsiteX0" fmla="*/ 19886 w 866650"/>
              <a:gd name="connsiteY0" fmla="*/ 0 h 1025443"/>
              <a:gd name="connsiteX1" fmla="*/ 866650 w 866650"/>
              <a:gd name="connsiteY1" fmla="*/ 377371 h 1025443"/>
              <a:gd name="connsiteX2" fmla="*/ 866650 w 866650"/>
              <a:gd name="connsiteY2" fmla="*/ 1025443 h 1025443"/>
              <a:gd name="connsiteX3" fmla="*/ 0 w 866650"/>
              <a:gd name="connsiteY3" fmla="*/ 706130 h 1025443"/>
              <a:gd name="connsiteX4" fmla="*/ 19886 w 866650"/>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18171 w 846764"/>
              <a:gd name="connsiteY3" fmla="*/ 706131 h 1025443"/>
              <a:gd name="connsiteX4" fmla="*/ 0 w 846764"/>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18171 w 846764"/>
              <a:gd name="connsiteY3" fmla="*/ 706132 h 1025443"/>
              <a:gd name="connsiteX4" fmla="*/ 0 w 846764"/>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5486 w 846764"/>
              <a:gd name="connsiteY3" fmla="*/ 706133 h 1025443"/>
              <a:gd name="connsiteX4" fmla="*/ 0 w 846764"/>
              <a:gd name="connsiteY4" fmla="*/ 0 h 1025443"/>
              <a:gd name="connsiteX0" fmla="*/ 7408 w 854172"/>
              <a:gd name="connsiteY0" fmla="*/ 0 h 1025443"/>
              <a:gd name="connsiteX1" fmla="*/ 854172 w 854172"/>
              <a:gd name="connsiteY1" fmla="*/ 377371 h 1025443"/>
              <a:gd name="connsiteX2" fmla="*/ 854172 w 854172"/>
              <a:gd name="connsiteY2" fmla="*/ 1025443 h 1025443"/>
              <a:gd name="connsiteX3" fmla="*/ 208 w 854172"/>
              <a:gd name="connsiteY3" fmla="*/ 706134 h 1025443"/>
              <a:gd name="connsiteX4" fmla="*/ 7408 w 854172"/>
              <a:gd name="connsiteY4" fmla="*/ 0 h 1025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chemeClr val="bg1">
              <a:lumMod val="85000"/>
            </a:schemeClr>
          </a:solidFill>
          <a:ln w="3175">
            <a:solidFill>
              <a:srgbClr val="EAEAEA"/>
            </a:solid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lnSpc>
                <a:spcPct val="120000"/>
              </a:lnSpc>
              <a:defRPr/>
            </a:pPr>
            <a:endParaRPr lang="zh-CN" altLang="en-US" sz="800" dirty="0">
              <a:solidFill>
                <a:srgbClr val="4D4D4D"/>
              </a:solidFill>
              <a:effectLst>
                <a:reflection blurRad="6350" stA="55000" endA="300" endPos="45500" dir="5400000" sy="-100000" algn="bl" rotWithShape="0"/>
              </a:effectLst>
              <a:latin typeface="微软雅黑" pitchFamily="34" charset="-122"/>
              <a:ea typeface="微软雅黑" pitchFamily="34" charset="-122"/>
            </a:endParaRPr>
          </a:p>
        </p:txBody>
      </p:sp>
      <p:sp>
        <p:nvSpPr>
          <p:cNvPr id="8" name="矩形 7"/>
          <p:cNvSpPr/>
          <p:nvPr/>
        </p:nvSpPr>
        <p:spPr bwMode="auto">
          <a:xfrm>
            <a:off x="851757" y="4168641"/>
            <a:ext cx="3999354" cy="700519"/>
          </a:xfrm>
          <a:prstGeom prst="rect">
            <a:avLst/>
          </a:prstGeom>
          <a:solidFill>
            <a:srgbClr val="00654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lnSpc>
                <a:spcPct val="120000"/>
              </a:lnSpc>
              <a:defRPr/>
            </a:pPr>
            <a:endParaRPr lang="zh-CN" altLang="en-US" sz="1300" b="1" dirty="0">
              <a:effectLst>
                <a:reflection blurRad="6350" stA="55000" endA="300" endPos="45500" dir="5400000" sy="-100000" algn="bl" rotWithShape="0"/>
              </a:effectLst>
              <a:latin typeface="微软雅黑" pitchFamily="34" charset="-122"/>
              <a:ea typeface="微软雅黑" pitchFamily="34" charset="-122"/>
            </a:endParaRPr>
          </a:p>
        </p:txBody>
      </p:sp>
      <p:sp>
        <p:nvSpPr>
          <p:cNvPr id="9" name="KSO_GT5"/>
          <p:cNvSpPr txBox="1">
            <a:spLocks noChangeArrowheads="1"/>
          </p:cNvSpPr>
          <p:nvPr/>
        </p:nvSpPr>
        <p:spPr bwMode="auto">
          <a:xfrm>
            <a:off x="6022082" y="2554224"/>
            <a:ext cx="985587" cy="270459"/>
          </a:xfrm>
          <a:prstGeom prst="rect">
            <a:avLst/>
          </a:prstGeom>
          <a:noFill/>
          <a:ln w="9525">
            <a:noFill/>
            <a:miter lim="800000"/>
            <a:headEnd/>
            <a:tailEnd/>
          </a:ln>
        </p:spPr>
        <p:txBody>
          <a:bodyPr lIns="0" tIns="0" rIns="86404" bIns="0" anchor="ctr">
            <a:spAutoFit/>
          </a:bodyPr>
          <a:lstStyle/>
          <a:p>
            <a:pPr eaLnBrk="1" hangingPunct="1">
              <a:lnSpc>
                <a:spcPct val="120000"/>
              </a:lnSpc>
            </a:pPr>
            <a:r>
              <a:rPr lang="zh-CN" altLang="en-US" sz="1600" dirty="0">
                <a:solidFill>
                  <a:schemeClr val="tx1">
                    <a:lumMod val="85000"/>
                    <a:lumOff val="15000"/>
                  </a:schemeClr>
                </a:solidFill>
                <a:latin typeface="微软雅黑" pitchFamily="34" charset="-122"/>
                <a:ea typeface="微软雅黑" pitchFamily="34" charset="-122"/>
              </a:rPr>
              <a:t>后台维护</a:t>
            </a:r>
          </a:p>
        </p:txBody>
      </p:sp>
      <p:sp>
        <p:nvSpPr>
          <p:cNvPr id="10" name="KSO_GT4"/>
          <p:cNvSpPr txBox="1">
            <a:spLocks noChangeArrowheads="1"/>
          </p:cNvSpPr>
          <p:nvPr/>
        </p:nvSpPr>
        <p:spPr bwMode="auto">
          <a:xfrm>
            <a:off x="4978624" y="3017882"/>
            <a:ext cx="987087" cy="270459"/>
          </a:xfrm>
          <a:prstGeom prst="rect">
            <a:avLst/>
          </a:prstGeom>
          <a:noFill/>
          <a:ln w="9525">
            <a:noFill/>
            <a:miter lim="800000"/>
            <a:headEnd/>
            <a:tailEnd/>
          </a:ln>
        </p:spPr>
        <p:txBody>
          <a:bodyPr lIns="0" tIns="0" rIns="86404" bIns="0" anchor="ctr">
            <a:spAutoFit/>
          </a:bodyPr>
          <a:lstStyle/>
          <a:p>
            <a:pPr eaLnBrk="1" hangingPunct="1">
              <a:lnSpc>
                <a:spcPct val="120000"/>
              </a:lnSpc>
            </a:pPr>
            <a:r>
              <a:rPr lang="zh-CN" altLang="en-US" sz="1600" dirty="0">
                <a:solidFill>
                  <a:schemeClr val="tx1">
                    <a:lumMod val="85000"/>
                    <a:lumOff val="15000"/>
                  </a:schemeClr>
                </a:solidFill>
                <a:latin typeface="微软雅黑" pitchFamily="34" charset="-122"/>
                <a:ea typeface="微软雅黑" pitchFamily="34" charset="-122"/>
              </a:rPr>
              <a:t>战略应用</a:t>
            </a:r>
          </a:p>
        </p:txBody>
      </p:sp>
      <p:sp>
        <p:nvSpPr>
          <p:cNvPr id="11" name="KSO_GT3"/>
          <p:cNvSpPr txBox="1">
            <a:spLocks noChangeArrowheads="1"/>
          </p:cNvSpPr>
          <p:nvPr/>
        </p:nvSpPr>
        <p:spPr bwMode="auto">
          <a:xfrm>
            <a:off x="3946531" y="3446894"/>
            <a:ext cx="985586" cy="270459"/>
          </a:xfrm>
          <a:prstGeom prst="rect">
            <a:avLst/>
          </a:prstGeom>
          <a:noFill/>
          <a:ln w="9525">
            <a:noFill/>
            <a:miter lim="800000"/>
            <a:headEnd/>
            <a:tailEnd/>
          </a:ln>
        </p:spPr>
        <p:txBody>
          <a:bodyPr lIns="0" tIns="0" rIns="86404" bIns="0" anchor="ctr">
            <a:spAutoFit/>
          </a:bodyPr>
          <a:lstStyle/>
          <a:p>
            <a:pPr eaLnBrk="1" hangingPunct="1">
              <a:lnSpc>
                <a:spcPct val="120000"/>
              </a:lnSpc>
            </a:pPr>
            <a:r>
              <a:rPr lang="zh-CN" altLang="en-US" sz="1600" dirty="0">
                <a:solidFill>
                  <a:schemeClr val="tx1">
                    <a:lumMod val="85000"/>
                    <a:lumOff val="15000"/>
                  </a:schemeClr>
                </a:solidFill>
                <a:latin typeface="微软雅黑" pitchFamily="34" charset="-122"/>
                <a:ea typeface="微软雅黑" pitchFamily="34" charset="-122"/>
              </a:rPr>
              <a:t>优化升级</a:t>
            </a:r>
          </a:p>
        </p:txBody>
      </p:sp>
      <p:sp>
        <p:nvSpPr>
          <p:cNvPr id="12" name="KSO_GT2"/>
          <p:cNvSpPr txBox="1">
            <a:spLocks noChangeArrowheads="1"/>
          </p:cNvSpPr>
          <p:nvPr/>
        </p:nvSpPr>
        <p:spPr bwMode="auto">
          <a:xfrm>
            <a:off x="2903939" y="3878155"/>
            <a:ext cx="985587" cy="270459"/>
          </a:xfrm>
          <a:prstGeom prst="rect">
            <a:avLst/>
          </a:prstGeom>
          <a:noFill/>
          <a:ln w="9525">
            <a:noFill/>
            <a:miter lim="800000"/>
            <a:headEnd/>
            <a:tailEnd/>
          </a:ln>
        </p:spPr>
        <p:txBody>
          <a:bodyPr lIns="0" tIns="0" rIns="86404" bIns="0" anchor="ctr">
            <a:spAutoFit/>
          </a:bodyPr>
          <a:lstStyle/>
          <a:p>
            <a:pPr eaLnBrk="1" hangingPunct="1">
              <a:lnSpc>
                <a:spcPct val="120000"/>
              </a:lnSpc>
            </a:pPr>
            <a:r>
              <a:rPr lang="zh-CN" altLang="en-US" sz="1600" dirty="0">
                <a:solidFill>
                  <a:schemeClr val="tx1">
                    <a:lumMod val="85000"/>
                    <a:lumOff val="15000"/>
                  </a:schemeClr>
                </a:solidFill>
                <a:latin typeface="微软雅黑" pitchFamily="34" charset="-122"/>
                <a:ea typeface="微软雅黑" pitchFamily="34" charset="-122"/>
              </a:rPr>
              <a:t>关键应用</a:t>
            </a:r>
          </a:p>
        </p:txBody>
      </p:sp>
      <p:sp>
        <p:nvSpPr>
          <p:cNvPr id="13" name="矩形 1"/>
          <p:cNvSpPr>
            <a:spLocks noChangeArrowheads="1"/>
          </p:cNvSpPr>
          <p:nvPr/>
        </p:nvSpPr>
        <p:spPr bwMode="auto">
          <a:xfrm>
            <a:off x="827584" y="1503075"/>
            <a:ext cx="6480720" cy="1061829"/>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just">
              <a:lnSpc>
                <a:spcPct val="150000"/>
              </a:lnSpc>
            </a:pPr>
            <a:r>
              <a:rPr lang="zh-CN" altLang="en-US" sz="1400" dirty="0" smtClean="0">
                <a:solidFill>
                  <a:schemeClr val="tx1">
                    <a:lumMod val="65000"/>
                    <a:lumOff val="35000"/>
                  </a:schemeClr>
                </a:solidFill>
                <a:latin typeface="微软雅黑" pitchFamily="34" charset="-122"/>
                <a:ea typeface="微软雅黑" pitchFamily="34" charset="-122"/>
              </a:rPr>
              <a:t>单击添加文字单击添加文字单击添加文字单击添加文字单击添加文字单击添加文字单击添加文字单击添加文字单击添加文字单击添加文字单击添加文字单击添加文字单击添加文字单击添加文</a:t>
            </a:r>
            <a:r>
              <a:rPr lang="zh-CN" altLang="en-US" sz="1400" dirty="0">
                <a:solidFill>
                  <a:schemeClr val="tx1">
                    <a:lumMod val="65000"/>
                    <a:lumOff val="35000"/>
                  </a:schemeClr>
                </a:solidFill>
                <a:latin typeface="微软雅黑" pitchFamily="34" charset="-122"/>
                <a:ea typeface="微软雅黑" pitchFamily="34" charset="-122"/>
              </a:rPr>
              <a:t>本</a:t>
            </a:r>
            <a:endParaRPr lang="zh-CN" altLang="en-US" sz="1400" dirty="0" smtClean="0">
              <a:solidFill>
                <a:schemeClr val="tx1">
                  <a:lumMod val="65000"/>
                  <a:lumOff val="35000"/>
                </a:schemeClr>
              </a:solidFill>
              <a:latin typeface="微软雅黑" pitchFamily="34" charset="-122"/>
              <a:ea typeface="微软雅黑" pitchFamily="34" charset="-122"/>
            </a:endParaRPr>
          </a:p>
        </p:txBody>
      </p:sp>
      <p:sp>
        <p:nvSpPr>
          <p:cNvPr id="14" name="L 形 13"/>
          <p:cNvSpPr/>
          <p:nvPr/>
        </p:nvSpPr>
        <p:spPr>
          <a:xfrm rot="5400000">
            <a:off x="731337" y="1458131"/>
            <a:ext cx="343914" cy="295436"/>
          </a:xfrm>
          <a:prstGeom prst="corner">
            <a:avLst>
              <a:gd name="adj1" fmla="val 25014"/>
              <a:gd name="adj2" fmla="val 23544"/>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Tree>
    <p:extLst>
      <p:ext uri="{BB962C8B-B14F-4D97-AF65-F5344CB8AC3E}">
        <p14:creationId xmlns:p14="http://schemas.microsoft.com/office/powerpoint/2010/main" val="367164893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2" fill="hold" grpId="0" nodeType="withEffect">
                                      <p:stCondLst>
                                        <p:cond delay="25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500"/>
                                            <p:tgtEl>
                                              <p:spTgt spid="7"/>
                                            </p:tgtEl>
                                          </p:cBhvr>
                                        </p:animEffect>
                                      </p:childTnLst>
                                    </p:cTn>
                                  </p:par>
                                </p:childTnLst>
                              </p:cTn>
                            </p:par>
                            <p:par>
                              <p:cTn id="11" fill="hold">
                                <p:stCondLst>
                                  <p:cond delay="750"/>
                                </p:stCondLst>
                                <p:childTnLst>
                                  <p:par>
                                    <p:cTn id="12" presetID="22" presetClass="entr" presetSubtype="8"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par>
                                    <p:cTn id="15" presetID="22" presetClass="entr" presetSubtype="2" fill="hold" grpId="0" nodeType="withEffect">
                                      <p:stCondLst>
                                        <p:cond delay="250"/>
                                      </p:stCondLst>
                                      <p:childTnLst>
                                        <p:set>
                                          <p:cBhvr>
                                            <p:cTn id="16" dur="1" fill="hold">
                                              <p:stCondLst>
                                                <p:cond delay="0"/>
                                              </p:stCondLst>
                                            </p:cTn>
                                            <p:tgtEl>
                                              <p:spTgt spid="5"/>
                                            </p:tgtEl>
                                            <p:attrNameLst>
                                              <p:attrName>style.visibility</p:attrName>
                                            </p:attrNameLst>
                                          </p:cBhvr>
                                          <p:to>
                                            <p:strVal val="visible"/>
                                          </p:to>
                                        </p:set>
                                        <p:animEffect transition="in" filter="wipe(right)">
                                          <p:cBhvr>
                                            <p:cTn id="17" dur="500"/>
                                            <p:tgtEl>
                                              <p:spTgt spid="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par>
                                    <p:cTn id="22" presetID="22" presetClass="entr" presetSubtype="2" fill="hold" grpId="0" nodeType="withEffect">
                                      <p:stCondLst>
                                        <p:cond delay="250"/>
                                      </p:stCondLst>
                                      <p:childTnLst>
                                        <p:set>
                                          <p:cBhvr>
                                            <p:cTn id="23" dur="1" fill="hold">
                                              <p:stCondLst>
                                                <p:cond delay="0"/>
                                              </p:stCondLst>
                                            </p:cTn>
                                            <p:tgtEl>
                                              <p:spTgt spid="3"/>
                                            </p:tgtEl>
                                            <p:attrNameLst>
                                              <p:attrName>style.visibility</p:attrName>
                                            </p:attrNameLst>
                                          </p:cBhvr>
                                          <p:to>
                                            <p:strVal val="visible"/>
                                          </p:to>
                                        </p:set>
                                        <p:animEffect transition="in" filter="wipe(right)">
                                          <p:cBhvr>
                                            <p:cTn id="24" dur="500"/>
                                            <p:tgtEl>
                                              <p:spTgt spid="3"/>
                                            </p:tgtEl>
                                          </p:cBhvr>
                                        </p:animEffect>
                                      </p:childTnLst>
                                    </p:cTn>
                                  </p:par>
                                </p:childTnLst>
                              </p:cTn>
                            </p:par>
                            <p:par>
                              <p:cTn id="25" fill="hold">
                                <p:stCondLst>
                                  <p:cond delay="2250"/>
                                </p:stCondLst>
                                <p:childTnLst>
                                  <p:par>
                                    <p:cTn id="26" presetID="22" presetClass="entr" presetSubtype="8"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500"/>
                                            <p:tgtEl>
                                              <p:spTgt spid="2"/>
                                            </p:tgtEl>
                                          </p:cBhvr>
                                        </p:animEffect>
                                      </p:childTnLst>
                                    </p:cTn>
                                  </p:par>
                                </p:childTnLst>
                              </p:cTn>
                            </p:par>
                            <p:par>
                              <p:cTn id="29" fill="hold">
                                <p:stCondLst>
                                  <p:cond delay="2750"/>
                                </p:stCondLst>
                                <p:childTnLst>
                                  <p:par>
                                    <p:cTn id="30" presetID="2" presetClass="entr" presetSubtype="9"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0-#ppt_w/2"/>
                                              </p:val>
                                            </p:tav>
                                            <p:tav tm="100000">
                                              <p:val>
                                                <p:strVal val="#ppt_x"/>
                                              </p:val>
                                            </p:tav>
                                          </p:tavLst>
                                        </p:anim>
                                        <p:anim calcmode="lin" valueType="num">
                                          <p:cBhvr additive="base">
                                            <p:cTn id="33" dur="500" fill="hold"/>
                                            <p:tgtEl>
                                              <p:spTgt spid="12"/>
                                            </p:tgtEl>
                                            <p:attrNameLst>
                                              <p:attrName>ppt_y</p:attrName>
                                            </p:attrNameLst>
                                          </p:cBhvr>
                                          <p:tavLst>
                                            <p:tav tm="0">
                                              <p:val>
                                                <p:strVal val="0-#ppt_h/2"/>
                                              </p:val>
                                            </p:tav>
                                            <p:tav tm="100000">
                                              <p:val>
                                                <p:strVal val="#ppt_y"/>
                                              </p:val>
                                            </p:tav>
                                          </p:tavLst>
                                        </p:anim>
                                      </p:childTnLst>
                                    </p:cTn>
                                  </p:par>
                                  <p:par>
                                    <p:cTn id="34" presetID="2" presetClass="entr" presetSubtype="9" fill="hold" grpId="0" nodeType="withEffect">
                                      <p:stCondLst>
                                        <p:cond delay="25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0-#ppt_w/2"/>
                                              </p:val>
                                            </p:tav>
                                            <p:tav tm="100000">
                                              <p:val>
                                                <p:strVal val="#ppt_x"/>
                                              </p:val>
                                            </p:tav>
                                          </p:tavLst>
                                        </p:anim>
                                        <p:anim calcmode="lin" valueType="num">
                                          <p:cBhvr additive="base">
                                            <p:cTn id="37" dur="500" fill="hold"/>
                                            <p:tgtEl>
                                              <p:spTgt spid="11"/>
                                            </p:tgtEl>
                                            <p:attrNameLst>
                                              <p:attrName>ppt_y</p:attrName>
                                            </p:attrNameLst>
                                          </p:cBhvr>
                                          <p:tavLst>
                                            <p:tav tm="0">
                                              <p:val>
                                                <p:strVal val="0-#ppt_h/2"/>
                                              </p:val>
                                            </p:tav>
                                            <p:tav tm="100000">
                                              <p:val>
                                                <p:strVal val="#ppt_y"/>
                                              </p:val>
                                            </p:tav>
                                          </p:tavLst>
                                        </p:anim>
                                      </p:childTnLst>
                                    </p:cTn>
                                  </p:par>
                                  <p:par>
                                    <p:cTn id="38" presetID="2" presetClass="entr" presetSubtype="9" fill="hold" grpId="0" nodeType="withEffect">
                                      <p:stCondLst>
                                        <p:cond delay="50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0-#ppt_w/2"/>
                                              </p:val>
                                            </p:tav>
                                            <p:tav tm="100000">
                                              <p:val>
                                                <p:strVal val="#ppt_x"/>
                                              </p:val>
                                            </p:tav>
                                          </p:tavLst>
                                        </p:anim>
                                        <p:anim calcmode="lin" valueType="num">
                                          <p:cBhvr additive="base">
                                            <p:cTn id="41" dur="500" fill="hold"/>
                                            <p:tgtEl>
                                              <p:spTgt spid="10"/>
                                            </p:tgtEl>
                                            <p:attrNameLst>
                                              <p:attrName>ppt_y</p:attrName>
                                            </p:attrNameLst>
                                          </p:cBhvr>
                                          <p:tavLst>
                                            <p:tav tm="0">
                                              <p:val>
                                                <p:strVal val="0-#ppt_h/2"/>
                                              </p:val>
                                            </p:tav>
                                            <p:tav tm="100000">
                                              <p:val>
                                                <p:strVal val="#ppt_y"/>
                                              </p:val>
                                            </p:tav>
                                          </p:tavLst>
                                        </p:anim>
                                      </p:childTnLst>
                                    </p:cTn>
                                  </p:par>
                                  <p:par>
                                    <p:cTn id="42" presetID="2" presetClass="entr" presetSubtype="9" fill="hold" grpId="0" nodeType="withEffect">
                                      <p:stCondLst>
                                        <p:cond delay="75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0-#ppt_w/2"/>
                                              </p:val>
                                            </p:tav>
                                            <p:tav tm="100000">
                                              <p:val>
                                                <p:strVal val="#ppt_x"/>
                                              </p:val>
                                            </p:tav>
                                          </p:tavLst>
                                        </p:anim>
                                        <p:anim calcmode="lin" valueType="num">
                                          <p:cBhvr additive="base">
                                            <p:cTn id="45" dur="500" fill="hold"/>
                                            <p:tgtEl>
                                              <p:spTgt spid="9"/>
                                            </p:tgtEl>
                                            <p:attrNameLst>
                                              <p:attrName>ppt_y</p:attrName>
                                            </p:attrNameLst>
                                          </p:cBhvr>
                                          <p:tavLst>
                                            <p:tav tm="0">
                                              <p:val>
                                                <p:strVal val="0-#ppt_h/2"/>
                                              </p:val>
                                            </p:tav>
                                            <p:tav tm="100000">
                                              <p:val>
                                                <p:strVal val="#ppt_y"/>
                                              </p:val>
                                            </p:tav>
                                          </p:tavLst>
                                        </p:anim>
                                      </p:childTnLst>
                                    </p:cTn>
                                  </p:par>
                                </p:childTnLst>
                              </p:cTn>
                            </p:par>
                            <p:par>
                              <p:cTn id="46" fill="hold">
                                <p:stCondLst>
                                  <p:cond delay="4000"/>
                                </p:stCondLst>
                                <p:childTnLst>
                                  <p:par>
                                    <p:cTn id="47" presetID="2" presetClass="entr" presetSubtype="6"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1+#ppt_w/2"/>
                                              </p:val>
                                            </p:tav>
                                            <p:tav tm="100000">
                                              <p:val>
                                                <p:strVal val="#ppt_x"/>
                                              </p:val>
                                            </p:tav>
                                          </p:tavLst>
                                        </p:anim>
                                        <p:anim calcmode="lin" valueType="num">
                                          <p:cBhvr additive="base">
                                            <p:cTn id="50" dur="500" fill="hold"/>
                                            <p:tgtEl>
                                              <p:spTgt spid="14"/>
                                            </p:tgtEl>
                                            <p:attrNameLst>
                                              <p:attrName>ppt_y</p:attrName>
                                            </p:attrNameLst>
                                          </p:cBhvr>
                                          <p:tavLst>
                                            <p:tav tm="0">
                                              <p:val>
                                                <p:strVal val="1+#ppt_h/2"/>
                                              </p:val>
                                            </p:tav>
                                            <p:tav tm="100000">
                                              <p:val>
                                                <p:strVal val="#ppt_y"/>
                                              </p:val>
                                            </p:tav>
                                          </p:tavLst>
                                        </p:anim>
                                      </p:childTnLst>
                                    </p:cTn>
                                  </p:par>
                                </p:childTnLst>
                              </p:cTn>
                            </p:par>
                            <p:par>
                              <p:cTn id="51" fill="hold">
                                <p:stCondLst>
                                  <p:cond delay="4500"/>
                                </p:stCondLst>
                                <p:childTnLst>
                                  <p:par>
                                    <p:cTn id="52" presetID="2" presetClass="entr" presetSubtype="2" fill="hold" grpId="0" nodeType="afterEffect" p14:presetBounceEnd="20000">
                                      <p:stCondLst>
                                        <p:cond delay="0"/>
                                      </p:stCondLst>
                                      <p:iterate type="lt">
                                        <p:tmPct val="10000"/>
                                      </p:iterate>
                                      <p:childTnLst>
                                        <p:set>
                                          <p:cBhvr>
                                            <p:cTn id="53" dur="1" fill="hold">
                                              <p:stCondLst>
                                                <p:cond delay="0"/>
                                              </p:stCondLst>
                                            </p:cTn>
                                            <p:tgtEl>
                                              <p:spTgt spid="13"/>
                                            </p:tgtEl>
                                            <p:attrNameLst>
                                              <p:attrName>style.visibility</p:attrName>
                                            </p:attrNameLst>
                                          </p:cBhvr>
                                          <p:to>
                                            <p:strVal val="visible"/>
                                          </p:to>
                                        </p:set>
                                        <p:anim calcmode="lin" valueType="num" p14:bounceEnd="20000">
                                          <p:cBhvr additive="base">
                                            <p:cTn id="54" dur="500" fill="hold"/>
                                            <p:tgtEl>
                                              <p:spTgt spid="13"/>
                                            </p:tgtEl>
                                            <p:attrNameLst>
                                              <p:attrName>ppt_x</p:attrName>
                                            </p:attrNameLst>
                                          </p:cBhvr>
                                          <p:tavLst>
                                            <p:tav tm="0">
                                              <p:val>
                                                <p:strVal val="1+#ppt_w/2"/>
                                              </p:val>
                                            </p:tav>
                                            <p:tav tm="100000">
                                              <p:val>
                                                <p:strVal val="#ppt_x"/>
                                              </p:val>
                                            </p:tav>
                                          </p:tavLst>
                                        </p:anim>
                                        <p:anim calcmode="lin" valueType="num" p14:bounceEnd="20000">
                                          <p:cBhvr additive="base">
                                            <p:cTn id="55"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2" fill="hold" grpId="0" nodeType="withEffect">
                                      <p:stCondLst>
                                        <p:cond delay="25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500"/>
                                            <p:tgtEl>
                                              <p:spTgt spid="7"/>
                                            </p:tgtEl>
                                          </p:cBhvr>
                                        </p:animEffect>
                                      </p:childTnLst>
                                    </p:cTn>
                                  </p:par>
                                </p:childTnLst>
                              </p:cTn>
                            </p:par>
                            <p:par>
                              <p:cTn id="11" fill="hold">
                                <p:stCondLst>
                                  <p:cond delay="750"/>
                                </p:stCondLst>
                                <p:childTnLst>
                                  <p:par>
                                    <p:cTn id="12" presetID="22" presetClass="entr" presetSubtype="8"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par>
                                    <p:cTn id="15" presetID="22" presetClass="entr" presetSubtype="2" fill="hold" grpId="0" nodeType="withEffect">
                                      <p:stCondLst>
                                        <p:cond delay="250"/>
                                      </p:stCondLst>
                                      <p:childTnLst>
                                        <p:set>
                                          <p:cBhvr>
                                            <p:cTn id="16" dur="1" fill="hold">
                                              <p:stCondLst>
                                                <p:cond delay="0"/>
                                              </p:stCondLst>
                                            </p:cTn>
                                            <p:tgtEl>
                                              <p:spTgt spid="5"/>
                                            </p:tgtEl>
                                            <p:attrNameLst>
                                              <p:attrName>style.visibility</p:attrName>
                                            </p:attrNameLst>
                                          </p:cBhvr>
                                          <p:to>
                                            <p:strVal val="visible"/>
                                          </p:to>
                                        </p:set>
                                        <p:animEffect transition="in" filter="wipe(right)">
                                          <p:cBhvr>
                                            <p:cTn id="17" dur="500"/>
                                            <p:tgtEl>
                                              <p:spTgt spid="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par>
                                    <p:cTn id="22" presetID="22" presetClass="entr" presetSubtype="2" fill="hold" grpId="0" nodeType="withEffect">
                                      <p:stCondLst>
                                        <p:cond delay="250"/>
                                      </p:stCondLst>
                                      <p:childTnLst>
                                        <p:set>
                                          <p:cBhvr>
                                            <p:cTn id="23" dur="1" fill="hold">
                                              <p:stCondLst>
                                                <p:cond delay="0"/>
                                              </p:stCondLst>
                                            </p:cTn>
                                            <p:tgtEl>
                                              <p:spTgt spid="3"/>
                                            </p:tgtEl>
                                            <p:attrNameLst>
                                              <p:attrName>style.visibility</p:attrName>
                                            </p:attrNameLst>
                                          </p:cBhvr>
                                          <p:to>
                                            <p:strVal val="visible"/>
                                          </p:to>
                                        </p:set>
                                        <p:animEffect transition="in" filter="wipe(right)">
                                          <p:cBhvr>
                                            <p:cTn id="24" dur="500"/>
                                            <p:tgtEl>
                                              <p:spTgt spid="3"/>
                                            </p:tgtEl>
                                          </p:cBhvr>
                                        </p:animEffect>
                                      </p:childTnLst>
                                    </p:cTn>
                                  </p:par>
                                </p:childTnLst>
                              </p:cTn>
                            </p:par>
                            <p:par>
                              <p:cTn id="25" fill="hold">
                                <p:stCondLst>
                                  <p:cond delay="2250"/>
                                </p:stCondLst>
                                <p:childTnLst>
                                  <p:par>
                                    <p:cTn id="26" presetID="22" presetClass="entr" presetSubtype="8"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500"/>
                                            <p:tgtEl>
                                              <p:spTgt spid="2"/>
                                            </p:tgtEl>
                                          </p:cBhvr>
                                        </p:animEffect>
                                      </p:childTnLst>
                                    </p:cTn>
                                  </p:par>
                                </p:childTnLst>
                              </p:cTn>
                            </p:par>
                            <p:par>
                              <p:cTn id="29" fill="hold">
                                <p:stCondLst>
                                  <p:cond delay="2750"/>
                                </p:stCondLst>
                                <p:childTnLst>
                                  <p:par>
                                    <p:cTn id="30" presetID="2" presetClass="entr" presetSubtype="9"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0-#ppt_w/2"/>
                                              </p:val>
                                            </p:tav>
                                            <p:tav tm="100000">
                                              <p:val>
                                                <p:strVal val="#ppt_x"/>
                                              </p:val>
                                            </p:tav>
                                          </p:tavLst>
                                        </p:anim>
                                        <p:anim calcmode="lin" valueType="num">
                                          <p:cBhvr additive="base">
                                            <p:cTn id="33" dur="500" fill="hold"/>
                                            <p:tgtEl>
                                              <p:spTgt spid="12"/>
                                            </p:tgtEl>
                                            <p:attrNameLst>
                                              <p:attrName>ppt_y</p:attrName>
                                            </p:attrNameLst>
                                          </p:cBhvr>
                                          <p:tavLst>
                                            <p:tav tm="0">
                                              <p:val>
                                                <p:strVal val="0-#ppt_h/2"/>
                                              </p:val>
                                            </p:tav>
                                            <p:tav tm="100000">
                                              <p:val>
                                                <p:strVal val="#ppt_y"/>
                                              </p:val>
                                            </p:tav>
                                          </p:tavLst>
                                        </p:anim>
                                      </p:childTnLst>
                                    </p:cTn>
                                  </p:par>
                                  <p:par>
                                    <p:cTn id="34" presetID="2" presetClass="entr" presetSubtype="9" fill="hold" grpId="0" nodeType="withEffect">
                                      <p:stCondLst>
                                        <p:cond delay="25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0-#ppt_w/2"/>
                                              </p:val>
                                            </p:tav>
                                            <p:tav tm="100000">
                                              <p:val>
                                                <p:strVal val="#ppt_x"/>
                                              </p:val>
                                            </p:tav>
                                          </p:tavLst>
                                        </p:anim>
                                        <p:anim calcmode="lin" valueType="num">
                                          <p:cBhvr additive="base">
                                            <p:cTn id="37" dur="500" fill="hold"/>
                                            <p:tgtEl>
                                              <p:spTgt spid="11"/>
                                            </p:tgtEl>
                                            <p:attrNameLst>
                                              <p:attrName>ppt_y</p:attrName>
                                            </p:attrNameLst>
                                          </p:cBhvr>
                                          <p:tavLst>
                                            <p:tav tm="0">
                                              <p:val>
                                                <p:strVal val="0-#ppt_h/2"/>
                                              </p:val>
                                            </p:tav>
                                            <p:tav tm="100000">
                                              <p:val>
                                                <p:strVal val="#ppt_y"/>
                                              </p:val>
                                            </p:tav>
                                          </p:tavLst>
                                        </p:anim>
                                      </p:childTnLst>
                                    </p:cTn>
                                  </p:par>
                                  <p:par>
                                    <p:cTn id="38" presetID="2" presetClass="entr" presetSubtype="9" fill="hold" grpId="0" nodeType="withEffect">
                                      <p:stCondLst>
                                        <p:cond delay="50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0-#ppt_w/2"/>
                                              </p:val>
                                            </p:tav>
                                            <p:tav tm="100000">
                                              <p:val>
                                                <p:strVal val="#ppt_x"/>
                                              </p:val>
                                            </p:tav>
                                          </p:tavLst>
                                        </p:anim>
                                        <p:anim calcmode="lin" valueType="num">
                                          <p:cBhvr additive="base">
                                            <p:cTn id="41" dur="500" fill="hold"/>
                                            <p:tgtEl>
                                              <p:spTgt spid="10"/>
                                            </p:tgtEl>
                                            <p:attrNameLst>
                                              <p:attrName>ppt_y</p:attrName>
                                            </p:attrNameLst>
                                          </p:cBhvr>
                                          <p:tavLst>
                                            <p:tav tm="0">
                                              <p:val>
                                                <p:strVal val="0-#ppt_h/2"/>
                                              </p:val>
                                            </p:tav>
                                            <p:tav tm="100000">
                                              <p:val>
                                                <p:strVal val="#ppt_y"/>
                                              </p:val>
                                            </p:tav>
                                          </p:tavLst>
                                        </p:anim>
                                      </p:childTnLst>
                                    </p:cTn>
                                  </p:par>
                                  <p:par>
                                    <p:cTn id="42" presetID="2" presetClass="entr" presetSubtype="9" fill="hold" grpId="0" nodeType="withEffect">
                                      <p:stCondLst>
                                        <p:cond delay="75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0-#ppt_w/2"/>
                                              </p:val>
                                            </p:tav>
                                            <p:tav tm="100000">
                                              <p:val>
                                                <p:strVal val="#ppt_x"/>
                                              </p:val>
                                            </p:tav>
                                          </p:tavLst>
                                        </p:anim>
                                        <p:anim calcmode="lin" valueType="num">
                                          <p:cBhvr additive="base">
                                            <p:cTn id="45" dur="500" fill="hold"/>
                                            <p:tgtEl>
                                              <p:spTgt spid="9"/>
                                            </p:tgtEl>
                                            <p:attrNameLst>
                                              <p:attrName>ppt_y</p:attrName>
                                            </p:attrNameLst>
                                          </p:cBhvr>
                                          <p:tavLst>
                                            <p:tav tm="0">
                                              <p:val>
                                                <p:strVal val="0-#ppt_h/2"/>
                                              </p:val>
                                            </p:tav>
                                            <p:tav tm="100000">
                                              <p:val>
                                                <p:strVal val="#ppt_y"/>
                                              </p:val>
                                            </p:tav>
                                          </p:tavLst>
                                        </p:anim>
                                      </p:childTnLst>
                                    </p:cTn>
                                  </p:par>
                                </p:childTnLst>
                              </p:cTn>
                            </p:par>
                            <p:par>
                              <p:cTn id="46" fill="hold">
                                <p:stCondLst>
                                  <p:cond delay="4000"/>
                                </p:stCondLst>
                                <p:childTnLst>
                                  <p:par>
                                    <p:cTn id="47" presetID="2" presetClass="entr" presetSubtype="6"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1+#ppt_w/2"/>
                                              </p:val>
                                            </p:tav>
                                            <p:tav tm="100000">
                                              <p:val>
                                                <p:strVal val="#ppt_x"/>
                                              </p:val>
                                            </p:tav>
                                          </p:tavLst>
                                        </p:anim>
                                        <p:anim calcmode="lin" valueType="num">
                                          <p:cBhvr additive="base">
                                            <p:cTn id="50" dur="500" fill="hold"/>
                                            <p:tgtEl>
                                              <p:spTgt spid="14"/>
                                            </p:tgtEl>
                                            <p:attrNameLst>
                                              <p:attrName>ppt_y</p:attrName>
                                            </p:attrNameLst>
                                          </p:cBhvr>
                                          <p:tavLst>
                                            <p:tav tm="0">
                                              <p:val>
                                                <p:strVal val="1+#ppt_h/2"/>
                                              </p:val>
                                            </p:tav>
                                            <p:tav tm="100000">
                                              <p:val>
                                                <p:strVal val="#ppt_y"/>
                                              </p:val>
                                            </p:tav>
                                          </p:tavLst>
                                        </p:anim>
                                      </p:childTnLst>
                                    </p:cTn>
                                  </p:par>
                                </p:childTnLst>
                              </p:cTn>
                            </p:par>
                            <p:par>
                              <p:cTn id="51" fill="hold">
                                <p:stCondLst>
                                  <p:cond delay="4500"/>
                                </p:stCondLst>
                                <p:childTnLst>
                                  <p:par>
                                    <p:cTn id="52" presetID="2" presetClass="entr" presetSubtype="2" fill="hold" grpId="0" nodeType="afterEffect">
                                      <p:stCondLst>
                                        <p:cond delay="0"/>
                                      </p:stCondLst>
                                      <p:iterate type="lt">
                                        <p:tmPct val="10000"/>
                                      </p:iterate>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500" fill="hold"/>
                                            <p:tgtEl>
                                              <p:spTgt spid="13"/>
                                            </p:tgtEl>
                                            <p:attrNameLst>
                                              <p:attrName>ppt_x</p:attrName>
                                            </p:attrNameLst>
                                          </p:cBhvr>
                                          <p:tavLst>
                                            <p:tav tm="0">
                                              <p:val>
                                                <p:strVal val="1+#ppt_w/2"/>
                                              </p:val>
                                            </p:tav>
                                            <p:tav tm="100000">
                                              <p:val>
                                                <p:strVal val="#ppt_x"/>
                                              </p:val>
                                            </p:tav>
                                          </p:tavLst>
                                        </p:anim>
                                        <p:anim calcmode="lin" valueType="num">
                                          <p:cBhvr additive="base">
                                            <p:cTn id="55"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600000">
            <a:off x="6105945" y="1489106"/>
            <a:ext cx="1815577" cy="1224136"/>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3810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矩形 2"/>
          <p:cNvSpPr/>
          <p:nvPr/>
        </p:nvSpPr>
        <p:spPr>
          <a:xfrm rot="600000">
            <a:off x="6032646" y="3928734"/>
            <a:ext cx="1815577" cy="122413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3810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对角圆角矩形 3"/>
          <p:cNvSpPr>
            <a:spLocks noChangeAspect="1"/>
          </p:cNvSpPr>
          <p:nvPr/>
        </p:nvSpPr>
        <p:spPr>
          <a:xfrm>
            <a:off x="1071238" y="1620820"/>
            <a:ext cx="1140000" cy="360000"/>
          </a:xfrm>
          <a:prstGeom prst="round2DiagRect">
            <a:avLst>
              <a:gd name="adj1" fmla="val 28185"/>
              <a:gd name="adj2" fmla="val 0"/>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微软雅黑" pitchFamily="34" charset="-122"/>
                <a:ea typeface="微软雅黑" pitchFamily="34" charset="-122"/>
              </a:rPr>
              <a:t>标题一</a:t>
            </a:r>
          </a:p>
        </p:txBody>
      </p:sp>
      <p:sp>
        <p:nvSpPr>
          <p:cNvPr id="5" name="对角圆角矩形 4"/>
          <p:cNvSpPr>
            <a:spLocks noChangeAspect="1"/>
          </p:cNvSpPr>
          <p:nvPr/>
        </p:nvSpPr>
        <p:spPr>
          <a:xfrm>
            <a:off x="1071238" y="2831482"/>
            <a:ext cx="1140000" cy="360000"/>
          </a:xfrm>
          <a:prstGeom prst="round2DiagRect">
            <a:avLst>
              <a:gd name="adj1" fmla="val 28185"/>
              <a:gd name="adj2" fmla="val 0"/>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微软雅黑" pitchFamily="34" charset="-122"/>
                <a:ea typeface="微软雅黑" pitchFamily="34" charset="-122"/>
              </a:rPr>
              <a:t>标题二</a:t>
            </a:r>
            <a:endParaRPr lang="zh-CN" altLang="en-US" dirty="0">
              <a:solidFill>
                <a:schemeClr val="bg1"/>
              </a:solidFill>
              <a:latin typeface="微软雅黑" pitchFamily="34" charset="-122"/>
              <a:ea typeface="微软雅黑" pitchFamily="34" charset="-122"/>
            </a:endParaRPr>
          </a:p>
        </p:txBody>
      </p:sp>
      <p:sp>
        <p:nvSpPr>
          <p:cNvPr id="6" name="TextBox 5"/>
          <p:cNvSpPr txBox="1"/>
          <p:nvPr/>
        </p:nvSpPr>
        <p:spPr>
          <a:xfrm>
            <a:off x="1037693" y="2002917"/>
            <a:ext cx="4858081" cy="652486"/>
          </a:xfrm>
          <a:prstGeom prst="rect">
            <a:avLst/>
          </a:prstGeom>
          <a:noFill/>
        </p:spPr>
        <p:txBody>
          <a:bodyPr wrap="square" rtlCol="0">
            <a:spAutoFit/>
          </a:bodyPr>
          <a:lstStyle/>
          <a:p>
            <a:pP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单击添加文字单击添加文字单击添加文字单击添加文字</a:t>
            </a:r>
          </a:p>
          <a:p>
            <a:pP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单击添加文字单击添加文字单击添加文字</a:t>
            </a:r>
          </a:p>
        </p:txBody>
      </p:sp>
      <p:sp>
        <p:nvSpPr>
          <p:cNvPr id="7" name="TextBox 6"/>
          <p:cNvSpPr txBox="1"/>
          <p:nvPr/>
        </p:nvSpPr>
        <p:spPr>
          <a:xfrm>
            <a:off x="1037693" y="3227101"/>
            <a:ext cx="4858081" cy="652486"/>
          </a:xfrm>
          <a:prstGeom prst="rect">
            <a:avLst/>
          </a:prstGeom>
          <a:noFill/>
        </p:spPr>
        <p:txBody>
          <a:bodyPr wrap="square" rtlCol="0">
            <a:spAutoFit/>
          </a:bodyPr>
          <a:lstStyle/>
          <a:p>
            <a:pP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单击添加文字单击添加文字单击添加文字单击添加文字</a:t>
            </a:r>
          </a:p>
          <a:p>
            <a:pP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单击添加文字单击添加文字</a:t>
            </a:r>
          </a:p>
        </p:txBody>
      </p:sp>
      <p:sp>
        <p:nvSpPr>
          <p:cNvPr id="8" name="对角圆角矩形 7"/>
          <p:cNvSpPr>
            <a:spLocks noChangeAspect="1"/>
          </p:cNvSpPr>
          <p:nvPr/>
        </p:nvSpPr>
        <p:spPr>
          <a:xfrm>
            <a:off x="1071238" y="4037127"/>
            <a:ext cx="1140000" cy="360000"/>
          </a:xfrm>
          <a:prstGeom prst="round2DiagRect">
            <a:avLst>
              <a:gd name="adj1" fmla="val 28185"/>
              <a:gd name="adj2" fmla="val 0"/>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微软雅黑" pitchFamily="34" charset="-122"/>
                <a:ea typeface="微软雅黑" pitchFamily="34" charset="-122"/>
              </a:rPr>
              <a:t>标题三</a:t>
            </a:r>
            <a:endParaRPr lang="zh-CN" altLang="en-US" dirty="0">
              <a:solidFill>
                <a:schemeClr val="bg1"/>
              </a:solidFill>
              <a:latin typeface="微软雅黑" pitchFamily="34" charset="-122"/>
              <a:ea typeface="微软雅黑" pitchFamily="34" charset="-122"/>
            </a:endParaRPr>
          </a:p>
        </p:txBody>
      </p:sp>
      <p:sp>
        <p:nvSpPr>
          <p:cNvPr id="9" name="矩形 8"/>
          <p:cNvSpPr/>
          <p:nvPr/>
        </p:nvSpPr>
        <p:spPr>
          <a:xfrm>
            <a:off x="6344507" y="2664474"/>
            <a:ext cx="1815577" cy="122413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3810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1037693" y="4432698"/>
            <a:ext cx="4858081" cy="652486"/>
          </a:xfrm>
          <a:prstGeom prst="rect">
            <a:avLst/>
          </a:prstGeom>
          <a:noFill/>
        </p:spPr>
        <p:txBody>
          <a:bodyPr wrap="square" rtlCol="0">
            <a:spAutoFit/>
          </a:bodyPr>
          <a:lstStyle/>
          <a:p>
            <a:pP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单击添加文字单击添加文字单击添加文字单击添加文字</a:t>
            </a:r>
          </a:p>
          <a:p>
            <a:pP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单击添加文字单击添加文字</a:t>
            </a: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 calcmode="lin" valueType="num">
                                      <p:cBhvr>
                                        <p:cTn id="19" dur="500" fill="hold"/>
                                        <p:tgtEl>
                                          <p:spTgt spid="2"/>
                                        </p:tgtEl>
                                        <p:attrNameLst>
                                          <p:attrName>style.rotation</p:attrName>
                                        </p:attrNameLst>
                                      </p:cBhvr>
                                      <p:tavLst>
                                        <p:tav tm="0">
                                          <p:val>
                                            <p:fltVal val="360"/>
                                          </p:val>
                                        </p:tav>
                                        <p:tav tm="100000">
                                          <p:val>
                                            <p:fltVal val="0"/>
                                          </p:val>
                                        </p:tav>
                                      </p:tavLst>
                                    </p:anim>
                                    <p:animEffect transition="in" filter="fade">
                                      <p:cBhvr>
                                        <p:cTn id="20" dur="500"/>
                                        <p:tgtEl>
                                          <p:spTgt spid="2"/>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childTnLst>
                          </p:cTn>
                        </p:par>
                        <p:par>
                          <p:cTn id="31" fill="hold">
                            <p:stCondLst>
                              <p:cond delay="2500"/>
                            </p:stCondLst>
                            <p:childTnLst>
                              <p:par>
                                <p:cTn id="32" presetID="49" presetClass="entr" presetSubtype="0" decel="10000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 calcmode="lin" valueType="num">
                                      <p:cBhvr>
                                        <p:cTn id="36" dur="500" fill="hold"/>
                                        <p:tgtEl>
                                          <p:spTgt spid="9"/>
                                        </p:tgtEl>
                                        <p:attrNameLst>
                                          <p:attrName>style.rotation</p:attrName>
                                        </p:attrNameLst>
                                      </p:cBhvr>
                                      <p:tavLst>
                                        <p:tav tm="0">
                                          <p:val>
                                            <p:fltVal val="360"/>
                                          </p:val>
                                        </p:tav>
                                        <p:tav tm="100000">
                                          <p:val>
                                            <p:fltVal val="0"/>
                                          </p:val>
                                        </p:tav>
                                      </p:tavLst>
                                    </p:anim>
                                    <p:animEffect transition="in" filter="fade">
                                      <p:cBhvr>
                                        <p:cTn id="37" dur="500"/>
                                        <p:tgtEl>
                                          <p:spTgt spid="9"/>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animEffect transition="in" filter="fade">
                                      <p:cBhvr>
                                        <p:cTn id="43" dur="500"/>
                                        <p:tgtEl>
                                          <p:spTgt spid="8"/>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500"/>
                                        <p:tgtEl>
                                          <p:spTgt spid="10"/>
                                        </p:tgtEl>
                                      </p:cBhvr>
                                    </p:animEffect>
                                  </p:childTnLst>
                                </p:cTn>
                              </p:par>
                            </p:childTnLst>
                          </p:cTn>
                        </p:par>
                        <p:par>
                          <p:cTn id="48" fill="hold">
                            <p:stCondLst>
                              <p:cond delay="4000"/>
                            </p:stCondLst>
                            <p:childTnLst>
                              <p:par>
                                <p:cTn id="49" presetID="49" presetClass="entr" presetSubtype="0" decel="100000" fill="hold" grpId="0" nodeType="after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p:cTn id="51" dur="500" fill="hold"/>
                                        <p:tgtEl>
                                          <p:spTgt spid="3"/>
                                        </p:tgtEl>
                                        <p:attrNameLst>
                                          <p:attrName>ppt_w</p:attrName>
                                        </p:attrNameLst>
                                      </p:cBhvr>
                                      <p:tavLst>
                                        <p:tav tm="0">
                                          <p:val>
                                            <p:fltVal val="0"/>
                                          </p:val>
                                        </p:tav>
                                        <p:tav tm="100000">
                                          <p:val>
                                            <p:strVal val="#ppt_w"/>
                                          </p:val>
                                        </p:tav>
                                      </p:tavLst>
                                    </p:anim>
                                    <p:anim calcmode="lin" valueType="num">
                                      <p:cBhvr>
                                        <p:cTn id="52" dur="500" fill="hold"/>
                                        <p:tgtEl>
                                          <p:spTgt spid="3"/>
                                        </p:tgtEl>
                                        <p:attrNameLst>
                                          <p:attrName>ppt_h</p:attrName>
                                        </p:attrNameLst>
                                      </p:cBhvr>
                                      <p:tavLst>
                                        <p:tav tm="0">
                                          <p:val>
                                            <p:fltVal val="0"/>
                                          </p:val>
                                        </p:tav>
                                        <p:tav tm="100000">
                                          <p:val>
                                            <p:strVal val="#ppt_h"/>
                                          </p:val>
                                        </p:tav>
                                      </p:tavLst>
                                    </p:anim>
                                    <p:anim calcmode="lin" valueType="num">
                                      <p:cBhvr>
                                        <p:cTn id="53" dur="500" fill="hold"/>
                                        <p:tgtEl>
                                          <p:spTgt spid="3"/>
                                        </p:tgtEl>
                                        <p:attrNameLst>
                                          <p:attrName>style.rotation</p:attrName>
                                        </p:attrNameLst>
                                      </p:cBhvr>
                                      <p:tavLst>
                                        <p:tav tm="0">
                                          <p:val>
                                            <p:fltVal val="360"/>
                                          </p:val>
                                        </p:tav>
                                        <p:tav tm="100000">
                                          <p:val>
                                            <p:fltVal val="0"/>
                                          </p:val>
                                        </p:tav>
                                      </p:tavLst>
                                    </p:anim>
                                    <p:animEffect transition="in" filter="fade">
                                      <p:cBhvr>
                                        <p:cTn id="5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animBg="1"/>
      <p:bldP spid="9" grpId="0" animBg="1"/>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a:spLocks noChangeAspect="1"/>
          </p:cNvSpPr>
          <p:nvPr/>
        </p:nvSpPr>
        <p:spPr>
          <a:xfrm>
            <a:off x="899592" y="2612169"/>
            <a:ext cx="1566168" cy="1566168"/>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latin typeface="微软雅黑" pitchFamily="34" charset="-122"/>
                <a:ea typeface="微软雅黑" pitchFamily="34" charset="-122"/>
              </a:rPr>
              <a:t>添加文本标题</a:t>
            </a:r>
          </a:p>
        </p:txBody>
      </p:sp>
      <p:sp>
        <p:nvSpPr>
          <p:cNvPr id="3" name="椭圆 2"/>
          <p:cNvSpPr>
            <a:spLocks noChangeAspect="1"/>
          </p:cNvSpPr>
          <p:nvPr/>
        </p:nvSpPr>
        <p:spPr>
          <a:xfrm>
            <a:off x="2074218" y="2612169"/>
            <a:ext cx="1957710" cy="1957710"/>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latin typeface="微软雅黑" pitchFamily="34" charset="-122"/>
                <a:ea typeface="微软雅黑" pitchFamily="34" charset="-122"/>
              </a:rPr>
              <a:t>添加文本标题</a:t>
            </a:r>
          </a:p>
        </p:txBody>
      </p:sp>
      <p:sp>
        <p:nvSpPr>
          <p:cNvPr id="4" name="椭圆 3"/>
          <p:cNvSpPr>
            <a:spLocks noChangeAspect="1"/>
          </p:cNvSpPr>
          <p:nvPr/>
        </p:nvSpPr>
        <p:spPr>
          <a:xfrm>
            <a:off x="1486905" y="3591024"/>
            <a:ext cx="1566168" cy="156616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微软雅黑" pitchFamily="34" charset="-122"/>
                <a:ea typeface="微软雅黑" pitchFamily="34" charset="-122"/>
              </a:rPr>
              <a:t>添加文本标题</a:t>
            </a:r>
            <a:endParaRPr lang="zh-CN" altLang="en-US" sz="1600" dirty="0">
              <a:latin typeface="微软雅黑" pitchFamily="34" charset="-122"/>
              <a:ea typeface="微软雅黑" pitchFamily="34" charset="-122"/>
            </a:endParaRPr>
          </a:p>
        </p:txBody>
      </p:sp>
      <p:sp>
        <p:nvSpPr>
          <p:cNvPr id="5" name="文本框 7"/>
          <p:cNvSpPr txBox="1">
            <a:spLocks noChangeArrowheads="1"/>
          </p:cNvSpPr>
          <p:nvPr/>
        </p:nvSpPr>
        <p:spPr bwMode="auto">
          <a:xfrm>
            <a:off x="1043609" y="1497421"/>
            <a:ext cx="298832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600" dirty="0" smtClean="0">
                <a:solidFill>
                  <a:schemeClr val="tx1">
                    <a:lumMod val="85000"/>
                    <a:lumOff val="15000"/>
                  </a:schemeClr>
                </a:solidFill>
                <a:latin typeface="微软雅黑" pitchFamily="34" charset="-122"/>
              </a:rPr>
              <a:t>添加文本</a:t>
            </a:r>
            <a:endParaRPr lang="en-US" altLang="zh-CN" sz="1600" dirty="0" smtClean="0">
              <a:solidFill>
                <a:schemeClr val="tx1">
                  <a:lumMod val="85000"/>
                  <a:lumOff val="15000"/>
                </a:schemeClr>
              </a:solidFill>
              <a:latin typeface="微软雅黑" pitchFamily="34" charset="-122"/>
            </a:endParaRPr>
          </a:p>
          <a:p>
            <a:pPr>
              <a:lnSpc>
                <a:spcPct val="120000"/>
              </a:lnSpc>
              <a:spcBef>
                <a:spcPts val="300"/>
              </a:spcBef>
            </a:pPr>
            <a:r>
              <a:rPr lang="zh-CN" altLang="en-US" sz="1200" dirty="0" smtClean="0">
                <a:solidFill>
                  <a:schemeClr val="tx1">
                    <a:lumMod val="85000"/>
                    <a:lumOff val="15000"/>
                  </a:schemeClr>
                </a:solidFill>
                <a:latin typeface="微软雅黑" pitchFamily="34" charset="-122"/>
              </a:rPr>
              <a:t>单击此处添加说明文字单击此处添加说明文字单击</a:t>
            </a:r>
            <a:r>
              <a:rPr lang="zh-CN" altLang="en-US" sz="1200" dirty="0">
                <a:solidFill>
                  <a:schemeClr val="tx1">
                    <a:lumMod val="85000"/>
                    <a:lumOff val="15000"/>
                  </a:schemeClr>
                </a:solidFill>
                <a:latin typeface="微软雅黑" pitchFamily="34" charset="-122"/>
              </a:rPr>
              <a:t>此处添加说明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6" name="六边形 5"/>
          <p:cNvSpPr/>
          <p:nvPr/>
        </p:nvSpPr>
        <p:spPr>
          <a:xfrm rot="16200000">
            <a:off x="4961571" y="1934960"/>
            <a:ext cx="669472" cy="577130"/>
          </a:xfrm>
          <a:prstGeom prst="hexagon">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b="1" dirty="0" smtClean="0"/>
              <a:t>01</a:t>
            </a:r>
            <a:endParaRPr lang="zh-CN" altLang="en-US" b="1" dirty="0"/>
          </a:p>
        </p:txBody>
      </p:sp>
      <p:sp>
        <p:nvSpPr>
          <p:cNvPr id="7" name="文本框 7"/>
          <p:cNvSpPr txBox="1">
            <a:spLocks noChangeArrowheads="1"/>
          </p:cNvSpPr>
          <p:nvPr/>
        </p:nvSpPr>
        <p:spPr bwMode="auto">
          <a:xfrm>
            <a:off x="5724424" y="1748073"/>
            <a:ext cx="2664000" cy="950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spcBef>
                <a:spcPts val="300"/>
              </a:spcBef>
            </a:pPr>
            <a:r>
              <a:rPr lang="zh-CN" altLang="en-US" sz="1200" dirty="0">
                <a:solidFill>
                  <a:schemeClr val="tx1">
                    <a:lumMod val="85000"/>
                    <a:lumOff val="15000"/>
                  </a:schemeClr>
                </a:solidFill>
                <a:latin typeface="微软雅黑" pitchFamily="34" charset="-122"/>
              </a:rPr>
              <a:t>单击此处添加说明文字单击此处添加说明</a:t>
            </a:r>
            <a:r>
              <a:rPr lang="zh-CN" altLang="en-US" sz="1200" dirty="0" smtClean="0">
                <a:solidFill>
                  <a:schemeClr val="tx1">
                    <a:lumMod val="85000"/>
                    <a:lumOff val="15000"/>
                  </a:schemeClr>
                </a:solidFill>
                <a:latin typeface="微软雅黑" pitchFamily="34" charset="-122"/>
              </a:rPr>
              <a:t>文字单击</a:t>
            </a:r>
            <a:r>
              <a:rPr lang="zh-CN" altLang="en-US" sz="1200" dirty="0">
                <a:solidFill>
                  <a:schemeClr val="tx1">
                    <a:lumMod val="85000"/>
                    <a:lumOff val="15000"/>
                  </a:schemeClr>
                </a:solidFill>
                <a:latin typeface="微软雅黑" pitchFamily="34" charset="-122"/>
              </a:rPr>
              <a:t>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单击此处添加说明文字单击</a:t>
            </a:r>
            <a:r>
              <a:rPr lang="zh-CN" altLang="en-US" sz="1200" dirty="0" smtClean="0">
                <a:solidFill>
                  <a:schemeClr val="tx1">
                    <a:lumMod val="85000"/>
                    <a:lumOff val="15000"/>
                  </a:schemeClr>
                </a:solidFill>
                <a:latin typeface="微软雅黑" pitchFamily="34" charset="-122"/>
              </a:rPr>
              <a:t>此处</a:t>
            </a:r>
            <a:endParaRPr lang="zh-CN" altLang="en-US" sz="1200" dirty="0">
              <a:solidFill>
                <a:schemeClr val="tx1">
                  <a:lumMod val="85000"/>
                  <a:lumOff val="15000"/>
                </a:schemeClr>
              </a:solidFill>
              <a:latin typeface="微软雅黑" pitchFamily="34" charset="-122"/>
            </a:endParaRPr>
          </a:p>
        </p:txBody>
      </p:sp>
      <p:sp>
        <p:nvSpPr>
          <p:cNvPr id="8" name="六边形 7"/>
          <p:cNvSpPr/>
          <p:nvPr/>
        </p:nvSpPr>
        <p:spPr>
          <a:xfrm rot="16200000">
            <a:off x="4934895" y="3115692"/>
            <a:ext cx="669472" cy="577130"/>
          </a:xfrm>
          <a:prstGeom prst="hexagon">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b="1" dirty="0" smtClean="0"/>
              <a:t>02</a:t>
            </a:r>
            <a:endParaRPr lang="zh-CN" altLang="en-US" b="1" dirty="0"/>
          </a:p>
        </p:txBody>
      </p:sp>
      <p:sp>
        <p:nvSpPr>
          <p:cNvPr id="9" name="文本框 7"/>
          <p:cNvSpPr txBox="1">
            <a:spLocks noChangeArrowheads="1"/>
          </p:cNvSpPr>
          <p:nvPr/>
        </p:nvSpPr>
        <p:spPr bwMode="auto">
          <a:xfrm>
            <a:off x="5697749" y="2928806"/>
            <a:ext cx="2664000" cy="950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spcBef>
                <a:spcPts val="300"/>
              </a:spcBef>
            </a:pPr>
            <a:r>
              <a:rPr lang="zh-CN" altLang="en-US" sz="1200" dirty="0">
                <a:solidFill>
                  <a:schemeClr val="tx1">
                    <a:lumMod val="85000"/>
                    <a:lumOff val="15000"/>
                  </a:schemeClr>
                </a:solidFill>
                <a:latin typeface="微软雅黑" pitchFamily="34" charset="-122"/>
              </a:rPr>
              <a:t>单击此处添加说明文字单击此处添加说明文字单击此处添加说明文字单击此处添加说明文字单击此处</a:t>
            </a:r>
          </a:p>
        </p:txBody>
      </p:sp>
      <p:sp>
        <p:nvSpPr>
          <p:cNvPr id="10" name="六边形 9"/>
          <p:cNvSpPr/>
          <p:nvPr/>
        </p:nvSpPr>
        <p:spPr>
          <a:xfrm rot="16200000">
            <a:off x="4934895" y="4296425"/>
            <a:ext cx="669472" cy="577130"/>
          </a:xfrm>
          <a:prstGeom prst="hexagon">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b="1" dirty="0" smtClean="0"/>
              <a:t>03</a:t>
            </a:r>
            <a:endParaRPr lang="zh-CN" altLang="en-US" b="1" dirty="0"/>
          </a:p>
        </p:txBody>
      </p:sp>
      <p:sp>
        <p:nvSpPr>
          <p:cNvPr id="11" name="文本框 7"/>
          <p:cNvSpPr txBox="1">
            <a:spLocks noChangeArrowheads="1"/>
          </p:cNvSpPr>
          <p:nvPr/>
        </p:nvSpPr>
        <p:spPr bwMode="auto">
          <a:xfrm>
            <a:off x="5697749" y="4109539"/>
            <a:ext cx="2664000" cy="950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spcBef>
                <a:spcPts val="300"/>
              </a:spcBef>
            </a:pPr>
            <a:r>
              <a:rPr lang="zh-CN" altLang="en-US" sz="1200" dirty="0">
                <a:solidFill>
                  <a:schemeClr val="tx1">
                    <a:lumMod val="85000"/>
                    <a:lumOff val="15000"/>
                  </a:schemeClr>
                </a:solidFill>
                <a:latin typeface="微软雅黑" pitchFamily="34" charset="-122"/>
              </a:rPr>
              <a:t>单击此处添加说明文字单击此处添加说明文字单击此处添加说明文字单击此处添加说明文字单击此处</a:t>
            </a: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750"/>
                                        <p:tgtEl>
                                          <p:spTgt spid="5"/>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par>
                          <p:cTn id="24" fill="hold">
                            <p:stCondLst>
                              <p:cond delay="1250"/>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par>
                          <p:cTn id="30" fill="hold">
                            <p:stCondLst>
                              <p:cond delay="1750"/>
                            </p:stCondLst>
                            <p:childTnLst>
                              <p:par>
                                <p:cTn id="31" presetID="2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childTnLst>
                          </p:cTn>
                        </p:par>
                        <p:par>
                          <p:cTn id="34" fill="hold">
                            <p:stCondLst>
                              <p:cond delay="225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2750"/>
                            </p:stCondLst>
                            <p:childTnLst>
                              <p:par>
                                <p:cTn id="41" presetID="22" presetClass="entr" presetSubtype="8"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left)">
                                      <p:cBhvr>
                                        <p:cTn id="43" dur="500"/>
                                        <p:tgtEl>
                                          <p:spTgt spid="9"/>
                                        </p:tgtEl>
                                      </p:cBhvr>
                                    </p:animEffect>
                                  </p:childTnLst>
                                </p:cTn>
                              </p:par>
                            </p:childTnLst>
                          </p:cTn>
                        </p:par>
                        <p:par>
                          <p:cTn id="44" fill="hold">
                            <p:stCondLst>
                              <p:cond delay="3250"/>
                            </p:stCondLst>
                            <p:childTnLst>
                              <p:par>
                                <p:cTn id="45" presetID="53" presetClass="entr" presetSubtype="16"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Effect transition="in" filter="fade">
                                      <p:cBhvr>
                                        <p:cTn id="49" dur="500"/>
                                        <p:tgtEl>
                                          <p:spTgt spid="10"/>
                                        </p:tgtEl>
                                      </p:cBhvr>
                                    </p:animEffect>
                                  </p:childTnLst>
                                </p:cTn>
                              </p:par>
                            </p:childTnLst>
                          </p:cTn>
                        </p:par>
                        <p:par>
                          <p:cTn id="50" fill="hold">
                            <p:stCondLst>
                              <p:cond delay="3750"/>
                            </p:stCondLst>
                            <p:childTnLst>
                              <p:par>
                                <p:cTn id="51" presetID="22" presetClass="entr" presetSubtype="8"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animBg="1"/>
      <p:bldP spid="7" grpId="0"/>
      <p:bldP spid="8" grpId="0" animBg="1"/>
      <p:bldP spid="9" grpId="0"/>
      <p:bldP spid="10" grpId="0" animBg="1"/>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2"/>
          <p:cNvSpPr/>
          <p:nvPr/>
        </p:nvSpPr>
        <p:spPr>
          <a:xfrm>
            <a:off x="11112" y="854968"/>
            <a:ext cx="9144000" cy="5166320"/>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1112" y="3508174"/>
            <a:ext cx="9144000" cy="1224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4" name="椭圆 3"/>
          <p:cNvSpPr/>
          <p:nvPr/>
        </p:nvSpPr>
        <p:spPr>
          <a:xfrm>
            <a:off x="4115112" y="2202686"/>
            <a:ext cx="936000" cy="93600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rPr>
              <a:t>02</a:t>
            </a:r>
            <a:endParaRPr lang="zh-CN" altLang="en-US" sz="3600" b="1" dirty="0">
              <a:solidFill>
                <a:schemeClr val="bg1"/>
              </a:solidFill>
            </a:endParaRPr>
          </a:p>
        </p:txBody>
      </p:sp>
      <p:sp>
        <p:nvSpPr>
          <p:cNvPr id="5" name="矩形 4"/>
          <p:cNvSpPr/>
          <p:nvPr/>
        </p:nvSpPr>
        <p:spPr>
          <a:xfrm>
            <a:off x="2638565" y="3862511"/>
            <a:ext cx="3889094" cy="523220"/>
          </a:xfrm>
          <a:prstGeom prst="rect">
            <a:avLst/>
          </a:prstGeom>
        </p:spPr>
        <p:txBody>
          <a:bodyPr wrap="square">
            <a:spAutoFit/>
          </a:bodyPr>
          <a:lstStyle/>
          <a:p>
            <a:pPr algn="ctr"/>
            <a:r>
              <a:rPr lang="zh-CN" altLang="en-US" sz="2800" b="1" dirty="0">
                <a:solidFill>
                  <a:schemeClr val="tx1">
                    <a:lumMod val="85000"/>
                    <a:lumOff val="15000"/>
                  </a:schemeClr>
                </a:solidFill>
                <a:latin typeface="Adobe Gothic Std B" pitchFamily="34" charset="-128"/>
                <a:ea typeface="微软雅黑" pitchFamily="34" charset="-122"/>
              </a:rPr>
              <a:t>工作完成情况</a:t>
            </a:r>
          </a:p>
        </p:txBody>
      </p:sp>
      <p:sp>
        <p:nvSpPr>
          <p:cNvPr id="6" name="矩形 5"/>
          <p:cNvSpPr/>
          <p:nvPr/>
        </p:nvSpPr>
        <p:spPr>
          <a:xfrm>
            <a:off x="11112" y="4637682"/>
            <a:ext cx="9144000" cy="108000"/>
          </a:xfrm>
          <a:prstGeom prst="rect">
            <a:avLst/>
          </a:prstGeom>
          <a:solidFill>
            <a:schemeClr val="bg1">
              <a:lumMod val="8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Tree>
    <p:extLst>
      <p:ext uri="{BB962C8B-B14F-4D97-AF65-F5344CB8AC3E}">
        <p14:creationId xmlns:p14="http://schemas.microsoft.com/office/powerpoint/2010/main" val="404605290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1000"/>
                                            <p:tgtEl>
                                              <p:spTgt spid="6"/>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14:presetBounceEnd="30000">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14:bounceEnd="30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30000">
                                          <p:cBhvr additive="base">
                                            <p:cTn id="20"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1000"/>
                                            <p:tgtEl>
                                              <p:spTgt spid="6"/>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泪滴形 1"/>
          <p:cNvSpPr/>
          <p:nvPr/>
        </p:nvSpPr>
        <p:spPr>
          <a:xfrm rot="8035252">
            <a:off x="586957" y="1725412"/>
            <a:ext cx="2664296" cy="2664296"/>
          </a:xfrm>
          <a:prstGeom prst="teardrop">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 name="泪滴形 2"/>
          <p:cNvSpPr/>
          <p:nvPr/>
        </p:nvSpPr>
        <p:spPr>
          <a:xfrm rot="8035252">
            <a:off x="2913000" y="2762111"/>
            <a:ext cx="1779427" cy="1779427"/>
          </a:xfrm>
          <a:prstGeom prst="teardrop">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 name="椭圆 3"/>
          <p:cNvSpPr/>
          <p:nvPr/>
        </p:nvSpPr>
        <p:spPr>
          <a:xfrm>
            <a:off x="2544691" y="1750016"/>
            <a:ext cx="864096" cy="86409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5" name="椭圆 4"/>
          <p:cNvSpPr/>
          <p:nvPr/>
        </p:nvSpPr>
        <p:spPr>
          <a:xfrm>
            <a:off x="4043985" y="2771043"/>
            <a:ext cx="672032" cy="6720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 name="TextBox 5"/>
          <p:cNvSpPr txBox="1"/>
          <p:nvPr/>
        </p:nvSpPr>
        <p:spPr>
          <a:xfrm>
            <a:off x="2660787" y="1966040"/>
            <a:ext cx="627095" cy="400110"/>
          </a:xfrm>
          <a:prstGeom prst="rect">
            <a:avLst/>
          </a:prstGeom>
          <a:noFill/>
        </p:spPr>
        <p:txBody>
          <a:bodyPr wrap="none" rtlCol="0">
            <a:spAutoFit/>
          </a:bodyPr>
          <a:lstStyle/>
          <a:p>
            <a:r>
              <a:rPr lang="en-US" altLang="zh-CN" sz="2000" dirty="0" smtClean="0">
                <a:solidFill>
                  <a:schemeClr val="bg1"/>
                </a:solidFill>
              </a:rPr>
              <a:t>85%</a:t>
            </a:r>
            <a:endParaRPr lang="zh-CN" altLang="en-US" sz="2000" dirty="0">
              <a:solidFill>
                <a:schemeClr val="bg1"/>
              </a:solidFill>
            </a:endParaRPr>
          </a:p>
        </p:txBody>
      </p:sp>
      <p:sp>
        <p:nvSpPr>
          <p:cNvPr id="7" name="TextBox 6"/>
          <p:cNvSpPr txBox="1"/>
          <p:nvPr/>
        </p:nvSpPr>
        <p:spPr>
          <a:xfrm>
            <a:off x="4084113" y="2907004"/>
            <a:ext cx="583814" cy="369332"/>
          </a:xfrm>
          <a:prstGeom prst="rect">
            <a:avLst/>
          </a:prstGeom>
          <a:noFill/>
        </p:spPr>
        <p:txBody>
          <a:bodyPr wrap="none" rtlCol="0">
            <a:spAutoFit/>
          </a:bodyPr>
          <a:lstStyle/>
          <a:p>
            <a:r>
              <a:rPr lang="en-US" altLang="zh-CN" dirty="0">
                <a:solidFill>
                  <a:schemeClr val="bg1"/>
                </a:solidFill>
              </a:rPr>
              <a:t>5</a:t>
            </a:r>
            <a:r>
              <a:rPr lang="en-US" altLang="zh-CN" dirty="0" smtClean="0">
                <a:solidFill>
                  <a:schemeClr val="bg1"/>
                </a:solidFill>
              </a:rPr>
              <a:t>5%</a:t>
            </a:r>
            <a:endParaRPr lang="zh-CN" altLang="en-US" dirty="0">
              <a:solidFill>
                <a:schemeClr val="bg1"/>
              </a:solidFill>
            </a:endParaRPr>
          </a:p>
        </p:txBody>
      </p:sp>
      <p:sp>
        <p:nvSpPr>
          <p:cNvPr id="8" name="矩形 7"/>
          <p:cNvSpPr/>
          <p:nvPr/>
        </p:nvSpPr>
        <p:spPr>
          <a:xfrm flipH="1">
            <a:off x="1032523" y="2759534"/>
            <a:ext cx="1719593"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latin typeface="微软雅黑" pitchFamily="34" charset="-122"/>
                <a:ea typeface="微软雅黑" pitchFamily="34" charset="-122"/>
              </a:rPr>
              <a:t>这里输入简单的</a:t>
            </a:r>
            <a:r>
              <a:rPr lang="zh-CN" altLang="en-US" sz="1200" dirty="0" smtClean="0">
                <a:solidFill>
                  <a:schemeClr val="bg1"/>
                </a:solidFill>
                <a:latin typeface="微软雅黑" pitchFamily="34" charset="-122"/>
                <a:ea typeface="微软雅黑" pitchFamily="34" charset="-122"/>
              </a:rPr>
              <a:t>文字</a:t>
            </a:r>
            <a:endParaRPr lang="en-US" altLang="zh-CN" sz="1200" dirty="0" smtClean="0">
              <a:solidFill>
                <a:schemeClr val="bg1"/>
              </a:solidFill>
              <a:latin typeface="微软雅黑" pitchFamily="34" charset="-122"/>
              <a:ea typeface="微软雅黑" pitchFamily="34" charset="-122"/>
            </a:endParaRPr>
          </a:p>
          <a:p>
            <a:pPr>
              <a:lnSpc>
                <a:spcPct val="150000"/>
              </a:lnSpc>
            </a:pPr>
            <a:r>
              <a:rPr lang="zh-CN" altLang="en-US" sz="1200" dirty="0" smtClean="0">
                <a:solidFill>
                  <a:schemeClr val="bg1"/>
                </a:solidFill>
                <a:latin typeface="微软雅黑" pitchFamily="34" charset="-122"/>
                <a:ea typeface="微软雅黑" pitchFamily="34" charset="-122"/>
              </a:rPr>
              <a:t>概述</a:t>
            </a:r>
            <a:r>
              <a:rPr lang="zh-CN" altLang="en-US" sz="1200" dirty="0">
                <a:solidFill>
                  <a:schemeClr val="bg1"/>
                </a:solidFill>
                <a:latin typeface="微软雅黑" pitchFamily="34" charset="-122"/>
                <a:ea typeface="微软雅黑" pitchFamily="34" charset="-122"/>
              </a:rPr>
              <a:t>这里输入简单</a:t>
            </a:r>
            <a:r>
              <a:rPr lang="zh-CN" altLang="en-US" sz="1200" dirty="0" smtClean="0">
                <a:solidFill>
                  <a:schemeClr val="bg1"/>
                </a:solidFill>
                <a:latin typeface="微软雅黑" pitchFamily="34" charset="-122"/>
                <a:ea typeface="微软雅黑" pitchFamily="34" charset="-122"/>
              </a:rPr>
              <a:t>文</a:t>
            </a:r>
            <a:endParaRPr lang="en-US" altLang="zh-CN" sz="1200" dirty="0" smtClean="0">
              <a:solidFill>
                <a:schemeClr val="bg1"/>
              </a:solidFill>
              <a:latin typeface="微软雅黑" pitchFamily="34" charset="-122"/>
              <a:ea typeface="微软雅黑" pitchFamily="34" charset="-122"/>
            </a:endParaRPr>
          </a:p>
          <a:p>
            <a:pPr>
              <a:lnSpc>
                <a:spcPct val="150000"/>
              </a:lnSpc>
            </a:pPr>
            <a:r>
              <a:rPr lang="zh-CN" altLang="en-US" sz="1200" dirty="0" smtClean="0">
                <a:solidFill>
                  <a:schemeClr val="bg1"/>
                </a:solidFill>
                <a:latin typeface="微软雅黑" pitchFamily="34" charset="-122"/>
                <a:ea typeface="微软雅黑" pitchFamily="34" charset="-122"/>
              </a:rPr>
              <a:t>字概述简单</a:t>
            </a:r>
            <a:r>
              <a:rPr lang="zh-CN" altLang="en-US" sz="1200" dirty="0">
                <a:solidFill>
                  <a:schemeClr val="bg1"/>
                </a:solidFill>
                <a:latin typeface="微软雅黑" pitchFamily="34" charset="-122"/>
                <a:ea typeface="微软雅黑" pitchFamily="34" charset="-122"/>
              </a:rPr>
              <a:t>的文字</a:t>
            </a:r>
            <a:r>
              <a:rPr lang="zh-CN" altLang="en-US" sz="1200" dirty="0" smtClean="0">
                <a:solidFill>
                  <a:schemeClr val="bg1"/>
                </a:solidFill>
                <a:latin typeface="微软雅黑" pitchFamily="34" charset="-122"/>
                <a:ea typeface="微软雅黑" pitchFamily="34" charset="-122"/>
              </a:rPr>
              <a:t>概</a:t>
            </a:r>
            <a:endParaRPr lang="en-US" altLang="zh-CN" sz="1200" dirty="0" smtClean="0">
              <a:solidFill>
                <a:schemeClr val="bg1"/>
              </a:solidFill>
              <a:latin typeface="微软雅黑" pitchFamily="34" charset="-122"/>
              <a:ea typeface="微软雅黑" pitchFamily="34" charset="-122"/>
            </a:endParaRPr>
          </a:p>
        </p:txBody>
      </p:sp>
      <p:sp>
        <p:nvSpPr>
          <p:cNvPr id="9" name="矩形 8"/>
          <p:cNvSpPr/>
          <p:nvPr/>
        </p:nvSpPr>
        <p:spPr>
          <a:xfrm>
            <a:off x="1104530" y="2442748"/>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a:solidFill>
                  <a:schemeClr val="bg1"/>
                </a:solidFill>
                <a:latin typeface="微软雅黑" pitchFamily="34" charset="-122"/>
                <a:ea typeface="微软雅黑" pitchFamily="34" charset="-122"/>
              </a:rPr>
              <a:t>这里填写小标题</a:t>
            </a:r>
            <a:endParaRPr lang="en-US" altLang="zh-CN" sz="1300" b="1" dirty="0">
              <a:solidFill>
                <a:schemeClr val="bg1"/>
              </a:solidFill>
              <a:latin typeface="微软雅黑" pitchFamily="34" charset="-122"/>
              <a:ea typeface="微软雅黑" pitchFamily="34" charset="-122"/>
            </a:endParaRPr>
          </a:p>
        </p:txBody>
      </p:sp>
      <p:sp>
        <p:nvSpPr>
          <p:cNvPr id="10" name="矩形 9"/>
          <p:cNvSpPr/>
          <p:nvPr/>
        </p:nvSpPr>
        <p:spPr>
          <a:xfrm flipH="1">
            <a:off x="3002387" y="3556904"/>
            <a:ext cx="1719593"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latin typeface="微软雅黑" pitchFamily="34" charset="-122"/>
                <a:ea typeface="微软雅黑" pitchFamily="34" charset="-122"/>
              </a:rPr>
              <a:t>这里输入简单的</a:t>
            </a:r>
            <a:r>
              <a:rPr lang="zh-CN" altLang="en-US" sz="1200" dirty="0" smtClean="0">
                <a:solidFill>
                  <a:schemeClr val="bg1"/>
                </a:solidFill>
                <a:latin typeface="微软雅黑" pitchFamily="34" charset="-122"/>
                <a:ea typeface="微软雅黑" pitchFamily="34" charset="-122"/>
              </a:rPr>
              <a:t>文字</a:t>
            </a:r>
            <a:endParaRPr lang="en-US" altLang="zh-CN" sz="1200" dirty="0" smtClean="0">
              <a:solidFill>
                <a:schemeClr val="bg1"/>
              </a:solidFill>
              <a:latin typeface="微软雅黑" pitchFamily="34" charset="-122"/>
              <a:ea typeface="微软雅黑" pitchFamily="34" charset="-122"/>
            </a:endParaRPr>
          </a:p>
          <a:p>
            <a:pPr>
              <a:lnSpc>
                <a:spcPct val="150000"/>
              </a:lnSpc>
            </a:pPr>
            <a:r>
              <a:rPr lang="zh-CN" altLang="en-US" sz="1200" dirty="0" smtClean="0">
                <a:solidFill>
                  <a:schemeClr val="bg1"/>
                </a:solidFill>
                <a:latin typeface="微软雅黑" pitchFamily="34" charset="-122"/>
                <a:ea typeface="微软雅黑" pitchFamily="34" charset="-122"/>
              </a:rPr>
              <a:t>概述</a:t>
            </a:r>
            <a:r>
              <a:rPr lang="zh-CN" altLang="en-US" sz="1200" dirty="0">
                <a:solidFill>
                  <a:schemeClr val="bg1"/>
                </a:solidFill>
                <a:latin typeface="微软雅黑" pitchFamily="34" charset="-122"/>
                <a:ea typeface="微软雅黑" pitchFamily="34" charset="-122"/>
              </a:rPr>
              <a:t>这里输入简单</a:t>
            </a:r>
            <a:r>
              <a:rPr lang="zh-CN" altLang="en-US" sz="1200" dirty="0" smtClean="0">
                <a:solidFill>
                  <a:schemeClr val="bg1"/>
                </a:solidFill>
                <a:latin typeface="微软雅黑" pitchFamily="34" charset="-122"/>
                <a:ea typeface="微软雅黑" pitchFamily="34" charset="-122"/>
              </a:rPr>
              <a:t>文</a:t>
            </a:r>
            <a:endParaRPr lang="en-US" altLang="zh-CN" sz="1200" dirty="0" smtClean="0">
              <a:solidFill>
                <a:schemeClr val="bg1"/>
              </a:solidFill>
              <a:latin typeface="微软雅黑" pitchFamily="34" charset="-122"/>
              <a:ea typeface="微软雅黑" pitchFamily="34" charset="-122"/>
            </a:endParaRPr>
          </a:p>
        </p:txBody>
      </p:sp>
      <p:sp>
        <p:nvSpPr>
          <p:cNvPr id="11" name="矩形 10"/>
          <p:cNvSpPr/>
          <p:nvPr/>
        </p:nvSpPr>
        <p:spPr>
          <a:xfrm>
            <a:off x="3074394" y="3240118"/>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smtClean="0">
                <a:solidFill>
                  <a:schemeClr val="bg1"/>
                </a:solidFill>
                <a:latin typeface="微软雅黑" pitchFamily="34" charset="-122"/>
                <a:ea typeface="微软雅黑" pitchFamily="34" charset="-122"/>
              </a:rPr>
              <a:t>填写</a:t>
            </a:r>
            <a:r>
              <a:rPr lang="zh-CN" altLang="en-US" sz="1300" b="1" dirty="0">
                <a:solidFill>
                  <a:schemeClr val="bg1"/>
                </a:solidFill>
                <a:latin typeface="微软雅黑" pitchFamily="34" charset="-122"/>
                <a:ea typeface="微软雅黑" pitchFamily="34" charset="-122"/>
              </a:rPr>
              <a:t>小标题</a:t>
            </a:r>
            <a:endParaRPr lang="en-US" altLang="zh-CN" sz="1300" b="1" dirty="0">
              <a:solidFill>
                <a:schemeClr val="bg1"/>
              </a:solidFill>
              <a:latin typeface="微软雅黑" pitchFamily="34" charset="-122"/>
              <a:ea typeface="微软雅黑" pitchFamily="34" charset="-122"/>
            </a:endParaRPr>
          </a:p>
        </p:txBody>
      </p:sp>
      <p:sp>
        <p:nvSpPr>
          <p:cNvPr id="12" name="矩形 11"/>
          <p:cNvSpPr/>
          <p:nvPr/>
        </p:nvSpPr>
        <p:spPr>
          <a:xfrm flipH="1">
            <a:off x="4043984" y="1721706"/>
            <a:ext cx="4776488"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a:t>
            </a:r>
            <a:r>
              <a:rPr lang="zh-CN" altLang="en-US" sz="1200" dirty="0" smtClean="0">
                <a:solidFill>
                  <a:schemeClr val="tx1">
                    <a:lumMod val="75000"/>
                    <a:lumOff val="25000"/>
                  </a:schemeClr>
                </a:solidFill>
                <a:latin typeface="微软雅黑" pitchFamily="34" charset="-122"/>
                <a:ea typeface="微软雅黑" pitchFamily="34" charset="-122"/>
              </a:rPr>
              <a:t>输入简单文字概述简单</a:t>
            </a:r>
            <a:r>
              <a:rPr lang="zh-CN" altLang="en-US" sz="1200" dirty="0">
                <a:solidFill>
                  <a:schemeClr val="tx1">
                    <a:lumMod val="75000"/>
                    <a:lumOff val="25000"/>
                  </a:schemeClr>
                </a:solidFill>
                <a:latin typeface="微软雅黑" pitchFamily="34" charset="-122"/>
                <a:ea typeface="微软雅黑" pitchFamily="34" charset="-122"/>
              </a:rPr>
              <a:t>的文字</a:t>
            </a:r>
            <a:r>
              <a:rPr lang="zh-CN" altLang="en-US" sz="1200" dirty="0" smtClean="0">
                <a:solidFill>
                  <a:schemeClr val="tx1">
                    <a:lumMod val="75000"/>
                    <a:lumOff val="25000"/>
                  </a:schemeClr>
                </a:solidFill>
                <a:latin typeface="微软雅黑" pitchFamily="34" charset="-122"/>
                <a:ea typeface="微软雅黑" pitchFamily="34" charset="-122"/>
              </a:rPr>
              <a:t>概述。</a:t>
            </a:r>
            <a:endParaRPr lang="en-US" altLang="zh-CN" sz="1200" dirty="0" smtClean="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13" name="矩形 12"/>
          <p:cNvSpPr/>
          <p:nvPr/>
        </p:nvSpPr>
        <p:spPr>
          <a:xfrm flipH="1">
            <a:off x="5292081" y="3002906"/>
            <a:ext cx="3528390" cy="677080"/>
          </a:xfrm>
          <a:prstGeom prst="rect">
            <a:avLst/>
          </a:prstGeom>
          <a:effectLst/>
        </p:spPr>
        <p:txBody>
          <a:bodyPr wrap="square" lIns="121893" tIns="60946" rIns="121893" bIns="60946">
            <a:spAutoFit/>
          </a:bodyPr>
          <a:lstStyle/>
          <a:p>
            <a:pPr>
              <a:lnSpc>
                <a:spcPct val="150000"/>
              </a:lnSpc>
            </a:pPr>
            <a:r>
              <a:rPr lang="zh-CN" altLang="en-US" sz="1200" dirty="0" smtClean="0">
                <a:solidFill>
                  <a:schemeClr val="tx1">
                    <a:lumMod val="75000"/>
                    <a:lumOff val="25000"/>
                  </a:schemeClr>
                </a:solidFill>
                <a:latin typeface="微软雅黑" pitchFamily="34" charset="-122"/>
                <a:ea typeface="微软雅黑" pitchFamily="34" charset="-122"/>
              </a:rPr>
              <a:t>第一</a:t>
            </a:r>
            <a:r>
              <a:rPr lang="en-US" altLang="zh-CN" sz="1200" dirty="0" smtClean="0">
                <a:solidFill>
                  <a:schemeClr val="tx1">
                    <a:lumMod val="75000"/>
                    <a:lumOff val="25000"/>
                  </a:schemeClr>
                </a:solidFill>
                <a:latin typeface="微软雅黑" pitchFamily="34" charset="-122"/>
                <a:ea typeface="微软雅黑" pitchFamily="34" charset="-122"/>
              </a:rPr>
              <a:t>PPT</a:t>
            </a:r>
            <a:r>
              <a:rPr lang="zh-CN" altLang="en-US" sz="1200" dirty="0" smtClean="0">
                <a:solidFill>
                  <a:schemeClr val="tx1">
                    <a:lumMod val="75000"/>
                    <a:lumOff val="25000"/>
                  </a:schemeClr>
                </a:solidFill>
                <a:latin typeface="微软雅黑" pitchFamily="34" charset="-122"/>
                <a:ea typeface="微软雅黑" pitchFamily="34" charset="-122"/>
              </a:rPr>
              <a:t>签</a:t>
            </a:r>
            <a:r>
              <a:rPr lang="zh-CN" altLang="en-US" sz="1200" dirty="0">
                <a:solidFill>
                  <a:schemeClr val="tx1">
                    <a:lumMod val="75000"/>
                    <a:lumOff val="25000"/>
                  </a:schemeClr>
                </a:solidFill>
                <a:latin typeface="微软雅黑" pitchFamily="34" charset="-122"/>
                <a:ea typeface="微软雅黑" pitchFamily="34" charset="-122"/>
              </a:rPr>
              <a:t>约原创设计师作品，盗卖者将被追究知识产权的法律责任，请勿以身试法！</a:t>
            </a:r>
            <a:endParaRPr lang="en-US" altLang="zh-CN" sz="12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26" presetClass="entr" presetSubtype="0" fill="hold" grpId="0" nodeType="withEffect">
                                  <p:stCondLst>
                                    <p:cond delay="25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80">
                                          <p:stCondLst>
                                            <p:cond delay="0"/>
                                          </p:stCondLst>
                                        </p:cTn>
                                        <p:tgtEl>
                                          <p:spTgt spid="3"/>
                                        </p:tgtEl>
                                      </p:cBhvr>
                                    </p:animEffect>
                                    <p:anim calcmode="lin" valueType="num">
                                      <p:cBhvr>
                                        <p:cTn id="2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gtEl>
                                      </p:cBhvr>
                                      <p:to x="100000" y="60000"/>
                                    </p:animScale>
                                    <p:animScale>
                                      <p:cBhvr>
                                        <p:cTn id="30" dur="166" decel="50000">
                                          <p:stCondLst>
                                            <p:cond delay="676"/>
                                          </p:stCondLst>
                                        </p:cTn>
                                        <p:tgtEl>
                                          <p:spTgt spid="3"/>
                                        </p:tgtEl>
                                      </p:cBhvr>
                                      <p:to x="100000" y="100000"/>
                                    </p:animScale>
                                    <p:animScale>
                                      <p:cBhvr>
                                        <p:cTn id="31" dur="26">
                                          <p:stCondLst>
                                            <p:cond delay="1312"/>
                                          </p:stCondLst>
                                        </p:cTn>
                                        <p:tgtEl>
                                          <p:spTgt spid="3"/>
                                        </p:tgtEl>
                                      </p:cBhvr>
                                      <p:to x="100000" y="80000"/>
                                    </p:animScale>
                                    <p:animScale>
                                      <p:cBhvr>
                                        <p:cTn id="32" dur="166" decel="50000">
                                          <p:stCondLst>
                                            <p:cond delay="1338"/>
                                          </p:stCondLst>
                                        </p:cTn>
                                        <p:tgtEl>
                                          <p:spTgt spid="3"/>
                                        </p:tgtEl>
                                      </p:cBhvr>
                                      <p:to x="100000" y="100000"/>
                                    </p:animScale>
                                    <p:animScale>
                                      <p:cBhvr>
                                        <p:cTn id="33" dur="26">
                                          <p:stCondLst>
                                            <p:cond delay="1642"/>
                                          </p:stCondLst>
                                        </p:cTn>
                                        <p:tgtEl>
                                          <p:spTgt spid="3"/>
                                        </p:tgtEl>
                                      </p:cBhvr>
                                      <p:to x="100000" y="90000"/>
                                    </p:animScale>
                                    <p:animScale>
                                      <p:cBhvr>
                                        <p:cTn id="34" dur="166" decel="50000">
                                          <p:stCondLst>
                                            <p:cond delay="1668"/>
                                          </p:stCondLst>
                                        </p:cTn>
                                        <p:tgtEl>
                                          <p:spTgt spid="3"/>
                                        </p:tgtEl>
                                      </p:cBhvr>
                                      <p:to x="100000" y="100000"/>
                                    </p:animScale>
                                    <p:animScale>
                                      <p:cBhvr>
                                        <p:cTn id="35" dur="26">
                                          <p:stCondLst>
                                            <p:cond delay="1808"/>
                                          </p:stCondLst>
                                        </p:cTn>
                                        <p:tgtEl>
                                          <p:spTgt spid="3"/>
                                        </p:tgtEl>
                                      </p:cBhvr>
                                      <p:to x="100000" y="95000"/>
                                    </p:animScale>
                                    <p:animScale>
                                      <p:cBhvr>
                                        <p:cTn id="36" dur="166" decel="50000">
                                          <p:stCondLst>
                                            <p:cond delay="1834"/>
                                          </p:stCondLst>
                                        </p:cTn>
                                        <p:tgtEl>
                                          <p:spTgt spid="3"/>
                                        </p:tgtEl>
                                      </p:cBhvr>
                                      <p:to x="100000" y="100000"/>
                                    </p:animScale>
                                  </p:childTnLst>
                                </p:cTn>
                              </p:par>
                            </p:childTnLst>
                          </p:cTn>
                        </p:par>
                        <p:par>
                          <p:cTn id="37" fill="hold">
                            <p:stCondLst>
                              <p:cond delay="2250"/>
                            </p:stCondLst>
                            <p:childTnLst>
                              <p:par>
                                <p:cTn id="38" presetID="52" presetClass="entr" presetSubtype="0"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Scale>
                                      <p:cBhvr>
                                        <p:cTn id="40"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4"/>
                                        </p:tgtEl>
                                        <p:attrNameLst>
                                          <p:attrName>ppt_x</p:attrName>
                                          <p:attrName>ppt_y</p:attrName>
                                        </p:attrNameLst>
                                      </p:cBhvr>
                                    </p:animMotion>
                                    <p:animEffect transition="in" filter="fade">
                                      <p:cBhvr>
                                        <p:cTn id="42" dur="1000"/>
                                        <p:tgtEl>
                                          <p:spTgt spid="4"/>
                                        </p:tgtEl>
                                      </p:cBhvr>
                                    </p:animEffect>
                                  </p:childTnLst>
                                </p:cTn>
                              </p:par>
                              <p:par>
                                <p:cTn id="43" presetID="52" presetClass="entr" presetSubtype="0"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Scale>
                                      <p:cBhvr>
                                        <p:cTn id="45"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6"/>
                                        </p:tgtEl>
                                        <p:attrNameLst>
                                          <p:attrName>ppt_x</p:attrName>
                                          <p:attrName>ppt_y</p:attrName>
                                        </p:attrNameLst>
                                      </p:cBhvr>
                                    </p:animMotion>
                                    <p:animEffect transition="in" filter="fade">
                                      <p:cBhvr>
                                        <p:cTn id="47" dur="1000"/>
                                        <p:tgtEl>
                                          <p:spTgt spid="6"/>
                                        </p:tgtEl>
                                      </p:cBhvr>
                                    </p:animEffect>
                                  </p:childTnLst>
                                </p:cTn>
                              </p:par>
                            </p:childTnLst>
                          </p:cTn>
                        </p:par>
                        <p:par>
                          <p:cTn id="48" fill="hold">
                            <p:stCondLst>
                              <p:cond delay="3250"/>
                            </p:stCondLst>
                            <p:childTnLst>
                              <p:par>
                                <p:cTn id="49" presetID="10" presetClass="entr" presetSubtype="0"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350"/>
                                        <p:tgtEl>
                                          <p:spTgt spid="9"/>
                                        </p:tgtEl>
                                      </p:cBhvr>
                                    </p:animEffect>
                                  </p:childTnLst>
                                </p:cTn>
                              </p:par>
                              <p:par>
                                <p:cTn id="52" presetID="26" presetClass="emph" presetSubtype="0" fill="hold" grpId="1" nodeType="withEffect">
                                  <p:stCondLst>
                                    <p:cond delay="0"/>
                                  </p:stCondLst>
                                  <p:childTnLst>
                                    <p:animEffect transition="out" filter="fade">
                                      <p:cBhvr>
                                        <p:cTn id="53" dur="400" tmFilter="0, 0; .2, .5; .8, .5; 1, 0"/>
                                        <p:tgtEl>
                                          <p:spTgt spid="9"/>
                                        </p:tgtEl>
                                      </p:cBhvr>
                                    </p:animEffect>
                                    <p:animScale>
                                      <p:cBhvr>
                                        <p:cTn id="54" dur="200" autoRev="1" fill="hold"/>
                                        <p:tgtEl>
                                          <p:spTgt spid="9"/>
                                        </p:tgtEl>
                                      </p:cBhvr>
                                      <p:by x="105000" y="105000"/>
                                    </p:animScale>
                                  </p:childTnLst>
                                </p:cTn>
                              </p:par>
                            </p:childTnLst>
                          </p:cTn>
                        </p:par>
                        <p:par>
                          <p:cTn id="55" fill="hold">
                            <p:stCondLst>
                              <p:cond delay="3650"/>
                            </p:stCondLst>
                            <p:childTnLst>
                              <p:par>
                                <p:cTn id="56" presetID="10" presetClass="entr" presetSubtype="0"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fade">
                                      <p:cBhvr>
                                        <p:cTn id="58" dur="500"/>
                                        <p:tgtEl>
                                          <p:spTgt spid="8"/>
                                        </p:tgtEl>
                                      </p:cBhvr>
                                    </p:animEffect>
                                  </p:childTnLst>
                                </p:cTn>
                              </p:par>
                            </p:childTnLst>
                          </p:cTn>
                        </p:par>
                        <p:par>
                          <p:cTn id="59" fill="hold">
                            <p:stCondLst>
                              <p:cond delay="4150"/>
                            </p:stCondLst>
                            <p:childTnLst>
                              <p:par>
                                <p:cTn id="60" presetID="10" presetClass="entr" presetSubtype="0"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500"/>
                                        <p:tgtEl>
                                          <p:spTgt spid="12"/>
                                        </p:tgtEl>
                                      </p:cBhvr>
                                    </p:animEffect>
                                  </p:childTnLst>
                                </p:cTn>
                              </p:par>
                            </p:childTnLst>
                          </p:cTn>
                        </p:par>
                        <p:par>
                          <p:cTn id="63" fill="hold">
                            <p:stCondLst>
                              <p:cond delay="4650"/>
                            </p:stCondLst>
                            <p:childTnLst>
                              <p:par>
                                <p:cTn id="64" presetID="52" presetClass="entr" presetSubtype="0" fill="hold" grpId="0" nodeType="afterEffect">
                                  <p:stCondLst>
                                    <p:cond delay="0"/>
                                  </p:stCondLst>
                                  <p:childTnLst>
                                    <p:set>
                                      <p:cBhvr>
                                        <p:cTn id="65" dur="1" fill="hold">
                                          <p:stCondLst>
                                            <p:cond delay="0"/>
                                          </p:stCondLst>
                                        </p:cTn>
                                        <p:tgtEl>
                                          <p:spTgt spid="5"/>
                                        </p:tgtEl>
                                        <p:attrNameLst>
                                          <p:attrName>style.visibility</p:attrName>
                                        </p:attrNameLst>
                                      </p:cBhvr>
                                      <p:to>
                                        <p:strVal val="visible"/>
                                      </p:to>
                                    </p:set>
                                    <p:animScale>
                                      <p:cBhvr>
                                        <p:cTn id="66"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5"/>
                                        </p:tgtEl>
                                        <p:attrNameLst>
                                          <p:attrName>ppt_x</p:attrName>
                                          <p:attrName>ppt_y</p:attrName>
                                        </p:attrNameLst>
                                      </p:cBhvr>
                                    </p:animMotion>
                                    <p:animEffect transition="in" filter="fade">
                                      <p:cBhvr>
                                        <p:cTn id="68" dur="1000"/>
                                        <p:tgtEl>
                                          <p:spTgt spid="5"/>
                                        </p:tgtEl>
                                      </p:cBhvr>
                                    </p:animEffect>
                                  </p:childTnLst>
                                </p:cTn>
                              </p:par>
                              <p:par>
                                <p:cTn id="69" presetID="52" presetClass="entr" presetSubtype="0" fill="hold" grpId="0" nodeType="withEffect">
                                  <p:stCondLst>
                                    <p:cond delay="0"/>
                                  </p:stCondLst>
                                  <p:childTnLst>
                                    <p:set>
                                      <p:cBhvr>
                                        <p:cTn id="70" dur="1" fill="hold">
                                          <p:stCondLst>
                                            <p:cond delay="0"/>
                                          </p:stCondLst>
                                        </p:cTn>
                                        <p:tgtEl>
                                          <p:spTgt spid="7"/>
                                        </p:tgtEl>
                                        <p:attrNameLst>
                                          <p:attrName>style.visibility</p:attrName>
                                        </p:attrNameLst>
                                      </p:cBhvr>
                                      <p:to>
                                        <p:strVal val="visible"/>
                                      </p:to>
                                    </p:set>
                                    <p:animScale>
                                      <p:cBhvr>
                                        <p:cTn id="71"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1000" decel="50000" fill="hold">
                                          <p:stCondLst>
                                            <p:cond delay="0"/>
                                          </p:stCondLst>
                                        </p:cTn>
                                        <p:tgtEl>
                                          <p:spTgt spid="7"/>
                                        </p:tgtEl>
                                        <p:attrNameLst>
                                          <p:attrName>ppt_x</p:attrName>
                                          <p:attrName>ppt_y</p:attrName>
                                        </p:attrNameLst>
                                      </p:cBhvr>
                                    </p:animMotion>
                                    <p:animEffect transition="in" filter="fade">
                                      <p:cBhvr>
                                        <p:cTn id="73" dur="1000"/>
                                        <p:tgtEl>
                                          <p:spTgt spid="7"/>
                                        </p:tgtEl>
                                      </p:cBhvr>
                                    </p:animEffect>
                                  </p:childTnLst>
                                </p:cTn>
                              </p:par>
                            </p:childTnLst>
                          </p:cTn>
                        </p:par>
                        <p:par>
                          <p:cTn id="74" fill="hold">
                            <p:stCondLst>
                              <p:cond delay="5650"/>
                            </p:stCondLst>
                            <p:childTnLst>
                              <p:par>
                                <p:cTn id="75" presetID="10" presetClass="entr" presetSubtype="0" fill="hold" grpId="0" nodeType="after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350"/>
                                        <p:tgtEl>
                                          <p:spTgt spid="11"/>
                                        </p:tgtEl>
                                      </p:cBhvr>
                                    </p:animEffect>
                                  </p:childTnLst>
                                </p:cTn>
                              </p:par>
                              <p:par>
                                <p:cTn id="78" presetID="26" presetClass="emph" presetSubtype="0" fill="hold" grpId="1" nodeType="withEffect">
                                  <p:stCondLst>
                                    <p:cond delay="0"/>
                                  </p:stCondLst>
                                  <p:childTnLst>
                                    <p:animEffect transition="out" filter="fade">
                                      <p:cBhvr>
                                        <p:cTn id="79" dur="400" tmFilter="0, 0; .2, .5; .8, .5; 1, 0"/>
                                        <p:tgtEl>
                                          <p:spTgt spid="11"/>
                                        </p:tgtEl>
                                      </p:cBhvr>
                                    </p:animEffect>
                                    <p:animScale>
                                      <p:cBhvr>
                                        <p:cTn id="80" dur="200" autoRev="1" fill="hold"/>
                                        <p:tgtEl>
                                          <p:spTgt spid="11"/>
                                        </p:tgtEl>
                                      </p:cBhvr>
                                      <p:by x="105000" y="105000"/>
                                    </p:animScale>
                                  </p:childTnLst>
                                </p:cTn>
                              </p:par>
                            </p:childTnLst>
                          </p:cTn>
                        </p:par>
                        <p:par>
                          <p:cTn id="81" fill="hold">
                            <p:stCondLst>
                              <p:cond delay="6050"/>
                            </p:stCondLst>
                            <p:childTnLst>
                              <p:par>
                                <p:cTn id="82" presetID="10" presetClass="entr" presetSubtype="0" fill="hold" grpId="0" nodeType="afterEffect">
                                  <p:stCondLst>
                                    <p:cond delay="0"/>
                                  </p:stCondLst>
                                  <p:childTnLst>
                                    <p:set>
                                      <p:cBhvr>
                                        <p:cTn id="83" dur="1" fill="hold">
                                          <p:stCondLst>
                                            <p:cond delay="0"/>
                                          </p:stCondLst>
                                        </p:cTn>
                                        <p:tgtEl>
                                          <p:spTgt spid="10"/>
                                        </p:tgtEl>
                                        <p:attrNameLst>
                                          <p:attrName>style.visibility</p:attrName>
                                        </p:attrNameLst>
                                      </p:cBhvr>
                                      <p:to>
                                        <p:strVal val="visible"/>
                                      </p:to>
                                    </p:set>
                                    <p:animEffect transition="in" filter="fade">
                                      <p:cBhvr>
                                        <p:cTn id="84" dur="500"/>
                                        <p:tgtEl>
                                          <p:spTgt spid="10"/>
                                        </p:tgtEl>
                                      </p:cBhvr>
                                    </p:animEffect>
                                  </p:childTnLst>
                                </p:cTn>
                              </p:par>
                            </p:childTnLst>
                          </p:cTn>
                        </p:par>
                        <p:par>
                          <p:cTn id="85" fill="hold">
                            <p:stCondLst>
                              <p:cond delay="6550"/>
                            </p:stCondLst>
                            <p:childTnLst>
                              <p:par>
                                <p:cTn id="86" presetID="10" presetClass="entr" presetSubtype="0" fill="hold" grpId="0" nodeType="afterEffect">
                                  <p:stCondLst>
                                    <p:cond delay="0"/>
                                  </p:stCondLst>
                                  <p:childTnLst>
                                    <p:set>
                                      <p:cBhvr>
                                        <p:cTn id="87" dur="1" fill="hold">
                                          <p:stCondLst>
                                            <p:cond delay="0"/>
                                          </p:stCondLst>
                                        </p:cTn>
                                        <p:tgtEl>
                                          <p:spTgt spid="13"/>
                                        </p:tgtEl>
                                        <p:attrNameLst>
                                          <p:attrName>style.visibility</p:attrName>
                                        </p:attrNameLst>
                                      </p:cBhvr>
                                      <p:to>
                                        <p:strVal val="visible"/>
                                      </p:to>
                                    </p:set>
                                    <p:animEffect transition="in" filter="fade">
                                      <p:cBhvr>
                                        <p:cTn id="8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9" grpId="1"/>
      <p:bldP spid="10" grpId="0"/>
      <p:bldP spid="11" grpId="0"/>
      <p:bldP spid="11" grpId="1"/>
      <p:bldP spid="12"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43742" y="1387673"/>
            <a:ext cx="2880320" cy="864096"/>
          </a:xfrm>
          <a:prstGeom prst="rect">
            <a:avLst/>
          </a:prstGeom>
          <a:solidFill>
            <a:srgbClr val="00654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添加文本标题</a:t>
            </a:r>
            <a:endParaRPr lang="zh-CN" altLang="en-US" dirty="0">
              <a:latin typeface="微软雅黑" pitchFamily="34" charset="-122"/>
              <a:ea typeface="微软雅黑" pitchFamily="34" charset="-122"/>
            </a:endParaRPr>
          </a:p>
        </p:txBody>
      </p:sp>
      <p:sp>
        <p:nvSpPr>
          <p:cNvPr id="3" name="矩形 2"/>
          <p:cNvSpPr/>
          <p:nvPr/>
        </p:nvSpPr>
        <p:spPr>
          <a:xfrm>
            <a:off x="3243742" y="2261614"/>
            <a:ext cx="2880320" cy="864096"/>
          </a:xfrm>
          <a:prstGeom prst="rect">
            <a:avLst/>
          </a:prstGeom>
          <a:solidFill>
            <a:srgbClr val="00654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添加文本标题</a:t>
            </a:r>
          </a:p>
        </p:txBody>
      </p:sp>
      <p:sp>
        <p:nvSpPr>
          <p:cNvPr id="4" name="矩形 3"/>
          <p:cNvSpPr/>
          <p:nvPr/>
        </p:nvSpPr>
        <p:spPr>
          <a:xfrm>
            <a:off x="3253749" y="3135555"/>
            <a:ext cx="2880320" cy="864096"/>
          </a:xfrm>
          <a:prstGeom prst="rect">
            <a:avLst/>
          </a:prstGeom>
          <a:solidFill>
            <a:srgbClr val="00654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添加文本标题</a:t>
            </a:r>
          </a:p>
        </p:txBody>
      </p:sp>
      <p:sp>
        <p:nvSpPr>
          <p:cNvPr id="5" name="矩形 4"/>
          <p:cNvSpPr/>
          <p:nvPr/>
        </p:nvSpPr>
        <p:spPr>
          <a:xfrm>
            <a:off x="3253749" y="4009496"/>
            <a:ext cx="2880320" cy="864096"/>
          </a:xfrm>
          <a:prstGeom prst="rect">
            <a:avLst/>
          </a:prstGeom>
          <a:solidFill>
            <a:srgbClr val="00654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添加文本标题</a:t>
            </a:r>
          </a:p>
        </p:txBody>
      </p:sp>
      <p:sp>
        <p:nvSpPr>
          <p:cNvPr id="6" name="等腰三角形 5"/>
          <p:cNvSpPr/>
          <p:nvPr/>
        </p:nvSpPr>
        <p:spPr>
          <a:xfrm rot="1800000">
            <a:off x="2870005" y="1675705"/>
            <a:ext cx="334117" cy="288032"/>
          </a:xfrm>
          <a:prstGeom prst="triangl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1800000">
            <a:off x="2870005" y="3423587"/>
            <a:ext cx="334117" cy="288032"/>
          </a:xfrm>
          <a:prstGeom prst="triangl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19800000" flipH="1">
            <a:off x="6177369" y="2549647"/>
            <a:ext cx="334117" cy="288032"/>
          </a:xfrm>
          <a:prstGeom prst="triangl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19800000" flipH="1">
            <a:off x="6177369" y="4297528"/>
            <a:ext cx="334117" cy="288032"/>
          </a:xfrm>
          <a:prstGeom prst="triangl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7"/>
          <p:cNvSpPr txBox="1">
            <a:spLocks noChangeArrowheads="1"/>
          </p:cNvSpPr>
          <p:nvPr/>
        </p:nvSpPr>
        <p:spPr bwMode="auto">
          <a:xfrm>
            <a:off x="296417" y="1710882"/>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100" dirty="0" smtClean="0">
                <a:solidFill>
                  <a:schemeClr val="tx1">
                    <a:lumMod val="85000"/>
                    <a:lumOff val="15000"/>
                  </a:schemeClr>
                </a:solidFill>
                <a:latin typeface="微软雅黑" pitchFamily="34" charset="-122"/>
              </a:rPr>
              <a:t>第一</a:t>
            </a:r>
            <a:r>
              <a:rPr lang="en-US" altLang="zh-CN" sz="1100" dirty="0" smtClean="0">
                <a:solidFill>
                  <a:schemeClr val="tx1">
                    <a:lumMod val="85000"/>
                    <a:lumOff val="15000"/>
                  </a:schemeClr>
                </a:solidFill>
                <a:latin typeface="微软雅黑" pitchFamily="34" charset="-122"/>
              </a:rPr>
              <a:t>PPT</a:t>
            </a:r>
            <a:r>
              <a:rPr lang="zh-CN" altLang="en-US" sz="1100" dirty="0" smtClean="0">
                <a:solidFill>
                  <a:schemeClr val="tx1">
                    <a:lumMod val="85000"/>
                    <a:lumOff val="15000"/>
                  </a:schemeClr>
                </a:solidFill>
                <a:latin typeface="微软雅黑" pitchFamily="34" charset="-122"/>
              </a:rPr>
              <a:t>签</a:t>
            </a:r>
            <a:r>
              <a:rPr lang="zh-CN" altLang="en-US" sz="1100" dirty="0">
                <a:solidFill>
                  <a:schemeClr val="tx1">
                    <a:lumMod val="85000"/>
                    <a:lumOff val="15000"/>
                  </a:schemeClr>
                </a:solidFill>
                <a:latin typeface="微软雅黑" pitchFamily="34" charset="-122"/>
              </a:rPr>
              <a:t>约原创设计师作品，盗卖者将被追究知识产权的法律责任，请勿以身试法！</a:t>
            </a:r>
          </a:p>
        </p:txBody>
      </p:sp>
      <p:sp>
        <p:nvSpPr>
          <p:cNvPr id="11" name="文本框 7"/>
          <p:cNvSpPr txBox="1">
            <a:spLocks noChangeArrowheads="1"/>
          </p:cNvSpPr>
          <p:nvPr/>
        </p:nvSpPr>
        <p:spPr bwMode="auto">
          <a:xfrm>
            <a:off x="296417" y="3438882"/>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100" dirty="0" smtClean="0">
                <a:solidFill>
                  <a:schemeClr val="tx1">
                    <a:lumMod val="85000"/>
                    <a:lumOff val="15000"/>
                  </a:schemeClr>
                </a:solidFill>
                <a:latin typeface="微软雅黑" pitchFamily="34" charset="-122"/>
              </a:rPr>
              <a:t>第一</a:t>
            </a:r>
            <a:r>
              <a:rPr lang="en-US" altLang="zh-CN" sz="1100" dirty="0" smtClean="0">
                <a:solidFill>
                  <a:schemeClr val="tx1">
                    <a:lumMod val="85000"/>
                    <a:lumOff val="15000"/>
                  </a:schemeClr>
                </a:solidFill>
                <a:latin typeface="微软雅黑" pitchFamily="34" charset="-122"/>
              </a:rPr>
              <a:t>PPT</a:t>
            </a:r>
            <a:r>
              <a:rPr lang="zh-CN" altLang="en-US" sz="1100" dirty="0" smtClean="0">
                <a:solidFill>
                  <a:schemeClr val="tx1">
                    <a:lumMod val="85000"/>
                    <a:lumOff val="15000"/>
                  </a:schemeClr>
                </a:solidFill>
                <a:latin typeface="微软雅黑" pitchFamily="34" charset="-122"/>
              </a:rPr>
              <a:t>签</a:t>
            </a:r>
            <a:r>
              <a:rPr lang="zh-CN" altLang="en-US" sz="1100" dirty="0">
                <a:solidFill>
                  <a:schemeClr val="tx1">
                    <a:lumMod val="85000"/>
                    <a:lumOff val="15000"/>
                  </a:schemeClr>
                </a:solidFill>
                <a:latin typeface="微软雅黑" pitchFamily="34" charset="-122"/>
              </a:rPr>
              <a:t>约原创设计师作品，盗卖者将被追究知识产权的法律责任，请勿以身试法！</a:t>
            </a:r>
          </a:p>
        </p:txBody>
      </p:sp>
      <p:sp>
        <p:nvSpPr>
          <p:cNvPr id="12" name="文本框 7"/>
          <p:cNvSpPr txBox="1">
            <a:spLocks noChangeArrowheads="1"/>
          </p:cNvSpPr>
          <p:nvPr/>
        </p:nvSpPr>
        <p:spPr bwMode="auto">
          <a:xfrm>
            <a:off x="6561113" y="2554568"/>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100" dirty="0" smtClean="0">
                <a:solidFill>
                  <a:schemeClr val="tx1">
                    <a:lumMod val="85000"/>
                    <a:lumOff val="15000"/>
                  </a:schemeClr>
                </a:solidFill>
                <a:latin typeface="微软雅黑" pitchFamily="34" charset="-122"/>
              </a:rPr>
              <a:t>第一</a:t>
            </a:r>
            <a:r>
              <a:rPr lang="en-US" altLang="zh-CN" sz="1100" dirty="0" smtClean="0">
                <a:solidFill>
                  <a:schemeClr val="tx1">
                    <a:lumMod val="85000"/>
                    <a:lumOff val="15000"/>
                  </a:schemeClr>
                </a:solidFill>
                <a:latin typeface="微软雅黑" pitchFamily="34" charset="-122"/>
              </a:rPr>
              <a:t>PPT</a:t>
            </a:r>
            <a:r>
              <a:rPr lang="zh-CN" altLang="en-US" sz="1100" dirty="0" smtClean="0">
                <a:solidFill>
                  <a:schemeClr val="tx1">
                    <a:lumMod val="85000"/>
                    <a:lumOff val="15000"/>
                  </a:schemeClr>
                </a:solidFill>
                <a:latin typeface="微软雅黑" pitchFamily="34" charset="-122"/>
              </a:rPr>
              <a:t>签</a:t>
            </a:r>
            <a:r>
              <a:rPr lang="zh-CN" altLang="en-US" sz="1100" dirty="0">
                <a:solidFill>
                  <a:schemeClr val="tx1">
                    <a:lumMod val="85000"/>
                    <a:lumOff val="15000"/>
                  </a:schemeClr>
                </a:solidFill>
                <a:latin typeface="微软雅黑" pitchFamily="34" charset="-122"/>
              </a:rPr>
              <a:t>约原创设计师作品，盗卖者将被追究知识产权的法律责任，请勿以身试法！</a:t>
            </a:r>
          </a:p>
        </p:txBody>
      </p:sp>
      <p:sp>
        <p:nvSpPr>
          <p:cNvPr id="13" name="文本框 7"/>
          <p:cNvSpPr txBox="1">
            <a:spLocks noChangeArrowheads="1"/>
          </p:cNvSpPr>
          <p:nvPr/>
        </p:nvSpPr>
        <p:spPr bwMode="auto">
          <a:xfrm>
            <a:off x="6561113" y="4282568"/>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100" dirty="0" smtClean="0">
                <a:solidFill>
                  <a:schemeClr val="tx1">
                    <a:lumMod val="85000"/>
                    <a:lumOff val="15000"/>
                  </a:schemeClr>
                </a:solidFill>
                <a:latin typeface="微软雅黑" pitchFamily="34" charset="-122"/>
              </a:rPr>
              <a:t>第一</a:t>
            </a:r>
            <a:r>
              <a:rPr lang="en-US" altLang="zh-CN" sz="1100" dirty="0" smtClean="0">
                <a:solidFill>
                  <a:schemeClr val="tx1">
                    <a:lumMod val="85000"/>
                    <a:lumOff val="15000"/>
                  </a:schemeClr>
                </a:solidFill>
                <a:latin typeface="微软雅黑" pitchFamily="34" charset="-122"/>
              </a:rPr>
              <a:t>PPT</a:t>
            </a:r>
            <a:r>
              <a:rPr lang="zh-CN" altLang="en-US" sz="1100" dirty="0" smtClean="0">
                <a:solidFill>
                  <a:schemeClr val="tx1">
                    <a:lumMod val="85000"/>
                    <a:lumOff val="15000"/>
                  </a:schemeClr>
                </a:solidFill>
                <a:latin typeface="微软雅黑" pitchFamily="34" charset="-122"/>
              </a:rPr>
              <a:t>签</a:t>
            </a:r>
            <a:r>
              <a:rPr lang="zh-CN" altLang="en-US" sz="1100" dirty="0">
                <a:solidFill>
                  <a:schemeClr val="tx1">
                    <a:lumMod val="85000"/>
                    <a:lumOff val="15000"/>
                  </a:schemeClr>
                </a:solidFill>
                <a:latin typeface="微软雅黑" pitchFamily="34" charset="-122"/>
              </a:rPr>
              <a:t>约原创设计师作品，盗卖者将被追究知识产权的法律责任，请勿以身试法！</a:t>
            </a: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400" fill="hold"/>
                                        <p:tgtEl>
                                          <p:spTgt spid="2"/>
                                        </p:tgtEl>
                                        <p:attrNameLst>
                                          <p:attrName>ppt_x</p:attrName>
                                        </p:attrNameLst>
                                      </p:cBhvr>
                                      <p:tavLst>
                                        <p:tav tm="0">
                                          <p:val>
                                            <p:strVal val="#ppt_x"/>
                                          </p:val>
                                        </p:tav>
                                        <p:tav tm="100000">
                                          <p:val>
                                            <p:strVal val="#ppt_x"/>
                                          </p:val>
                                        </p:tav>
                                      </p:tavLst>
                                    </p:anim>
                                    <p:anim calcmode="lin" valueType="num">
                                      <p:cBhvr additive="base">
                                        <p:cTn id="8" dur="4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400"/>
                            </p:stCondLst>
                            <p:childTnLst>
                              <p:par>
                                <p:cTn id="10" presetID="22" presetClass="entr" presetSubtype="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right)">
                                      <p:cBhvr>
                                        <p:cTn id="12" dur="500"/>
                                        <p:tgtEl>
                                          <p:spTgt spid="6"/>
                                        </p:tgtEl>
                                      </p:cBhvr>
                                    </p:animEffect>
                                  </p:childTnLst>
                                </p:cTn>
                              </p:par>
                            </p:childTnLst>
                          </p:cTn>
                        </p:par>
                        <p:par>
                          <p:cTn id="13" fill="hold">
                            <p:stCondLst>
                              <p:cond delay="900"/>
                            </p:stCondLst>
                            <p:childTnLst>
                              <p:par>
                                <p:cTn id="14" presetID="22" presetClass="entr" presetSubtype="2"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right)">
                                      <p:cBhvr>
                                        <p:cTn id="16" dur="500"/>
                                        <p:tgtEl>
                                          <p:spTgt spid="10"/>
                                        </p:tgtEl>
                                      </p:cBhvr>
                                    </p:animEffect>
                                  </p:childTnLst>
                                </p:cTn>
                              </p:par>
                            </p:childTnLst>
                          </p:cTn>
                        </p:par>
                        <p:par>
                          <p:cTn id="17" fill="hold">
                            <p:stCondLst>
                              <p:cond delay="1400"/>
                            </p:stCondLst>
                            <p:childTnLst>
                              <p:par>
                                <p:cTn id="18" presetID="2" presetClass="entr" presetSubtype="4"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fill="hold"/>
                                        <p:tgtEl>
                                          <p:spTgt spid="3"/>
                                        </p:tgtEl>
                                        <p:attrNameLst>
                                          <p:attrName>ppt_x</p:attrName>
                                        </p:attrNameLst>
                                      </p:cBhvr>
                                      <p:tavLst>
                                        <p:tav tm="0">
                                          <p:val>
                                            <p:strVal val="#ppt_x"/>
                                          </p:val>
                                        </p:tav>
                                        <p:tav tm="100000">
                                          <p:val>
                                            <p:strVal val="#ppt_x"/>
                                          </p:val>
                                        </p:tav>
                                      </p:tavLst>
                                    </p:anim>
                                    <p:anim calcmode="lin" valueType="num">
                                      <p:cBhvr additive="base">
                                        <p:cTn id="21" dur="400" fill="hold"/>
                                        <p:tgtEl>
                                          <p:spTgt spid="3"/>
                                        </p:tgtEl>
                                        <p:attrNameLst>
                                          <p:attrName>ppt_y</p:attrName>
                                        </p:attrNameLst>
                                      </p:cBhvr>
                                      <p:tavLst>
                                        <p:tav tm="0">
                                          <p:val>
                                            <p:strVal val="1+#ppt_h/2"/>
                                          </p:val>
                                        </p:tav>
                                        <p:tav tm="100000">
                                          <p:val>
                                            <p:strVal val="#ppt_y"/>
                                          </p:val>
                                        </p:tav>
                                      </p:tavLst>
                                    </p:anim>
                                  </p:childTnLst>
                                </p:cTn>
                              </p:par>
                            </p:childTnLst>
                          </p:cTn>
                        </p:par>
                        <p:par>
                          <p:cTn id="22" fill="hold">
                            <p:stCondLst>
                              <p:cond delay="180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23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2800"/>
                            </p:stCondLst>
                            <p:childTnLst>
                              <p:par>
                                <p:cTn id="31" presetID="2" presetClass="entr" presetSubtype="4"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400" fill="hold"/>
                                        <p:tgtEl>
                                          <p:spTgt spid="4"/>
                                        </p:tgtEl>
                                        <p:attrNameLst>
                                          <p:attrName>ppt_x</p:attrName>
                                        </p:attrNameLst>
                                      </p:cBhvr>
                                      <p:tavLst>
                                        <p:tav tm="0">
                                          <p:val>
                                            <p:strVal val="#ppt_x"/>
                                          </p:val>
                                        </p:tav>
                                        <p:tav tm="100000">
                                          <p:val>
                                            <p:strVal val="#ppt_x"/>
                                          </p:val>
                                        </p:tav>
                                      </p:tavLst>
                                    </p:anim>
                                    <p:anim calcmode="lin" valueType="num">
                                      <p:cBhvr additive="base">
                                        <p:cTn id="34" dur="400" fill="hold"/>
                                        <p:tgtEl>
                                          <p:spTgt spid="4"/>
                                        </p:tgtEl>
                                        <p:attrNameLst>
                                          <p:attrName>ppt_y</p:attrName>
                                        </p:attrNameLst>
                                      </p:cBhvr>
                                      <p:tavLst>
                                        <p:tav tm="0">
                                          <p:val>
                                            <p:strVal val="1+#ppt_h/2"/>
                                          </p:val>
                                        </p:tav>
                                        <p:tav tm="100000">
                                          <p:val>
                                            <p:strVal val="#ppt_y"/>
                                          </p:val>
                                        </p:tav>
                                      </p:tavLst>
                                    </p:anim>
                                  </p:childTnLst>
                                </p:cTn>
                              </p:par>
                            </p:childTnLst>
                          </p:cTn>
                        </p:par>
                        <p:par>
                          <p:cTn id="35" fill="hold">
                            <p:stCondLst>
                              <p:cond delay="3200"/>
                            </p:stCondLst>
                            <p:childTnLst>
                              <p:par>
                                <p:cTn id="36" presetID="22" presetClass="entr" presetSubtype="2"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right)">
                                      <p:cBhvr>
                                        <p:cTn id="38" dur="500"/>
                                        <p:tgtEl>
                                          <p:spTgt spid="7"/>
                                        </p:tgtEl>
                                      </p:cBhvr>
                                    </p:animEffect>
                                  </p:childTnLst>
                                </p:cTn>
                              </p:par>
                            </p:childTnLst>
                          </p:cTn>
                        </p:par>
                        <p:par>
                          <p:cTn id="39" fill="hold">
                            <p:stCondLst>
                              <p:cond delay="3700"/>
                            </p:stCondLst>
                            <p:childTnLst>
                              <p:par>
                                <p:cTn id="40" presetID="22" presetClass="entr" presetSubtype="2"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right)">
                                      <p:cBhvr>
                                        <p:cTn id="42" dur="500"/>
                                        <p:tgtEl>
                                          <p:spTgt spid="11"/>
                                        </p:tgtEl>
                                      </p:cBhvr>
                                    </p:animEffect>
                                  </p:childTnLst>
                                </p:cTn>
                              </p:par>
                            </p:childTnLst>
                          </p:cTn>
                        </p:par>
                        <p:par>
                          <p:cTn id="43" fill="hold">
                            <p:stCondLst>
                              <p:cond delay="4200"/>
                            </p:stCondLst>
                            <p:childTnLst>
                              <p:par>
                                <p:cTn id="44" presetID="2" presetClass="entr" presetSubtype="4"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400" fill="hold"/>
                                        <p:tgtEl>
                                          <p:spTgt spid="5"/>
                                        </p:tgtEl>
                                        <p:attrNameLst>
                                          <p:attrName>ppt_x</p:attrName>
                                        </p:attrNameLst>
                                      </p:cBhvr>
                                      <p:tavLst>
                                        <p:tav tm="0">
                                          <p:val>
                                            <p:strVal val="#ppt_x"/>
                                          </p:val>
                                        </p:tav>
                                        <p:tav tm="100000">
                                          <p:val>
                                            <p:strVal val="#ppt_x"/>
                                          </p:val>
                                        </p:tav>
                                      </p:tavLst>
                                    </p:anim>
                                    <p:anim calcmode="lin" valueType="num">
                                      <p:cBhvr additive="base">
                                        <p:cTn id="47" dur="400" fill="hold"/>
                                        <p:tgtEl>
                                          <p:spTgt spid="5"/>
                                        </p:tgtEl>
                                        <p:attrNameLst>
                                          <p:attrName>ppt_y</p:attrName>
                                        </p:attrNameLst>
                                      </p:cBhvr>
                                      <p:tavLst>
                                        <p:tav tm="0">
                                          <p:val>
                                            <p:strVal val="1+#ppt_h/2"/>
                                          </p:val>
                                        </p:tav>
                                        <p:tav tm="100000">
                                          <p:val>
                                            <p:strVal val="#ppt_y"/>
                                          </p:val>
                                        </p:tav>
                                      </p:tavLst>
                                    </p:anim>
                                  </p:childTnLst>
                                </p:cTn>
                              </p:par>
                            </p:childTnLst>
                          </p:cTn>
                        </p:par>
                        <p:par>
                          <p:cTn id="48" fill="hold">
                            <p:stCondLst>
                              <p:cond delay="4600"/>
                            </p:stCondLst>
                            <p:childTnLst>
                              <p:par>
                                <p:cTn id="49" presetID="22" presetClass="entr" presetSubtype="8"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500"/>
                                        <p:tgtEl>
                                          <p:spTgt spid="9"/>
                                        </p:tgtEl>
                                      </p:cBhvr>
                                    </p:animEffect>
                                  </p:childTnLst>
                                </p:cTn>
                              </p:par>
                            </p:childTnLst>
                          </p:cTn>
                        </p:par>
                        <p:par>
                          <p:cTn id="52" fill="hold">
                            <p:stCondLst>
                              <p:cond delay="5100"/>
                            </p:stCondLst>
                            <p:childTnLst>
                              <p:par>
                                <p:cTn id="53" presetID="22" presetClass="entr" presetSubtype="8"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left)">
                                      <p:cBhvr>
                                        <p:cTn id="5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038574" y="2562772"/>
            <a:ext cx="1679028" cy="1679028"/>
            <a:chOff x="5980797" y="2280903"/>
            <a:chExt cx="1679028" cy="1679028"/>
          </a:xfrm>
        </p:grpSpPr>
        <p:sp>
          <p:nvSpPr>
            <p:cNvPr id="3" name="椭圆 2"/>
            <p:cNvSpPr/>
            <p:nvPr/>
          </p:nvSpPr>
          <p:spPr>
            <a:xfrm>
              <a:off x="5980797" y="2280903"/>
              <a:ext cx="1679028" cy="1679028"/>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6200879" y="2880584"/>
              <a:ext cx="1276061" cy="373178"/>
            </a:xfrm>
            <a:prstGeom prst="rect">
              <a:avLst/>
            </a:prstGeom>
            <a:noFill/>
          </p:spPr>
          <p:txBody>
            <a:bodyPr wrap="square" rtlCol="0">
              <a:spAutoFit/>
            </a:bodyPr>
            <a:lstStyle/>
            <a:p>
              <a:pPr algn="ctr"/>
              <a:r>
                <a:rPr lang="zh-CN" altLang="en-US" sz="2000" b="1" dirty="0" smtClean="0">
                  <a:solidFill>
                    <a:schemeClr val="bg1"/>
                  </a:solidFill>
                  <a:latin typeface="微软雅黑" pitchFamily="34" charset="-122"/>
                  <a:ea typeface="微软雅黑" pitchFamily="34" charset="-122"/>
                </a:rPr>
                <a:t>关键技术</a:t>
              </a:r>
              <a:endParaRPr lang="zh-CN" altLang="en-US" sz="2000" b="1" dirty="0">
                <a:solidFill>
                  <a:schemeClr val="bg1"/>
                </a:solidFill>
                <a:latin typeface="微软雅黑" pitchFamily="34" charset="-122"/>
                <a:ea typeface="微软雅黑" pitchFamily="34" charset="-122"/>
              </a:endParaRPr>
            </a:p>
          </p:txBody>
        </p:sp>
      </p:grpSp>
      <p:grpSp>
        <p:nvGrpSpPr>
          <p:cNvPr id="5" name="组合 4"/>
          <p:cNvGrpSpPr/>
          <p:nvPr/>
        </p:nvGrpSpPr>
        <p:grpSpPr>
          <a:xfrm>
            <a:off x="6240058" y="1530022"/>
            <a:ext cx="1294659" cy="1276061"/>
            <a:chOff x="6182281" y="1248153"/>
            <a:chExt cx="1294659" cy="1276061"/>
          </a:xfrm>
        </p:grpSpPr>
        <p:sp>
          <p:nvSpPr>
            <p:cNvPr id="6" name="椭圆 5"/>
            <p:cNvSpPr/>
            <p:nvPr/>
          </p:nvSpPr>
          <p:spPr>
            <a:xfrm>
              <a:off x="6182281" y="1248153"/>
              <a:ext cx="1276061" cy="1276061"/>
            </a:xfrm>
            <a:prstGeom prst="ellipse">
              <a:avLst/>
            </a:prstGeom>
            <a:solidFill>
              <a:schemeClr val="tx1">
                <a:lumMod val="75000"/>
                <a:lumOff val="2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6200879" y="1699594"/>
              <a:ext cx="1276061" cy="373178"/>
            </a:xfrm>
            <a:prstGeom prst="rect">
              <a:avLst/>
            </a:prstGeom>
            <a:noFill/>
          </p:spPr>
          <p:txBody>
            <a:bodyPr wrap="square" rtlCol="0">
              <a:spAutoFit/>
            </a:bodyPr>
            <a:lstStyle/>
            <a:p>
              <a:pPr algn="ctr"/>
              <a:r>
                <a:rPr lang="zh-CN" altLang="en-US" sz="2000">
                  <a:solidFill>
                    <a:schemeClr val="bg1"/>
                  </a:solidFill>
                  <a:latin typeface="微软雅黑" pitchFamily="34" charset="-122"/>
                  <a:ea typeface="微软雅黑" pitchFamily="34" charset="-122"/>
                </a:rPr>
                <a:t>添加文本</a:t>
              </a:r>
            </a:p>
          </p:txBody>
        </p:sp>
      </p:grpSp>
      <p:grpSp>
        <p:nvGrpSpPr>
          <p:cNvPr id="8" name="组合 7"/>
          <p:cNvGrpSpPr/>
          <p:nvPr/>
        </p:nvGrpSpPr>
        <p:grpSpPr>
          <a:xfrm>
            <a:off x="5522928" y="3737114"/>
            <a:ext cx="1276061" cy="1276061"/>
            <a:chOff x="5465151" y="3455245"/>
            <a:chExt cx="1276061" cy="1276061"/>
          </a:xfrm>
        </p:grpSpPr>
        <p:sp>
          <p:nvSpPr>
            <p:cNvPr id="9" name="椭圆 8"/>
            <p:cNvSpPr/>
            <p:nvPr/>
          </p:nvSpPr>
          <p:spPr>
            <a:xfrm rot="12960000">
              <a:off x="5465151" y="3455245"/>
              <a:ext cx="1276061" cy="1276061"/>
            </a:xfrm>
            <a:prstGeom prst="ellipse">
              <a:avLst/>
            </a:prstGeom>
            <a:solidFill>
              <a:schemeClr val="tx1">
                <a:lumMod val="75000"/>
                <a:lumOff val="2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5465151" y="3888001"/>
              <a:ext cx="1276061" cy="373178"/>
            </a:xfrm>
            <a:prstGeom prst="rect">
              <a:avLst/>
            </a:prstGeom>
            <a:noFill/>
          </p:spPr>
          <p:txBody>
            <a:bodyPr wrap="square" rtlCol="0">
              <a:spAutoFit/>
            </a:bodyPr>
            <a:lstStyle/>
            <a:p>
              <a:pPr algn="ctr"/>
              <a:r>
                <a:rPr lang="zh-CN" altLang="en-US" sz="2000">
                  <a:solidFill>
                    <a:schemeClr val="bg1"/>
                  </a:solidFill>
                  <a:latin typeface="微软雅黑" pitchFamily="34" charset="-122"/>
                  <a:ea typeface="微软雅黑" pitchFamily="34" charset="-122"/>
                </a:rPr>
                <a:t>添加文本</a:t>
              </a:r>
            </a:p>
          </p:txBody>
        </p:sp>
      </p:grpSp>
      <p:grpSp>
        <p:nvGrpSpPr>
          <p:cNvPr id="11" name="组合 10"/>
          <p:cNvGrpSpPr/>
          <p:nvPr/>
        </p:nvGrpSpPr>
        <p:grpSpPr>
          <a:xfrm>
            <a:off x="6957185" y="3737115"/>
            <a:ext cx="1276061" cy="1276061"/>
            <a:chOff x="6899408" y="3455246"/>
            <a:chExt cx="1276061" cy="1276061"/>
          </a:xfrm>
        </p:grpSpPr>
        <p:sp>
          <p:nvSpPr>
            <p:cNvPr id="12" name="椭圆 11"/>
            <p:cNvSpPr/>
            <p:nvPr/>
          </p:nvSpPr>
          <p:spPr>
            <a:xfrm rot="8640000">
              <a:off x="6899408" y="3455246"/>
              <a:ext cx="1276061" cy="1276061"/>
            </a:xfrm>
            <a:prstGeom prst="ellipse">
              <a:avLst/>
            </a:prstGeom>
            <a:solidFill>
              <a:schemeClr val="tx1">
                <a:lumMod val="75000"/>
                <a:lumOff val="2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6899408" y="3888001"/>
              <a:ext cx="1276061" cy="373178"/>
            </a:xfrm>
            <a:prstGeom prst="rect">
              <a:avLst/>
            </a:prstGeom>
            <a:noFill/>
          </p:spPr>
          <p:txBody>
            <a:bodyPr wrap="square" rtlCol="0">
              <a:spAutoFit/>
            </a:bodyPr>
            <a:lstStyle/>
            <a:p>
              <a:pPr algn="ctr"/>
              <a:r>
                <a:rPr lang="zh-CN" altLang="en-US" sz="2000">
                  <a:solidFill>
                    <a:schemeClr val="bg1"/>
                  </a:solidFill>
                  <a:latin typeface="微软雅黑" pitchFamily="34" charset="-122"/>
                  <a:ea typeface="微软雅黑" pitchFamily="34" charset="-122"/>
                </a:rPr>
                <a:t>添加文本</a:t>
              </a:r>
            </a:p>
          </p:txBody>
        </p:sp>
      </p:grpSp>
      <p:grpSp>
        <p:nvGrpSpPr>
          <p:cNvPr id="14" name="组合 13"/>
          <p:cNvGrpSpPr/>
          <p:nvPr/>
        </p:nvGrpSpPr>
        <p:grpSpPr>
          <a:xfrm>
            <a:off x="5079720" y="2373056"/>
            <a:ext cx="1276061" cy="1276061"/>
            <a:chOff x="5021943" y="2091187"/>
            <a:chExt cx="1276061" cy="1276061"/>
          </a:xfrm>
        </p:grpSpPr>
        <p:sp>
          <p:nvSpPr>
            <p:cNvPr id="15" name="椭圆 14"/>
            <p:cNvSpPr/>
            <p:nvPr/>
          </p:nvSpPr>
          <p:spPr>
            <a:xfrm rot="17280000">
              <a:off x="5021943" y="2091187"/>
              <a:ext cx="1276061" cy="1276061"/>
            </a:xfrm>
            <a:prstGeom prst="ellipse">
              <a:avLst/>
            </a:prstGeom>
            <a:solidFill>
              <a:schemeClr val="tx1">
                <a:lumMod val="75000"/>
                <a:lumOff val="2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5021943" y="2542628"/>
              <a:ext cx="1276061" cy="373178"/>
            </a:xfrm>
            <a:prstGeom prst="rect">
              <a:avLst/>
            </a:prstGeom>
            <a:noFill/>
          </p:spPr>
          <p:txBody>
            <a:bodyPr wrap="square" rtlCol="0">
              <a:spAutoFit/>
            </a:bodyPr>
            <a:lstStyle/>
            <a:p>
              <a:pPr algn="ctr"/>
              <a:r>
                <a:rPr lang="zh-CN" altLang="en-US" sz="2000">
                  <a:solidFill>
                    <a:schemeClr val="bg1"/>
                  </a:solidFill>
                  <a:latin typeface="微软雅黑" pitchFamily="34" charset="-122"/>
                  <a:ea typeface="微软雅黑" pitchFamily="34" charset="-122"/>
                </a:rPr>
                <a:t>添加文本</a:t>
              </a:r>
            </a:p>
          </p:txBody>
        </p:sp>
      </p:grpSp>
      <p:grpSp>
        <p:nvGrpSpPr>
          <p:cNvPr id="17" name="组合 16"/>
          <p:cNvGrpSpPr/>
          <p:nvPr/>
        </p:nvGrpSpPr>
        <p:grpSpPr>
          <a:xfrm>
            <a:off x="7400395" y="2373056"/>
            <a:ext cx="1276061" cy="1276061"/>
            <a:chOff x="7342618" y="2091187"/>
            <a:chExt cx="1276061" cy="1276061"/>
          </a:xfrm>
        </p:grpSpPr>
        <p:sp>
          <p:nvSpPr>
            <p:cNvPr id="18" name="椭圆 17"/>
            <p:cNvSpPr/>
            <p:nvPr/>
          </p:nvSpPr>
          <p:spPr>
            <a:xfrm rot="4320000">
              <a:off x="7342618" y="2091187"/>
              <a:ext cx="1276061" cy="1276061"/>
            </a:xfrm>
            <a:prstGeom prst="ellipse">
              <a:avLst/>
            </a:prstGeom>
            <a:solidFill>
              <a:schemeClr val="tx1">
                <a:lumMod val="75000"/>
                <a:lumOff val="2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7342618" y="2542628"/>
              <a:ext cx="1276061" cy="373178"/>
            </a:xfrm>
            <a:prstGeom prst="rect">
              <a:avLst/>
            </a:prstGeom>
            <a:noFill/>
          </p:spPr>
          <p:txBody>
            <a:bodyPr wrap="square" rtlCol="0">
              <a:spAutoFit/>
            </a:bodyPr>
            <a:lstStyle/>
            <a:p>
              <a:pPr algn="ctr"/>
              <a:r>
                <a:rPr lang="zh-CN" altLang="en-US" sz="2000" smtClean="0">
                  <a:solidFill>
                    <a:schemeClr val="bg1"/>
                  </a:solidFill>
                  <a:latin typeface="微软雅黑" pitchFamily="34" charset="-122"/>
                  <a:ea typeface="微软雅黑" pitchFamily="34" charset="-122"/>
                </a:rPr>
                <a:t>添加文本</a:t>
              </a:r>
              <a:endParaRPr lang="zh-CN" altLang="en-US" sz="2000">
                <a:solidFill>
                  <a:schemeClr val="bg1"/>
                </a:solidFill>
                <a:latin typeface="微软雅黑" pitchFamily="34" charset="-122"/>
                <a:ea typeface="微软雅黑" pitchFamily="34" charset="-122"/>
              </a:endParaRPr>
            </a:p>
          </p:txBody>
        </p:sp>
      </p:grpSp>
      <p:sp>
        <p:nvSpPr>
          <p:cNvPr id="20" name="TextBox 19"/>
          <p:cNvSpPr txBox="1"/>
          <p:nvPr/>
        </p:nvSpPr>
        <p:spPr>
          <a:xfrm>
            <a:off x="489793" y="1456908"/>
            <a:ext cx="4284000" cy="1107996"/>
          </a:xfrm>
          <a:prstGeom prst="rect">
            <a:avLst/>
          </a:prstGeom>
          <a:noFill/>
        </p:spPr>
        <p:txBody>
          <a:bodyPr wrap="square" rtlCol="0">
            <a:spAutoFit/>
          </a:bodyPr>
          <a:lstStyle/>
          <a:p>
            <a:pPr lvl="0">
              <a:lnSpc>
                <a:spcPct val="150000"/>
              </a:lnSpc>
            </a:pPr>
            <a:r>
              <a:rPr lang="zh-CN" altLang="en-US" sz="1600" b="1" smtClean="0">
                <a:solidFill>
                  <a:schemeClr val="tx1">
                    <a:lumMod val="75000"/>
                    <a:lumOff val="25000"/>
                  </a:schemeClr>
                </a:solidFill>
                <a:latin typeface="微软雅黑" pitchFamily="34" charset="-122"/>
                <a:ea typeface="微软雅黑" pitchFamily="34" charset="-122"/>
              </a:rPr>
              <a:t>文本标题</a:t>
            </a:r>
            <a:endParaRPr lang="en-US" altLang="zh-CN" sz="1600" smtClean="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400" smtClean="0">
                <a:solidFill>
                  <a:schemeClr val="tx1">
                    <a:lumMod val="75000"/>
                    <a:lumOff val="25000"/>
                  </a:schemeClr>
                </a:solidFill>
                <a:latin typeface="微软雅黑" pitchFamily="34" charset="-122"/>
                <a:ea typeface="微软雅黑" pitchFamily="34" charset="-122"/>
              </a:rPr>
              <a:t>此处</a:t>
            </a:r>
            <a:r>
              <a:rPr lang="zh-CN" altLang="en-US" sz="1400">
                <a:solidFill>
                  <a:schemeClr val="tx1">
                    <a:lumMod val="75000"/>
                    <a:lumOff val="25000"/>
                  </a:schemeClr>
                </a:solidFill>
                <a:latin typeface="微软雅黑" pitchFamily="34" charset="-122"/>
                <a:ea typeface="微软雅黑" pitchFamily="34" charset="-122"/>
              </a:rPr>
              <a:t>添加相关的文字解说对小标题进行陈述说明此处添加相关的文字解说对小标题进行陈述说明</a:t>
            </a:r>
          </a:p>
        </p:txBody>
      </p:sp>
      <p:sp>
        <p:nvSpPr>
          <p:cNvPr id="21" name="TextBox 20"/>
          <p:cNvSpPr txBox="1"/>
          <p:nvPr/>
        </p:nvSpPr>
        <p:spPr>
          <a:xfrm>
            <a:off x="489793" y="2647681"/>
            <a:ext cx="4284000" cy="1107996"/>
          </a:xfrm>
          <a:prstGeom prst="rect">
            <a:avLst/>
          </a:prstGeom>
          <a:noFill/>
        </p:spPr>
        <p:txBody>
          <a:bodyPr wrap="square" rtlCol="0">
            <a:spAutoFit/>
          </a:bodyPr>
          <a:lstStyle/>
          <a:p>
            <a:pPr lvl="0">
              <a:lnSpc>
                <a:spcPct val="150000"/>
              </a:lnSpc>
            </a:pPr>
            <a:r>
              <a:rPr lang="zh-CN" altLang="en-US" sz="1600" b="1">
                <a:solidFill>
                  <a:schemeClr val="tx1">
                    <a:lumMod val="75000"/>
                    <a:lumOff val="25000"/>
                  </a:schemeClr>
                </a:solidFill>
                <a:latin typeface="微软雅黑" pitchFamily="34" charset="-122"/>
                <a:ea typeface="微软雅黑" pitchFamily="34" charset="-122"/>
              </a:rPr>
              <a:t>文本</a:t>
            </a:r>
            <a:r>
              <a:rPr lang="zh-CN" altLang="en-US" sz="1600" b="1" smtClean="0">
                <a:solidFill>
                  <a:schemeClr val="tx1">
                    <a:lumMod val="75000"/>
                    <a:lumOff val="25000"/>
                  </a:schemeClr>
                </a:solidFill>
                <a:latin typeface="微软雅黑" pitchFamily="34" charset="-122"/>
                <a:ea typeface="微软雅黑" pitchFamily="34" charset="-122"/>
              </a:rPr>
              <a:t>标题</a:t>
            </a:r>
            <a:endParaRPr lang="en-US" altLang="zh-CN" sz="1600" smtClean="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400" smtClean="0">
                <a:solidFill>
                  <a:schemeClr val="tx1">
                    <a:lumMod val="75000"/>
                    <a:lumOff val="25000"/>
                  </a:schemeClr>
                </a:solidFill>
                <a:latin typeface="微软雅黑" pitchFamily="34" charset="-122"/>
                <a:ea typeface="微软雅黑" pitchFamily="34" charset="-122"/>
              </a:rPr>
              <a:t>此处</a:t>
            </a:r>
            <a:r>
              <a:rPr lang="zh-CN" altLang="en-US" sz="1400">
                <a:solidFill>
                  <a:schemeClr val="tx1">
                    <a:lumMod val="75000"/>
                    <a:lumOff val="25000"/>
                  </a:schemeClr>
                </a:solidFill>
                <a:latin typeface="微软雅黑" pitchFamily="34" charset="-122"/>
                <a:ea typeface="微软雅黑" pitchFamily="34" charset="-122"/>
              </a:rPr>
              <a:t>添加相关的文字解说对小标题进行陈述说明此处添加相关的文字解说对小标题进行陈述说明</a:t>
            </a:r>
          </a:p>
        </p:txBody>
      </p:sp>
      <p:sp>
        <p:nvSpPr>
          <p:cNvPr id="22" name="TextBox 21"/>
          <p:cNvSpPr txBox="1"/>
          <p:nvPr/>
        </p:nvSpPr>
        <p:spPr>
          <a:xfrm>
            <a:off x="489793" y="3861048"/>
            <a:ext cx="4284000" cy="1107996"/>
          </a:xfrm>
          <a:prstGeom prst="rect">
            <a:avLst/>
          </a:prstGeom>
          <a:noFill/>
        </p:spPr>
        <p:txBody>
          <a:bodyPr wrap="square" rtlCol="0">
            <a:spAutoFit/>
          </a:bodyPr>
          <a:lstStyle/>
          <a:p>
            <a:pPr>
              <a:lnSpc>
                <a:spcPct val="150000"/>
              </a:lnSpc>
            </a:pPr>
            <a:r>
              <a:rPr lang="zh-CN" altLang="en-US" sz="1600" b="1" smtClean="0">
                <a:solidFill>
                  <a:schemeClr val="tx1">
                    <a:lumMod val="75000"/>
                    <a:lumOff val="25000"/>
                  </a:schemeClr>
                </a:solidFill>
                <a:latin typeface="微软雅黑" pitchFamily="34" charset="-122"/>
                <a:ea typeface="微软雅黑" pitchFamily="34" charset="-122"/>
              </a:rPr>
              <a:t>文本标题</a:t>
            </a:r>
            <a:endParaRPr lang="en-US" altLang="zh-CN" sz="1600" b="1" smtClean="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400" smtClean="0">
                <a:solidFill>
                  <a:schemeClr val="tx1">
                    <a:lumMod val="75000"/>
                    <a:lumOff val="25000"/>
                  </a:schemeClr>
                </a:solidFill>
                <a:latin typeface="微软雅黑" pitchFamily="34" charset="-122"/>
                <a:ea typeface="微软雅黑" pitchFamily="34" charset="-122"/>
              </a:rPr>
              <a:t>此处</a:t>
            </a:r>
            <a:r>
              <a:rPr lang="zh-CN" altLang="en-US" sz="1400">
                <a:solidFill>
                  <a:schemeClr val="tx1">
                    <a:lumMod val="75000"/>
                    <a:lumOff val="25000"/>
                  </a:schemeClr>
                </a:solidFill>
                <a:latin typeface="微软雅黑" pitchFamily="34" charset="-122"/>
                <a:ea typeface="微软雅黑" pitchFamily="34" charset="-122"/>
              </a:rPr>
              <a:t>添加相关的文字解说对小标题进行陈述说明此处添加相关的文字解说对小标题进行陈述说明</a:t>
            </a: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Scale>
                                      <p:cBhvr>
                                        <p:cTn id="1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5"/>
                                        </p:tgtEl>
                                        <p:attrNameLst>
                                          <p:attrName>ppt_x</p:attrName>
                                          <p:attrName>ppt_y</p:attrName>
                                        </p:attrNameLst>
                                      </p:cBhvr>
                                    </p:animMotion>
                                    <p:animEffect transition="in" filter="fade">
                                      <p:cBhvr>
                                        <p:cTn id="15" dur="1000"/>
                                        <p:tgtEl>
                                          <p:spTgt spid="5"/>
                                        </p:tgtEl>
                                      </p:cBhvr>
                                    </p:animEffect>
                                  </p:childTnLst>
                                </p:cTn>
                              </p:par>
                              <p:par>
                                <p:cTn id="16" presetID="52" presetClass="entr" presetSubtype="0" fill="hold" nodeType="withEffect">
                                  <p:stCondLst>
                                    <p:cond delay="250"/>
                                  </p:stCondLst>
                                  <p:childTnLst>
                                    <p:set>
                                      <p:cBhvr>
                                        <p:cTn id="17" dur="1" fill="hold">
                                          <p:stCondLst>
                                            <p:cond delay="0"/>
                                          </p:stCondLst>
                                        </p:cTn>
                                        <p:tgtEl>
                                          <p:spTgt spid="17"/>
                                        </p:tgtEl>
                                        <p:attrNameLst>
                                          <p:attrName>style.visibility</p:attrName>
                                        </p:attrNameLst>
                                      </p:cBhvr>
                                      <p:to>
                                        <p:strVal val="visible"/>
                                      </p:to>
                                    </p:set>
                                    <p:animScale>
                                      <p:cBhvr>
                                        <p:cTn id="18"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17"/>
                                        </p:tgtEl>
                                        <p:attrNameLst>
                                          <p:attrName>ppt_x</p:attrName>
                                          <p:attrName>ppt_y</p:attrName>
                                        </p:attrNameLst>
                                      </p:cBhvr>
                                    </p:animMotion>
                                    <p:animEffect transition="in" filter="fade">
                                      <p:cBhvr>
                                        <p:cTn id="20" dur="1000"/>
                                        <p:tgtEl>
                                          <p:spTgt spid="17"/>
                                        </p:tgtEl>
                                      </p:cBhvr>
                                    </p:animEffect>
                                  </p:childTnLst>
                                </p:cTn>
                              </p:par>
                              <p:par>
                                <p:cTn id="21" presetID="52" presetClass="entr" presetSubtype="0" fill="hold" nodeType="withEffect">
                                  <p:stCondLst>
                                    <p:cond delay="500"/>
                                  </p:stCondLst>
                                  <p:childTnLst>
                                    <p:set>
                                      <p:cBhvr>
                                        <p:cTn id="22" dur="1" fill="hold">
                                          <p:stCondLst>
                                            <p:cond delay="0"/>
                                          </p:stCondLst>
                                        </p:cTn>
                                        <p:tgtEl>
                                          <p:spTgt spid="11"/>
                                        </p:tgtEl>
                                        <p:attrNameLst>
                                          <p:attrName>style.visibility</p:attrName>
                                        </p:attrNameLst>
                                      </p:cBhvr>
                                      <p:to>
                                        <p:strVal val="visible"/>
                                      </p:to>
                                    </p:set>
                                    <p:animScale>
                                      <p:cBhvr>
                                        <p:cTn id="23"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11"/>
                                        </p:tgtEl>
                                        <p:attrNameLst>
                                          <p:attrName>ppt_x</p:attrName>
                                          <p:attrName>ppt_y</p:attrName>
                                        </p:attrNameLst>
                                      </p:cBhvr>
                                    </p:animMotion>
                                    <p:animEffect transition="in" filter="fade">
                                      <p:cBhvr>
                                        <p:cTn id="25" dur="1000"/>
                                        <p:tgtEl>
                                          <p:spTgt spid="11"/>
                                        </p:tgtEl>
                                      </p:cBhvr>
                                    </p:animEffect>
                                  </p:childTnLst>
                                </p:cTn>
                              </p:par>
                              <p:par>
                                <p:cTn id="26" presetID="52" presetClass="entr" presetSubtype="0" fill="hold" nodeType="withEffect">
                                  <p:stCondLst>
                                    <p:cond delay="750"/>
                                  </p:stCondLst>
                                  <p:childTnLst>
                                    <p:set>
                                      <p:cBhvr>
                                        <p:cTn id="27" dur="1" fill="hold">
                                          <p:stCondLst>
                                            <p:cond delay="0"/>
                                          </p:stCondLst>
                                        </p:cTn>
                                        <p:tgtEl>
                                          <p:spTgt spid="8"/>
                                        </p:tgtEl>
                                        <p:attrNameLst>
                                          <p:attrName>style.visibility</p:attrName>
                                        </p:attrNameLst>
                                      </p:cBhvr>
                                      <p:to>
                                        <p:strVal val="visible"/>
                                      </p:to>
                                    </p:set>
                                    <p:animScale>
                                      <p:cBhvr>
                                        <p:cTn id="28"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8"/>
                                        </p:tgtEl>
                                        <p:attrNameLst>
                                          <p:attrName>ppt_x</p:attrName>
                                          <p:attrName>ppt_y</p:attrName>
                                        </p:attrNameLst>
                                      </p:cBhvr>
                                    </p:animMotion>
                                    <p:animEffect transition="in" filter="fade">
                                      <p:cBhvr>
                                        <p:cTn id="30" dur="1000"/>
                                        <p:tgtEl>
                                          <p:spTgt spid="8"/>
                                        </p:tgtEl>
                                      </p:cBhvr>
                                    </p:animEffect>
                                  </p:childTnLst>
                                </p:cTn>
                              </p:par>
                              <p:par>
                                <p:cTn id="31" presetID="52" presetClass="entr" presetSubtype="0" fill="hold" nodeType="withEffect">
                                  <p:stCondLst>
                                    <p:cond delay="1000"/>
                                  </p:stCondLst>
                                  <p:childTnLst>
                                    <p:set>
                                      <p:cBhvr>
                                        <p:cTn id="32" dur="1" fill="hold">
                                          <p:stCondLst>
                                            <p:cond delay="0"/>
                                          </p:stCondLst>
                                        </p:cTn>
                                        <p:tgtEl>
                                          <p:spTgt spid="14"/>
                                        </p:tgtEl>
                                        <p:attrNameLst>
                                          <p:attrName>style.visibility</p:attrName>
                                        </p:attrNameLst>
                                      </p:cBhvr>
                                      <p:to>
                                        <p:strVal val="visible"/>
                                      </p:to>
                                    </p:set>
                                    <p:animScale>
                                      <p:cBhvr>
                                        <p:cTn id="33" dur="95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950" decel="50000" fill="hold">
                                          <p:stCondLst>
                                            <p:cond delay="0"/>
                                          </p:stCondLst>
                                        </p:cTn>
                                        <p:tgtEl>
                                          <p:spTgt spid="14"/>
                                        </p:tgtEl>
                                        <p:attrNameLst>
                                          <p:attrName>ppt_x</p:attrName>
                                          <p:attrName>ppt_y</p:attrName>
                                        </p:attrNameLst>
                                      </p:cBhvr>
                                    </p:animMotion>
                                    <p:animEffect transition="in" filter="fade">
                                      <p:cBhvr>
                                        <p:cTn id="35" dur="950"/>
                                        <p:tgtEl>
                                          <p:spTgt spid="14"/>
                                        </p:tgtEl>
                                      </p:cBhvr>
                                    </p:animEffect>
                                  </p:childTnLst>
                                </p:cTn>
                              </p:par>
                            </p:childTnLst>
                          </p:cTn>
                        </p:par>
                        <p:par>
                          <p:cTn id="36" fill="hold">
                            <p:stCondLst>
                              <p:cond delay="2450"/>
                            </p:stCondLst>
                            <p:childTnLst>
                              <p:par>
                                <p:cTn id="37" presetID="22" presetClass="entr" presetSubtype="8"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childTnLst>
                          </p:cTn>
                        </p:par>
                        <p:par>
                          <p:cTn id="40" fill="hold">
                            <p:stCondLst>
                              <p:cond delay="295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345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流程图: 离页连接符 1"/>
          <p:cNvSpPr/>
          <p:nvPr/>
        </p:nvSpPr>
        <p:spPr>
          <a:xfrm>
            <a:off x="3635896" y="3789040"/>
            <a:ext cx="2016224" cy="1008112"/>
          </a:xfrm>
          <a:prstGeom prst="flowChartOffpageConnector">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3" name="流程图: 离页连接符 2"/>
          <p:cNvSpPr/>
          <p:nvPr/>
        </p:nvSpPr>
        <p:spPr>
          <a:xfrm flipV="1">
            <a:off x="3635896" y="1700808"/>
            <a:ext cx="2016224" cy="1823938"/>
          </a:xfrm>
          <a:prstGeom prst="flowChartOffpageConnector">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p>
        </p:txBody>
      </p:sp>
      <p:sp>
        <p:nvSpPr>
          <p:cNvPr id="4" name="矩形 3"/>
          <p:cNvSpPr/>
          <p:nvPr/>
        </p:nvSpPr>
        <p:spPr>
          <a:xfrm>
            <a:off x="4053942" y="1929606"/>
            <a:ext cx="1180131" cy="923330"/>
          </a:xfrm>
          <a:prstGeom prst="rect">
            <a:avLst/>
          </a:prstGeom>
        </p:spPr>
        <p:txBody>
          <a:bodyPr wrap="none">
            <a:spAutoFit/>
          </a:bodyPr>
          <a:lstStyle/>
          <a:p>
            <a:pPr lvl="0" algn="ctr"/>
            <a:r>
              <a:rPr lang="en-US" altLang="zh-CN" sz="5400" dirty="0" smtClean="0">
                <a:solidFill>
                  <a:prstClr val="white"/>
                </a:solidFill>
              </a:rPr>
              <a:t>72</a:t>
            </a:r>
            <a:r>
              <a:rPr lang="en-US" altLang="zh-CN" sz="3200" dirty="0" smtClean="0">
                <a:solidFill>
                  <a:prstClr val="white"/>
                </a:solidFill>
              </a:rPr>
              <a:t>%</a:t>
            </a:r>
            <a:endParaRPr lang="zh-CN" altLang="en-US" sz="3200" dirty="0">
              <a:solidFill>
                <a:prstClr val="white"/>
              </a:solidFill>
            </a:endParaRPr>
          </a:p>
        </p:txBody>
      </p:sp>
      <p:sp>
        <p:nvSpPr>
          <p:cNvPr id="5" name="文本框 7"/>
          <p:cNvSpPr txBox="1">
            <a:spLocks noChangeArrowheads="1"/>
          </p:cNvSpPr>
          <p:nvPr/>
        </p:nvSpPr>
        <p:spPr bwMode="auto">
          <a:xfrm>
            <a:off x="3775966" y="2780928"/>
            <a:ext cx="1736082" cy="6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200" dirty="0" smtClean="0">
                <a:solidFill>
                  <a:schemeClr val="bg1"/>
                </a:solidFill>
                <a:latin typeface="微软雅黑" pitchFamily="34" charset="-122"/>
              </a:rPr>
              <a:t>添加文本</a:t>
            </a:r>
            <a:endParaRPr lang="en-US" altLang="zh-CN" sz="1200" dirty="0" smtClean="0">
              <a:solidFill>
                <a:schemeClr val="bg1"/>
              </a:solidFill>
              <a:latin typeface="微软雅黑" pitchFamily="34" charset="-122"/>
            </a:endParaRPr>
          </a:p>
          <a:p>
            <a:pPr algn="ctr">
              <a:lnSpc>
                <a:spcPct val="120000"/>
              </a:lnSpc>
              <a:spcBef>
                <a:spcPts val="300"/>
              </a:spcBef>
            </a:pPr>
            <a:r>
              <a:rPr lang="zh-CN" altLang="en-US" sz="1000" dirty="0" smtClean="0">
                <a:solidFill>
                  <a:schemeClr val="bg1"/>
                </a:solidFill>
                <a:latin typeface="微软雅黑" pitchFamily="34" charset="-122"/>
              </a:rPr>
              <a:t>单击此处添加说明文字单击此处添加说明文字</a:t>
            </a:r>
            <a:endParaRPr lang="zh-CN" altLang="en-US" sz="1000" dirty="0">
              <a:solidFill>
                <a:schemeClr val="bg1"/>
              </a:solidFill>
              <a:latin typeface="微软雅黑" pitchFamily="34" charset="-122"/>
            </a:endParaRPr>
          </a:p>
        </p:txBody>
      </p:sp>
      <p:sp>
        <p:nvSpPr>
          <p:cNvPr id="6" name="文本框 7"/>
          <p:cNvSpPr txBox="1">
            <a:spLocks noChangeArrowheads="1"/>
          </p:cNvSpPr>
          <p:nvPr/>
        </p:nvSpPr>
        <p:spPr bwMode="auto">
          <a:xfrm>
            <a:off x="467544" y="2652538"/>
            <a:ext cx="2736304" cy="1773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20000"/>
              </a:lnSpc>
              <a:spcBef>
                <a:spcPts val="300"/>
              </a:spcBef>
            </a:pPr>
            <a:r>
              <a:rPr lang="zh-CN" altLang="en-US" sz="1400" b="1" dirty="0">
                <a:solidFill>
                  <a:schemeClr val="tx1">
                    <a:lumMod val="75000"/>
                    <a:lumOff val="25000"/>
                  </a:schemeClr>
                </a:solidFill>
                <a:latin typeface="微软雅黑" pitchFamily="34" charset="-122"/>
              </a:rPr>
              <a:t>添加</a:t>
            </a:r>
            <a:r>
              <a:rPr lang="zh-CN" altLang="en-US" sz="1400" b="1" dirty="0" smtClean="0">
                <a:solidFill>
                  <a:schemeClr val="tx1">
                    <a:lumMod val="75000"/>
                    <a:lumOff val="25000"/>
                  </a:schemeClr>
                </a:solidFill>
                <a:latin typeface="微软雅黑" pitchFamily="34" charset="-122"/>
              </a:rPr>
              <a:t>文本</a:t>
            </a:r>
            <a:endParaRPr lang="en-US" altLang="zh-CN" sz="1200" dirty="0" smtClean="0">
              <a:solidFill>
                <a:schemeClr val="tx1">
                  <a:lumMod val="75000"/>
                  <a:lumOff val="25000"/>
                </a:schemeClr>
              </a:solidFill>
              <a:latin typeface="微软雅黑" pitchFamily="34" charset="-122"/>
            </a:endParaRPr>
          </a:p>
          <a:p>
            <a:pPr>
              <a:lnSpc>
                <a:spcPct val="120000"/>
              </a:lnSpc>
              <a:spcBef>
                <a:spcPts val="300"/>
              </a:spcBef>
            </a:pPr>
            <a:r>
              <a:rPr lang="zh-CN" altLang="en-US" sz="1200" dirty="0" smtClean="0">
                <a:solidFill>
                  <a:schemeClr val="tx1">
                    <a:lumMod val="75000"/>
                    <a:lumOff val="25000"/>
                  </a:schemeClr>
                </a:solidFill>
                <a:latin typeface="微软雅黑" pitchFamily="34" charset="-122"/>
              </a:rPr>
              <a:t>单击此处添加说明文字单击此处添加说明文字单击</a:t>
            </a:r>
            <a:r>
              <a:rPr lang="zh-CN" altLang="en-US" sz="1200" dirty="0">
                <a:solidFill>
                  <a:schemeClr val="tx1">
                    <a:lumMod val="75000"/>
                    <a:lumOff val="25000"/>
                  </a:schemeClr>
                </a:solidFill>
                <a:latin typeface="微软雅黑" pitchFamily="34" charset="-122"/>
              </a:rPr>
              <a:t>此处添加说明文字单击此处添加说明</a:t>
            </a:r>
            <a:r>
              <a:rPr lang="zh-CN" altLang="en-US" sz="1200" dirty="0" smtClean="0">
                <a:solidFill>
                  <a:schemeClr val="tx1">
                    <a:lumMod val="75000"/>
                    <a:lumOff val="25000"/>
                  </a:schemeClr>
                </a:solidFill>
                <a:latin typeface="微软雅黑" pitchFamily="34" charset="-122"/>
              </a:rPr>
              <a:t>文字</a:t>
            </a:r>
            <a:r>
              <a:rPr lang="zh-CN" altLang="en-US" sz="1200" dirty="0">
                <a:solidFill>
                  <a:schemeClr val="tx1">
                    <a:lumMod val="75000"/>
                    <a:lumOff val="25000"/>
                  </a:schemeClr>
                </a:solidFill>
                <a:latin typeface="微软雅黑" pitchFamily="34" charset="-122"/>
              </a:rPr>
              <a:t>单击此处添加说明</a:t>
            </a:r>
            <a:r>
              <a:rPr lang="zh-CN" altLang="en-US" sz="1200" dirty="0" smtClean="0">
                <a:solidFill>
                  <a:schemeClr val="tx1">
                    <a:lumMod val="75000"/>
                    <a:lumOff val="25000"/>
                  </a:schemeClr>
                </a:solidFill>
                <a:latin typeface="微软雅黑" pitchFamily="34" charset="-122"/>
              </a:rPr>
              <a:t>文字</a:t>
            </a:r>
            <a:r>
              <a:rPr lang="zh-CN" altLang="en-US" sz="1200" dirty="0">
                <a:solidFill>
                  <a:schemeClr val="tx1">
                    <a:lumMod val="75000"/>
                    <a:lumOff val="25000"/>
                  </a:schemeClr>
                </a:solidFill>
                <a:latin typeface="微软雅黑" pitchFamily="34" charset="-122"/>
              </a:rPr>
              <a:t>单击此处添加说明</a:t>
            </a:r>
            <a:r>
              <a:rPr lang="zh-CN" altLang="en-US" sz="1200" dirty="0" smtClean="0">
                <a:solidFill>
                  <a:schemeClr val="tx1">
                    <a:lumMod val="75000"/>
                    <a:lumOff val="25000"/>
                  </a:schemeClr>
                </a:solidFill>
                <a:latin typeface="微软雅黑" pitchFamily="34" charset="-122"/>
              </a:rPr>
              <a:t>文字</a:t>
            </a:r>
            <a:r>
              <a:rPr lang="zh-CN" altLang="en-US" sz="1200" dirty="0">
                <a:solidFill>
                  <a:schemeClr val="tx1">
                    <a:lumMod val="75000"/>
                    <a:lumOff val="25000"/>
                  </a:schemeClr>
                </a:solidFill>
                <a:latin typeface="微软雅黑" pitchFamily="34" charset="-122"/>
              </a:rPr>
              <a:t>单击此处添加说明</a:t>
            </a:r>
            <a:r>
              <a:rPr lang="zh-CN" altLang="en-US" sz="1200" dirty="0" smtClean="0">
                <a:solidFill>
                  <a:schemeClr val="tx1">
                    <a:lumMod val="75000"/>
                    <a:lumOff val="25000"/>
                  </a:schemeClr>
                </a:solidFill>
                <a:latin typeface="微软雅黑" pitchFamily="34" charset="-122"/>
              </a:rPr>
              <a:t>文字</a:t>
            </a:r>
            <a:r>
              <a:rPr lang="zh-CN" altLang="en-US" sz="1200" dirty="0">
                <a:solidFill>
                  <a:schemeClr val="tx1">
                    <a:lumMod val="75000"/>
                    <a:lumOff val="25000"/>
                  </a:schemeClr>
                </a:solidFill>
                <a:latin typeface="微软雅黑" pitchFamily="34" charset="-122"/>
              </a:rPr>
              <a:t>单击此处添加说明</a:t>
            </a:r>
            <a:r>
              <a:rPr lang="zh-CN" altLang="en-US" sz="1200" dirty="0" smtClean="0">
                <a:solidFill>
                  <a:schemeClr val="tx1">
                    <a:lumMod val="75000"/>
                    <a:lumOff val="25000"/>
                  </a:schemeClr>
                </a:solidFill>
                <a:latin typeface="微软雅黑" pitchFamily="34" charset="-122"/>
              </a:rPr>
              <a:t>文字</a:t>
            </a:r>
            <a:r>
              <a:rPr lang="zh-CN" altLang="en-US" sz="1200" dirty="0">
                <a:solidFill>
                  <a:schemeClr val="tx1">
                    <a:lumMod val="75000"/>
                    <a:lumOff val="25000"/>
                  </a:schemeClr>
                </a:solidFill>
                <a:latin typeface="微软雅黑" pitchFamily="34" charset="-122"/>
              </a:rPr>
              <a:t>单击此处添加说明文字</a:t>
            </a:r>
            <a:r>
              <a:rPr lang="zh-CN" altLang="en-US" sz="1200" dirty="0" smtClean="0">
                <a:solidFill>
                  <a:schemeClr val="tx1">
                    <a:lumMod val="75000"/>
                    <a:lumOff val="25000"/>
                  </a:schemeClr>
                </a:solidFill>
                <a:latin typeface="微软雅黑" pitchFamily="34" charset="-122"/>
              </a:rPr>
              <a:t>。</a:t>
            </a:r>
            <a:endParaRPr lang="zh-CN" altLang="en-US" sz="1200" dirty="0">
              <a:solidFill>
                <a:schemeClr val="tx1">
                  <a:lumMod val="75000"/>
                  <a:lumOff val="25000"/>
                </a:schemeClr>
              </a:solidFill>
              <a:latin typeface="微软雅黑" pitchFamily="34" charset="-122"/>
            </a:endParaRPr>
          </a:p>
        </p:txBody>
      </p:sp>
      <p:sp>
        <p:nvSpPr>
          <p:cNvPr id="7" name="下弧形箭头 6"/>
          <p:cNvSpPr/>
          <p:nvPr/>
        </p:nvSpPr>
        <p:spPr>
          <a:xfrm>
            <a:off x="6012160" y="4065632"/>
            <a:ext cx="1800200" cy="720000"/>
          </a:xfrm>
          <a:prstGeom prst="curvedUp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上弧形箭头 7"/>
          <p:cNvSpPr/>
          <p:nvPr/>
        </p:nvSpPr>
        <p:spPr>
          <a:xfrm flipH="1">
            <a:off x="918947" y="1700808"/>
            <a:ext cx="1800000" cy="756000"/>
          </a:xfrm>
          <a:prstGeom prst="curvedDownArrow">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文本框 7"/>
          <p:cNvSpPr txBox="1">
            <a:spLocks noChangeArrowheads="1"/>
          </p:cNvSpPr>
          <p:nvPr/>
        </p:nvSpPr>
        <p:spPr bwMode="auto">
          <a:xfrm>
            <a:off x="6084168" y="2180300"/>
            <a:ext cx="2736304" cy="160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20000"/>
              </a:lnSpc>
              <a:spcBef>
                <a:spcPts val="300"/>
              </a:spcBef>
            </a:pPr>
            <a:r>
              <a:rPr lang="zh-CN" altLang="en-US" sz="1400" b="1" dirty="0">
                <a:solidFill>
                  <a:schemeClr val="tx1">
                    <a:lumMod val="75000"/>
                    <a:lumOff val="25000"/>
                  </a:schemeClr>
                </a:solidFill>
                <a:latin typeface="微软雅黑" pitchFamily="34" charset="-122"/>
              </a:rPr>
              <a:t>添加</a:t>
            </a:r>
            <a:r>
              <a:rPr lang="zh-CN" altLang="en-US" sz="1400" b="1" dirty="0" smtClean="0">
                <a:solidFill>
                  <a:schemeClr val="tx1">
                    <a:lumMod val="75000"/>
                    <a:lumOff val="25000"/>
                  </a:schemeClr>
                </a:solidFill>
                <a:latin typeface="微软雅黑" pitchFamily="34" charset="-122"/>
              </a:rPr>
              <a:t>文本</a:t>
            </a:r>
            <a:endParaRPr lang="en-US" altLang="zh-CN" sz="1200" dirty="0" smtClean="0">
              <a:solidFill>
                <a:schemeClr val="tx1">
                  <a:lumMod val="75000"/>
                  <a:lumOff val="25000"/>
                </a:schemeClr>
              </a:solidFill>
              <a:latin typeface="微软雅黑" pitchFamily="34" charset="-122"/>
            </a:endParaRPr>
          </a:p>
          <a:p>
            <a:pPr>
              <a:lnSpc>
                <a:spcPct val="120000"/>
              </a:lnSpc>
              <a:spcBef>
                <a:spcPts val="300"/>
              </a:spcBef>
            </a:pPr>
            <a:r>
              <a:rPr lang="zh-CN" altLang="en-US" sz="1200" dirty="0" smtClean="0">
                <a:solidFill>
                  <a:schemeClr val="tx1">
                    <a:lumMod val="75000"/>
                    <a:lumOff val="25000"/>
                  </a:schemeClr>
                </a:solidFill>
                <a:latin typeface="微软雅黑" pitchFamily="34" charset="-122"/>
              </a:rPr>
              <a:t>单击此处添加说明文字单击此处添加说明文字单击</a:t>
            </a:r>
            <a:r>
              <a:rPr lang="zh-CN" altLang="en-US" sz="1200" dirty="0">
                <a:solidFill>
                  <a:schemeClr val="tx1">
                    <a:lumMod val="75000"/>
                    <a:lumOff val="25000"/>
                  </a:schemeClr>
                </a:solidFill>
                <a:latin typeface="微软雅黑" pitchFamily="34" charset="-122"/>
              </a:rPr>
              <a:t>此处添加说明文字单击此处添加说明</a:t>
            </a:r>
            <a:r>
              <a:rPr lang="zh-CN" altLang="en-US" sz="1200" dirty="0" smtClean="0">
                <a:solidFill>
                  <a:schemeClr val="tx1">
                    <a:lumMod val="75000"/>
                    <a:lumOff val="25000"/>
                  </a:schemeClr>
                </a:solidFill>
                <a:latin typeface="微软雅黑" pitchFamily="34" charset="-122"/>
              </a:rPr>
              <a:t>文字</a:t>
            </a:r>
            <a:r>
              <a:rPr lang="zh-CN" altLang="en-US" sz="1200" dirty="0">
                <a:solidFill>
                  <a:schemeClr val="tx1">
                    <a:lumMod val="75000"/>
                    <a:lumOff val="25000"/>
                  </a:schemeClr>
                </a:solidFill>
                <a:latin typeface="微软雅黑" pitchFamily="34" charset="-122"/>
              </a:rPr>
              <a:t>单击此处添加说明</a:t>
            </a:r>
            <a:r>
              <a:rPr lang="zh-CN" altLang="en-US" sz="1200" dirty="0" smtClean="0">
                <a:solidFill>
                  <a:schemeClr val="tx1">
                    <a:lumMod val="75000"/>
                    <a:lumOff val="25000"/>
                  </a:schemeClr>
                </a:solidFill>
                <a:latin typeface="微软雅黑" pitchFamily="34" charset="-122"/>
              </a:rPr>
              <a:t>文字</a:t>
            </a:r>
            <a:r>
              <a:rPr lang="zh-CN" altLang="en-US" sz="1200" dirty="0">
                <a:solidFill>
                  <a:schemeClr val="tx1">
                    <a:lumMod val="75000"/>
                    <a:lumOff val="25000"/>
                  </a:schemeClr>
                </a:solidFill>
                <a:latin typeface="微软雅黑" pitchFamily="34" charset="-122"/>
              </a:rPr>
              <a:t>单击此处添加说明</a:t>
            </a:r>
            <a:r>
              <a:rPr lang="zh-CN" altLang="en-US" sz="1200" dirty="0" smtClean="0">
                <a:solidFill>
                  <a:schemeClr val="tx1">
                    <a:lumMod val="75000"/>
                    <a:lumOff val="25000"/>
                  </a:schemeClr>
                </a:solidFill>
                <a:latin typeface="微软雅黑" pitchFamily="34" charset="-122"/>
              </a:rPr>
              <a:t>文字</a:t>
            </a:r>
            <a:r>
              <a:rPr lang="zh-CN" altLang="en-US" sz="1200" dirty="0">
                <a:solidFill>
                  <a:schemeClr val="tx1">
                    <a:lumMod val="75000"/>
                    <a:lumOff val="25000"/>
                  </a:schemeClr>
                </a:solidFill>
                <a:latin typeface="微软雅黑" pitchFamily="34" charset="-122"/>
              </a:rPr>
              <a:t>单击此处添加说明</a:t>
            </a:r>
            <a:r>
              <a:rPr lang="zh-CN" altLang="en-US" sz="1200" dirty="0" smtClean="0">
                <a:solidFill>
                  <a:schemeClr val="tx1">
                    <a:lumMod val="75000"/>
                    <a:lumOff val="25000"/>
                  </a:schemeClr>
                </a:solidFill>
                <a:latin typeface="微软雅黑" pitchFamily="34" charset="-122"/>
              </a:rPr>
              <a:t>文字。</a:t>
            </a:r>
            <a:endParaRPr lang="zh-CN" altLang="en-US" sz="1200" dirty="0">
              <a:solidFill>
                <a:schemeClr val="tx1">
                  <a:lumMod val="75000"/>
                  <a:lumOff val="25000"/>
                </a:schemeClr>
              </a:solidFill>
              <a:latin typeface="微软雅黑" pitchFamily="34" charset="-122"/>
            </a:endParaRPr>
          </a:p>
        </p:txBody>
      </p:sp>
      <p:sp>
        <p:nvSpPr>
          <p:cNvPr id="10" name="矩形 9"/>
          <p:cNvSpPr/>
          <p:nvPr/>
        </p:nvSpPr>
        <p:spPr>
          <a:xfrm>
            <a:off x="4053941" y="3801814"/>
            <a:ext cx="1180131" cy="923330"/>
          </a:xfrm>
          <a:prstGeom prst="rect">
            <a:avLst/>
          </a:prstGeom>
        </p:spPr>
        <p:txBody>
          <a:bodyPr wrap="none">
            <a:spAutoFit/>
          </a:bodyPr>
          <a:lstStyle/>
          <a:p>
            <a:pPr lvl="0" algn="ctr"/>
            <a:r>
              <a:rPr lang="en-US" altLang="zh-CN" sz="5400" dirty="0" smtClean="0">
                <a:solidFill>
                  <a:prstClr val="white"/>
                </a:solidFill>
              </a:rPr>
              <a:t>28</a:t>
            </a:r>
            <a:r>
              <a:rPr lang="en-US" altLang="zh-CN" sz="3200" dirty="0" smtClean="0">
                <a:solidFill>
                  <a:prstClr val="white"/>
                </a:solidFill>
              </a:rPr>
              <a:t>%</a:t>
            </a:r>
            <a:endParaRPr lang="zh-CN" altLang="en-US" sz="3200" dirty="0">
              <a:solidFill>
                <a:prstClr val="white"/>
              </a:solidFill>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9" presetClass="entr" presetSubtype="0" fill="hold" grpId="1"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dissolve">
                                      <p:cBhvr>
                                        <p:cTn id="16" dur="500"/>
                                        <p:tgtEl>
                                          <p:spTgt spid="2"/>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dissolve">
                                      <p:cBhvr>
                                        <p:cTn id="19" dur="500"/>
                                        <p:tgtEl>
                                          <p:spTgt spid="4"/>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dissolve">
                                      <p:cBhvr>
                                        <p:cTn id="22" dur="500"/>
                                        <p:tgtEl>
                                          <p:spTgt spid="10"/>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dissolve">
                                      <p:cBhvr>
                                        <p:cTn id="25" dur="500"/>
                                        <p:tgtEl>
                                          <p:spTgt spid="5"/>
                                        </p:tgtEl>
                                      </p:cBhvr>
                                    </p:animEffect>
                                  </p:childTnLst>
                                </p:cTn>
                              </p:par>
                            </p:childTnLst>
                          </p:cTn>
                        </p:par>
                        <p:par>
                          <p:cTn id="26" fill="hold">
                            <p:stCondLst>
                              <p:cond delay="1000"/>
                            </p:stCondLst>
                            <p:childTnLst>
                              <p:par>
                                <p:cTn id="27" presetID="22" presetClass="entr" presetSubtype="2"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right)">
                                      <p:cBhvr>
                                        <p:cTn id="29" dur="500"/>
                                        <p:tgtEl>
                                          <p:spTgt spid="8"/>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up)">
                                      <p:cBhvr>
                                        <p:cTn id="33" dur="1000"/>
                                        <p:tgtEl>
                                          <p:spTgt spid="6"/>
                                        </p:tgtEl>
                                      </p:cBhvr>
                                    </p:animEffec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down)">
                                      <p:cBhvr>
                                        <p:cTn id="4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4" grpId="0"/>
      <p:bldP spid="5" grpId="0"/>
      <p:bldP spid="6" grpId="0"/>
      <p:bldP spid="7" grpId="0" animBg="1"/>
      <p:bldP spid="8" grpId="0" animBg="1"/>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2"/>
          <p:cNvSpPr>
            <a:spLocks noChangeArrowheads="1"/>
          </p:cNvSpPr>
          <p:nvPr/>
        </p:nvSpPr>
        <p:spPr bwMode="auto">
          <a:xfrm>
            <a:off x="2711131" y="1656183"/>
            <a:ext cx="1829756" cy="1667045"/>
          </a:xfrm>
          <a:prstGeom prst="rect">
            <a:avLst/>
          </a:prstGeom>
          <a:solidFill>
            <a:srgbClr val="006544"/>
          </a:solidFill>
          <a:ln>
            <a:noFill/>
          </a:ln>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ct val="150000"/>
              </a:lnSpc>
              <a:spcBef>
                <a:spcPct val="0"/>
              </a:spcBef>
              <a:buNone/>
            </a:pPr>
            <a:r>
              <a:rPr lang="zh-CN" altLang="en-US" sz="1200" dirty="0">
                <a:solidFill>
                  <a:schemeClr val="bg1"/>
                </a:solidFill>
                <a:latin typeface="微软雅黑" pitchFamily="34" charset="-122"/>
                <a:cs typeface="+mn-ea"/>
                <a:sym typeface="+mn-lt"/>
              </a:rPr>
              <a:t>请在此输入你的文本请在此输入你的文本请在此输入你的文本</a:t>
            </a:r>
            <a:endParaRPr lang="zh-CN" altLang="en-US" sz="1200" dirty="0">
              <a:solidFill>
                <a:srgbClr val="FFFFFF"/>
              </a:solidFill>
              <a:latin typeface="微软雅黑" pitchFamily="34" charset="-122"/>
              <a:cs typeface="+mn-ea"/>
              <a:sym typeface="+mn-lt"/>
            </a:endParaRPr>
          </a:p>
        </p:txBody>
      </p:sp>
      <p:sp>
        <p:nvSpPr>
          <p:cNvPr id="3" name="矩形 4"/>
          <p:cNvSpPr>
            <a:spLocks noChangeArrowheads="1"/>
          </p:cNvSpPr>
          <p:nvPr/>
        </p:nvSpPr>
        <p:spPr bwMode="auto">
          <a:xfrm>
            <a:off x="791766" y="3416607"/>
            <a:ext cx="1829756" cy="1668576"/>
          </a:xfrm>
          <a:prstGeom prst="rect">
            <a:avLst/>
          </a:prstGeom>
          <a:solidFill>
            <a:srgbClr val="006544"/>
          </a:solidFill>
          <a:ln>
            <a:noFill/>
          </a:ln>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ct val="150000"/>
              </a:lnSpc>
              <a:spcBef>
                <a:spcPct val="0"/>
              </a:spcBef>
              <a:buNone/>
            </a:pPr>
            <a:r>
              <a:rPr lang="zh-CN" altLang="en-US" sz="1200" dirty="0">
                <a:solidFill>
                  <a:schemeClr val="bg1"/>
                </a:solidFill>
                <a:latin typeface="微软雅黑" pitchFamily="34" charset="-122"/>
                <a:cs typeface="+mn-ea"/>
                <a:sym typeface="+mn-lt"/>
              </a:rPr>
              <a:t>请在此输入你的文本请在此输入你的文本请在此输入你的文本</a:t>
            </a:r>
            <a:endParaRPr lang="zh-CN" altLang="en-US" sz="1200" dirty="0">
              <a:solidFill>
                <a:srgbClr val="FFFFFF"/>
              </a:solidFill>
              <a:latin typeface="微软雅黑" pitchFamily="34" charset="-122"/>
              <a:cs typeface="+mn-ea"/>
              <a:sym typeface="+mn-lt"/>
            </a:endParaRPr>
          </a:p>
        </p:txBody>
      </p:sp>
      <p:sp>
        <p:nvSpPr>
          <p:cNvPr id="4" name="矩形 2"/>
          <p:cNvSpPr>
            <a:spLocks noChangeArrowheads="1"/>
          </p:cNvSpPr>
          <p:nvPr/>
        </p:nvSpPr>
        <p:spPr bwMode="auto">
          <a:xfrm>
            <a:off x="6549863" y="1656183"/>
            <a:ext cx="1829756" cy="1667045"/>
          </a:xfrm>
          <a:prstGeom prst="rect">
            <a:avLst/>
          </a:prstGeom>
          <a:solidFill>
            <a:srgbClr val="006544"/>
          </a:solidFill>
          <a:ln>
            <a:noFill/>
          </a:ln>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ct val="150000"/>
              </a:lnSpc>
              <a:spcBef>
                <a:spcPct val="0"/>
              </a:spcBef>
              <a:buNone/>
            </a:pPr>
            <a:r>
              <a:rPr lang="zh-CN" altLang="en-US" sz="1200" dirty="0">
                <a:solidFill>
                  <a:schemeClr val="bg1"/>
                </a:solidFill>
                <a:latin typeface="微软雅黑" pitchFamily="34" charset="-122"/>
                <a:cs typeface="+mn-ea"/>
                <a:sym typeface="+mn-lt"/>
              </a:rPr>
              <a:t>请在此输入你的文本请在此输入你的文本请在此输入你的文本</a:t>
            </a:r>
            <a:endParaRPr lang="zh-CN" altLang="en-US" sz="1200" dirty="0">
              <a:solidFill>
                <a:srgbClr val="FFFFFF"/>
              </a:solidFill>
              <a:latin typeface="微软雅黑" pitchFamily="34" charset="-122"/>
              <a:cs typeface="+mn-ea"/>
              <a:sym typeface="+mn-lt"/>
            </a:endParaRPr>
          </a:p>
        </p:txBody>
      </p:sp>
      <p:sp>
        <p:nvSpPr>
          <p:cNvPr id="5" name="矩形 4"/>
          <p:cNvSpPr>
            <a:spLocks noChangeArrowheads="1"/>
          </p:cNvSpPr>
          <p:nvPr/>
        </p:nvSpPr>
        <p:spPr bwMode="auto">
          <a:xfrm>
            <a:off x="4630498" y="3416607"/>
            <a:ext cx="1829756" cy="1668576"/>
          </a:xfrm>
          <a:prstGeom prst="rect">
            <a:avLst/>
          </a:prstGeom>
          <a:solidFill>
            <a:srgbClr val="006544"/>
          </a:solidFill>
          <a:ln>
            <a:noFill/>
          </a:ln>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ct val="150000"/>
              </a:lnSpc>
              <a:spcBef>
                <a:spcPct val="0"/>
              </a:spcBef>
              <a:buNone/>
            </a:pPr>
            <a:r>
              <a:rPr lang="zh-CN" altLang="en-US" sz="1200" dirty="0">
                <a:solidFill>
                  <a:schemeClr val="bg1"/>
                </a:solidFill>
                <a:latin typeface="微软雅黑" pitchFamily="34" charset="-122"/>
                <a:cs typeface="+mn-ea"/>
                <a:sym typeface="+mn-lt"/>
              </a:rPr>
              <a:t>请在此输入你的文本请在此输入你的文本请在此输入你的文本</a:t>
            </a:r>
            <a:endParaRPr lang="zh-CN" altLang="en-US" sz="1200" dirty="0">
              <a:solidFill>
                <a:srgbClr val="FFFFFF"/>
              </a:solidFill>
              <a:latin typeface="微软雅黑" pitchFamily="34" charset="-122"/>
              <a:cs typeface="+mn-ea"/>
              <a:sym typeface="+mn-lt"/>
            </a:endParaRPr>
          </a:p>
        </p:txBody>
      </p: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1765" y="1656183"/>
            <a:ext cx="1828311" cy="1667044"/>
          </a:xfrm>
          <a:custGeom>
            <a:avLst/>
            <a:gdLst>
              <a:gd name="connsiteX0" fmla="*/ 0 w 2437748"/>
              <a:gd name="connsiteY0" fmla="*/ 0 h 2222727"/>
              <a:gd name="connsiteX1" fmla="*/ 2437748 w 2437748"/>
              <a:gd name="connsiteY1" fmla="*/ 0 h 2222727"/>
              <a:gd name="connsiteX2" fmla="*/ 2437748 w 2437748"/>
              <a:gd name="connsiteY2" fmla="*/ 2222727 h 2222727"/>
              <a:gd name="connsiteX3" fmla="*/ 0 w 2437748"/>
              <a:gd name="connsiteY3" fmla="*/ 2222727 h 2222727"/>
            </a:gdLst>
            <a:ahLst/>
            <a:cxnLst>
              <a:cxn ang="0">
                <a:pos x="connsiteX0" y="connsiteY0"/>
              </a:cxn>
              <a:cxn ang="0">
                <a:pos x="connsiteX1" y="connsiteY1"/>
              </a:cxn>
              <a:cxn ang="0">
                <a:pos x="connsiteX2" y="connsiteY2"/>
              </a:cxn>
              <a:cxn ang="0">
                <a:pos x="connsiteX3" y="connsiteY3"/>
              </a:cxn>
            </a:cxnLst>
            <a:rect l="l" t="t" r="r" b="b"/>
            <a:pathLst>
              <a:path w="2437748" h="2222727">
                <a:moveTo>
                  <a:pt x="0" y="0"/>
                </a:moveTo>
                <a:lnTo>
                  <a:pt x="2437748" y="0"/>
                </a:lnTo>
                <a:lnTo>
                  <a:pt x="2437748" y="2222727"/>
                </a:lnTo>
                <a:lnTo>
                  <a:pt x="0" y="2222727"/>
                </a:lnTo>
                <a:close/>
              </a:path>
            </a:pathLst>
          </a:cu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29052" y="1656180"/>
            <a:ext cx="1828311" cy="1667048"/>
          </a:xfrm>
          <a:custGeom>
            <a:avLst/>
            <a:gdLst>
              <a:gd name="connsiteX0" fmla="*/ 0 w 2437748"/>
              <a:gd name="connsiteY0" fmla="*/ 0 h 2222727"/>
              <a:gd name="connsiteX1" fmla="*/ 2437748 w 2437748"/>
              <a:gd name="connsiteY1" fmla="*/ 0 h 2222727"/>
              <a:gd name="connsiteX2" fmla="*/ 2437748 w 2437748"/>
              <a:gd name="connsiteY2" fmla="*/ 2222727 h 2222727"/>
              <a:gd name="connsiteX3" fmla="*/ 0 w 2437748"/>
              <a:gd name="connsiteY3" fmla="*/ 2222727 h 2222727"/>
            </a:gdLst>
            <a:ahLst/>
            <a:cxnLst>
              <a:cxn ang="0">
                <a:pos x="connsiteX0" y="connsiteY0"/>
              </a:cxn>
              <a:cxn ang="0">
                <a:pos x="connsiteX1" y="connsiteY1"/>
              </a:cxn>
              <a:cxn ang="0">
                <a:pos x="connsiteX2" y="connsiteY2"/>
              </a:cxn>
              <a:cxn ang="0">
                <a:pos x="connsiteX3" y="connsiteY3"/>
              </a:cxn>
            </a:cxnLst>
            <a:rect l="l" t="t" r="r" b="b"/>
            <a:pathLst>
              <a:path w="2437748" h="2222727">
                <a:moveTo>
                  <a:pt x="0" y="0"/>
                </a:moveTo>
                <a:lnTo>
                  <a:pt x="2437748" y="0"/>
                </a:lnTo>
                <a:lnTo>
                  <a:pt x="2437748" y="2222727"/>
                </a:lnTo>
                <a:lnTo>
                  <a:pt x="0" y="2222727"/>
                </a:lnTo>
                <a:close/>
              </a:path>
            </a:pathLst>
          </a:cu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18586" y="3418138"/>
            <a:ext cx="1823336" cy="1667046"/>
          </a:xfrm>
          <a:custGeom>
            <a:avLst/>
            <a:gdLst>
              <a:gd name="connsiteX0" fmla="*/ 0 w 2431114"/>
              <a:gd name="connsiteY0" fmla="*/ 0 h 2222727"/>
              <a:gd name="connsiteX1" fmla="*/ 2431114 w 2431114"/>
              <a:gd name="connsiteY1" fmla="*/ 0 h 2222727"/>
              <a:gd name="connsiteX2" fmla="*/ 2431114 w 2431114"/>
              <a:gd name="connsiteY2" fmla="*/ 2222727 h 2222727"/>
              <a:gd name="connsiteX3" fmla="*/ 0 w 2431114"/>
              <a:gd name="connsiteY3" fmla="*/ 2222727 h 2222727"/>
            </a:gdLst>
            <a:ahLst/>
            <a:cxnLst>
              <a:cxn ang="0">
                <a:pos x="connsiteX0" y="connsiteY0"/>
              </a:cxn>
              <a:cxn ang="0">
                <a:pos x="connsiteX1" y="connsiteY1"/>
              </a:cxn>
              <a:cxn ang="0">
                <a:pos x="connsiteX2" y="connsiteY2"/>
              </a:cxn>
              <a:cxn ang="0">
                <a:pos x="connsiteX3" y="connsiteY3"/>
              </a:cxn>
            </a:cxnLst>
            <a:rect l="l" t="t" r="r" b="b"/>
            <a:pathLst>
              <a:path w="2431114" h="2222727">
                <a:moveTo>
                  <a:pt x="0" y="0"/>
                </a:moveTo>
                <a:lnTo>
                  <a:pt x="2431114" y="0"/>
                </a:lnTo>
                <a:lnTo>
                  <a:pt x="2431114" y="2222727"/>
                </a:lnTo>
                <a:lnTo>
                  <a:pt x="0" y="2222727"/>
                </a:lnTo>
                <a:close/>
              </a:path>
            </a:pathLst>
          </a:cu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51308" y="3415076"/>
            <a:ext cx="1828311" cy="1670108"/>
          </a:xfrm>
          <a:custGeom>
            <a:avLst/>
            <a:gdLst>
              <a:gd name="connsiteX0" fmla="*/ 0 w 2437748"/>
              <a:gd name="connsiteY0" fmla="*/ 0 h 2222727"/>
              <a:gd name="connsiteX1" fmla="*/ 2437748 w 2437748"/>
              <a:gd name="connsiteY1" fmla="*/ 0 h 2222727"/>
              <a:gd name="connsiteX2" fmla="*/ 2437748 w 2437748"/>
              <a:gd name="connsiteY2" fmla="*/ 2222727 h 2222727"/>
              <a:gd name="connsiteX3" fmla="*/ 0 w 2437748"/>
              <a:gd name="connsiteY3" fmla="*/ 2222727 h 2222727"/>
            </a:gdLst>
            <a:ahLst/>
            <a:cxnLst>
              <a:cxn ang="0">
                <a:pos x="connsiteX0" y="connsiteY0"/>
              </a:cxn>
              <a:cxn ang="0">
                <a:pos x="connsiteX1" y="connsiteY1"/>
              </a:cxn>
              <a:cxn ang="0">
                <a:pos x="connsiteX2" y="connsiteY2"/>
              </a:cxn>
              <a:cxn ang="0">
                <a:pos x="connsiteX3" y="connsiteY3"/>
              </a:cxn>
            </a:cxnLst>
            <a:rect l="l" t="t" r="r" b="b"/>
            <a:pathLst>
              <a:path w="2437748" h="2222727">
                <a:moveTo>
                  <a:pt x="0" y="0"/>
                </a:moveTo>
                <a:lnTo>
                  <a:pt x="2437748" y="0"/>
                </a:lnTo>
                <a:lnTo>
                  <a:pt x="2437748" y="2222727"/>
                </a:lnTo>
                <a:lnTo>
                  <a:pt x="0" y="2222727"/>
                </a:lnTo>
                <a:close/>
              </a:path>
            </a:pathLst>
          </a:custGeom>
        </p:spPr>
      </p:pic>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1"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ppt_x"/>
                                          </p:val>
                                        </p:tav>
                                        <p:tav tm="100000">
                                          <p:val>
                                            <p:strVal val="#ppt_x"/>
                                          </p:val>
                                        </p:tav>
                                      </p:tavLst>
                                    </p:anim>
                                    <p:anim calcmode="lin" valueType="num">
                                      <p:cBhvr additive="base">
                                        <p:cTn id="35" dur="500" fill="hold"/>
                                        <p:tgtEl>
                                          <p:spTgt spid="4"/>
                                        </p:tgtEl>
                                        <p:attrNameLst>
                                          <p:attrName>ppt_y</p:attrName>
                                        </p:attrNameLst>
                                      </p:cBhvr>
                                      <p:tavLst>
                                        <p:tav tm="0">
                                          <p:val>
                                            <p:strVal val="0-#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500" fill="hold"/>
                                        <p:tgtEl>
                                          <p:spTgt spid="9"/>
                                        </p:tgtEl>
                                        <p:attrNameLst>
                                          <p:attrName>ppt_x</p:attrName>
                                        </p:attrNameLst>
                                      </p:cBhvr>
                                      <p:tavLst>
                                        <p:tav tm="0">
                                          <p:val>
                                            <p:strVal val="#ppt_x"/>
                                          </p:val>
                                        </p:tav>
                                        <p:tav tm="100000">
                                          <p:val>
                                            <p:strVal val="#ppt_x"/>
                                          </p:val>
                                        </p:tav>
                                      </p:tavLst>
                                    </p:anim>
                                    <p:anim calcmode="lin" valueType="num">
                                      <p:cBhvr additive="base">
                                        <p:cTn id="3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4"/>
          <p:cNvSpPr/>
          <p:nvPr/>
        </p:nvSpPr>
        <p:spPr>
          <a:xfrm>
            <a:off x="3400027" y="3087650"/>
            <a:ext cx="1224136" cy="1224136"/>
          </a:xfrm>
          <a:custGeom>
            <a:avLst/>
            <a:gdLst/>
            <a:ahLst/>
            <a:cxnLst/>
            <a:rect l="l" t="t" r="r" b="b"/>
            <a:pathLst>
              <a:path w="1224136" h="1224136">
                <a:moveTo>
                  <a:pt x="0" y="0"/>
                </a:moveTo>
                <a:lnTo>
                  <a:pt x="137348" y="0"/>
                </a:lnTo>
                <a:lnTo>
                  <a:pt x="360040" y="0"/>
                </a:lnTo>
                <a:lnTo>
                  <a:pt x="432048" y="0"/>
                </a:lnTo>
                <a:lnTo>
                  <a:pt x="1086788" y="0"/>
                </a:lnTo>
                <a:lnTo>
                  <a:pt x="1224136" y="0"/>
                </a:lnTo>
                <a:lnTo>
                  <a:pt x="1224136" y="137348"/>
                </a:lnTo>
                <a:lnTo>
                  <a:pt x="1224136" y="864096"/>
                </a:lnTo>
                <a:lnTo>
                  <a:pt x="1224136" y="936104"/>
                </a:lnTo>
                <a:lnTo>
                  <a:pt x="1224136" y="1086788"/>
                </a:lnTo>
                <a:lnTo>
                  <a:pt x="1224136" y="1224136"/>
                </a:lnTo>
                <a:lnTo>
                  <a:pt x="1086788" y="1224136"/>
                </a:lnTo>
                <a:lnTo>
                  <a:pt x="936104" y="1224136"/>
                </a:lnTo>
                <a:lnTo>
                  <a:pt x="137348" y="1224136"/>
                </a:lnTo>
                <a:cubicBezTo>
                  <a:pt x="61493" y="1224136"/>
                  <a:pt x="0" y="1162643"/>
                  <a:pt x="0" y="1086788"/>
                </a:cubicBezTo>
                <a:lnTo>
                  <a:pt x="0" y="432048"/>
                </a:lnTo>
                <a:lnTo>
                  <a:pt x="0" y="137348"/>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菱形 8"/>
          <p:cNvSpPr/>
          <p:nvPr/>
        </p:nvSpPr>
        <p:spPr>
          <a:xfrm>
            <a:off x="4522993" y="3087650"/>
            <a:ext cx="1325442" cy="1224272"/>
          </a:xfrm>
          <a:custGeom>
            <a:avLst/>
            <a:gdLst/>
            <a:ahLst/>
            <a:cxnLst/>
            <a:rect l="l" t="t" r="r" b="b"/>
            <a:pathLst>
              <a:path w="1325442" h="1224272">
                <a:moveTo>
                  <a:pt x="1325442" y="136"/>
                </a:moveTo>
                <a:cubicBezTo>
                  <a:pt x="1325442" y="676208"/>
                  <a:pt x="777378" y="1224272"/>
                  <a:pt x="101306" y="1224272"/>
                </a:cubicBezTo>
                <a:lnTo>
                  <a:pt x="101172" y="1224265"/>
                </a:lnTo>
                <a:lnTo>
                  <a:pt x="101172" y="752161"/>
                </a:lnTo>
                <a:lnTo>
                  <a:pt x="0" y="612136"/>
                </a:lnTo>
                <a:lnTo>
                  <a:pt x="101172" y="472112"/>
                </a:lnTo>
                <a:lnTo>
                  <a:pt x="101172" y="0"/>
                </a:lnTo>
                <a:lnTo>
                  <a:pt x="1325435" y="0"/>
                </a:lnTo>
                <a:cubicBezTo>
                  <a:pt x="1325442" y="45"/>
                  <a:pt x="1325442" y="91"/>
                  <a:pt x="1325442" y="136"/>
                </a:cubicBez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菱形 8"/>
          <p:cNvSpPr/>
          <p:nvPr/>
        </p:nvSpPr>
        <p:spPr>
          <a:xfrm rot="16200000">
            <a:off x="4573578" y="1913964"/>
            <a:ext cx="1325442" cy="1224272"/>
          </a:xfrm>
          <a:custGeom>
            <a:avLst/>
            <a:gdLst/>
            <a:ahLst/>
            <a:cxnLst/>
            <a:rect l="l" t="t" r="r" b="b"/>
            <a:pathLst>
              <a:path w="1325442" h="1224272">
                <a:moveTo>
                  <a:pt x="1325442" y="136"/>
                </a:moveTo>
                <a:cubicBezTo>
                  <a:pt x="1325442" y="676208"/>
                  <a:pt x="777378" y="1224272"/>
                  <a:pt x="101306" y="1224272"/>
                </a:cubicBezTo>
                <a:lnTo>
                  <a:pt x="101172" y="1224265"/>
                </a:lnTo>
                <a:lnTo>
                  <a:pt x="101172" y="752161"/>
                </a:lnTo>
                <a:lnTo>
                  <a:pt x="0" y="612136"/>
                </a:lnTo>
                <a:lnTo>
                  <a:pt x="101172" y="472112"/>
                </a:lnTo>
                <a:lnTo>
                  <a:pt x="101172" y="0"/>
                </a:lnTo>
                <a:lnTo>
                  <a:pt x="1325435" y="0"/>
                </a:lnTo>
                <a:cubicBezTo>
                  <a:pt x="1325442" y="45"/>
                  <a:pt x="1325442" y="91"/>
                  <a:pt x="1325442" y="136"/>
                </a:cubicBez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菱形 7"/>
          <p:cNvSpPr/>
          <p:nvPr/>
        </p:nvSpPr>
        <p:spPr>
          <a:xfrm>
            <a:off x="3399893" y="1863378"/>
            <a:ext cx="1324782" cy="1224272"/>
          </a:xfrm>
          <a:custGeom>
            <a:avLst/>
            <a:gdLst/>
            <a:ahLst/>
            <a:cxnLst/>
            <a:rect l="l" t="t" r="r" b="b"/>
            <a:pathLst>
              <a:path w="1324782" h="1224272">
                <a:moveTo>
                  <a:pt x="1224136" y="0"/>
                </a:moveTo>
                <a:lnTo>
                  <a:pt x="1224270" y="7"/>
                </a:lnTo>
                <a:lnTo>
                  <a:pt x="1224270" y="507939"/>
                </a:lnTo>
                <a:lnTo>
                  <a:pt x="1324782" y="612272"/>
                </a:lnTo>
                <a:lnTo>
                  <a:pt x="1224270" y="716605"/>
                </a:lnTo>
                <a:lnTo>
                  <a:pt x="1224270" y="1224272"/>
                </a:lnTo>
                <a:lnTo>
                  <a:pt x="7" y="1224272"/>
                </a:lnTo>
                <a:cubicBezTo>
                  <a:pt x="0" y="1224227"/>
                  <a:pt x="0" y="1224181"/>
                  <a:pt x="0" y="1224136"/>
                </a:cubicBezTo>
                <a:cubicBezTo>
                  <a:pt x="0" y="548064"/>
                  <a:pt x="548064" y="0"/>
                  <a:pt x="1224136" y="0"/>
                </a:cubicBez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414614" y="2878100"/>
            <a:ext cx="419100" cy="4191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3866557" y="2341433"/>
            <a:ext cx="391454" cy="523220"/>
          </a:xfrm>
          <a:prstGeom prst="rect">
            <a:avLst/>
          </a:prstGeom>
        </p:spPr>
        <p:txBody>
          <a:bodyPr wrap="none">
            <a:spAutoFit/>
          </a:bodyPr>
          <a:lstStyle/>
          <a:p>
            <a:pPr algn="ctr"/>
            <a:r>
              <a:rPr lang="en-US" altLang="zh-CN" sz="2800" dirty="0">
                <a:solidFill>
                  <a:schemeClr val="bg1"/>
                </a:solidFill>
                <a:latin typeface="微软雅黑" pitchFamily="34" charset="-122"/>
                <a:ea typeface="微软雅黑" pitchFamily="34" charset="-122"/>
              </a:rPr>
              <a:t>S</a:t>
            </a:r>
            <a:endParaRPr lang="zh-CN" altLang="en-US" sz="2800" dirty="0">
              <a:solidFill>
                <a:schemeClr val="bg1"/>
              </a:solidFill>
              <a:latin typeface="微软雅黑" pitchFamily="34" charset="-122"/>
              <a:ea typeface="微软雅黑" pitchFamily="34" charset="-122"/>
            </a:endParaRPr>
          </a:p>
        </p:txBody>
      </p:sp>
      <p:sp>
        <p:nvSpPr>
          <p:cNvPr id="8" name="矩形 7"/>
          <p:cNvSpPr/>
          <p:nvPr/>
        </p:nvSpPr>
        <p:spPr>
          <a:xfrm>
            <a:off x="4838067" y="2341433"/>
            <a:ext cx="550152" cy="523220"/>
          </a:xfrm>
          <a:prstGeom prst="rect">
            <a:avLst/>
          </a:prstGeom>
        </p:spPr>
        <p:txBody>
          <a:bodyPr wrap="none">
            <a:spAutoFit/>
          </a:bodyPr>
          <a:lstStyle/>
          <a:p>
            <a:pPr algn="ctr"/>
            <a:r>
              <a:rPr lang="en-US" altLang="zh-CN" sz="2800" dirty="0" smtClean="0">
                <a:solidFill>
                  <a:schemeClr val="bg1"/>
                </a:solidFill>
                <a:latin typeface="微软雅黑" pitchFamily="34" charset="-122"/>
                <a:ea typeface="微软雅黑" pitchFamily="34" charset="-122"/>
              </a:rPr>
              <a:t>W</a:t>
            </a:r>
            <a:endParaRPr lang="zh-CN" altLang="en-US" sz="2800" dirty="0">
              <a:solidFill>
                <a:schemeClr val="bg1"/>
              </a:solidFill>
              <a:latin typeface="微软雅黑" pitchFamily="34" charset="-122"/>
              <a:ea typeface="微软雅黑" pitchFamily="34" charset="-122"/>
            </a:endParaRPr>
          </a:p>
        </p:txBody>
      </p:sp>
      <p:sp>
        <p:nvSpPr>
          <p:cNvPr id="9" name="矩形 8"/>
          <p:cNvSpPr/>
          <p:nvPr/>
        </p:nvSpPr>
        <p:spPr>
          <a:xfrm>
            <a:off x="4918217" y="3367654"/>
            <a:ext cx="389851" cy="523220"/>
          </a:xfrm>
          <a:prstGeom prst="rect">
            <a:avLst/>
          </a:prstGeom>
        </p:spPr>
        <p:txBody>
          <a:bodyPr wrap="none">
            <a:spAutoFit/>
          </a:bodyPr>
          <a:lstStyle/>
          <a:p>
            <a:pPr algn="ctr"/>
            <a:r>
              <a:rPr lang="en-US" altLang="zh-CN" sz="2800" dirty="0">
                <a:solidFill>
                  <a:schemeClr val="bg1"/>
                </a:solidFill>
                <a:latin typeface="微软雅黑" pitchFamily="34" charset="-122"/>
                <a:ea typeface="微软雅黑" pitchFamily="34" charset="-122"/>
              </a:rPr>
              <a:t>T</a:t>
            </a:r>
            <a:endParaRPr lang="zh-CN" altLang="en-US" sz="2800" dirty="0">
              <a:solidFill>
                <a:schemeClr val="bg1"/>
              </a:solidFill>
              <a:latin typeface="微软雅黑" pitchFamily="34" charset="-122"/>
              <a:ea typeface="微软雅黑" pitchFamily="34" charset="-122"/>
            </a:endParaRPr>
          </a:p>
        </p:txBody>
      </p:sp>
      <p:sp>
        <p:nvSpPr>
          <p:cNvPr id="10" name="矩形 9"/>
          <p:cNvSpPr/>
          <p:nvPr/>
        </p:nvSpPr>
        <p:spPr>
          <a:xfrm>
            <a:off x="3823276" y="3367654"/>
            <a:ext cx="478016" cy="523220"/>
          </a:xfrm>
          <a:prstGeom prst="rect">
            <a:avLst/>
          </a:prstGeom>
        </p:spPr>
        <p:txBody>
          <a:bodyPr wrap="none">
            <a:spAutoFit/>
          </a:bodyPr>
          <a:lstStyle/>
          <a:p>
            <a:pPr algn="ctr"/>
            <a:r>
              <a:rPr lang="en-US" altLang="zh-CN" sz="2800" dirty="0">
                <a:solidFill>
                  <a:schemeClr val="bg1"/>
                </a:solidFill>
                <a:latin typeface="微软雅黑" pitchFamily="34" charset="-122"/>
                <a:ea typeface="微软雅黑" pitchFamily="34" charset="-122"/>
              </a:rPr>
              <a:t>O</a:t>
            </a:r>
            <a:endParaRPr lang="zh-CN" altLang="en-US" sz="2800" dirty="0">
              <a:solidFill>
                <a:schemeClr val="bg1"/>
              </a:solidFill>
              <a:latin typeface="微软雅黑" pitchFamily="34" charset="-122"/>
              <a:ea typeface="微软雅黑" pitchFamily="34" charset="-122"/>
            </a:endParaRPr>
          </a:p>
        </p:txBody>
      </p:sp>
      <p:sp>
        <p:nvSpPr>
          <p:cNvPr id="11" name="文本框 7"/>
          <p:cNvSpPr txBox="1">
            <a:spLocks noChangeArrowheads="1"/>
          </p:cNvSpPr>
          <p:nvPr/>
        </p:nvSpPr>
        <p:spPr bwMode="auto">
          <a:xfrm>
            <a:off x="6136332" y="1954212"/>
            <a:ext cx="2612132"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a:solidFill>
                  <a:schemeClr val="tx1">
                    <a:lumMod val="85000"/>
                    <a:lumOff val="15000"/>
                  </a:schemeClr>
                </a:solidFill>
                <a:latin typeface="微软雅黑" pitchFamily="34" charset="-122"/>
              </a:rPr>
              <a:t>W</a:t>
            </a:r>
            <a:r>
              <a:rPr lang="en-US" altLang="zh-CN" sz="1400" b="1" dirty="0" smtClean="0">
                <a:solidFill>
                  <a:schemeClr val="tx1">
                    <a:lumMod val="85000"/>
                    <a:lumOff val="15000"/>
                  </a:schemeClr>
                </a:solidFill>
                <a:latin typeface="微软雅黑" pitchFamily="34" charset="-122"/>
              </a:rPr>
              <a:t> </a:t>
            </a:r>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约原创设计师作品，盗卖者将被追究知识产权的法律责任，请勿以身试法！</a:t>
            </a:r>
          </a:p>
        </p:txBody>
      </p:sp>
      <p:sp>
        <p:nvSpPr>
          <p:cNvPr id="12" name="文本框 7"/>
          <p:cNvSpPr txBox="1">
            <a:spLocks noChangeArrowheads="1"/>
          </p:cNvSpPr>
          <p:nvPr/>
        </p:nvSpPr>
        <p:spPr bwMode="auto">
          <a:xfrm>
            <a:off x="6116488" y="3394372"/>
            <a:ext cx="2612132"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smtClean="0">
                <a:solidFill>
                  <a:schemeClr val="tx1">
                    <a:lumMod val="85000"/>
                    <a:lumOff val="15000"/>
                  </a:schemeClr>
                </a:solidFill>
                <a:latin typeface="微软雅黑" pitchFamily="34" charset="-122"/>
              </a:rPr>
              <a:t>T </a:t>
            </a:r>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约原创设计师作品，盗卖者将被追究知识产权的法律责任，请勿以身试法！</a:t>
            </a:r>
          </a:p>
        </p:txBody>
      </p:sp>
      <p:sp>
        <p:nvSpPr>
          <p:cNvPr id="13" name="文本框 7"/>
          <p:cNvSpPr txBox="1">
            <a:spLocks noChangeArrowheads="1"/>
          </p:cNvSpPr>
          <p:nvPr/>
        </p:nvSpPr>
        <p:spPr bwMode="auto">
          <a:xfrm>
            <a:off x="633164" y="3394372"/>
            <a:ext cx="2612132"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smtClean="0">
                <a:solidFill>
                  <a:schemeClr val="tx1">
                    <a:lumMod val="85000"/>
                    <a:lumOff val="15000"/>
                  </a:schemeClr>
                </a:solidFill>
                <a:latin typeface="微软雅黑" pitchFamily="34" charset="-122"/>
              </a:rPr>
              <a:t>O </a:t>
            </a:r>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约原创设计师作品，盗卖者将被追究知识产权的法律责任，请勿以身试法！</a:t>
            </a:r>
          </a:p>
        </p:txBody>
      </p:sp>
      <p:sp>
        <p:nvSpPr>
          <p:cNvPr id="14" name="文本框 7"/>
          <p:cNvSpPr txBox="1">
            <a:spLocks noChangeArrowheads="1"/>
          </p:cNvSpPr>
          <p:nvPr/>
        </p:nvSpPr>
        <p:spPr bwMode="auto">
          <a:xfrm>
            <a:off x="643880" y="1954212"/>
            <a:ext cx="2612132"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smtClean="0">
                <a:solidFill>
                  <a:schemeClr val="tx1">
                    <a:lumMod val="85000"/>
                    <a:lumOff val="15000"/>
                  </a:schemeClr>
                </a:solidFill>
                <a:latin typeface="微软雅黑" pitchFamily="34" charset="-122"/>
              </a:rPr>
              <a:t>S </a:t>
            </a:r>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约原创设计师作品，盗卖者将被追究知识产权的法律责任，请勿以身试法！</a:t>
            </a: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childTnLst>
                          </p:cTn>
                        </p:par>
                        <p:par>
                          <p:cTn id="27" fill="hold">
                            <p:stCondLst>
                              <p:cond delay="1000"/>
                            </p:stCondLst>
                            <p:childTnLst>
                              <p:par>
                                <p:cTn id="28" presetID="22" presetClass="entr" presetSubtype="2"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right)">
                                      <p:cBhvr>
                                        <p:cTn id="30" dur="500"/>
                                        <p:tgtEl>
                                          <p:spTgt spid="14"/>
                                        </p:tgtEl>
                                      </p:cBhvr>
                                    </p:animEffect>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500" fill="hold"/>
                                        <p:tgtEl>
                                          <p:spTgt spid="10"/>
                                        </p:tgtEl>
                                        <p:attrNameLst>
                                          <p:attrName>ppt_w</p:attrName>
                                        </p:attrNameLst>
                                      </p:cBhvr>
                                      <p:tavLst>
                                        <p:tav tm="0">
                                          <p:val>
                                            <p:fltVal val="0"/>
                                          </p:val>
                                        </p:tav>
                                        <p:tav tm="100000">
                                          <p:val>
                                            <p:strVal val="#ppt_w"/>
                                          </p:val>
                                        </p:tav>
                                      </p:tavLst>
                                    </p:anim>
                                    <p:anim calcmode="lin" valueType="num">
                                      <p:cBhvr>
                                        <p:cTn id="45" dur="500" fill="hold"/>
                                        <p:tgtEl>
                                          <p:spTgt spid="10"/>
                                        </p:tgtEl>
                                        <p:attrNameLst>
                                          <p:attrName>ppt_h</p:attrName>
                                        </p:attrNameLst>
                                      </p:cBhvr>
                                      <p:tavLst>
                                        <p:tav tm="0">
                                          <p:val>
                                            <p:fltVal val="0"/>
                                          </p:val>
                                        </p:tav>
                                        <p:tav tm="100000">
                                          <p:val>
                                            <p:strVal val="#ppt_h"/>
                                          </p:val>
                                        </p:tav>
                                      </p:tavLst>
                                    </p:anim>
                                    <p:animEffect transition="in" filter="fade">
                                      <p:cBhvr>
                                        <p:cTn id="46" dur="500"/>
                                        <p:tgtEl>
                                          <p:spTgt spid="10"/>
                                        </p:tgtEl>
                                      </p:cBhvr>
                                    </p:animEffect>
                                  </p:childTnLst>
                                </p:cTn>
                              </p:par>
                            </p:childTnLst>
                          </p:cTn>
                        </p:par>
                        <p:par>
                          <p:cTn id="47" fill="hold">
                            <p:stCondLst>
                              <p:cond delay="3000"/>
                            </p:stCondLst>
                            <p:childTnLst>
                              <p:par>
                                <p:cTn id="48" presetID="22" presetClass="entr" presetSubtype="2"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right)">
                                      <p:cBhvr>
                                        <p:cTn id="50" dur="500"/>
                                        <p:tgtEl>
                                          <p:spTgt spid="13"/>
                                        </p:tgtEl>
                                      </p:cBhvr>
                                    </p:animEffect>
                                  </p:childTnLst>
                                </p:cTn>
                              </p:par>
                            </p:childTnLst>
                          </p:cTn>
                        </p:par>
                        <p:par>
                          <p:cTn id="51" fill="hold">
                            <p:stCondLst>
                              <p:cond delay="3500"/>
                            </p:stCondLst>
                            <p:childTnLst>
                              <p:par>
                                <p:cTn id="52" presetID="53" presetClass="entr" presetSubtype="16" fill="hold" grpId="0" nodeType="after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p:cTn id="54" dur="500" fill="hold"/>
                                        <p:tgtEl>
                                          <p:spTgt spid="9"/>
                                        </p:tgtEl>
                                        <p:attrNameLst>
                                          <p:attrName>ppt_w</p:attrName>
                                        </p:attrNameLst>
                                      </p:cBhvr>
                                      <p:tavLst>
                                        <p:tav tm="0">
                                          <p:val>
                                            <p:fltVal val="0"/>
                                          </p:val>
                                        </p:tav>
                                        <p:tav tm="100000">
                                          <p:val>
                                            <p:strVal val="#ppt_w"/>
                                          </p:val>
                                        </p:tav>
                                      </p:tavLst>
                                    </p:anim>
                                    <p:anim calcmode="lin" valueType="num">
                                      <p:cBhvr>
                                        <p:cTn id="55" dur="500" fill="hold"/>
                                        <p:tgtEl>
                                          <p:spTgt spid="9"/>
                                        </p:tgtEl>
                                        <p:attrNameLst>
                                          <p:attrName>ppt_h</p:attrName>
                                        </p:attrNameLst>
                                      </p:cBhvr>
                                      <p:tavLst>
                                        <p:tav tm="0">
                                          <p:val>
                                            <p:fltVal val="0"/>
                                          </p:val>
                                        </p:tav>
                                        <p:tav tm="100000">
                                          <p:val>
                                            <p:strVal val="#ppt_h"/>
                                          </p:val>
                                        </p:tav>
                                      </p:tavLst>
                                    </p:anim>
                                    <p:animEffect transition="in" filter="fade">
                                      <p:cBhvr>
                                        <p:cTn id="56" dur="500"/>
                                        <p:tgtEl>
                                          <p:spTgt spid="9"/>
                                        </p:tgtEl>
                                      </p:cBhvr>
                                    </p:animEffect>
                                  </p:childTnLst>
                                </p:cTn>
                              </p:par>
                            </p:childTnLst>
                          </p:cTn>
                        </p:par>
                        <p:par>
                          <p:cTn id="57" fill="hold">
                            <p:stCondLst>
                              <p:cond delay="4000"/>
                            </p:stCondLst>
                            <p:childTnLst>
                              <p:par>
                                <p:cTn id="58" presetID="22" presetClass="entr" presetSubtype="8" fill="hold" grpId="0" nodeType="after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left)">
                                      <p:cBhvr>
                                        <p:cTn id="6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7" grpId="0"/>
      <p:bldP spid="8" grpId="0"/>
      <p:bldP spid="9" grpId="0"/>
      <p:bldP spid="10" grpId="0"/>
      <p:bldP spid="11" grpId="0"/>
      <p:bldP spid="12" grpId="0"/>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26"/>
          <p:cNvSpPr/>
          <p:nvPr/>
        </p:nvSpPr>
        <p:spPr>
          <a:xfrm>
            <a:off x="0" y="802804"/>
            <a:ext cx="3896452" cy="5149752"/>
          </a:xfrm>
          <a:custGeom>
            <a:avLst/>
            <a:gdLst/>
            <a:ahLst/>
            <a:cxnLst/>
            <a:rect l="l" t="t" r="r" b="b"/>
            <a:pathLst>
              <a:path w="3896452" h="5149752">
                <a:moveTo>
                  <a:pt x="0" y="0"/>
                </a:moveTo>
                <a:lnTo>
                  <a:pt x="467595" y="0"/>
                </a:lnTo>
                <a:lnTo>
                  <a:pt x="1115616" y="0"/>
                </a:lnTo>
                <a:lnTo>
                  <a:pt x="1531341" y="0"/>
                </a:lnTo>
                <a:lnTo>
                  <a:pt x="3896452" y="5149752"/>
                </a:lnTo>
                <a:lnTo>
                  <a:pt x="0" y="5149752"/>
                </a:ln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07704" y="2145007"/>
            <a:ext cx="617559" cy="617559"/>
            <a:chOff x="1827149" y="1625954"/>
            <a:chExt cx="828000" cy="828000"/>
          </a:xfrm>
        </p:grpSpPr>
        <p:sp>
          <p:nvSpPr>
            <p:cNvPr id="4" name="椭圆 3"/>
            <p:cNvSpPr>
              <a:spLocks noChangeAspect="1"/>
            </p:cNvSpPr>
            <p:nvPr/>
          </p:nvSpPr>
          <p:spPr>
            <a:xfrm>
              <a:off x="1827149" y="1625954"/>
              <a:ext cx="828000" cy="828000"/>
            </a:xfrm>
            <a:prstGeom prst="ellipse">
              <a:avLst/>
            </a:prstGeom>
            <a:solidFill>
              <a:schemeClr val="bg1"/>
            </a:solidFill>
            <a:ln w="38100">
              <a:solidFill>
                <a:srgbClr val="0065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006544"/>
                </a:solidFill>
                <a:latin typeface="微软雅黑" panose="020B0503020204020204" pitchFamily="34" charset="-122"/>
                <a:ea typeface="微软雅黑" panose="020B0503020204020204" pitchFamily="34" charset="-122"/>
              </a:endParaRPr>
            </a:p>
          </p:txBody>
        </p:sp>
        <p:sp>
          <p:nvSpPr>
            <p:cNvPr id="5" name="文本框 12"/>
            <p:cNvSpPr txBox="1"/>
            <p:nvPr/>
          </p:nvSpPr>
          <p:spPr>
            <a:xfrm>
              <a:off x="1904142" y="1782985"/>
              <a:ext cx="674013" cy="495187"/>
            </a:xfrm>
            <a:prstGeom prst="rect">
              <a:avLst/>
            </a:prstGeom>
            <a:noFill/>
          </p:spPr>
          <p:txBody>
            <a:bodyPr wrap="square" rtlCol="0">
              <a:spAutoFit/>
            </a:bodyPr>
            <a:lstStyle/>
            <a:p>
              <a:pPr algn="ctr"/>
              <a:r>
                <a:rPr lang="en-US" altLang="zh-CN" b="1" dirty="0" smtClean="0">
                  <a:solidFill>
                    <a:srgbClr val="006544"/>
                  </a:solidFill>
                  <a:latin typeface="微软雅黑" panose="020B0503020204020204" pitchFamily="34" charset="-122"/>
                  <a:ea typeface="微软雅黑" panose="020B0503020204020204" pitchFamily="34" charset="-122"/>
                </a:rPr>
                <a:t>01</a:t>
              </a:r>
              <a:endParaRPr lang="zh-CN" altLang="en-US" b="1" dirty="0">
                <a:solidFill>
                  <a:srgbClr val="006544"/>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2339415" y="3049472"/>
            <a:ext cx="617559" cy="617559"/>
            <a:chOff x="2405971" y="2838627"/>
            <a:chExt cx="828000" cy="828000"/>
          </a:xfrm>
        </p:grpSpPr>
        <p:sp>
          <p:nvSpPr>
            <p:cNvPr id="7" name="椭圆 6"/>
            <p:cNvSpPr>
              <a:spLocks noChangeAspect="1"/>
            </p:cNvSpPr>
            <p:nvPr/>
          </p:nvSpPr>
          <p:spPr>
            <a:xfrm>
              <a:off x="2405971" y="2838627"/>
              <a:ext cx="828000" cy="828000"/>
            </a:xfrm>
            <a:prstGeom prst="ellipse">
              <a:avLst/>
            </a:prstGeom>
            <a:solidFill>
              <a:schemeClr val="bg1"/>
            </a:solidFill>
            <a:ln w="38100">
              <a:solidFill>
                <a:srgbClr val="0065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006544"/>
                </a:solidFill>
                <a:latin typeface="微软雅黑" panose="020B0503020204020204" pitchFamily="34" charset="-122"/>
                <a:ea typeface="微软雅黑" panose="020B0503020204020204" pitchFamily="34" charset="-122"/>
              </a:endParaRPr>
            </a:p>
          </p:txBody>
        </p:sp>
        <p:sp>
          <p:nvSpPr>
            <p:cNvPr id="8" name="文本框 13"/>
            <p:cNvSpPr txBox="1"/>
            <p:nvPr/>
          </p:nvSpPr>
          <p:spPr>
            <a:xfrm>
              <a:off x="2482964" y="2991017"/>
              <a:ext cx="674013" cy="495187"/>
            </a:xfrm>
            <a:prstGeom prst="rect">
              <a:avLst/>
            </a:prstGeom>
            <a:noFill/>
          </p:spPr>
          <p:txBody>
            <a:bodyPr wrap="square" rtlCol="0">
              <a:spAutoFit/>
            </a:bodyPr>
            <a:lstStyle/>
            <a:p>
              <a:pPr algn="ctr"/>
              <a:r>
                <a:rPr lang="en-US" altLang="zh-CN" b="1" dirty="0" smtClean="0">
                  <a:solidFill>
                    <a:srgbClr val="006544"/>
                  </a:solidFill>
                  <a:latin typeface="微软雅黑" panose="020B0503020204020204" pitchFamily="34" charset="-122"/>
                  <a:ea typeface="微软雅黑" panose="020B0503020204020204" pitchFamily="34" charset="-122"/>
                </a:rPr>
                <a:t>02</a:t>
              </a:r>
              <a:endParaRPr lang="zh-CN" altLang="en-US" b="1" dirty="0">
                <a:solidFill>
                  <a:srgbClr val="006544"/>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2771126" y="3950476"/>
            <a:ext cx="617559" cy="617559"/>
            <a:chOff x="2984793" y="4046659"/>
            <a:chExt cx="828000" cy="828000"/>
          </a:xfrm>
        </p:grpSpPr>
        <p:sp>
          <p:nvSpPr>
            <p:cNvPr id="10" name="椭圆 9"/>
            <p:cNvSpPr>
              <a:spLocks noChangeAspect="1"/>
            </p:cNvSpPr>
            <p:nvPr/>
          </p:nvSpPr>
          <p:spPr>
            <a:xfrm>
              <a:off x="2984793" y="4046659"/>
              <a:ext cx="828000" cy="828000"/>
            </a:xfrm>
            <a:prstGeom prst="ellipse">
              <a:avLst/>
            </a:prstGeom>
            <a:solidFill>
              <a:schemeClr val="bg1"/>
            </a:solidFill>
            <a:ln w="38100">
              <a:solidFill>
                <a:srgbClr val="0065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006544"/>
                </a:solidFill>
                <a:latin typeface="微软雅黑" panose="020B0503020204020204" pitchFamily="34" charset="-122"/>
                <a:ea typeface="微软雅黑" panose="020B0503020204020204" pitchFamily="34" charset="-122"/>
              </a:endParaRPr>
            </a:p>
          </p:txBody>
        </p:sp>
        <p:sp>
          <p:nvSpPr>
            <p:cNvPr id="11" name="文本框 14"/>
            <p:cNvSpPr txBox="1"/>
            <p:nvPr/>
          </p:nvSpPr>
          <p:spPr>
            <a:xfrm>
              <a:off x="3061786" y="4199049"/>
              <a:ext cx="674013" cy="495187"/>
            </a:xfrm>
            <a:prstGeom prst="rect">
              <a:avLst/>
            </a:prstGeom>
            <a:noFill/>
          </p:spPr>
          <p:txBody>
            <a:bodyPr wrap="square" rtlCol="0">
              <a:spAutoFit/>
            </a:bodyPr>
            <a:lstStyle/>
            <a:p>
              <a:pPr algn="ctr"/>
              <a:r>
                <a:rPr lang="en-US" altLang="zh-CN" b="1" dirty="0" smtClean="0">
                  <a:solidFill>
                    <a:srgbClr val="006544"/>
                  </a:solidFill>
                  <a:latin typeface="微软雅黑" panose="020B0503020204020204" pitchFamily="34" charset="-122"/>
                  <a:ea typeface="微软雅黑" panose="020B0503020204020204" pitchFamily="34" charset="-122"/>
                </a:rPr>
                <a:t>03</a:t>
              </a:r>
              <a:endParaRPr lang="zh-CN" altLang="en-US" b="1" dirty="0">
                <a:solidFill>
                  <a:srgbClr val="006544"/>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202838" y="4851479"/>
            <a:ext cx="617559" cy="617559"/>
            <a:chOff x="3563616" y="5254690"/>
            <a:chExt cx="828000" cy="828000"/>
          </a:xfrm>
        </p:grpSpPr>
        <p:sp>
          <p:nvSpPr>
            <p:cNvPr id="13" name="椭圆 12"/>
            <p:cNvSpPr>
              <a:spLocks noChangeAspect="1"/>
            </p:cNvSpPr>
            <p:nvPr/>
          </p:nvSpPr>
          <p:spPr>
            <a:xfrm>
              <a:off x="3563616" y="5254690"/>
              <a:ext cx="828000" cy="828000"/>
            </a:xfrm>
            <a:prstGeom prst="ellipse">
              <a:avLst/>
            </a:prstGeom>
            <a:solidFill>
              <a:schemeClr val="bg1"/>
            </a:solidFill>
            <a:ln w="38100">
              <a:solidFill>
                <a:srgbClr val="0065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006544"/>
                </a:solidFill>
                <a:latin typeface="微软雅黑" panose="020B0503020204020204" pitchFamily="34" charset="-122"/>
                <a:ea typeface="微软雅黑" panose="020B0503020204020204" pitchFamily="34" charset="-122"/>
              </a:endParaRPr>
            </a:p>
          </p:txBody>
        </p:sp>
        <p:sp>
          <p:nvSpPr>
            <p:cNvPr id="14" name="文本框 15"/>
            <p:cNvSpPr txBox="1"/>
            <p:nvPr/>
          </p:nvSpPr>
          <p:spPr>
            <a:xfrm>
              <a:off x="3640609" y="5407080"/>
              <a:ext cx="674013" cy="495187"/>
            </a:xfrm>
            <a:prstGeom prst="rect">
              <a:avLst/>
            </a:prstGeom>
            <a:noFill/>
          </p:spPr>
          <p:txBody>
            <a:bodyPr wrap="square" rtlCol="0">
              <a:spAutoFit/>
            </a:bodyPr>
            <a:lstStyle/>
            <a:p>
              <a:pPr algn="ctr"/>
              <a:r>
                <a:rPr lang="en-US" altLang="zh-CN" b="1" dirty="0" smtClean="0">
                  <a:solidFill>
                    <a:srgbClr val="006544"/>
                  </a:solidFill>
                  <a:latin typeface="微软雅黑" panose="020B0503020204020204" pitchFamily="34" charset="-122"/>
                  <a:ea typeface="微软雅黑" panose="020B0503020204020204" pitchFamily="34" charset="-122"/>
                </a:rPr>
                <a:t>04</a:t>
              </a:r>
              <a:endParaRPr lang="zh-CN" altLang="en-US" b="1" dirty="0">
                <a:solidFill>
                  <a:srgbClr val="006544"/>
                </a:solidFill>
                <a:latin typeface="微软雅黑" panose="020B0503020204020204" pitchFamily="34" charset="-122"/>
                <a:ea typeface="微软雅黑" panose="020B0503020204020204" pitchFamily="34" charset="-122"/>
              </a:endParaRPr>
            </a:p>
          </p:txBody>
        </p:sp>
      </p:grpSp>
      <p:sp>
        <p:nvSpPr>
          <p:cNvPr id="15" name="文本框 16"/>
          <p:cNvSpPr txBox="1"/>
          <p:nvPr/>
        </p:nvSpPr>
        <p:spPr>
          <a:xfrm>
            <a:off x="2699793" y="2156670"/>
            <a:ext cx="2448272" cy="523220"/>
          </a:xfrm>
          <a:prstGeom prst="rect">
            <a:avLst/>
          </a:prstGeom>
          <a:noFill/>
          <a:ln>
            <a:solidFill>
              <a:schemeClr val="tx1"/>
            </a:solidFill>
          </a:ln>
        </p:spPr>
        <p:txBody>
          <a:bodyPr wrap="squar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年度工作概述</a:t>
            </a:r>
            <a:endParaRPr lang="da-DK" altLang="zh-CN" sz="28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6" name="文本框 20"/>
          <p:cNvSpPr txBox="1"/>
          <p:nvPr/>
        </p:nvSpPr>
        <p:spPr>
          <a:xfrm>
            <a:off x="3001951" y="3073610"/>
            <a:ext cx="2428465" cy="523220"/>
          </a:xfrm>
          <a:prstGeom prst="rect">
            <a:avLst/>
          </a:prstGeom>
          <a:noFill/>
          <a:ln>
            <a:solidFill>
              <a:schemeClr val="tx1"/>
            </a:solidFill>
          </a:ln>
        </p:spPr>
        <p:txBody>
          <a:bodyPr wrap="squar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工作完成情况</a:t>
            </a:r>
            <a:endParaRPr lang="da-DK" altLang="zh-CN" sz="28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7" name="文本框 21"/>
          <p:cNvSpPr txBox="1"/>
          <p:nvPr/>
        </p:nvSpPr>
        <p:spPr>
          <a:xfrm>
            <a:off x="3567231" y="4009714"/>
            <a:ext cx="2372921" cy="523220"/>
          </a:xfrm>
          <a:prstGeom prst="rect">
            <a:avLst/>
          </a:prstGeom>
          <a:noFill/>
          <a:ln>
            <a:solidFill>
              <a:schemeClr val="tx1"/>
            </a:solidFill>
          </a:ln>
        </p:spPr>
        <p:txBody>
          <a:bodyPr wrap="square" rtlCol="0">
            <a:spAutoFit/>
          </a:bodyPr>
          <a:lstStyle/>
          <a:p>
            <a:r>
              <a:rPr lang="zh-CN" altLang="en-US" sz="2800" b="1" dirty="0">
                <a:latin typeface="微软雅黑" pitchFamily="34" charset="-122"/>
                <a:ea typeface="微软雅黑" pitchFamily="34" charset="-122"/>
                <a:cs typeface="+mn-ea"/>
                <a:sym typeface="+mn-lt"/>
              </a:rPr>
              <a:t>工作不足之处</a:t>
            </a:r>
            <a:endParaRPr lang="da-DK" altLang="zh-CN" sz="28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8" name="文本框 22"/>
          <p:cNvSpPr txBox="1"/>
          <p:nvPr/>
        </p:nvSpPr>
        <p:spPr>
          <a:xfrm>
            <a:off x="4000953" y="4873810"/>
            <a:ext cx="2371248" cy="523220"/>
          </a:xfrm>
          <a:prstGeom prst="rect">
            <a:avLst/>
          </a:prstGeom>
          <a:noFill/>
          <a:ln>
            <a:solidFill>
              <a:schemeClr val="tx1"/>
            </a:solidFill>
          </a:ln>
        </p:spPr>
        <p:txBody>
          <a:bodyPr wrap="square" rtlCol="0">
            <a:spAutoFit/>
          </a:bodyPr>
          <a:lstStyle/>
          <a:p>
            <a:r>
              <a:rPr lang="zh-CN" altLang="en-US" sz="2800" b="1" dirty="0">
                <a:latin typeface="微软雅黑" pitchFamily="34" charset="-122"/>
                <a:ea typeface="微软雅黑" pitchFamily="34" charset="-122"/>
                <a:cs typeface="+mn-ea"/>
                <a:sym typeface="+mn-lt"/>
              </a:rPr>
              <a:t>明年工作计划</a:t>
            </a:r>
            <a:endParaRPr lang="da-DK" altLang="zh-CN" sz="28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278688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500"/>
                                </p:stCondLst>
                                <p:childTnLst>
                                  <p:par>
                                    <p:cTn id="14" presetID="2" presetClass="entr" presetSubtype="2" fill="hold" grpId="0" nodeType="afterEffect" p14:presetBounceEnd="68000">
                                      <p:stCondLst>
                                        <p:cond delay="0"/>
                                      </p:stCondLst>
                                      <p:iterate type="lt">
                                        <p:tmPct val="10000"/>
                                      </p:iterate>
                                      <p:childTnLst>
                                        <p:set>
                                          <p:cBhvr>
                                            <p:cTn id="15" dur="1" fill="hold">
                                              <p:stCondLst>
                                                <p:cond delay="0"/>
                                              </p:stCondLst>
                                            </p:cTn>
                                            <p:tgtEl>
                                              <p:spTgt spid="15"/>
                                            </p:tgtEl>
                                            <p:attrNameLst>
                                              <p:attrName>style.visibility</p:attrName>
                                            </p:attrNameLst>
                                          </p:cBhvr>
                                          <p:to>
                                            <p:strVal val="visible"/>
                                          </p:to>
                                        </p:set>
                                        <p:anim calcmode="lin" valueType="num" p14:bounceEnd="68000">
                                          <p:cBhvr additive="base">
                                            <p:cTn id="16" dur="400" fill="hold"/>
                                            <p:tgtEl>
                                              <p:spTgt spid="15"/>
                                            </p:tgtEl>
                                            <p:attrNameLst>
                                              <p:attrName>ppt_x</p:attrName>
                                            </p:attrNameLst>
                                          </p:cBhvr>
                                          <p:tavLst>
                                            <p:tav tm="0">
                                              <p:val>
                                                <p:strVal val="1+#ppt_w/2"/>
                                              </p:val>
                                            </p:tav>
                                            <p:tav tm="100000">
                                              <p:val>
                                                <p:strVal val="#ppt_x"/>
                                              </p:val>
                                            </p:tav>
                                          </p:tavLst>
                                        </p:anim>
                                        <p:anim calcmode="lin" valueType="num" p14:bounceEnd="68000">
                                          <p:cBhvr additive="base">
                                            <p:cTn id="17" dur="4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par>
                              <p:cTn id="23" fill="hold">
                                <p:stCondLst>
                                  <p:cond delay="500"/>
                                </p:stCondLst>
                                <p:childTnLst>
                                  <p:par>
                                    <p:cTn id="24" presetID="2" presetClass="entr" presetSubtype="2" fill="hold" grpId="0" nodeType="afterEffect" p14:presetBounceEnd="68000">
                                      <p:stCondLst>
                                        <p:cond delay="0"/>
                                      </p:stCondLst>
                                      <p:iterate type="lt">
                                        <p:tmPct val="10000"/>
                                      </p:iterate>
                                      <p:childTnLst>
                                        <p:set>
                                          <p:cBhvr>
                                            <p:cTn id="25" dur="1" fill="hold">
                                              <p:stCondLst>
                                                <p:cond delay="0"/>
                                              </p:stCondLst>
                                            </p:cTn>
                                            <p:tgtEl>
                                              <p:spTgt spid="16"/>
                                            </p:tgtEl>
                                            <p:attrNameLst>
                                              <p:attrName>style.visibility</p:attrName>
                                            </p:attrNameLst>
                                          </p:cBhvr>
                                          <p:to>
                                            <p:strVal val="visible"/>
                                          </p:to>
                                        </p:set>
                                        <p:anim calcmode="lin" valueType="num" p14:bounceEnd="68000">
                                          <p:cBhvr additive="base">
                                            <p:cTn id="26" dur="400" fill="hold"/>
                                            <p:tgtEl>
                                              <p:spTgt spid="16"/>
                                            </p:tgtEl>
                                            <p:attrNameLst>
                                              <p:attrName>ppt_x</p:attrName>
                                            </p:attrNameLst>
                                          </p:cBhvr>
                                          <p:tavLst>
                                            <p:tav tm="0">
                                              <p:val>
                                                <p:strVal val="1+#ppt_w/2"/>
                                              </p:val>
                                            </p:tav>
                                            <p:tav tm="100000">
                                              <p:val>
                                                <p:strVal val="#ppt_x"/>
                                              </p:val>
                                            </p:tav>
                                          </p:tavLst>
                                        </p:anim>
                                        <p:anim calcmode="lin" valueType="num" p14:bounceEnd="68000">
                                          <p:cBhvr additive="base">
                                            <p:cTn id="27" dur="4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par>
                              <p:cTn id="33" fill="hold">
                                <p:stCondLst>
                                  <p:cond delay="500"/>
                                </p:stCondLst>
                                <p:childTnLst>
                                  <p:par>
                                    <p:cTn id="34" presetID="2" presetClass="entr" presetSubtype="2" fill="hold" grpId="0" nodeType="afterEffect" p14:presetBounceEnd="68000">
                                      <p:stCondLst>
                                        <p:cond delay="0"/>
                                      </p:stCondLst>
                                      <p:iterate type="lt">
                                        <p:tmPct val="10000"/>
                                      </p:iterate>
                                      <p:childTnLst>
                                        <p:set>
                                          <p:cBhvr>
                                            <p:cTn id="35" dur="1" fill="hold">
                                              <p:stCondLst>
                                                <p:cond delay="0"/>
                                              </p:stCondLst>
                                            </p:cTn>
                                            <p:tgtEl>
                                              <p:spTgt spid="17"/>
                                            </p:tgtEl>
                                            <p:attrNameLst>
                                              <p:attrName>style.visibility</p:attrName>
                                            </p:attrNameLst>
                                          </p:cBhvr>
                                          <p:to>
                                            <p:strVal val="visible"/>
                                          </p:to>
                                        </p:set>
                                        <p:anim calcmode="lin" valueType="num" p14:bounceEnd="68000">
                                          <p:cBhvr additive="base">
                                            <p:cTn id="36" dur="400" fill="hold"/>
                                            <p:tgtEl>
                                              <p:spTgt spid="17"/>
                                            </p:tgtEl>
                                            <p:attrNameLst>
                                              <p:attrName>ppt_x</p:attrName>
                                            </p:attrNameLst>
                                          </p:cBhvr>
                                          <p:tavLst>
                                            <p:tav tm="0">
                                              <p:val>
                                                <p:strVal val="1+#ppt_w/2"/>
                                              </p:val>
                                            </p:tav>
                                            <p:tav tm="100000">
                                              <p:val>
                                                <p:strVal val="#ppt_x"/>
                                              </p:val>
                                            </p:tav>
                                          </p:tavLst>
                                        </p:anim>
                                        <p:anim calcmode="lin" valueType="num" p14:bounceEnd="68000">
                                          <p:cBhvr additive="base">
                                            <p:cTn id="37" dur="4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par>
                              <p:cTn id="43" fill="hold">
                                <p:stCondLst>
                                  <p:cond delay="500"/>
                                </p:stCondLst>
                                <p:childTnLst>
                                  <p:par>
                                    <p:cTn id="44" presetID="2" presetClass="entr" presetSubtype="2" fill="hold" grpId="0" nodeType="afterEffect" p14:presetBounceEnd="68000">
                                      <p:stCondLst>
                                        <p:cond delay="0"/>
                                      </p:stCondLst>
                                      <p:iterate type="lt">
                                        <p:tmPct val="10000"/>
                                      </p:iterate>
                                      <p:childTnLst>
                                        <p:set>
                                          <p:cBhvr>
                                            <p:cTn id="45" dur="1" fill="hold">
                                              <p:stCondLst>
                                                <p:cond delay="0"/>
                                              </p:stCondLst>
                                            </p:cTn>
                                            <p:tgtEl>
                                              <p:spTgt spid="18"/>
                                            </p:tgtEl>
                                            <p:attrNameLst>
                                              <p:attrName>style.visibility</p:attrName>
                                            </p:attrNameLst>
                                          </p:cBhvr>
                                          <p:to>
                                            <p:strVal val="visible"/>
                                          </p:to>
                                        </p:set>
                                        <p:anim calcmode="lin" valueType="num" p14:bounceEnd="68000">
                                          <p:cBhvr additive="base">
                                            <p:cTn id="46" dur="400" fill="hold"/>
                                            <p:tgtEl>
                                              <p:spTgt spid="18"/>
                                            </p:tgtEl>
                                            <p:attrNameLst>
                                              <p:attrName>ppt_x</p:attrName>
                                            </p:attrNameLst>
                                          </p:cBhvr>
                                          <p:tavLst>
                                            <p:tav tm="0">
                                              <p:val>
                                                <p:strVal val="1+#ppt_w/2"/>
                                              </p:val>
                                            </p:tav>
                                            <p:tav tm="100000">
                                              <p:val>
                                                <p:strVal val="#ppt_x"/>
                                              </p:val>
                                            </p:tav>
                                          </p:tavLst>
                                        </p:anim>
                                        <p:anim calcmode="lin" valueType="num" p14:bounceEnd="68000">
                                          <p:cBhvr additive="base">
                                            <p:cTn id="47" dur="4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animBg="1"/>
          <p:bldP spid="16" grpId="0" animBg="1"/>
          <p:bldP spid="17" grpId="0" animBg="1"/>
          <p:bldP spid="1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500"/>
                                </p:stCondLst>
                                <p:childTnLst>
                                  <p:par>
                                    <p:cTn id="14" presetID="2" presetClass="entr" presetSubtype="2" fill="hold" grpId="0" nodeType="afterEffect">
                                      <p:stCondLst>
                                        <p:cond delay="0"/>
                                      </p:stCondLst>
                                      <p:iterate type="lt">
                                        <p:tmPct val="10000"/>
                                      </p:iterate>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400" fill="hold"/>
                                            <p:tgtEl>
                                              <p:spTgt spid="15"/>
                                            </p:tgtEl>
                                            <p:attrNameLst>
                                              <p:attrName>ppt_x</p:attrName>
                                            </p:attrNameLst>
                                          </p:cBhvr>
                                          <p:tavLst>
                                            <p:tav tm="0">
                                              <p:val>
                                                <p:strVal val="1+#ppt_w/2"/>
                                              </p:val>
                                            </p:tav>
                                            <p:tav tm="100000">
                                              <p:val>
                                                <p:strVal val="#ppt_x"/>
                                              </p:val>
                                            </p:tav>
                                          </p:tavLst>
                                        </p:anim>
                                        <p:anim calcmode="lin" valueType="num">
                                          <p:cBhvr additive="base">
                                            <p:cTn id="17" dur="4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par>
                              <p:cTn id="23" fill="hold">
                                <p:stCondLst>
                                  <p:cond delay="500"/>
                                </p:stCondLst>
                                <p:childTnLst>
                                  <p:par>
                                    <p:cTn id="24" presetID="2" presetClass="entr" presetSubtype="2" fill="hold" grpId="0" nodeType="afterEffect">
                                      <p:stCondLst>
                                        <p:cond delay="0"/>
                                      </p:stCondLst>
                                      <p:iterate type="lt">
                                        <p:tmPct val="10000"/>
                                      </p:iterate>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400" fill="hold"/>
                                            <p:tgtEl>
                                              <p:spTgt spid="16"/>
                                            </p:tgtEl>
                                            <p:attrNameLst>
                                              <p:attrName>ppt_x</p:attrName>
                                            </p:attrNameLst>
                                          </p:cBhvr>
                                          <p:tavLst>
                                            <p:tav tm="0">
                                              <p:val>
                                                <p:strVal val="1+#ppt_w/2"/>
                                              </p:val>
                                            </p:tav>
                                            <p:tav tm="100000">
                                              <p:val>
                                                <p:strVal val="#ppt_x"/>
                                              </p:val>
                                            </p:tav>
                                          </p:tavLst>
                                        </p:anim>
                                        <p:anim calcmode="lin" valueType="num">
                                          <p:cBhvr additive="base">
                                            <p:cTn id="27" dur="4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par>
                              <p:cTn id="33" fill="hold">
                                <p:stCondLst>
                                  <p:cond delay="500"/>
                                </p:stCondLst>
                                <p:childTnLst>
                                  <p:par>
                                    <p:cTn id="34" presetID="2" presetClass="entr" presetSubtype="2" fill="hold" grpId="0" nodeType="afterEffect">
                                      <p:stCondLst>
                                        <p:cond delay="0"/>
                                      </p:stCondLst>
                                      <p:iterate type="lt">
                                        <p:tmPct val="10000"/>
                                      </p:iterate>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400" fill="hold"/>
                                            <p:tgtEl>
                                              <p:spTgt spid="17"/>
                                            </p:tgtEl>
                                            <p:attrNameLst>
                                              <p:attrName>ppt_x</p:attrName>
                                            </p:attrNameLst>
                                          </p:cBhvr>
                                          <p:tavLst>
                                            <p:tav tm="0">
                                              <p:val>
                                                <p:strVal val="1+#ppt_w/2"/>
                                              </p:val>
                                            </p:tav>
                                            <p:tav tm="100000">
                                              <p:val>
                                                <p:strVal val="#ppt_x"/>
                                              </p:val>
                                            </p:tav>
                                          </p:tavLst>
                                        </p:anim>
                                        <p:anim calcmode="lin" valueType="num">
                                          <p:cBhvr additive="base">
                                            <p:cTn id="37" dur="4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par>
                              <p:cTn id="43" fill="hold">
                                <p:stCondLst>
                                  <p:cond delay="500"/>
                                </p:stCondLst>
                                <p:childTnLst>
                                  <p:par>
                                    <p:cTn id="44" presetID="2" presetClass="entr" presetSubtype="2" fill="hold" grpId="0" nodeType="afterEffect">
                                      <p:stCondLst>
                                        <p:cond delay="0"/>
                                      </p:stCondLst>
                                      <p:iterate type="lt">
                                        <p:tmPct val="10000"/>
                                      </p:iterate>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400" fill="hold"/>
                                            <p:tgtEl>
                                              <p:spTgt spid="18"/>
                                            </p:tgtEl>
                                            <p:attrNameLst>
                                              <p:attrName>ppt_x</p:attrName>
                                            </p:attrNameLst>
                                          </p:cBhvr>
                                          <p:tavLst>
                                            <p:tav tm="0">
                                              <p:val>
                                                <p:strVal val="1+#ppt_w/2"/>
                                              </p:val>
                                            </p:tav>
                                            <p:tav tm="100000">
                                              <p:val>
                                                <p:strVal val="#ppt_x"/>
                                              </p:val>
                                            </p:tav>
                                          </p:tavLst>
                                        </p:anim>
                                        <p:anim calcmode="lin" valueType="num">
                                          <p:cBhvr additive="base">
                                            <p:cTn id="47" dur="4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animBg="1"/>
          <p:bldP spid="16" grpId="0" animBg="1"/>
          <p:bldP spid="17" grpId="0" animBg="1"/>
          <p:bldP spid="18"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3834018175"/>
              </p:ext>
            </p:extLst>
          </p:nvPr>
        </p:nvGraphicFramePr>
        <p:xfrm>
          <a:off x="899592" y="1613025"/>
          <a:ext cx="4032448" cy="3112119"/>
        </p:xfrm>
        <a:graphic>
          <a:graphicData uri="http://schemas.openxmlformats.org/drawingml/2006/chart">
            <c:chart xmlns:c="http://schemas.openxmlformats.org/drawingml/2006/chart" xmlns:r="http://schemas.openxmlformats.org/officeDocument/2006/relationships" r:id="rId2"/>
          </a:graphicData>
        </a:graphic>
      </p:graphicFrame>
      <p:sp>
        <p:nvSpPr>
          <p:cNvPr id="3" name="椭圆 2"/>
          <p:cNvSpPr/>
          <p:nvPr/>
        </p:nvSpPr>
        <p:spPr>
          <a:xfrm>
            <a:off x="5508104" y="2675648"/>
            <a:ext cx="252000" cy="252000"/>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a:t>
            </a:r>
          </a:p>
        </p:txBody>
      </p:sp>
      <p:sp>
        <p:nvSpPr>
          <p:cNvPr id="4" name="文本框 7"/>
          <p:cNvSpPr txBox="1">
            <a:spLocks noChangeArrowheads="1"/>
          </p:cNvSpPr>
          <p:nvPr/>
        </p:nvSpPr>
        <p:spPr bwMode="auto">
          <a:xfrm>
            <a:off x="5796136" y="2417045"/>
            <a:ext cx="2520280" cy="76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smtClean="0">
                <a:solidFill>
                  <a:schemeClr val="tx1">
                    <a:lumMod val="85000"/>
                    <a:lumOff val="15000"/>
                  </a:schemeClr>
                </a:solidFill>
                <a:latin typeface="微软雅黑" pitchFamily="34" charset="-122"/>
              </a:rPr>
              <a:t>类别二</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添加说明文字添加说明文字添加说明文字添加说明文字。</a:t>
            </a:r>
            <a:endParaRPr lang="zh-CN" altLang="en-US" sz="1200" dirty="0">
              <a:solidFill>
                <a:schemeClr val="tx1">
                  <a:lumMod val="85000"/>
                  <a:lumOff val="15000"/>
                </a:schemeClr>
              </a:solidFill>
              <a:latin typeface="微软雅黑" pitchFamily="34" charset="-122"/>
            </a:endParaRPr>
          </a:p>
        </p:txBody>
      </p:sp>
      <p:sp>
        <p:nvSpPr>
          <p:cNvPr id="5" name="椭圆 4"/>
          <p:cNvSpPr/>
          <p:nvPr/>
        </p:nvSpPr>
        <p:spPr>
          <a:xfrm>
            <a:off x="5509220" y="3437354"/>
            <a:ext cx="252000" cy="252000"/>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a:t>
            </a:r>
          </a:p>
        </p:txBody>
      </p:sp>
      <p:sp>
        <p:nvSpPr>
          <p:cNvPr id="6" name="文本框 7"/>
          <p:cNvSpPr txBox="1">
            <a:spLocks noChangeArrowheads="1"/>
          </p:cNvSpPr>
          <p:nvPr/>
        </p:nvSpPr>
        <p:spPr bwMode="auto">
          <a:xfrm>
            <a:off x="5797252" y="3178751"/>
            <a:ext cx="2519164" cy="76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smtClean="0">
                <a:solidFill>
                  <a:schemeClr val="tx1">
                    <a:lumMod val="85000"/>
                    <a:lumOff val="15000"/>
                  </a:schemeClr>
                </a:solidFill>
                <a:latin typeface="微软雅黑" pitchFamily="34" charset="-122"/>
              </a:rPr>
              <a:t>类别</a:t>
            </a:r>
            <a:r>
              <a:rPr lang="zh-CN" altLang="en-US" sz="1400" b="1" dirty="0">
                <a:solidFill>
                  <a:schemeClr val="tx1">
                    <a:lumMod val="85000"/>
                    <a:lumOff val="15000"/>
                  </a:schemeClr>
                </a:solidFill>
                <a:latin typeface="微软雅黑" pitchFamily="34" charset="-122"/>
              </a:rPr>
              <a:t>三</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添加说明文字添加说明文字添加说明文字添加说明文字。</a:t>
            </a:r>
            <a:endParaRPr lang="zh-CN" altLang="en-US" sz="1200" dirty="0">
              <a:solidFill>
                <a:schemeClr val="tx1">
                  <a:lumMod val="85000"/>
                  <a:lumOff val="15000"/>
                </a:schemeClr>
              </a:solidFill>
              <a:latin typeface="微软雅黑" pitchFamily="34" charset="-122"/>
            </a:endParaRPr>
          </a:p>
        </p:txBody>
      </p:sp>
      <p:sp>
        <p:nvSpPr>
          <p:cNvPr id="7" name="椭圆 6"/>
          <p:cNvSpPr/>
          <p:nvPr/>
        </p:nvSpPr>
        <p:spPr>
          <a:xfrm>
            <a:off x="5510336" y="4198766"/>
            <a:ext cx="252000" cy="252000"/>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a:t>
            </a:r>
          </a:p>
        </p:txBody>
      </p:sp>
      <p:sp>
        <p:nvSpPr>
          <p:cNvPr id="8" name="文本框 7"/>
          <p:cNvSpPr txBox="1">
            <a:spLocks noChangeArrowheads="1"/>
          </p:cNvSpPr>
          <p:nvPr/>
        </p:nvSpPr>
        <p:spPr bwMode="auto">
          <a:xfrm>
            <a:off x="5798368" y="3940163"/>
            <a:ext cx="2518048" cy="76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smtClean="0">
                <a:solidFill>
                  <a:schemeClr val="tx1">
                    <a:lumMod val="85000"/>
                    <a:lumOff val="15000"/>
                  </a:schemeClr>
                </a:solidFill>
                <a:latin typeface="微软雅黑" pitchFamily="34" charset="-122"/>
              </a:rPr>
              <a:t>类别四</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添加说明文字添加说明文字添加说明文字添加说明文字。</a:t>
            </a:r>
            <a:endParaRPr lang="zh-CN" altLang="en-US" sz="1200" dirty="0">
              <a:solidFill>
                <a:schemeClr val="tx1">
                  <a:lumMod val="85000"/>
                  <a:lumOff val="15000"/>
                </a:schemeClr>
              </a:solidFill>
              <a:latin typeface="微软雅黑" pitchFamily="34" charset="-122"/>
            </a:endParaRPr>
          </a:p>
        </p:txBody>
      </p:sp>
      <p:sp>
        <p:nvSpPr>
          <p:cNvPr id="9" name="椭圆 8"/>
          <p:cNvSpPr/>
          <p:nvPr/>
        </p:nvSpPr>
        <p:spPr>
          <a:xfrm>
            <a:off x="5508104" y="1871628"/>
            <a:ext cx="252000" cy="252000"/>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a:t>
            </a:r>
          </a:p>
        </p:txBody>
      </p:sp>
      <p:sp>
        <p:nvSpPr>
          <p:cNvPr id="10" name="文本框 7"/>
          <p:cNvSpPr txBox="1">
            <a:spLocks noChangeArrowheads="1"/>
          </p:cNvSpPr>
          <p:nvPr/>
        </p:nvSpPr>
        <p:spPr bwMode="auto">
          <a:xfrm>
            <a:off x="5796136" y="1613025"/>
            <a:ext cx="2520280" cy="76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zh-CN" altLang="en-US" sz="1400" b="1" dirty="0" smtClean="0">
                <a:solidFill>
                  <a:schemeClr val="tx1">
                    <a:lumMod val="85000"/>
                    <a:lumOff val="15000"/>
                  </a:schemeClr>
                </a:solidFill>
                <a:latin typeface="微软雅黑" pitchFamily="34" charset="-122"/>
              </a:rPr>
              <a:t>类别一</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添加说明文字添加说明文字添加说明文字添加说明文字。</a:t>
            </a:r>
            <a:endParaRPr lang="zh-CN" altLang="en-US" sz="120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50"/>
                                        <p:tgtEl>
                                          <p:spTgt spid="2"/>
                                        </p:tgtEl>
                                      </p:cBhvr>
                                    </p:animEffect>
                                  </p:childTnLst>
                                </p:cTn>
                              </p:par>
                            </p:childTnLst>
                          </p:cTn>
                        </p:par>
                        <p:par>
                          <p:cTn id="8" fill="hold">
                            <p:stCondLst>
                              <p:cond delay="750"/>
                            </p:stCondLst>
                            <p:childTnLst>
                              <p:par>
                                <p:cTn id="9" presetID="23"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childTnLst>
                                </p:cTn>
                              </p:par>
                            </p:childTnLst>
                          </p:cTn>
                        </p:par>
                        <p:par>
                          <p:cTn id="13" fill="hold">
                            <p:stCondLst>
                              <p:cond delay="1250"/>
                            </p:stCondLst>
                            <p:childTnLst>
                              <p:par>
                                <p:cTn id="14" presetID="22" presetClass="entr" presetSubtype="8"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par>
                          <p:cTn id="17" fill="hold">
                            <p:stCondLst>
                              <p:cond delay="1750"/>
                            </p:stCondLst>
                            <p:childTnLst>
                              <p:par>
                                <p:cTn id="18" presetID="23" presetClass="entr" presetSubtype="16"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childTnLst>
                                </p:cTn>
                              </p:par>
                            </p:childTnLst>
                          </p:cTn>
                        </p:par>
                        <p:par>
                          <p:cTn id="22" fill="hold">
                            <p:stCondLst>
                              <p:cond delay="2250"/>
                            </p:stCondLst>
                            <p:childTnLst>
                              <p:par>
                                <p:cTn id="23" presetID="22" presetClass="entr" presetSubtype="8"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childTnLst>
                          </p:cTn>
                        </p:par>
                        <p:par>
                          <p:cTn id="26" fill="hold">
                            <p:stCondLst>
                              <p:cond delay="2750"/>
                            </p:stCondLst>
                            <p:childTnLst>
                              <p:par>
                                <p:cTn id="27" presetID="23" presetClass="entr" presetSubtype="16"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childTnLst>
                                </p:cTn>
                              </p:par>
                            </p:childTnLst>
                          </p:cTn>
                        </p:par>
                        <p:par>
                          <p:cTn id="31" fill="hold">
                            <p:stCondLst>
                              <p:cond delay="3250"/>
                            </p:stCondLst>
                            <p:childTnLst>
                              <p:par>
                                <p:cTn id="32" presetID="22" presetClass="entr" presetSubtype="8"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childTnLst>
                          </p:cTn>
                        </p:par>
                        <p:par>
                          <p:cTn id="35" fill="hold">
                            <p:stCondLst>
                              <p:cond delay="3750"/>
                            </p:stCondLst>
                            <p:childTnLst>
                              <p:par>
                                <p:cTn id="36" presetID="23" presetClass="entr" presetSubtype="16"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ppt_w</p:attrName>
                                        </p:attrNameLst>
                                      </p:cBhvr>
                                      <p:tavLst>
                                        <p:tav tm="0">
                                          <p:val>
                                            <p:fltVal val="0"/>
                                          </p:val>
                                        </p:tav>
                                        <p:tav tm="100000">
                                          <p:val>
                                            <p:strVal val="#ppt_w"/>
                                          </p:val>
                                        </p:tav>
                                      </p:tavLst>
                                    </p:anim>
                                    <p:anim calcmode="lin" valueType="num">
                                      <p:cBhvr>
                                        <p:cTn id="39" dur="500" fill="hold"/>
                                        <p:tgtEl>
                                          <p:spTgt spid="7"/>
                                        </p:tgtEl>
                                        <p:attrNameLst>
                                          <p:attrName>ppt_h</p:attrName>
                                        </p:attrNameLst>
                                      </p:cBhvr>
                                      <p:tavLst>
                                        <p:tav tm="0">
                                          <p:val>
                                            <p:fltVal val="0"/>
                                          </p:val>
                                        </p:tav>
                                        <p:tav tm="100000">
                                          <p:val>
                                            <p:strVal val="#ppt_h"/>
                                          </p:val>
                                        </p:tav>
                                      </p:tavLst>
                                    </p:anim>
                                  </p:childTnLst>
                                </p:cTn>
                              </p:par>
                            </p:childTnLst>
                          </p:cTn>
                        </p:par>
                        <p:par>
                          <p:cTn id="40" fill="hold">
                            <p:stCondLst>
                              <p:cond delay="425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animBg="1"/>
      <p:bldP spid="6" grpId="0"/>
      <p:bldP spid="7" grpId="0" animBg="1"/>
      <p:bldP spid="8" grpId="0"/>
      <p:bldP spid="9" grpId="0" animBg="1"/>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2"/>
          <p:cNvSpPr/>
          <p:nvPr/>
        </p:nvSpPr>
        <p:spPr>
          <a:xfrm>
            <a:off x="12700" y="842268"/>
            <a:ext cx="9144000" cy="5166320"/>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2700" y="3495474"/>
            <a:ext cx="9144000" cy="1224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4" name="椭圆 3"/>
          <p:cNvSpPr/>
          <p:nvPr/>
        </p:nvSpPr>
        <p:spPr>
          <a:xfrm>
            <a:off x="4116700" y="2189986"/>
            <a:ext cx="936000" cy="93600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rPr>
              <a:t>03</a:t>
            </a:r>
            <a:endParaRPr lang="zh-CN" altLang="en-US" sz="3600" b="1" dirty="0">
              <a:solidFill>
                <a:schemeClr val="bg1"/>
              </a:solidFill>
            </a:endParaRPr>
          </a:p>
        </p:txBody>
      </p:sp>
      <p:sp>
        <p:nvSpPr>
          <p:cNvPr id="5" name="矩形 4"/>
          <p:cNvSpPr/>
          <p:nvPr/>
        </p:nvSpPr>
        <p:spPr>
          <a:xfrm>
            <a:off x="2640153" y="3849811"/>
            <a:ext cx="3889094" cy="523220"/>
          </a:xfrm>
          <a:prstGeom prst="rect">
            <a:avLst/>
          </a:prstGeom>
        </p:spPr>
        <p:txBody>
          <a:bodyPr wrap="square">
            <a:spAutoFit/>
          </a:bodyPr>
          <a:lstStyle/>
          <a:p>
            <a:pPr algn="ctr"/>
            <a:r>
              <a:rPr lang="zh-CN" altLang="en-US" sz="2800" b="1" dirty="0">
                <a:solidFill>
                  <a:schemeClr val="tx1">
                    <a:lumMod val="85000"/>
                    <a:lumOff val="15000"/>
                  </a:schemeClr>
                </a:solidFill>
                <a:latin typeface="Adobe Gothic Std B" pitchFamily="34" charset="-128"/>
                <a:ea typeface="微软雅黑" pitchFamily="34" charset="-122"/>
              </a:rPr>
              <a:t>工作不足之处</a:t>
            </a:r>
          </a:p>
        </p:txBody>
      </p:sp>
      <p:sp>
        <p:nvSpPr>
          <p:cNvPr id="6" name="矩形 5"/>
          <p:cNvSpPr/>
          <p:nvPr/>
        </p:nvSpPr>
        <p:spPr>
          <a:xfrm>
            <a:off x="12700" y="4624982"/>
            <a:ext cx="9144000" cy="108000"/>
          </a:xfrm>
          <a:prstGeom prst="rect">
            <a:avLst/>
          </a:prstGeom>
          <a:solidFill>
            <a:schemeClr val="bg1">
              <a:lumMod val="8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Tree>
    <p:extLst>
      <p:ext uri="{BB962C8B-B14F-4D97-AF65-F5344CB8AC3E}">
        <p14:creationId xmlns:p14="http://schemas.microsoft.com/office/powerpoint/2010/main" val="290203810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1000"/>
                                            <p:tgtEl>
                                              <p:spTgt spid="6"/>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14:presetBounceEnd="30000">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14:bounceEnd="30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30000">
                                          <p:cBhvr additive="base">
                                            <p:cTn id="20"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1000"/>
                                            <p:tgtEl>
                                              <p:spTgt spid="6"/>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4860032" y="1556792"/>
            <a:ext cx="0" cy="33843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 name="文本框 81"/>
          <p:cNvSpPr txBox="1">
            <a:spLocks noChangeArrowheads="1"/>
          </p:cNvSpPr>
          <p:nvPr/>
        </p:nvSpPr>
        <p:spPr bwMode="auto">
          <a:xfrm>
            <a:off x="1730580" y="1484784"/>
            <a:ext cx="2553388" cy="846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600"/>
              </a:spcAft>
            </a:pPr>
            <a:r>
              <a:rPr lang="zh-CN" altLang="en-US" sz="1400" b="1" dirty="0" smtClean="0">
                <a:solidFill>
                  <a:srgbClr val="006544"/>
                </a:solidFill>
                <a:latin typeface="微软雅黑" pitchFamily="34" charset="-122"/>
                <a:ea typeface="微软雅黑" pitchFamily="34" charset="-122"/>
              </a:rPr>
              <a:t>输入您</a:t>
            </a:r>
            <a:r>
              <a:rPr lang="zh-CN" altLang="en-US" sz="1400" b="1" dirty="0">
                <a:solidFill>
                  <a:srgbClr val="006544"/>
                </a:solidFill>
                <a:latin typeface="微软雅黑" pitchFamily="34" charset="-122"/>
                <a:ea typeface="微软雅黑" pitchFamily="34" charset="-122"/>
              </a:rPr>
              <a:t>的标题</a:t>
            </a:r>
            <a:endParaRPr lang="en-US" altLang="zh-CN" sz="1400" b="1" dirty="0">
              <a:solidFill>
                <a:srgbClr val="006544"/>
              </a:solidFill>
              <a:latin typeface="微软雅黑" pitchFamily="34" charset="-122"/>
              <a:ea typeface="微软雅黑" pitchFamily="34" charset="-122"/>
            </a:endParaRPr>
          </a:p>
          <a:p>
            <a:pPr>
              <a:lnSpc>
                <a:spcPct val="120000"/>
              </a:lnSpc>
            </a:pPr>
            <a:r>
              <a:rPr lang="zh-CN" altLang="en-US" sz="1400" dirty="0" smtClean="0">
                <a:solidFill>
                  <a:srgbClr val="777777"/>
                </a:solidFill>
                <a:latin typeface="微软雅黑" pitchFamily="34" charset="-122"/>
                <a:ea typeface="微软雅黑" pitchFamily="34" charset="-122"/>
              </a:rPr>
              <a:t>第一</a:t>
            </a:r>
            <a:r>
              <a:rPr lang="en-US" altLang="zh-CN" sz="1400" dirty="0" smtClean="0">
                <a:solidFill>
                  <a:srgbClr val="777777"/>
                </a:solidFill>
                <a:latin typeface="微软雅黑" pitchFamily="34" charset="-122"/>
                <a:ea typeface="微软雅黑" pitchFamily="34" charset="-122"/>
              </a:rPr>
              <a:t>PPT</a:t>
            </a:r>
            <a:r>
              <a:rPr lang="zh-CN" altLang="en-US" sz="1400" dirty="0" smtClean="0">
                <a:solidFill>
                  <a:srgbClr val="777777"/>
                </a:solidFill>
                <a:latin typeface="微软雅黑" pitchFamily="34" charset="-122"/>
                <a:ea typeface="微软雅黑" pitchFamily="34" charset="-122"/>
              </a:rPr>
              <a:t>签</a:t>
            </a:r>
            <a:r>
              <a:rPr lang="zh-CN" altLang="en-US" sz="1400" dirty="0">
                <a:solidFill>
                  <a:srgbClr val="777777"/>
                </a:solidFill>
                <a:latin typeface="微软雅黑" pitchFamily="34" charset="-122"/>
                <a:ea typeface="微软雅黑" pitchFamily="34" charset="-122"/>
              </a:rPr>
              <a:t>约原创设计师作品，盗卖者将被追究知识产权的法律责任，请勿以身试法！</a:t>
            </a:r>
          </a:p>
        </p:txBody>
      </p:sp>
      <p:sp>
        <p:nvSpPr>
          <p:cNvPr id="4" name="文本框 81"/>
          <p:cNvSpPr txBox="1">
            <a:spLocks noChangeArrowheads="1"/>
          </p:cNvSpPr>
          <p:nvPr/>
        </p:nvSpPr>
        <p:spPr bwMode="auto">
          <a:xfrm>
            <a:off x="1725081" y="2780928"/>
            <a:ext cx="2592288" cy="881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600"/>
              </a:spcAft>
            </a:pPr>
            <a:r>
              <a:rPr lang="zh-CN" altLang="en-US" sz="1400" b="1" dirty="0">
                <a:solidFill>
                  <a:srgbClr val="006544"/>
                </a:solidFill>
                <a:latin typeface="微软雅黑" pitchFamily="34" charset="-122"/>
                <a:ea typeface="微软雅黑" pitchFamily="34" charset="-122"/>
              </a:rPr>
              <a:t>输入您的标题</a:t>
            </a:r>
            <a:endParaRPr lang="en-US" altLang="zh-CN" sz="1400" b="1" dirty="0">
              <a:solidFill>
                <a:srgbClr val="006544"/>
              </a:solidFill>
              <a:latin typeface="微软雅黑" pitchFamily="34" charset="-122"/>
              <a:ea typeface="微软雅黑" pitchFamily="34" charset="-122"/>
            </a:endParaRPr>
          </a:p>
          <a:p>
            <a:pPr>
              <a:lnSpc>
                <a:spcPct val="120000"/>
              </a:lnSpc>
            </a:pPr>
            <a:r>
              <a:rPr lang="zh-CN" altLang="en-US" sz="1400" dirty="0" smtClean="0">
                <a:solidFill>
                  <a:srgbClr val="777777"/>
                </a:solidFill>
                <a:latin typeface="微软雅黑" pitchFamily="34" charset="-122"/>
                <a:ea typeface="微软雅黑" pitchFamily="34" charset="-122"/>
              </a:rPr>
              <a:t>第一</a:t>
            </a:r>
            <a:r>
              <a:rPr lang="en-US" altLang="zh-CN" sz="1400" dirty="0" smtClean="0">
                <a:solidFill>
                  <a:srgbClr val="777777"/>
                </a:solidFill>
                <a:latin typeface="微软雅黑" pitchFamily="34" charset="-122"/>
                <a:ea typeface="微软雅黑" pitchFamily="34" charset="-122"/>
              </a:rPr>
              <a:t>PPT</a:t>
            </a:r>
            <a:r>
              <a:rPr lang="zh-CN" altLang="en-US" sz="1400" dirty="0" smtClean="0">
                <a:solidFill>
                  <a:srgbClr val="777777"/>
                </a:solidFill>
                <a:latin typeface="微软雅黑" pitchFamily="34" charset="-122"/>
                <a:ea typeface="微软雅黑" pitchFamily="34" charset="-122"/>
              </a:rPr>
              <a:t>签</a:t>
            </a:r>
            <a:r>
              <a:rPr lang="zh-CN" altLang="en-US" sz="1400" dirty="0">
                <a:solidFill>
                  <a:srgbClr val="777777"/>
                </a:solidFill>
                <a:latin typeface="微软雅黑" pitchFamily="34" charset="-122"/>
                <a:ea typeface="微软雅黑" pitchFamily="34" charset="-122"/>
              </a:rPr>
              <a:t>约原创设计师作品，盗卖者将被追究知识产权的法律责任，请勿以身试法！</a:t>
            </a:r>
          </a:p>
        </p:txBody>
      </p:sp>
      <p:sp>
        <p:nvSpPr>
          <p:cNvPr id="5" name="文本框 81"/>
          <p:cNvSpPr txBox="1">
            <a:spLocks noChangeArrowheads="1"/>
          </p:cNvSpPr>
          <p:nvPr/>
        </p:nvSpPr>
        <p:spPr bwMode="auto">
          <a:xfrm>
            <a:off x="1691680" y="4203961"/>
            <a:ext cx="2592288" cy="881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600"/>
              </a:spcAft>
            </a:pPr>
            <a:r>
              <a:rPr lang="zh-CN" altLang="en-US" sz="1400" b="1" dirty="0">
                <a:solidFill>
                  <a:srgbClr val="006544"/>
                </a:solidFill>
                <a:latin typeface="微软雅黑" pitchFamily="34" charset="-122"/>
                <a:ea typeface="微软雅黑" pitchFamily="34" charset="-122"/>
              </a:rPr>
              <a:t>输入您的标题</a:t>
            </a:r>
            <a:endParaRPr lang="en-US" altLang="zh-CN" sz="1400" b="1" dirty="0">
              <a:solidFill>
                <a:srgbClr val="006544"/>
              </a:solidFill>
              <a:latin typeface="微软雅黑" pitchFamily="34" charset="-122"/>
              <a:ea typeface="微软雅黑" pitchFamily="34" charset="-122"/>
            </a:endParaRPr>
          </a:p>
          <a:p>
            <a:pPr>
              <a:lnSpc>
                <a:spcPct val="120000"/>
              </a:lnSpc>
            </a:pPr>
            <a:r>
              <a:rPr lang="zh-CN" altLang="en-US" sz="1400" dirty="0" smtClean="0">
                <a:solidFill>
                  <a:srgbClr val="777777"/>
                </a:solidFill>
                <a:latin typeface="微软雅黑" pitchFamily="34" charset="-122"/>
                <a:ea typeface="微软雅黑" pitchFamily="34" charset="-122"/>
              </a:rPr>
              <a:t>第一</a:t>
            </a:r>
            <a:r>
              <a:rPr lang="en-US" altLang="zh-CN" sz="1400" dirty="0" smtClean="0">
                <a:solidFill>
                  <a:srgbClr val="777777"/>
                </a:solidFill>
                <a:latin typeface="微软雅黑" pitchFamily="34" charset="-122"/>
                <a:ea typeface="微软雅黑" pitchFamily="34" charset="-122"/>
              </a:rPr>
              <a:t>PPT</a:t>
            </a:r>
            <a:r>
              <a:rPr lang="zh-CN" altLang="en-US" sz="1400" dirty="0" smtClean="0">
                <a:solidFill>
                  <a:srgbClr val="777777"/>
                </a:solidFill>
                <a:latin typeface="微软雅黑" pitchFamily="34" charset="-122"/>
                <a:ea typeface="微软雅黑" pitchFamily="34" charset="-122"/>
              </a:rPr>
              <a:t>签</a:t>
            </a:r>
            <a:r>
              <a:rPr lang="zh-CN" altLang="en-US" sz="1400" dirty="0">
                <a:solidFill>
                  <a:srgbClr val="777777"/>
                </a:solidFill>
                <a:latin typeface="微软雅黑" pitchFamily="34" charset="-122"/>
                <a:ea typeface="微软雅黑" pitchFamily="34" charset="-122"/>
              </a:rPr>
              <a:t>约原创设计师作品，盗卖者将被追究知识产权的法律责任，请勿以身试法！</a:t>
            </a:r>
          </a:p>
        </p:txBody>
      </p:sp>
      <p:sp>
        <p:nvSpPr>
          <p:cNvPr id="6" name="文本框 81"/>
          <p:cNvSpPr txBox="1">
            <a:spLocks noChangeArrowheads="1"/>
          </p:cNvSpPr>
          <p:nvPr/>
        </p:nvSpPr>
        <p:spPr bwMode="auto">
          <a:xfrm>
            <a:off x="5979052" y="1520788"/>
            <a:ext cx="2625396" cy="10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600"/>
              </a:spcAft>
            </a:pPr>
            <a:r>
              <a:rPr lang="zh-CN" altLang="en-US" sz="1400" b="1" dirty="0">
                <a:solidFill>
                  <a:srgbClr val="006544"/>
                </a:solidFill>
                <a:latin typeface="微软雅黑" pitchFamily="34" charset="-122"/>
                <a:ea typeface="微软雅黑" pitchFamily="34" charset="-122"/>
              </a:rPr>
              <a:t>输入您的标题</a:t>
            </a:r>
            <a:endParaRPr lang="en-US" altLang="zh-CN" sz="1400" b="1" dirty="0">
              <a:solidFill>
                <a:srgbClr val="006544"/>
              </a:solidFill>
              <a:latin typeface="微软雅黑" pitchFamily="34" charset="-122"/>
              <a:ea typeface="微软雅黑" pitchFamily="34" charset="-122"/>
            </a:endParaRPr>
          </a:p>
          <a:p>
            <a:pPr>
              <a:lnSpc>
                <a:spcPct val="120000"/>
              </a:lnSpc>
            </a:pPr>
            <a:r>
              <a:rPr lang="zh-CN" altLang="en-US" sz="1400" dirty="0" smtClean="0">
                <a:solidFill>
                  <a:srgbClr val="777777"/>
                </a:solidFill>
                <a:latin typeface="微软雅黑" pitchFamily="34" charset="-122"/>
                <a:ea typeface="微软雅黑" pitchFamily="34" charset="-122"/>
              </a:rPr>
              <a:t>第一</a:t>
            </a:r>
            <a:r>
              <a:rPr lang="en-US" altLang="zh-CN" sz="1400" dirty="0" smtClean="0">
                <a:solidFill>
                  <a:srgbClr val="777777"/>
                </a:solidFill>
                <a:latin typeface="微软雅黑" pitchFamily="34" charset="-122"/>
                <a:ea typeface="微软雅黑" pitchFamily="34" charset="-122"/>
              </a:rPr>
              <a:t>PPT</a:t>
            </a:r>
            <a:r>
              <a:rPr lang="zh-CN" altLang="en-US" sz="1400" dirty="0" smtClean="0">
                <a:solidFill>
                  <a:srgbClr val="777777"/>
                </a:solidFill>
                <a:latin typeface="微软雅黑" pitchFamily="34" charset="-122"/>
                <a:ea typeface="微软雅黑" pitchFamily="34" charset="-122"/>
              </a:rPr>
              <a:t>签</a:t>
            </a:r>
            <a:r>
              <a:rPr lang="zh-CN" altLang="en-US" sz="1400" dirty="0">
                <a:solidFill>
                  <a:srgbClr val="777777"/>
                </a:solidFill>
                <a:latin typeface="微软雅黑" pitchFamily="34" charset="-122"/>
                <a:ea typeface="微软雅黑" pitchFamily="34" charset="-122"/>
              </a:rPr>
              <a:t>约原创设计师作品，盗卖者将被追究知识产权的法律责任，请勿以身试法！</a:t>
            </a:r>
          </a:p>
        </p:txBody>
      </p:sp>
      <p:sp>
        <p:nvSpPr>
          <p:cNvPr id="7" name="文本框 81"/>
          <p:cNvSpPr txBox="1">
            <a:spLocks noChangeArrowheads="1"/>
          </p:cNvSpPr>
          <p:nvPr/>
        </p:nvSpPr>
        <p:spPr bwMode="auto">
          <a:xfrm>
            <a:off x="5979052" y="2835809"/>
            <a:ext cx="2625396" cy="10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600"/>
              </a:spcAft>
            </a:pPr>
            <a:r>
              <a:rPr lang="zh-CN" altLang="en-US" sz="1400" b="1" dirty="0">
                <a:solidFill>
                  <a:srgbClr val="006544"/>
                </a:solidFill>
                <a:latin typeface="微软雅黑" pitchFamily="34" charset="-122"/>
                <a:ea typeface="微软雅黑" pitchFamily="34" charset="-122"/>
              </a:rPr>
              <a:t>输入您的标题</a:t>
            </a:r>
            <a:endParaRPr lang="en-US" altLang="zh-CN" sz="1400" b="1" dirty="0">
              <a:solidFill>
                <a:srgbClr val="006544"/>
              </a:solidFill>
              <a:latin typeface="微软雅黑" pitchFamily="34" charset="-122"/>
              <a:ea typeface="微软雅黑" pitchFamily="34" charset="-122"/>
            </a:endParaRPr>
          </a:p>
          <a:p>
            <a:pPr>
              <a:lnSpc>
                <a:spcPct val="120000"/>
              </a:lnSpc>
            </a:pPr>
            <a:r>
              <a:rPr lang="zh-CN" altLang="en-US" sz="1400" dirty="0" smtClean="0">
                <a:solidFill>
                  <a:srgbClr val="777777"/>
                </a:solidFill>
                <a:latin typeface="微软雅黑" pitchFamily="34" charset="-122"/>
                <a:ea typeface="微软雅黑" pitchFamily="34" charset="-122"/>
              </a:rPr>
              <a:t>第一</a:t>
            </a:r>
            <a:r>
              <a:rPr lang="en-US" altLang="zh-CN" sz="1400" dirty="0" smtClean="0">
                <a:solidFill>
                  <a:srgbClr val="777777"/>
                </a:solidFill>
                <a:latin typeface="微软雅黑" pitchFamily="34" charset="-122"/>
                <a:ea typeface="微软雅黑" pitchFamily="34" charset="-122"/>
              </a:rPr>
              <a:t>PPT</a:t>
            </a:r>
            <a:r>
              <a:rPr lang="zh-CN" altLang="en-US" sz="1400" dirty="0" smtClean="0">
                <a:solidFill>
                  <a:srgbClr val="777777"/>
                </a:solidFill>
                <a:latin typeface="微软雅黑" pitchFamily="34" charset="-122"/>
                <a:ea typeface="微软雅黑" pitchFamily="34" charset="-122"/>
              </a:rPr>
              <a:t>签</a:t>
            </a:r>
            <a:r>
              <a:rPr lang="zh-CN" altLang="en-US" sz="1400" dirty="0">
                <a:solidFill>
                  <a:srgbClr val="777777"/>
                </a:solidFill>
                <a:latin typeface="微软雅黑" pitchFamily="34" charset="-122"/>
                <a:ea typeface="微软雅黑" pitchFamily="34" charset="-122"/>
              </a:rPr>
              <a:t>约原创设计师作品，盗卖者将被追究知识产权的法律责任，请勿以身试法！</a:t>
            </a:r>
          </a:p>
        </p:txBody>
      </p:sp>
      <p:sp>
        <p:nvSpPr>
          <p:cNvPr id="8" name="文本框 81"/>
          <p:cNvSpPr txBox="1">
            <a:spLocks noChangeArrowheads="1"/>
          </p:cNvSpPr>
          <p:nvPr/>
        </p:nvSpPr>
        <p:spPr bwMode="auto">
          <a:xfrm>
            <a:off x="5979052" y="4078822"/>
            <a:ext cx="2625396" cy="10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600"/>
              </a:spcAft>
            </a:pPr>
            <a:r>
              <a:rPr lang="zh-CN" altLang="en-US" sz="1400" b="1" dirty="0">
                <a:solidFill>
                  <a:srgbClr val="006544"/>
                </a:solidFill>
                <a:latin typeface="微软雅黑" pitchFamily="34" charset="-122"/>
                <a:ea typeface="微软雅黑" pitchFamily="34" charset="-122"/>
              </a:rPr>
              <a:t>输入您的标题</a:t>
            </a:r>
            <a:endParaRPr lang="en-US" altLang="zh-CN" sz="1400" b="1" dirty="0">
              <a:solidFill>
                <a:srgbClr val="006544"/>
              </a:solidFill>
              <a:latin typeface="微软雅黑" pitchFamily="34" charset="-122"/>
              <a:ea typeface="微软雅黑" pitchFamily="34" charset="-122"/>
            </a:endParaRPr>
          </a:p>
          <a:p>
            <a:pPr>
              <a:lnSpc>
                <a:spcPct val="120000"/>
              </a:lnSpc>
            </a:pPr>
            <a:r>
              <a:rPr lang="zh-CN" altLang="en-US" sz="1400" dirty="0" smtClean="0">
                <a:solidFill>
                  <a:srgbClr val="777777"/>
                </a:solidFill>
                <a:latin typeface="微软雅黑" pitchFamily="34" charset="-122"/>
                <a:ea typeface="微软雅黑" pitchFamily="34" charset="-122"/>
              </a:rPr>
              <a:t>第一</a:t>
            </a:r>
            <a:r>
              <a:rPr lang="en-US" altLang="zh-CN" sz="1400" dirty="0" smtClean="0">
                <a:solidFill>
                  <a:srgbClr val="777777"/>
                </a:solidFill>
                <a:latin typeface="微软雅黑" pitchFamily="34" charset="-122"/>
                <a:ea typeface="微软雅黑" pitchFamily="34" charset="-122"/>
              </a:rPr>
              <a:t>PPT</a:t>
            </a:r>
            <a:r>
              <a:rPr lang="zh-CN" altLang="en-US" sz="1400" dirty="0" smtClean="0">
                <a:solidFill>
                  <a:srgbClr val="777777"/>
                </a:solidFill>
                <a:latin typeface="微软雅黑" pitchFamily="34" charset="-122"/>
                <a:ea typeface="微软雅黑" pitchFamily="34" charset="-122"/>
              </a:rPr>
              <a:t>签</a:t>
            </a:r>
            <a:r>
              <a:rPr lang="zh-CN" altLang="en-US" sz="1400" dirty="0">
                <a:solidFill>
                  <a:srgbClr val="777777"/>
                </a:solidFill>
                <a:latin typeface="微软雅黑" pitchFamily="34" charset="-122"/>
                <a:ea typeface="微软雅黑" pitchFamily="34" charset="-122"/>
              </a:rPr>
              <a:t>约原创设计师作品，盗卖者将被追究知识产权的法律责任，请勿以身试法！</a:t>
            </a:r>
          </a:p>
        </p:txBody>
      </p:sp>
      <p:grpSp>
        <p:nvGrpSpPr>
          <p:cNvPr id="9" name="组合 8"/>
          <p:cNvGrpSpPr/>
          <p:nvPr/>
        </p:nvGrpSpPr>
        <p:grpSpPr>
          <a:xfrm>
            <a:off x="995946" y="1664804"/>
            <a:ext cx="576064" cy="576064"/>
            <a:chOff x="635906" y="1669368"/>
            <a:chExt cx="576064" cy="576064"/>
          </a:xfrm>
        </p:grpSpPr>
        <p:sp>
          <p:nvSpPr>
            <p:cNvPr id="10" name="椭圆 9"/>
            <p:cNvSpPr/>
            <p:nvPr/>
          </p:nvSpPr>
          <p:spPr>
            <a:xfrm>
              <a:off x="635906" y="1669368"/>
              <a:ext cx="576064" cy="576064"/>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矩形 10"/>
            <p:cNvSpPr/>
            <p:nvPr/>
          </p:nvSpPr>
          <p:spPr>
            <a:xfrm>
              <a:off x="694527" y="1772734"/>
              <a:ext cx="396262" cy="369332"/>
            </a:xfrm>
            <a:prstGeom prst="rect">
              <a:avLst/>
            </a:prstGeom>
          </p:spPr>
          <p:txBody>
            <a:bodyPr wrap="none">
              <a:spAutoFit/>
            </a:bodyPr>
            <a:lstStyle/>
            <a:p>
              <a:pPr algn="ctr">
                <a:defRPr/>
              </a:pPr>
              <a:r>
                <a:rPr lang="en-US" altLang="zh-CN"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01</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12" name="组合 11"/>
          <p:cNvGrpSpPr/>
          <p:nvPr/>
        </p:nvGrpSpPr>
        <p:grpSpPr>
          <a:xfrm>
            <a:off x="995946" y="2960948"/>
            <a:ext cx="576064" cy="576064"/>
            <a:chOff x="635906" y="2965512"/>
            <a:chExt cx="576064" cy="576064"/>
          </a:xfrm>
        </p:grpSpPr>
        <p:sp>
          <p:nvSpPr>
            <p:cNvPr id="13" name="椭圆 12"/>
            <p:cNvSpPr/>
            <p:nvPr/>
          </p:nvSpPr>
          <p:spPr>
            <a:xfrm>
              <a:off x="635906" y="2965512"/>
              <a:ext cx="576064" cy="576064"/>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p:cNvSpPr/>
            <p:nvPr/>
          </p:nvSpPr>
          <p:spPr>
            <a:xfrm>
              <a:off x="712181" y="3068878"/>
              <a:ext cx="423514" cy="369332"/>
            </a:xfrm>
            <a:prstGeom prst="rect">
              <a:avLst/>
            </a:prstGeom>
          </p:spPr>
          <p:txBody>
            <a:bodyPr wrap="none">
              <a:spAutoFit/>
            </a:bodyPr>
            <a:lstStyle/>
            <a:p>
              <a:pPr algn="ctr">
                <a:defRPr/>
              </a:pPr>
              <a:r>
                <a:rPr lang="en-US" altLang="zh-CN" dirty="0" smtClean="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02</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15" name="组合 14"/>
          <p:cNvGrpSpPr/>
          <p:nvPr/>
        </p:nvGrpSpPr>
        <p:grpSpPr>
          <a:xfrm>
            <a:off x="995946" y="4257092"/>
            <a:ext cx="576064" cy="576064"/>
            <a:chOff x="635906" y="4261656"/>
            <a:chExt cx="576064" cy="576064"/>
          </a:xfrm>
        </p:grpSpPr>
        <p:sp>
          <p:nvSpPr>
            <p:cNvPr id="16" name="椭圆 15"/>
            <p:cNvSpPr/>
            <p:nvPr/>
          </p:nvSpPr>
          <p:spPr>
            <a:xfrm>
              <a:off x="635906" y="4261656"/>
              <a:ext cx="576064" cy="576064"/>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08975" y="4365022"/>
              <a:ext cx="429926" cy="369332"/>
            </a:xfrm>
            <a:prstGeom prst="rect">
              <a:avLst/>
            </a:prstGeom>
          </p:spPr>
          <p:txBody>
            <a:bodyPr wrap="none">
              <a:spAutoFit/>
            </a:bodyPr>
            <a:lstStyle/>
            <a:p>
              <a:pPr algn="ctr">
                <a:defRPr/>
              </a:pPr>
              <a:r>
                <a:rPr lang="en-US" altLang="zh-CN" dirty="0" smtClean="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03</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18" name="组合 17"/>
          <p:cNvGrpSpPr/>
          <p:nvPr/>
        </p:nvGrpSpPr>
        <p:grpSpPr>
          <a:xfrm>
            <a:off x="5364088" y="1664804"/>
            <a:ext cx="576064" cy="576064"/>
            <a:chOff x="5004048" y="1669368"/>
            <a:chExt cx="576064" cy="576064"/>
          </a:xfrm>
        </p:grpSpPr>
        <p:sp>
          <p:nvSpPr>
            <p:cNvPr id="19" name="椭圆 18"/>
            <p:cNvSpPr/>
            <p:nvPr/>
          </p:nvSpPr>
          <p:spPr>
            <a:xfrm>
              <a:off x="5004048" y="1669368"/>
              <a:ext cx="576064" cy="576064"/>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5080323" y="1728166"/>
              <a:ext cx="423514" cy="369332"/>
            </a:xfrm>
            <a:prstGeom prst="rect">
              <a:avLst/>
            </a:prstGeom>
          </p:spPr>
          <p:txBody>
            <a:bodyPr wrap="none">
              <a:spAutoFit/>
            </a:bodyPr>
            <a:lstStyle/>
            <a:p>
              <a:pPr algn="ctr">
                <a:defRPr/>
              </a:pPr>
              <a:r>
                <a:rPr lang="en-US" altLang="zh-CN" dirty="0" smtClean="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04</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21" name="组合 20"/>
          <p:cNvGrpSpPr/>
          <p:nvPr/>
        </p:nvGrpSpPr>
        <p:grpSpPr>
          <a:xfrm>
            <a:off x="5364088" y="2960948"/>
            <a:ext cx="576064" cy="576064"/>
            <a:chOff x="5004048" y="2965512"/>
            <a:chExt cx="576064" cy="576064"/>
          </a:xfrm>
        </p:grpSpPr>
        <p:sp>
          <p:nvSpPr>
            <p:cNvPr id="22" name="椭圆 21"/>
            <p:cNvSpPr/>
            <p:nvPr/>
          </p:nvSpPr>
          <p:spPr>
            <a:xfrm>
              <a:off x="5004048" y="2965512"/>
              <a:ext cx="576064" cy="576064"/>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5076316" y="3068878"/>
              <a:ext cx="431528" cy="369332"/>
            </a:xfrm>
            <a:prstGeom prst="rect">
              <a:avLst/>
            </a:prstGeom>
          </p:spPr>
          <p:txBody>
            <a:bodyPr wrap="none">
              <a:spAutoFit/>
            </a:bodyPr>
            <a:lstStyle/>
            <a:p>
              <a:pPr algn="ctr">
                <a:defRPr/>
              </a:pPr>
              <a:r>
                <a:rPr lang="en-US" altLang="zh-CN" dirty="0" smtClean="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05</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24" name="组合 23"/>
          <p:cNvGrpSpPr/>
          <p:nvPr/>
        </p:nvGrpSpPr>
        <p:grpSpPr>
          <a:xfrm>
            <a:off x="5364088" y="4257092"/>
            <a:ext cx="576064" cy="576064"/>
            <a:chOff x="5004048" y="4261656"/>
            <a:chExt cx="576064" cy="576064"/>
          </a:xfrm>
        </p:grpSpPr>
        <p:sp>
          <p:nvSpPr>
            <p:cNvPr id="25" name="椭圆 24"/>
            <p:cNvSpPr/>
            <p:nvPr/>
          </p:nvSpPr>
          <p:spPr>
            <a:xfrm>
              <a:off x="5004048" y="4261656"/>
              <a:ext cx="576064" cy="576064"/>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5072695" y="4365022"/>
              <a:ext cx="433132" cy="369332"/>
            </a:xfrm>
            <a:prstGeom prst="rect">
              <a:avLst/>
            </a:prstGeom>
          </p:spPr>
          <p:txBody>
            <a:bodyPr wrap="none">
              <a:spAutoFit/>
            </a:bodyPr>
            <a:lstStyle/>
            <a:p>
              <a:pPr algn="ctr">
                <a:defRPr/>
              </a:pPr>
              <a:r>
                <a:rPr lang="en-US" altLang="zh-CN" dirty="0" smtClean="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06</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heel(1)">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1" presetClass="entr" presetSubtype="1"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500"/>
                            </p:stCondLst>
                            <p:childTnLst>
                              <p:par>
                                <p:cTn id="25" presetID="21" presetClass="entr" presetSubtype="1"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heel(1)">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par>
                          <p:cTn id="32" fill="hold">
                            <p:stCondLst>
                              <p:cond delay="3500"/>
                            </p:stCondLst>
                            <p:childTnLst>
                              <p:par>
                                <p:cTn id="33" presetID="21" presetClass="entr" presetSubtype="1"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heel(1)">
                                      <p:cBhvr>
                                        <p:cTn id="35" dur="500"/>
                                        <p:tgtEl>
                                          <p:spTgt spid="1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500"/>
                                        <p:tgtEl>
                                          <p:spTgt spid="6"/>
                                        </p:tgtEl>
                                      </p:cBhvr>
                                    </p:animEffect>
                                  </p:childTnLst>
                                </p:cTn>
                              </p:par>
                            </p:childTnLst>
                          </p:cTn>
                        </p:par>
                        <p:par>
                          <p:cTn id="40" fill="hold">
                            <p:stCondLst>
                              <p:cond delay="4500"/>
                            </p:stCondLst>
                            <p:childTnLst>
                              <p:par>
                                <p:cTn id="41" presetID="21" presetClass="entr" presetSubtype="1"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heel(1)">
                                      <p:cBhvr>
                                        <p:cTn id="43" dur="500"/>
                                        <p:tgtEl>
                                          <p:spTgt spid="21"/>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childTnLst>
                          </p:cTn>
                        </p:par>
                        <p:par>
                          <p:cTn id="48" fill="hold">
                            <p:stCondLst>
                              <p:cond delay="5500"/>
                            </p:stCondLst>
                            <p:childTnLst>
                              <p:par>
                                <p:cTn id="49" presetID="21" presetClass="entr" presetSubtype="1"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heel(1)">
                                      <p:cBhvr>
                                        <p:cTn id="51" dur="500"/>
                                        <p:tgtEl>
                                          <p:spTgt spid="2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left)">
                                      <p:cBhvr>
                                        <p:cTn id="5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上弧形箭头 1"/>
          <p:cNvSpPr/>
          <p:nvPr/>
        </p:nvSpPr>
        <p:spPr>
          <a:xfrm>
            <a:off x="951732" y="1668977"/>
            <a:ext cx="2513012" cy="1511300"/>
          </a:xfrm>
          <a:prstGeom prst="curvedDownArrow">
            <a:avLst>
              <a:gd name="adj1" fmla="val 46521"/>
              <a:gd name="adj2" fmla="val 83125"/>
              <a:gd name="adj3" fmla="val 21641"/>
            </a:avLst>
          </a:prstGeom>
          <a:solidFill>
            <a:srgbClr val="006544"/>
          </a:solidFill>
          <a:ln>
            <a:noFill/>
          </a:ln>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3" name="上弧形箭头 2"/>
          <p:cNvSpPr/>
          <p:nvPr/>
        </p:nvSpPr>
        <p:spPr>
          <a:xfrm flipH="1" flipV="1">
            <a:off x="827584" y="3215152"/>
            <a:ext cx="2261444" cy="1359768"/>
          </a:xfrm>
          <a:prstGeom prst="curvedDownArrow">
            <a:avLst>
              <a:gd name="adj1" fmla="val 46521"/>
              <a:gd name="adj2" fmla="val 83125"/>
              <a:gd name="adj3" fmla="val 21641"/>
            </a:avLst>
          </a:prstGeom>
          <a:solidFill>
            <a:srgbClr val="006544"/>
          </a:solidFill>
          <a:ln>
            <a:noFill/>
          </a:ln>
          <a:effectLst>
            <a:outerShdw blurRad="40000" dist="23000" dir="5400000" rotWithShape="0">
              <a:srgbClr val="000000">
                <a:alpha val="35000"/>
              </a:srgbClr>
            </a:outerShdw>
            <a:reflection blurRad="6350" stA="50000" endA="300" endPos="55500" dist="101600" dir="5400000" sy="-100000" algn="bl" rotWithShape="0"/>
          </a:effectLst>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cxnSp>
        <p:nvCxnSpPr>
          <p:cNvPr id="4" name="直接连接符 3"/>
          <p:cNvCxnSpPr/>
          <p:nvPr/>
        </p:nvCxnSpPr>
        <p:spPr>
          <a:xfrm>
            <a:off x="2809129" y="4214880"/>
            <a:ext cx="720000" cy="0"/>
          </a:xfrm>
          <a:prstGeom prst="line">
            <a:avLst/>
          </a:prstGeom>
          <a:ln w="12700">
            <a:solidFill>
              <a:schemeClr val="tx1">
                <a:lumMod val="65000"/>
                <a:lumOff val="3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2809129" y="1982632"/>
            <a:ext cx="720000" cy="0"/>
          </a:xfrm>
          <a:prstGeom prst="line">
            <a:avLst/>
          </a:prstGeom>
          <a:ln w="12700">
            <a:solidFill>
              <a:schemeClr val="tx1">
                <a:lumMod val="65000"/>
                <a:lumOff val="3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 name="文本框 7"/>
          <p:cNvSpPr txBox="1">
            <a:spLocks noChangeArrowheads="1"/>
          </p:cNvSpPr>
          <p:nvPr/>
        </p:nvSpPr>
        <p:spPr bwMode="auto">
          <a:xfrm>
            <a:off x="3614988" y="3851588"/>
            <a:ext cx="2270313" cy="80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7" name="文本框 7"/>
          <p:cNvSpPr txBox="1">
            <a:spLocks noChangeArrowheads="1"/>
          </p:cNvSpPr>
          <p:nvPr/>
        </p:nvSpPr>
        <p:spPr bwMode="auto">
          <a:xfrm>
            <a:off x="3614988" y="1622592"/>
            <a:ext cx="2270313" cy="80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8" name="右大括号 7"/>
          <p:cNvSpPr/>
          <p:nvPr/>
        </p:nvSpPr>
        <p:spPr>
          <a:xfrm>
            <a:off x="5801855" y="1982632"/>
            <a:ext cx="210305" cy="2526488"/>
          </a:xfrm>
          <a:prstGeom prst="rightBrace">
            <a:avLst>
              <a:gd name="adj1" fmla="val 22826"/>
              <a:gd name="adj2" fmla="val 50000"/>
            </a:avLst>
          </a:prstGeom>
          <a:ln>
            <a:solidFill>
              <a:srgbClr val="00654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文本框 7"/>
          <p:cNvSpPr txBox="1">
            <a:spLocks noChangeArrowheads="1"/>
          </p:cNvSpPr>
          <p:nvPr/>
        </p:nvSpPr>
        <p:spPr bwMode="auto">
          <a:xfrm>
            <a:off x="6244215" y="1844824"/>
            <a:ext cx="2360233" cy="70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50000"/>
              </a:lnSpc>
            </a:pPr>
            <a:r>
              <a:rPr lang="zh-CN" altLang="en-US" sz="1200" b="1" i="1" dirty="0" smtClean="0">
                <a:solidFill>
                  <a:srgbClr val="006544"/>
                </a:solidFill>
                <a:latin typeface="微软雅黑" pitchFamily="34" charset="-122"/>
              </a:rPr>
              <a:t>什么是模板？模板就是设计者制作的易于客户修改的通用作品集</a:t>
            </a:r>
            <a:endParaRPr lang="en-US" altLang="zh-CN" sz="1200" b="1" i="1" dirty="0" smtClean="0">
              <a:solidFill>
                <a:srgbClr val="006544"/>
              </a:solidFill>
              <a:latin typeface="微软雅黑" pitchFamily="34" charset="-122"/>
            </a:endParaRPr>
          </a:p>
        </p:txBody>
      </p:sp>
      <p:cxnSp>
        <p:nvCxnSpPr>
          <p:cNvPr id="10" name="直接连接符 9"/>
          <p:cNvCxnSpPr/>
          <p:nvPr/>
        </p:nvCxnSpPr>
        <p:spPr>
          <a:xfrm flipV="1">
            <a:off x="6223584" y="2552635"/>
            <a:ext cx="2401494" cy="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 name="文本框 7"/>
          <p:cNvSpPr txBox="1">
            <a:spLocks noChangeArrowheads="1"/>
          </p:cNvSpPr>
          <p:nvPr/>
        </p:nvSpPr>
        <p:spPr bwMode="auto">
          <a:xfrm>
            <a:off x="6172207" y="2552635"/>
            <a:ext cx="2504249" cy="2088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50000"/>
              </a:lnSpc>
              <a:spcBef>
                <a:spcPts val="300"/>
              </a:spcBef>
            </a:pPr>
            <a:r>
              <a:rPr lang="zh-CN" altLang="en-US" sz="1050" dirty="0" smtClean="0">
                <a:solidFill>
                  <a:schemeClr val="tx1">
                    <a:lumMod val="85000"/>
                    <a:lumOff val="15000"/>
                  </a:schemeClr>
                </a:solidFill>
                <a:latin typeface="微软雅黑" pitchFamily="34" charset="-122"/>
              </a:rPr>
              <a:t>单击</a:t>
            </a:r>
            <a:r>
              <a:rPr lang="zh-CN" altLang="en-US" sz="1050" dirty="0">
                <a:solidFill>
                  <a:schemeClr val="tx1">
                    <a:lumMod val="85000"/>
                    <a:lumOff val="15000"/>
                  </a:schemeClr>
                </a:solidFill>
                <a:latin typeface="微软雅黑" pitchFamily="34" charset="-122"/>
              </a:rPr>
              <a:t>此处</a:t>
            </a:r>
            <a:r>
              <a:rPr lang="zh-CN" altLang="en-US" sz="1050" dirty="0" smtClean="0">
                <a:solidFill>
                  <a:schemeClr val="tx1">
                    <a:lumMod val="85000"/>
                    <a:lumOff val="15000"/>
                  </a:schemeClr>
                </a:solidFill>
                <a:latin typeface="微软雅黑" pitchFamily="34" charset="-122"/>
              </a:rPr>
              <a:t>添加</a:t>
            </a:r>
            <a:r>
              <a:rPr lang="zh-CN" altLang="en-US" sz="1050" dirty="0">
                <a:solidFill>
                  <a:schemeClr val="tx1">
                    <a:lumMod val="85000"/>
                    <a:lumOff val="15000"/>
                  </a:schemeClr>
                </a:solidFill>
                <a:latin typeface="微软雅黑" pitchFamily="34" charset="-122"/>
              </a:rPr>
              <a:t>说明文字单击此处添加说明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单击此处添加说明文字</a:t>
            </a:r>
            <a:r>
              <a:rPr lang="zh-CN" altLang="en-US" sz="1050" dirty="0" smtClean="0">
                <a:solidFill>
                  <a:schemeClr val="tx1">
                    <a:lumMod val="85000"/>
                    <a:lumOff val="15000"/>
                  </a:schemeClr>
                </a:solidFill>
                <a:latin typeface="微软雅黑" pitchFamily="34" charset="-122"/>
              </a:rPr>
              <a:t>。</a:t>
            </a:r>
            <a:endParaRPr lang="zh-CN" altLang="en-US" sz="1050" dirty="0">
              <a:solidFill>
                <a:schemeClr val="tx1">
                  <a:lumMod val="85000"/>
                  <a:lumOff val="15000"/>
                </a:schemeClr>
              </a:solidFill>
              <a:latin typeface="微软雅黑" pitchFamily="34" charset="-122"/>
            </a:endParaRPr>
          </a:p>
          <a:p>
            <a:pPr>
              <a:lnSpc>
                <a:spcPct val="150000"/>
              </a:lnSpc>
              <a:spcBef>
                <a:spcPts val="300"/>
              </a:spcBef>
            </a:pPr>
            <a:endParaRPr lang="zh-CN" altLang="en-US" sz="1050" dirty="0">
              <a:solidFill>
                <a:schemeClr val="tx1">
                  <a:lumMod val="85000"/>
                  <a:lumOff val="15000"/>
                </a:schemeClr>
              </a:solidFill>
              <a:latin typeface="微软雅黑" pitchFamily="34" charset="-122"/>
            </a:endParaRPr>
          </a:p>
          <a:p>
            <a:pPr>
              <a:lnSpc>
                <a:spcPct val="150000"/>
              </a:lnSpc>
              <a:spcBef>
                <a:spcPts val="300"/>
              </a:spcBef>
            </a:pPr>
            <a:endParaRPr lang="zh-CN" altLang="en-US" sz="105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arn(inVertical)">
                                      <p:cBhvr>
                                        <p:cTn id="10" dur="500"/>
                                        <p:tgtEl>
                                          <p:spTgt spid="3"/>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8"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par>
                          <p:cTn id="25" fill="hold">
                            <p:stCondLst>
                              <p:cond delay="1500"/>
                            </p:stCondLst>
                            <p:childTnLst>
                              <p:par>
                                <p:cTn id="26" presetID="16" presetClass="entr" presetSubtype="42"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arn(outHorizontal)">
                                      <p:cBhvr>
                                        <p:cTn id="28" dur="500"/>
                                        <p:tgtEl>
                                          <p:spTgt spid="8"/>
                                        </p:tgtEl>
                                      </p:cBhvr>
                                    </p:animEffect>
                                  </p:childTnLst>
                                </p:cTn>
                              </p:par>
                            </p:childTnLst>
                          </p:cTn>
                        </p:par>
                        <p:par>
                          <p:cTn id="29" fill="hold">
                            <p:stCondLst>
                              <p:cond delay="2000"/>
                            </p:stCondLst>
                            <p:childTnLst>
                              <p:par>
                                <p:cTn id="30" presetID="22" presetClass="entr" presetSubtype="8"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p:bldP spid="7" grpId="0"/>
      <p:bldP spid="8" grpId="0" animBg="1"/>
      <p:bldP spid="9" grpId="0"/>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上箭头 1"/>
          <p:cNvSpPr/>
          <p:nvPr/>
        </p:nvSpPr>
        <p:spPr>
          <a:xfrm>
            <a:off x="3059832" y="1844824"/>
            <a:ext cx="1453662" cy="2736304"/>
          </a:xfrm>
          <a:custGeom>
            <a:avLst/>
            <a:gdLst/>
            <a:ahLst/>
            <a:cxnLst/>
            <a:rect l="l" t="t" r="r" b="b"/>
            <a:pathLst>
              <a:path w="936344" h="2304256">
                <a:moveTo>
                  <a:pt x="468172" y="0"/>
                </a:moveTo>
                <a:lnTo>
                  <a:pt x="936344" y="468172"/>
                </a:lnTo>
                <a:lnTo>
                  <a:pt x="802175" y="468172"/>
                </a:lnTo>
                <a:lnTo>
                  <a:pt x="802175" y="2303700"/>
                </a:lnTo>
                <a:lnTo>
                  <a:pt x="470032" y="2088232"/>
                </a:lnTo>
                <a:lnTo>
                  <a:pt x="137032" y="2304256"/>
                </a:lnTo>
                <a:lnTo>
                  <a:pt x="134169" y="2304256"/>
                </a:lnTo>
                <a:lnTo>
                  <a:pt x="134169" y="468172"/>
                </a:lnTo>
                <a:lnTo>
                  <a:pt x="0" y="468172"/>
                </a:ln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下箭头 2"/>
          <p:cNvSpPr/>
          <p:nvPr/>
        </p:nvSpPr>
        <p:spPr>
          <a:xfrm>
            <a:off x="4572136" y="1844824"/>
            <a:ext cx="1453500" cy="2736304"/>
          </a:xfrm>
          <a:custGeom>
            <a:avLst/>
            <a:gdLst/>
            <a:ahLst/>
            <a:cxnLst/>
            <a:rect l="l" t="t" r="r" b="b"/>
            <a:pathLst>
              <a:path w="936240" h="2304256">
                <a:moveTo>
                  <a:pt x="125817" y="0"/>
                </a:moveTo>
                <a:lnTo>
                  <a:pt x="135120" y="0"/>
                </a:lnTo>
                <a:lnTo>
                  <a:pt x="468120" y="216024"/>
                </a:lnTo>
                <a:lnTo>
                  <a:pt x="801120" y="0"/>
                </a:lnTo>
                <a:lnTo>
                  <a:pt x="810423" y="0"/>
                </a:lnTo>
                <a:lnTo>
                  <a:pt x="810423" y="1836136"/>
                </a:lnTo>
                <a:lnTo>
                  <a:pt x="936240" y="1836136"/>
                </a:lnTo>
                <a:lnTo>
                  <a:pt x="468120" y="2304256"/>
                </a:lnTo>
                <a:lnTo>
                  <a:pt x="0" y="1836136"/>
                </a:lnTo>
                <a:lnTo>
                  <a:pt x="125817" y="1836136"/>
                </a:ln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7"/>
          <p:cNvSpPr txBox="1">
            <a:spLocks noChangeArrowheads="1"/>
          </p:cNvSpPr>
          <p:nvPr/>
        </p:nvSpPr>
        <p:spPr bwMode="auto">
          <a:xfrm>
            <a:off x="3203848" y="2888976"/>
            <a:ext cx="1224136" cy="6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bg1"/>
                </a:solidFill>
                <a:latin typeface="微软雅黑" pitchFamily="34" charset="-122"/>
              </a:rPr>
              <a:t>添加文本</a:t>
            </a:r>
            <a:endParaRPr lang="en-US" altLang="zh-CN" sz="1400" b="1" dirty="0" smtClean="0">
              <a:solidFill>
                <a:schemeClr val="bg1"/>
              </a:solidFill>
              <a:latin typeface="微软雅黑" pitchFamily="34" charset="-122"/>
            </a:endParaRPr>
          </a:p>
          <a:p>
            <a:pPr algn="ctr">
              <a:lnSpc>
                <a:spcPct val="150000"/>
              </a:lnSpc>
              <a:spcBef>
                <a:spcPts val="300"/>
              </a:spcBef>
            </a:pPr>
            <a:r>
              <a:rPr lang="zh-CN" altLang="en-US" sz="1200" dirty="0" smtClean="0">
                <a:solidFill>
                  <a:schemeClr val="bg1"/>
                </a:solidFill>
                <a:latin typeface="微软雅黑" pitchFamily="34" charset="-122"/>
              </a:rPr>
              <a:t>添加说明文字</a:t>
            </a:r>
            <a:endParaRPr lang="zh-CN" altLang="en-US" sz="1200" dirty="0">
              <a:solidFill>
                <a:schemeClr val="bg1"/>
              </a:solidFill>
              <a:latin typeface="微软雅黑" pitchFamily="34" charset="-122"/>
            </a:endParaRPr>
          </a:p>
        </p:txBody>
      </p:sp>
      <p:sp>
        <p:nvSpPr>
          <p:cNvPr id="5" name="文本框 7"/>
          <p:cNvSpPr txBox="1">
            <a:spLocks noChangeArrowheads="1"/>
          </p:cNvSpPr>
          <p:nvPr/>
        </p:nvSpPr>
        <p:spPr bwMode="auto">
          <a:xfrm>
            <a:off x="4686818" y="2888976"/>
            <a:ext cx="1224136" cy="6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bg1"/>
                </a:solidFill>
                <a:latin typeface="微软雅黑" pitchFamily="34" charset="-122"/>
              </a:rPr>
              <a:t>添加文本</a:t>
            </a:r>
            <a:endParaRPr lang="en-US" altLang="zh-CN" sz="1400" b="1" dirty="0" smtClean="0">
              <a:solidFill>
                <a:schemeClr val="bg1"/>
              </a:solidFill>
              <a:latin typeface="微软雅黑" pitchFamily="34" charset="-122"/>
            </a:endParaRPr>
          </a:p>
          <a:p>
            <a:pPr algn="ctr">
              <a:lnSpc>
                <a:spcPct val="150000"/>
              </a:lnSpc>
              <a:spcBef>
                <a:spcPts val="300"/>
              </a:spcBef>
            </a:pPr>
            <a:r>
              <a:rPr lang="zh-CN" altLang="en-US" sz="1200" dirty="0" smtClean="0">
                <a:solidFill>
                  <a:schemeClr val="bg1"/>
                </a:solidFill>
                <a:latin typeface="微软雅黑" pitchFamily="34" charset="-122"/>
              </a:rPr>
              <a:t>添加说明文字</a:t>
            </a:r>
            <a:endParaRPr lang="zh-CN" altLang="en-US" sz="1200" dirty="0">
              <a:solidFill>
                <a:schemeClr val="bg1"/>
              </a:solidFill>
              <a:latin typeface="微软雅黑" pitchFamily="34" charset="-122"/>
            </a:endParaRPr>
          </a:p>
        </p:txBody>
      </p:sp>
      <p:cxnSp>
        <p:nvCxnSpPr>
          <p:cNvPr id="6" name="直接连接符 5"/>
          <p:cNvCxnSpPr/>
          <p:nvPr/>
        </p:nvCxnSpPr>
        <p:spPr>
          <a:xfrm>
            <a:off x="5724128" y="2492896"/>
            <a:ext cx="1080120" cy="0"/>
          </a:xfrm>
          <a:prstGeom prst="line">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724128" y="3933056"/>
            <a:ext cx="1080120" cy="0"/>
          </a:xfrm>
          <a:prstGeom prst="line">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325103" y="2492896"/>
            <a:ext cx="1080120" cy="0"/>
          </a:xfrm>
          <a:prstGeom prst="line">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2325103" y="3933056"/>
            <a:ext cx="1080120" cy="0"/>
          </a:xfrm>
          <a:prstGeom prst="line">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文本框 7"/>
          <p:cNvSpPr txBox="1">
            <a:spLocks noChangeArrowheads="1"/>
          </p:cNvSpPr>
          <p:nvPr/>
        </p:nvSpPr>
        <p:spPr bwMode="auto">
          <a:xfrm>
            <a:off x="6923830" y="2081679"/>
            <a:ext cx="2112666" cy="82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1" name="文本框 7"/>
          <p:cNvSpPr txBox="1">
            <a:spLocks noChangeArrowheads="1"/>
          </p:cNvSpPr>
          <p:nvPr/>
        </p:nvSpPr>
        <p:spPr bwMode="auto">
          <a:xfrm>
            <a:off x="107504" y="2060848"/>
            <a:ext cx="2080866" cy="800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2" name="文本框 7"/>
          <p:cNvSpPr txBox="1">
            <a:spLocks noChangeArrowheads="1"/>
          </p:cNvSpPr>
          <p:nvPr/>
        </p:nvSpPr>
        <p:spPr bwMode="auto">
          <a:xfrm>
            <a:off x="107504" y="3577163"/>
            <a:ext cx="2124236" cy="800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3" name="文本框 7"/>
          <p:cNvSpPr txBox="1">
            <a:spLocks noChangeArrowheads="1"/>
          </p:cNvSpPr>
          <p:nvPr/>
        </p:nvSpPr>
        <p:spPr bwMode="auto">
          <a:xfrm>
            <a:off x="6923830" y="3542669"/>
            <a:ext cx="2112666" cy="82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2" presetClass="entr" presetSubtype="2"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right)">
                                      <p:cBhvr>
                                        <p:cTn id="27" dur="500"/>
                                        <p:tgtEl>
                                          <p:spTgt spid="8"/>
                                        </p:tgtEl>
                                      </p:cBhvr>
                                    </p:animEffect>
                                  </p:childTnLst>
                                </p:cTn>
                              </p:par>
                            </p:childTnLst>
                          </p:cTn>
                        </p:par>
                        <p:par>
                          <p:cTn id="28" fill="hold">
                            <p:stCondLst>
                              <p:cond delay="2000"/>
                            </p:stCondLst>
                            <p:childTnLst>
                              <p:par>
                                <p:cTn id="29" presetID="22" presetClass="entr" presetSubtype="2"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right)">
                                      <p:cBhvr>
                                        <p:cTn id="31" dur="500"/>
                                        <p:tgtEl>
                                          <p:spTgt spid="11"/>
                                        </p:tgtEl>
                                      </p:cBhvr>
                                    </p:animEffect>
                                  </p:childTnLst>
                                </p:cTn>
                              </p:par>
                            </p:childTnLst>
                          </p:cTn>
                        </p:par>
                        <p:par>
                          <p:cTn id="32" fill="hold">
                            <p:stCondLst>
                              <p:cond delay="2500"/>
                            </p:stCondLst>
                            <p:childTnLst>
                              <p:par>
                                <p:cTn id="33" presetID="22" presetClass="entr" presetSubtype="2"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right)">
                                      <p:cBhvr>
                                        <p:cTn id="35" dur="500"/>
                                        <p:tgtEl>
                                          <p:spTgt spid="9"/>
                                        </p:tgtEl>
                                      </p:cBhvr>
                                    </p:animEffect>
                                  </p:childTnLst>
                                </p:cTn>
                              </p:par>
                            </p:childTnLst>
                          </p:cTn>
                        </p:par>
                        <p:par>
                          <p:cTn id="36" fill="hold">
                            <p:stCondLst>
                              <p:cond delay="3000"/>
                            </p:stCondLst>
                            <p:childTnLst>
                              <p:par>
                                <p:cTn id="37" presetID="22" presetClass="entr" presetSubtype="2"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right)">
                                      <p:cBhvr>
                                        <p:cTn id="39" dur="500"/>
                                        <p:tgtEl>
                                          <p:spTgt spid="12"/>
                                        </p:tgtEl>
                                      </p:cBhvr>
                                    </p:animEffect>
                                  </p:childTnLst>
                                </p:cTn>
                              </p:par>
                            </p:childTnLst>
                          </p:cTn>
                        </p:par>
                        <p:par>
                          <p:cTn id="40" fill="hold">
                            <p:stCondLst>
                              <p:cond delay="3500"/>
                            </p:stCondLst>
                            <p:childTnLst>
                              <p:par>
                                <p:cTn id="41" presetID="22" presetClass="entr" presetSubtype="8"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left)">
                                      <p:cBhvr>
                                        <p:cTn id="43" dur="500"/>
                                        <p:tgtEl>
                                          <p:spTgt spid="6"/>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500"/>
                                        <p:tgtEl>
                                          <p:spTgt spid="10"/>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ipe(left)">
                                      <p:cBhvr>
                                        <p:cTn id="51" dur="500"/>
                                        <p:tgtEl>
                                          <p:spTgt spid="7"/>
                                        </p:tgtEl>
                                      </p:cBhvr>
                                    </p:animEffect>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left)">
                                      <p:cBhvr>
                                        <p:cTn id="5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10" grpId="0"/>
      <p:bldP spid="11" grpId="0"/>
      <p:bldP spid="12"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3482075125"/>
              </p:ext>
            </p:extLst>
          </p:nvPr>
        </p:nvGraphicFramePr>
        <p:xfrm>
          <a:off x="611562" y="1916832"/>
          <a:ext cx="3672407" cy="187220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图表 2"/>
          <p:cNvGraphicFramePr/>
          <p:nvPr>
            <p:extLst>
              <p:ext uri="{D42A27DB-BD31-4B8C-83A1-F6EECF244321}">
                <p14:modId xmlns:p14="http://schemas.microsoft.com/office/powerpoint/2010/main" val="3031388405"/>
              </p:ext>
            </p:extLst>
          </p:nvPr>
        </p:nvGraphicFramePr>
        <p:xfrm>
          <a:off x="5076057" y="1916832"/>
          <a:ext cx="3672407" cy="1872208"/>
        </p:xfrm>
        <a:graphic>
          <a:graphicData uri="http://schemas.openxmlformats.org/drawingml/2006/chart">
            <c:chart xmlns:c="http://schemas.openxmlformats.org/drawingml/2006/chart" xmlns:r="http://schemas.openxmlformats.org/officeDocument/2006/relationships" r:id="rId3"/>
          </a:graphicData>
        </a:graphic>
      </p:graphicFrame>
      <p:sp>
        <p:nvSpPr>
          <p:cNvPr id="4" name="椭圆 3"/>
          <p:cNvSpPr/>
          <p:nvPr/>
        </p:nvSpPr>
        <p:spPr>
          <a:xfrm>
            <a:off x="899592" y="4293096"/>
            <a:ext cx="186172" cy="186151"/>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81"/>
          <p:cNvSpPr txBox="1">
            <a:spLocks noChangeArrowheads="1"/>
          </p:cNvSpPr>
          <p:nvPr/>
        </p:nvSpPr>
        <p:spPr bwMode="auto">
          <a:xfrm>
            <a:off x="1103352" y="4221088"/>
            <a:ext cx="3324631"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600"/>
              </a:spcAft>
            </a:pPr>
            <a:r>
              <a:rPr lang="zh-CN" altLang="en-US" sz="1200" b="1" dirty="0">
                <a:solidFill>
                  <a:schemeClr val="tx1">
                    <a:lumMod val="85000"/>
                    <a:lumOff val="15000"/>
                  </a:schemeClr>
                </a:solidFill>
                <a:latin typeface="微软雅黑" pitchFamily="34" charset="-122"/>
                <a:ea typeface="微软雅黑" pitchFamily="34" charset="-122"/>
              </a:rPr>
              <a:t>此处输入您的标题</a:t>
            </a:r>
            <a:endParaRPr lang="en-US" altLang="zh-CN" sz="1200" b="1" dirty="0">
              <a:solidFill>
                <a:schemeClr val="tx1">
                  <a:lumMod val="85000"/>
                  <a:lumOff val="15000"/>
                </a:schemeClr>
              </a:solidFill>
              <a:latin typeface="微软雅黑" pitchFamily="34" charset="-122"/>
              <a:ea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ea typeface="微软雅黑" pitchFamily="34" charset="-122"/>
              </a:rPr>
              <a:t>此处输入您的文本请在此处输入您的文本此处输入您的文本此处输入您的文本请在此处输入您的文本此处输入您的文本</a:t>
            </a:r>
          </a:p>
        </p:txBody>
      </p:sp>
      <p:sp>
        <p:nvSpPr>
          <p:cNvPr id="6" name="椭圆 5"/>
          <p:cNvSpPr/>
          <p:nvPr/>
        </p:nvSpPr>
        <p:spPr>
          <a:xfrm>
            <a:off x="5088319" y="4290845"/>
            <a:ext cx="186172" cy="186151"/>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81"/>
          <p:cNvSpPr txBox="1">
            <a:spLocks noChangeArrowheads="1"/>
          </p:cNvSpPr>
          <p:nvPr/>
        </p:nvSpPr>
        <p:spPr bwMode="auto">
          <a:xfrm>
            <a:off x="5292080" y="4221088"/>
            <a:ext cx="3240360"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600"/>
              </a:spcAft>
            </a:pPr>
            <a:r>
              <a:rPr lang="zh-CN" altLang="en-US" sz="1200" b="1" dirty="0">
                <a:solidFill>
                  <a:schemeClr val="tx1">
                    <a:lumMod val="85000"/>
                    <a:lumOff val="15000"/>
                  </a:schemeClr>
                </a:solidFill>
                <a:latin typeface="微软雅黑" pitchFamily="34" charset="-122"/>
                <a:ea typeface="微软雅黑" pitchFamily="34" charset="-122"/>
              </a:rPr>
              <a:t>此处输入您的标题</a:t>
            </a:r>
            <a:endParaRPr lang="en-US" altLang="zh-CN" sz="1200" b="1" dirty="0">
              <a:solidFill>
                <a:schemeClr val="tx1">
                  <a:lumMod val="85000"/>
                  <a:lumOff val="15000"/>
                </a:schemeClr>
              </a:solidFill>
              <a:latin typeface="微软雅黑" pitchFamily="34" charset="-122"/>
              <a:ea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ea typeface="微软雅黑" pitchFamily="34" charset="-122"/>
              </a:rPr>
              <a:t>此处输入您的文本请在此处输入您的文本此处输入您的文本此处输入您的文本请在此处输入您的文本此处输入您的文本</a:t>
            </a:r>
          </a:p>
        </p:txBody>
      </p:sp>
      <p:sp>
        <p:nvSpPr>
          <p:cNvPr id="8" name="文本框 81"/>
          <p:cNvSpPr txBox="1">
            <a:spLocks noChangeArrowheads="1"/>
          </p:cNvSpPr>
          <p:nvPr/>
        </p:nvSpPr>
        <p:spPr bwMode="auto">
          <a:xfrm>
            <a:off x="1115616" y="1484784"/>
            <a:ext cx="2604492"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输入</a:t>
            </a:r>
            <a:r>
              <a:rPr lang="zh-CN" altLang="en-US" sz="1400" dirty="0">
                <a:solidFill>
                  <a:schemeClr val="tx1">
                    <a:lumMod val="75000"/>
                    <a:lumOff val="25000"/>
                  </a:schemeClr>
                </a:solidFill>
                <a:latin typeface="微软雅黑" pitchFamily="34" charset="-122"/>
                <a:ea typeface="微软雅黑" pitchFamily="34" charset="-122"/>
              </a:rPr>
              <a:t>您的</a:t>
            </a:r>
            <a:r>
              <a:rPr lang="zh-CN" altLang="en-US" sz="1400" dirty="0" smtClean="0">
                <a:solidFill>
                  <a:schemeClr val="tx1">
                    <a:lumMod val="75000"/>
                    <a:lumOff val="25000"/>
                  </a:schemeClr>
                </a:solidFill>
                <a:latin typeface="微软雅黑" pitchFamily="34" charset="-122"/>
                <a:ea typeface="微软雅黑" pitchFamily="34" charset="-122"/>
              </a:rPr>
              <a:t>文本输入</a:t>
            </a:r>
            <a:r>
              <a:rPr lang="zh-CN" altLang="en-US" sz="1400" dirty="0">
                <a:solidFill>
                  <a:schemeClr val="tx1">
                    <a:lumMod val="75000"/>
                    <a:lumOff val="25000"/>
                  </a:schemeClr>
                </a:solidFill>
                <a:latin typeface="微软雅黑" pitchFamily="34" charset="-122"/>
                <a:ea typeface="微软雅黑" pitchFamily="34" charset="-122"/>
              </a:rPr>
              <a:t>您的</a:t>
            </a:r>
            <a:r>
              <a:rPr lang="zh-CN" altLang="en-US" sz="1400" dirty="0" smtClean="0">
                <a:solidFill>
                  <a:schemeClr val="tx1">
                    <a:lumMod val="75000"/>
                    <a:lumOff val="25000"/>
                  </a:schemeClr>
                </a:solidFill>
                <a:latin typeface="微软雅黑" pitchFamily="34" charset="-122"/>
                <a:ea typeface="微软雅黑" pitchFamily="34" charset="-122"/>
              </a:rPr>
              <a:t>文本</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9" name="文本框 81"/>
          <p:cNvSpPr txBox="1">
            <a:spLocks noChangeArrowheads="1"/>
          </p:cNvSpPr>
          <p:nvPr/>
        </p:nvSpPr>
        <p:spPr bwMode="auto">
          <a:xfrm>
            <a:off x="5580112" y="1484784"/>
            <a:ext cx="2604492"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输入</a:t>
            </a:r>
            <a:r>
              <a:rPr lang="zh-CN" altLang="en-US" sz="1400" dirty="0">
                <a:solidFill>
                  <a:schemeClr val="tx1">
                    <a:lumMod val="75000"/>
                    <a:lumOff val="25000"/>
                  </a:schemeClr>
                </a:solidFill>
                <a:latin typeface="微软雅黑" pitchFamily="34" charset="-122"/>
                <a:ea typeface="微软雅黑" pitchFamily="34" charset="-122"/>
              </a:rPr>
              <a:t>您的</a:t>
            </a:r>
            <a:r>
              <a:rPr lang="zh-CN" altLang="en-US" sz="1400" dirty="0" smtClean="0">
                <a:solidFill>
                  <a:schemeClr val="tx1">
                    <a:lumMod val="75000"/>
                    <a:lumOff val="25000"/>
                  </a:schemeClr>
                </a:solidFill>
                <a:latin typeface="微软雅黑" pitchFamily="34" charset="-122"/>
                <a:ea typeface="微软雅黑" pitchFamily="34" charset="-122"/>
              </a:rPr>
              <a:t>文本输入</a:t>
            </a:r>
            <a:r>
              <a:rPr lang="zh-CN" altLang="en-US" sz="1400" dirty="0">
                <a:solidFill>
                  <a:schemeClr val="tx1">
                    <a:lumMod val="75000"/>
                    <a:lumOff val="25000"/>
                  </a:schemeClr>
                </a:solidFill>
                <a:latin typeface="微软雅黑" pitchFamily="34" charset="-122"/>
                <a:ea typeface="微软雅黑" pitchFamily="34" charset="-122"/>
              </a:rPr>
              <a:t>您的</a:t>
            </a:r>
            <a:r>
              <a:rPr lang="zh-CN" altLang="en-US" sz="1400" dirty="0" smtClean="0">
                <a:solidFill>
                  <a:schemeClr val="tx1">
                    <a:lumMod val="75000"/>
                    <a:lumOff val="25000"/>
                  </a:schemeClr>
                </a:solidFill>
                <a:latin typeface="微软雅黑" pitchFamily="34" charset="-122"/>
                <a:ea typeface="微软雅黑" pitchFamily="34" charset="-122"/>
              </a:rPr>
              <a:t>文本</a:t>
            </a:r>
            <a:endParaRPr lang="zh-CN" altLang="en-US" sz="14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par>
                          <p:cTn id="22" fill="hold">
                            <p:stCondLst>
                              <p:cond delay="1000"/>
                            </p:stCondLst>
                            <p:childTnLst>
                              <p:par>
                                <p:cTn id="23" presetID="53" presetClass="entr" presetSubtype="16"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Effect transition="in" filter="fade">
                                      <p:cBhvr>
                                        <p:cTn id="37" dur="500"/>
                                        <p:tgtEl>
                                          <p:spTgt spid="6"/>
                                        </p:tgtEl>
                                      </p:cBhvr>
                                    </p:animEffect>
                                  </p:childTnLst>
                                </p:cTn>
                              </p:par>
                            </p:childTnLst>
                          </p:cTn>
                        </p:par>
                        <p:par>
                          <p:cTn id="38" fill="hold">
                            <p:stCondLst>
                              <p:cond delay="2500"/>
                            </p:stCondLst>
                            <p:childTnLst>
                              <p:par>
                                <p:cTn id="39" presetID="22" presetClass="entr" presetSubtype="8"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3" grpId="0">
        <p:bldAsOne/>
      </p:bldGraphic>
      <p:bldP spid="4" grpId="0" animBg="1"/>
      <p:bldP spid="5" grpId="0"/>
      <p:bldP spid="6" grpId="0" animBg="1"/>
      <p:bldP spid="7" grpId="0"/>
      <p:bldP spid="8"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同心圆 1"/>
          <p:cNvSpPr/>
          <p:nvPr/>
        </p:nvSpPr>
        <p:spPr>
          <a:xfrm>
            <a:off x="3697063" y="2264776"/>
            <a:ext cx="2017982" cy="2017982"/>
          </a:xfrm>
          <a:prstGeom prst="donut">
            <a:avLst>
              <a:gd name="adj" fmla="val 19023"/>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未知"/>
          <p:cNvSpPr>
            <a:spLocks/>
          </p:cNvSpPr>
          <p:nvPr/>
        </p:nvSpPr>
        <p:spPr bwMode="auto">
          <a:xfrm flipH="1" flipV="1">
            <a:off x="5426134" y="3921867"/>
            <a:ext cx="1152128" cy="504000"/>
          </a:xfrm>
          <a:custGeom>
            <a:avLst/>
            <a:gdLst/>
            <a:ahLst/>
            <a:cxnLst>
              <a:cxn ang="0">
                <a:pos x="21600" y="21600"/>
              </a:cxn>
              <a:cxn ang="0">
                <a:pos x="18640" y="0"/>
              </a:cxn>
              <a:cxn ang="0">
                <a:pos x="0" y="0"/>
              </a:cxn>
            </a:cxnLst>
            <a:rect l="0" t="0" r="r" b="b"/>
            <a:pathLst>
              <a:path w="21600" h="21600">
                <a:moveTo>
                  <a:pt x="21600" y="21600"/>
                </a:moveTo>
                <a:lnTo>
                  <a:pt x="18640" y="0"/>
                </a:lnTo>
                <a:lnTo>
                  <a:pt x="0" y="0"/>
                </a:lnTo>
              </a:path>
            </a:pathLst>
          </a:custGeom>
          <a:noFill/>
          <a:ln w="9525" cap="flat" cmpd="sng">
            <a:solidFill>
              <a:schemeClr val="bg1">
                <a:lumMod val="65000"/>
              </a:schemeClr>
            </a:solidFill>
            <a:round/>
            <a:headEnd type="oval" w="med" len="med"/>
            <a:tailEnd type="oval" w="med" len="med"/>
          </a:ln>
          <a:effectLst/>
        </p:spPr>
        <p:txBody>
          <a:bodyPr/>
          <a:lstStyle/>
          <a:p>
            <a:endParaRPr lang="zh-CN" altLang="en-US"/>
          </a:p>
        </p:txBody>
      </p:sp>
      <p:sp>
        <p:nvSpPr>
          <p:cNvPr id="4" name="未知"/>
          <p:cNvSpPr>
            <a:spLocks/>
          </p:cNvSpPr>
          <p:nvPr/>
        </p:nvSpPr>
        <p:spPr bwMode="auto">
          <a:xfrm flipH="1">
            <a:off x="5426134" y="2121667"/>
            <a:ext cx="1152128" cy="504056"/>
          </a:xfrm>
          <a:custGeom>
            <a:avLst/>
            <a:gdLst/>
            <a:ahLst/>
            <a:cxnLst>
              <a:cxn ang="0">
                <a:pos x="21600" y="21600"/>
              </a:cxn>
              <a:cxn ang="0">
                <a:pos x="18640" y="0"/>
              </a:cxn>
              <a:cxn ang="0">
                <a:pos x="0" y="0"/>
              </a:cxn>
            </a:cxnLst>
            <a:rect l="0" t="0" r="r" b="b"/>
            <a:pathLst>
              <a:path w="21600" h="21600">
                <a:moveTo>
                  <a:pt x="21600" y="21600"/>
                </a:moveTo>
                <a:lnTo>
                  <a:pt x="18640" y="0"/>
                </a:lnTo>
                <a:lnTo>
                  <a:pt x="0" y="0"/>
                </a:lnTo>
              </a:path>
            </a:pathLst>
          </a:custGeom>
          <a:noFill/>
          <a:ln w="9525" cap="flat" cmpd="sng">
            <a:solidFill>
              <a:schemeClr val="bg1">
                <a:lumMod val="65000"/>
              </a:schemeClr>
            </a:solidFill>
            <a:round/>
            <a:headEnd type="oval" w="med" len="med"/>
            <a:tailEnd type="oval" w="med" len="med"/>
          </a:ln>
          <a:effectLst/>
        </p:spPr>
        <p:txBody>
          <a:bodyPr/>
          <a:lstStyle/>
          <a:p>
            <a:endParaRPr lang="zh-CN" altLang="en-US"/>
          </a:p>
        </p:txBody>
      </p:sp>
      <p:cxnSp>
        <p:nvCxnSpPr>
          <p:cNvPr id="5" name="直接连接符 4"/>
          <p:cNvCxnSpPr/>
          <p:nvPr/>
        </p:nvCxnSpPr>
        <p:spPr>
          <a:xfrm>
            <a:off x="5426134" y="3307205"/>
            <a:ext cx="1152128" cy="0"/>
          </a:xfrm>
          <a:prstGeom prst="line">
            <a:avLst/>
          </a:prstGeom>
          <a:ln w="12700" cap="rnd">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 name="未知"/>
          <p:cNvSpPr>
            <a:spLocks/>
          </p:cNvSpPr>
          <p:nvPr/>
        </p:nvSpPr>
        <p:spPr bwMode="auto">
          <a:xfrm flipV="1">
            <a:off x="2833846" y="3921867"/>
            <a:ext cx="1152128" cy="504000"/>
          </a:xfrm>
          <a:custGeom>
            <a:avLst/>
            <a:gdLst/>
            <a:ahLst/>
            <a:cxnLst>
              <a:cxn ang="0">
                <a:pos x="21600" y="21600"/>
              </a:cxn>
              <a:cxn ang="0">
                <a:pos x="18640" y="0"/>
              </a:cxn>
              <a:cxn ang="0">
                <a:pos x="0" y="0"/>
              </a:cxn>
            </a:cxnLst>
            <a:rect l="0" t="0" r="r" b="b"/>
            <a:pathLst>
              <a:path w="21600" h="21600">
                <a:moveTo>
                  <a:pt x="21600" y="21600"/>
                </a:moveTo>
                <a:lnTo>
                  <a:pt x="18640" y="0"/>
                </a:lnTo>
                <a:lnTo>
                  <a:pt x="0" y="0"/>
                </a:lnTo>
              </a:path>
            </a:pathLst>
          </a:custGeom>
          <a:noFill/>
          <a:ln w="9525" cap="flat" cmpd="sng">
            <a:solidFill>
              <a:schemeClr val="bg1">
                <a:lumMod val="65000"/>
              </a:schemeClr>
            </a:solidFill>
            <a:round/>
            <a:headEnd type="oval" w="med" len="med"/>
            <a:tailEnd type="oval" w="med" len="med"/>
          </a:ln>
          <a:effectLst/>
        </p:spPr>
        <p:txBody>
          <a:bodyPr/>
          <a:lstStyle/>
          <a:p>
            <a:endParaRPr lang="zh-CN" altLang="en-US"/>
          </a:p>
        </p:txBody>
      </p:sp>
      <p:sp>
        <p:nvSpPr>
          <p:cNvPr id="7" name="未知"/>
          <p:cNvSpPr>
            <a:spLocks/>
          </p:cNvSpPr>
          <p:nvPr/>
        </p:nvSpPr>
        <p:spPr bwMode="auto">
          <a:xfrm>
            <a:off x="2833846" y="2121667"/>
            <a:ext cx="1152128" cy="504056"/>
          </a:xfrm>
          <a:custGeom>
            <a:avLst/>
            <a:gdLst/>
            <a:ahLst/>
            <a:cxnLst>
              <a:cxn ang="0">
                <a:pos x="21600" y="21600"/>
              </a:cxn>
              <a:cxn ang="0">
                <a:pos x="18640" y="0"/>
              </a:cxn>
              <a:cxn ang="0">
                <a:pos x="0" y="0"/>
              </a:cxn>
            </a:cxnLst>
            <a:rect l="0" t="0" r="r" b="b"/>
            <a:pathLst>
              <a:path w="21600" h="21600">
                <a:moveTo>
                  <a:pt x="21600" y="21600"/>
                </a:moveTo>
                <a:lnTo>
                  <a:pt x="18640" y="0"/>
                </a:lnTo>
                <a:lnTo>
                  <a:pt x="0" y="0"/>
                </a:lnTo>
              </a:path>
            </a:pathLst>
          </a:custGeom>
          <a:noFill/>
          <a:ln w="9525" cap="flat" cmpd="sng">
            <a:solidFill>
              <a:schemeClr val="bg1">
                <a:lumMod val="65000"/>
              </a:schemeClr>
            </a:solidFill>
            <a:round/>
            <a:headEnd type="oval" w="med" len="med"/>
            <a:tailEnd type="oval" w="med" len="med"/>
          </a:ln>
          <a:effectLst/>
        </p:spPr>
        <p:txBody>
          <a:bodyPr/>
          <a:lstStyle/>
          <a:p>
            <a:endParaRPr lang="zh-CN" altLang="en-US"/>
          </a:p>
        </p:txBody>
      </p:sp>
      <p:cxnSp>
        <p:nvCxnSpPr>
          <p:cNvPr id="8" name="直接连接符 7"/>
          <p:cNvCxnSpPr/>
          <p:nvPr/>
        </p:nvCxnSpPr>
        <p:spPr>
          <a:xfrm flipH="1">
            <a:off x="2833846" y="3307205"/>
            <a:ext cx="1152128" cy="0"/>
          </a:xfrm>
          <a:prstGeom prst="line">
            <a:avLst/>
          </a:prstGeom>
          <a:ln w="12700" cap="rnd">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4201998" y="2981380"/>
            <a:ext cx="1008112" cy="584775"/>
          </a:xfrm>
          <a:prstGeom prst="rect">
            <a:avLst/>
          </a:prstGeom>
        </p:spPr>
        <p:txBody>
          <a:bodyPr wrap="square">
            <a:spAutoFit/>
          </a:bodyPr>
          <a:lstStyle/>
          <a:p>
            <a:pPr lvl="0" algn="ctr"/>
            <a:r>
              <a:rPr lang="zh-CN" altLang="en-US" sz="1600" b="1" dirty="0">
                <a:solidFill>
                  <a:srgbClr val="006544"/>
                </a:solidFill>
                <a:latin typeface="微软雅黑" pitchFamily="34" charset="-122"/>
                <a:ea typeface="微软雅黑" pitchFamily="34" charset="-122"/>
              </a:rPr>
              <a:t>添加</a:t>
            </a:r>
            <a:r>
              <a:rPr lang="zh-CN" altLang="en-US" sz="1600" b="1" dirty="0" smtClean="0">
                <a:solidFill>
                  <a:srgbClr val="006544"/>
                </a:solidFill>
                <a:latin typeface="微软雅黑" pitchFamily="34" charset="-122"/>
                <a:ea typeface="微软雅黑" pitchFamily="34" charset="-122"/>
              </a:rPr>
              <a:t>文本说明</a:t>
            </a:r>
            <a:endParaRPr lang="en-US" altLang="zh-CN" sz="1400" b="1" dirty="0">
              <a:solidFill>
                <a:srgbClr val="006544"/>
              </a:solidFill>
              <a:latin typeface="微软雅黑" pitchFamily="34" charset="-122"/>
              <a:ea typeface="微软雅黑" pitchFamily="34" charset="-122"/>
            </a:endParaRPr>
          </a:p>
        </p:txBody>
      </p:sp>
      <p:sp>
        <p:nvSpPr>
          <p:cNvPr id="10" name="文本框 7"/>
          <p:cNvSpPr txBox="1">
            <a:spLocks noChangeArrowheads="1"/>
          </p:cNvSpPr>
          <p:nvPr/>
        </p:nvSpPr>
        <p:spPr bwMode="auto">
          <a:xfrm>
            <a:off x="951677" y="1678375"/>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
        <p:nvSpPr>
          <p:cNvPr id="11" name="文本框 7"/>
          <p:cNvSpPr txBox="1">
            <a:spLocks noChangeArrowheads="1"/>
          </p:cNvSpPr>
          <p:nvPr/>
        </p:nvSpPr>
        <p:spPr bwMode="auto">
          <a:xfrm>
            <a:off x="951677" y="2834232"/>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
        <p:nvSpPr>
          <p:cNvPr id="12" name="文本框 7"/>
          <p:cNvSpPr txBox="1">
            <a:spLocks noChangeArrowheads="1"/>
          </p:cNvSpPr>
          <p:nvPr/>
        </p:nvSpPr>
        <p:spPr bwMode="auto">
          <a:xfrm>
            <a:off x="951677" y="3990090"/>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
        <p:nvSpPr>
          <p:cNvPr id="13" name="文本框 7"/>
          <p:cNvSpPr txBox="1">
            <a:spLocks noChangeArrowheads="1"/>
          </p:cNvSpPr>
          <p:nvPr/>
        </p:nvSpPr>
        <p:spPr bwMode="auto">
          <a:xfrm>
            <a:off x="6785954" y="1678375"/>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
        <p:nvSpPr>
          <p:cNvPr id="14" name="文本框 7"/>
          <p:cNvSpPr txBox="1">
            <a:spLocks noChangeArrowheads="1"/>
          </p:cNvSpPr>
          <p:nvPr/>
        </p:nvSpPr>
        <p:spPr bwMode="auto">
          <a:xfrm>
            <a:off x="6785954" y="2834232"/>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
        <p:nvSpPr>
          <p:cNvPr id="15" name="文本框 7"/>
          <p:cNvSpPr txBox="1">
            <a:spLocks noChangeArrowheads="1"/>
          </p:cNvSpPr>
          <p:nvPr/>
        </p:nvSpPr>
        <p:spPr bwMode="auto">
          <a:xfrm>
            <a:off x="6785954" y="3990090"/>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ppt_w</p:attrName>
                                        </p:attrNameLst>
                                      </p:cBhvr>
                                      <p:tavLst>
                                        <p:tav tm="0" fmla="#ppt_w*sin(2.5*pi*$)">
                                          <p:val>
                                            <p:fltVal val="0"/>
                                          </p:val>
                                        </p:tav>
                                        <p:tav tm="100000">
                                          <p:val>
                                            <p:fltVal val="1"/>
                                          </p:val>
                                        </p:tav>
                                      </p:tavLst>
                                    </p:anim>
                                    <p:anim calcmode="lin" valueType="num">
                                      <p:cBhvr>
                                        <p:cTn id="9" dur="1000" fill="hold"/>
                                        <p:tgtEl>
                                          <p:spTgt spid="2"/>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arn(inVertical)">
                                      <p:cBhvr>
                                        <p:cTn id="13" dur="500"/>
                                        <p:tgtEl>
                                          <p:spTgt spid="9"/>
                                        </p:tgtEl>
                                      </p:cBhvr>
                                    </p:animEffect>
                                  </p:childTnLst>
                                </p:cTn>
                              </p:par>
                            </p:childTnLst>
                          </p:cTn>
                        </p:par>
                        <p:par>
                          <p:cTn id="14" fill="hold">
                            <p:stCondLst>
                              <p:cond delay="1500"/>
                            </p:stCondLst>
                            <p:childTnLst>
                              <p:par>
                                <p:cTn id="15" presetID="22" presetClass="entr" presetSubtype="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right)">
                                      <p:cBhvr>
                                        <p:cTn id="17" dur="500"/>
                                        <p:tgtEl>
                                          <p:spTgt spid="7"/>
                                        </p:tgtEl>
                                      </p:cBhvr>
                                    </p:animEffect>
                                  </p:childTnLst>
                                </p:cTn>
                              </p:par>
                            </p:childTnLst>
                          </p:cTn>
                        </p:par>
                        <p:par>
                          <p:cTn id="18" fill="hold">
                            <p:stCondLst>
                              <p:cond delay="2000"/>
                            </p:stCondLst>
                            <p:childTnLst>
                              <p:par>
                                <p:cTn id="19" presetID="22" presetClass="entr" presetSubtype="2"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right)">
                                      <p:cBhvr>
                                        <p:cTn id="21" dur="500"/>
                                        <p:tgtEl>
                                          <p:spTgt spid="10"/>
                                        </p:tgtEl>
                                      </p:cBhvr>
                                    </p:animEffect>
                                  </p:childTnLst>
                                </p:cTn>
                              </p:par>
                            </p:childTnLst>
                          </p:cTn>
                        </p:par>
                        <p:par>
                          <p:cTn id="22" fill="hold">
                            <p:stCondLst>
                              <p:cond delay="2500"/>
                            </p:stCondLst>
                            <p:childTnLst>
                              <p:par>
                                <p:cTn id="23" presetID="22" presetClass="entr" presetSubtype="2"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right)">
                                      <p:cBhvr>
                                        <p:cTn id="25" dur="500"/>
                                        <p:tgtEl>
                                          <p:spTgt spid="8"/>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right)">
                                      <p:cBhvr>
                                        <p:cTn id="29" dur="500"/>
                                        <p:tgtEl>
                                          <p:spTgt spid="11"/>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right)">
                                      <p:cBhvr>
                                        <p:cTn id="33" dur="500"/>
                                        <p:tgtEl>
                                          <p:spTgt spid="6"/>
                                        </p:tgtEl>
                                      </p:cBhvr>
                                    </p:animEffect>
                                  </p:childTnLst>
                                </p:cTn>
                              </p:par>
                            </p:childTnLst>
                          </p:cTn>
                        </p:par>
                        <p:par>
                          <p:cTn id="34" fill="hold">
                            <p:stCondLst>
                              <p:cond delay="4000"/>
                            </p:stCondLst>
                            <p:childTnLst>
                              <p:par>
                                <p:cTn id="35" presetID="22" presetClass="entr" presetSubtype="2"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right)">
                                      <p:cBhvr>
                                        <p:cTn id="37" dur="500"/>
                                        <p:tgtEl>
                                          <p:spTgt spid="12"/>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wipe(left)">
                                      <p:cBhvr>
                                        <p:cTn id="41" dur="500"/>
                                        <p:tgtEl>
                                          <p:spTgt spid="4"/>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5500"/>
                            </p:stCondLst>
                            <p:childTnLst>
                              <p:par>
                                <p:cTn id="47" presetID="22" presetClass="entr" presetSubtype="8"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childTnLst>
                          </p:cTn>
                        </p:par>
                        <p:par>
                          <p:cTn id="54" fill="hold">
                            <p:stCondLst>
                              <p:cond delay="6500"/>
                            </p:stCondLst>
                            <p:childTnLst>
                              <p:par>
                                <p:cTn id="55" presetID="22" presetClass="entr" presetSubtype="8" fill="hold" grpId="0"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wipe(left)">
                                      <p:cBhvr>
                                        <p:cTn id="57" dur="500"/>
                                        <p:tgtEl>
                                          <p:spTgt spid="3"/>
                                        </p:tgtEl>
                                      </p:cBhvr>
                                    </p:animEffect>
                                  </p:childTnLst>
                                </p:cTn>
                              </p:par>
                            </p:childTnLst>
                          </p:cTn>
                        </p:par>
                        <p:par>
                          <p:cTn id="58" fill="hold">
                            <p:stCondLst>
                              <p:cond delay="7000"/>
                            </p:stCondLst>
                            <p:childTnLst>
                              <p:par>
                                <p:cTn id="59" presetID="22" presetClass="entr" presetSubtype="8"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left)">
                                      <p:cBhvr>
                                        <p:cTn id="6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animBg="1"/>
      <p:bldP spid="7" grpId="0" animBg="1"/>
      <p:bldP spid="9" grpId="0"/>
      <p:bldP spid="10" grpId="0"/>
      <p:bldP spid="11" grpId="0"/>
      <p:bldP spid="12" grpId="0"/>
      <p:bldP spid="13" grpId="0"/>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13296" y="1916832"/>
            <a:ext cx="2287096" cy="1605453"/>
            <a:chOff x="5923727" y="1610242"/>
            <a:chExt cx="2600718" cy="1825604"/>
          </a:xfrm>
        </p:grpSpPr>
        <p:sp>
          <p:nvSpPr>
            <p:cNvPr id="3" name="KMA1D1FEAF"/>
            <p:cNvSpPr>
              <a:spLocks noChangeArrowheads="1"/>
            </p:cNvSpPr>
            <p:nvPr/>
          </p:nvSpPr>
          <p:spPr bwMode="ltGray">
            <a:xfrm>
              <a:off x="5923727" y="1610242"/>
              <a:ext cx="2600718" cy="1825604"/>
            </a:xfrm>
            <a:prstGeom prst="rect">
              <a:avLst/>
            </a:prstGeom>
            <a:solidFill>
              <a:srgbClr val="006544"/>
            </a:solidFill>
            <a:ln w="19050">
              <a:solidFill>
                <a:schemeClr val="bg1"/>
              </a:solidFill>
              <a:miter lim="800000"/>
              <a:headEnd/>
              <a:tailEnd/>
            </a:ln>
            <a:effectLst/>
          </p:spPr>
          <p:txBody>
            <a:bodyPr wrap="none" lIns="97200" tIns="97200" rIns="98082" bIns="97200"/>
            <a:lstStyle/>
            <a:p>
              <a:pPr>
                <a:buSzPct val="80000"/>
                <a:buFont typeface="Marlett" pitchFamily="2" charset="2"/>
                <a:buChar char="i"/>
                <a:defRPr/>
              </a:pPr>
              <a:endParaRPr lang="ko-KR" altLang="ko-KR" b="1">
                <a:solidFill>
                  <a:schemeClr val="bg1"/>
                </a:solidFill>
                <a:latin typeface="Arial" pitchFamily="34" charset="0"/>
                <a:ea typeface="굴림" pitchFamily="50" charset="-127"/>
                <a:cs typeface="Arial" pitchFamily="34" charset="0"/>
              </a:endParaRPr>
            </a:p>
          </p:txBody>
        </p:sp>
        <p:grpSp>
          <p:nvGrpSpPr>
            <p:cNvPr id="4" name="组合 24"/>
            <p:cNvGrpSpPr/>
            <p:nvPr/>
          </p:nvGrpSpPr>
          <p:grpSpPr>
            <a:xfrm>
              <a:off x="6231743" y="1940814"/>
              <a:ext cx="2210818" cy="1139928"/>
              <a:chOff x="543111" y="1940814"/>
              <a:chExt cx="2210818" cy="1139928"/>
            </a:xfrm>
          </p:grpSpPr>
          <p:sp>
            <p:nvSpPr>
              <p:cNvPr id="5" name="Text Box 5"/>
              <p:cNvSpPr txBox="1">
                <a:spLocks noChangeArrowheads="1"/>
              </p:cNvSpPr>
              <p:nvPr/>
            </p:nvSpPr>
            <p:spPr bwMode="auto">
              <a:xfrm>
                <a:off x="822193" y="1940814"/>
                <a:ext cx="1931736" cy="524972"/>
              </a:xfrm>
              <a:prstGeom prst="rect">
                <a:avLst/>
              </a:prstGeom>
              <a:noFill/>
              <a:ln w="9525">
                <a:noFill/>
                <a:miter lim="800000"/>
                <a:headEnd/>
                <a:tailEnd/>
              </a:ln>
            </p:spPr>
            <p:txBody>
              <a:bodyPr wrap="square">
                <a:spAutoFit/>
              </a:bodyPr>
              <a:lstStyle/>
              <a:p>
                <a:pPr marL="133350" indent="-133350">
                  <a:defRPr/>
                </a:pPr>
                <a:r>
                  <a:rPr lang="zh-CN" altLang="en-US" sz="2400" b="1" dirty="0" smtClean="0">
                    <a:solidFill>
                      <a:schemeClr val="bg1"/>
                    </a:solidFill>
                    <a:latin typeface="微软雅黑" pitchFamily="34" charset="-122"/>
                    <a:ea typeface="微软雅黑" pitchFamily="34" charset="-122"/>
                    <a:cs typeface="Arial" charset="0"/>
                  </a:rPr>
                  <a:t>添加文字</a:t>
                </a:r>
                <a:endParaRPr lang="ko-KR" altLang="ko-KR" sz="2400" b="1" dirty="0">
                  <a:solidFill>
                    <a:schemeClr val="bg1"/>
                  </a:solidFill>
                  <a:latin typeface="微软雅黑" pitchFamily="34" charset="-122"/>
                  <a:cs typeface="Arial" charset="0"/>
                </a:endParaRPr>
              </a:p>
            </p:txBody>
          </p:sp>
          <p:sp>
            <p:nvSpPr>
              <p:cNvPr id="6" name="矩形 5"/>
              <p:cNvSpPr/>
              <p:nvPr/>
            </p:nvSpPr>
            <p:spPr>
              <a:xfrm>
                <a:off x="543111" y="2384820"/>
                <a:ext cx="2210574" cy="695922"/>
              </a:xfrm>
              <a:prstGeom prst="rect">
                <a:avLst/>
              </a:prstGeom>
            </p:spPr>
            <p:txBody>
              <a:bodyPr wrap="square">
                <a:spAutoFit/>
              </a:bodyPr>
              <a:lstStyle/>
              <a:p>
                <a:pPr marL="108000">
                  <a:defRPr/>
                </a:pPr>
                <a:r>
                  <a:rPr lang="zh-CN" altLang="en-US" sz="1600" dirty="0" smtClean="0">
                    <a:solidFill>
                      <a:schemeClr val="bg1"/>
                    </a:solidFill>
                    <a:latin typeface="微软雅黑" pitchFamily="34" charset="-122"/>
                    <a:ea typeface="微软雅黑" pitchFamily="34" charset="-122"/>
                    <a:cs typeface="Arial" charset="0"/>
                  </a:rPr>
                  <a:t>单击添加您的文字单击添加您的文字</a:t>
                </a:r>
                <a:endParaRPr lang="en-US" altLang="ko-KR" sz="1600" dirty="0" smtClean="0">
                  <a:solidFill>
                    <a:schemeClr val="bg1"/>
                  </a:solidFill>
                  <a:latin typeface="微软雅黑" pitchFamily="34" charset="-122"/>
                  <a:ea typeface="微软雅黑" pitchFamily="34" charset="-122"/>
                  <a:cs typeface="Arial" charset="0"/>
                </a:endParaRPr>
              </a:p>
            </p:txBody>
          </p:sp>
        </p:grpSp>
      </p:grpSp>
      <p:grpSp>
        <p:nvGrpSpPr>
          <p:cNvPr id="7" name="组合 6"/>
          <p:cNvGrpSpPr/>
          <p:nvPr/>
        </p:nvGrpSpPr>
        <p:grpSpPr>
          <a:xfrm>
            <a:off x="3455338" y="1916832"/>
            <a:ext cx="2686996" cy="1605453"/>
            <a:chOff x="3167305" y="1610242"/>
            <a:chExt cx="3055455" cy="1825604"/>
          </a:xfrm>
        </p:grpSpPr>
        <p:sp>
          <p:nvSpPr>
            <p:cNvPr id="8" name="KMA1D1FEAF"/>
            <p:cNvSpPr>
              <a:spLocks noChangeArrowheads="1"/>
            </p:cNvSpPr>
            <p:nvPr/>
          </p:nvSpPr>
          <p:spPr bwMode="ltGray">
            <a:xfrm>
              <a:off x="3167305" y="1610242"/>
              <a:ext cx="3055455" cy="1825604"/>
            </a:xfrm>
            <a:prstGeom prst="rightArrowCallout">
              <a:avLst>
                <a:gd name="adj1" fmla="val 23031"/>
                <a:gd name="adj2" fmla="val 25000"/>
                <a:gd name="adj3" fmla="val 12695"/>
                <a:gd name="adj4" fmla="val 84741"/>
              </a:avLst>
            </a:prstGeom>
            <a:solidFill>
              <a:srgbClr val="006544"/>
            </a:solidFill>
            <a:ln w="28575">
              <a:solidFill>
                <a:schemeClr val="bg1"/>
              </a:solidFill>
              <a:miter lim="800000"/>
              <a:headEnd/>
              <a:tailEnd/>
            </a:ln>
            <a:effectLst/>
          </p:spPr>
          <p:txBody>
            <a:bodyPr wrap="none" lIns="97200" tIns="97200" rIns="98082" bIns="97200"/>
            <a:lstStyle/>
            <a:p>
              <a:pPr>
                <a:buSzPct val="80000"/>
                <a:buFont typeface="Marlett" pitchFamily="2" charset="2"/>
                <a:buChar char="i"/>
                <a:defRPr/>
              </a:pPr>
              <a:endParaRPr lang="ko-KR" altLang="ko-KR" b="1">
                <a:solidFill>
                  <a:schemeClr val="bg1"/>
                </a:solidFill>
                <a:latin typeface="Arial" pitchFamily="34" charset="0"/>
                <a:ea typeface="굴림" pitchFamily="50" charset="-127"/>
                <a:cs typeface="Arial" pitchFamily="34" charset="0"/>
              </a:endParaRPr>
            </a:p>
          </p:txBody>
        </p:sp>
        <p:grpSp>
          <p:nvGrpSpPr>
            <p:cNvPr id="9" name="组合 21"/>
            <p:cNvGrpSpPr/>
            <p:nvPr/>
          </p:nvGrpSpPr>
          <p:grpSpPr>
            <a:xfrm>
              <a:off x="3454750" y="1966659"/>
              <a:ext cx="2210574" cy="1139928"/>
              <a:chOff x="470484" y="1966659"/>
              <a:chExt cx="2210574" cy="1139928"/>
            </a:xfrm>
          </p:grpSpPr>
          <p:sp>
            <p:nvSpPr>
              <p:cNvPr id="10" name="Text Box 5"/>
              <p:cNvSpPr txBox="1">
                <a:spLocks noChangeArrowheads="1"/>
              </p:cNvSpPr>
              <p:nvPr/>
            </p:nvSpPr>
            <p:spPr bwMode="auto">
              <a:xfrm>
                <a:off x="778504" y="1966659"/>
                <a:ext cx="1738791" cy="524972"/>
              </a:xfrm>
              <a:prstGeom prst="rect">
                <a:avLst/>
              </a:prstGeom>
              <a:noFill/>
              <a:ln w="9525">
                <a:noFill/>
                <a:miter lim="800000"/>
                <a:headEnd/>
                <a:tailEnd/>
              </a:ln>
            </p:spPr>
            <p:txBody>
              <a:bodyPr wrap="square">
                <a:spAutoFit/>
              </a:bodyPr>
              <a:lstStyle/>
              <a:p>
                <a:pPr marL="133350" indent="-133350">
                  <a:defRPr/>
                </a:pPr>
                <a:r>
                  <a:rPr lang="zh-CN" altLang="en-US" sz="2400" b="1" dirty="0" smtClean="0">
                    <a:solidFill>
                      <a:schemeClr val="bg1"/>
                    </a:solidFill>
                    <a:latin typeface="微软雅黑" pitchFamily="34" charset="-122"/>
                    <a:ea typeface="微软雅黑" pitchFamily="34" charset="-122"/>
                    <a:cs typeface="Arial" charset="0"/>
                  </a:rPr>
                  <a:t>添加文字</a:t>
                </a:r>
                <a:endParaRPr lang="ko-KR" altLang="ko-KR" sz="2400" b="1" dirty="0">
                  <a:solidFill>
                    <a:schemeClr val="bg1"/>
                  </a:solidFill>
                  <a:latin typeface="微软雅黑" pitchFamily="34" charset="-122"/>
                  <a:cs typeface="Arial" charset="0"/>
                </a:endParaRPr>
              </a:p>
            </p:txBody>
          </p:sp>
          <p:sp>
            <p:nvSpPr>
              <p:cNvPr id="11" name="矩形 10"/>
              <p:cNvSpPr/>
              <p:nvPr/>
            </p:nvSpPr>
            <p:spPr>
              <a:xfrm>
                <a:off x="470484" y="2410665"/>
                <a:ext cx="2210574" cy="695922"/>
              </a:xfrm>
              <a:prstGeom prst="rect">
                <a:avLst/>
              </a:prstGeom>
            </p:spPr>
            <p:txBody>
              <a:bodyPr wrap="square">
                <a:spAutoFit/>
              </a:bodyPr>
              <a:lstStyle/>
              <a:p>
                <a:pPr marL="108000">
                  <a:defRPr/>
                </a:pPr>
                <a:r>
                  <a:rPr lang="zh-CN" altLang="en-US" sz="1600" dirty="0" smtClean="0">
                    <a:solidFill>
                      <a:schemeClr val="bg1"/>
                    </a:solidFill>
                    <a:latin typeface="微软雅黑" pitchFamily="34" charset="-122"/>
                    <a:ea typeface="微软雅黑" pitchFamily="34" charset="-122"/>
                    <a:cs typeface="Arial" charset="0"/>
                  </a:rPr>
                  <a:t>单击添加您的文字单击添加您的文字</a:t>
                </a:r>
                <a:endParaRPr lang="en-US" altLang="ko-KR" sz="1600" dirty="0" smtClean="0">
                  <a:solidFill>
                    <a:schemeClr val="bg1"/>
                  </a:solidFill>
                  <a:latin typeface="微软雅黑" pitchFamily="34" charset="-122"/>
                  <a:ea typeface="微软雅黑" pitchFamily="34" charset="-122"/>
                  <a:cs typeface="Arial" charset="0"/>
                </a:endParaRPr>
              </a:p>
            </p:txBody>
          </p:sp>
        </p:grpSp>
      </p:grpSp>
      <p:grpSp>
        <p:nvGrpSpPr>
          <p:cNvPr id="12" name="组合 11"/>
          <p:cNvGrpSpPr/>
          <p:nvPr/>
        </p:nvGrpSpPr>
        <p:grpSpPr>
          <a:xfrm>
            <a:off x="1092917" y="1916832"/>
            <a:ext cx="2686995" cy="1605453"/>
            <a:chOff x="421295" y="1610242"/>
            <a:chExt cx="3055455" cy="1825604"/>
          </a:xfrm>
        </p:grpSpPr>
        <p:sp>
          <p:nvSpPr>
            <p:cNvPr id="13" name="KMA1D1FEAF"/>
            <p:cNvSpPr>
              <a:spLocks noChangeArrowheads="1"/>
            </p:cNvSpPr>
            <p:nvPr/>
          </p:nvSpPr>
          <p:spPr bwMode="ltGray">
            <a:xfrm>
              <a:off x="421295" y="1610242"/>
              <a:ext cx="3055455" cy="1825604"/>
            </a:xfrm>
            <a:prstGeom prst="rightArrowCallout">
              <a:avLst>
                <a:gd name="adj1" fmla="val 23031"/>
                <a:gd name="adj2" fmla="val 25000"/>
                <a:gd name="adj3" fmla="val 12695"/>
                <a:gd name="adj4" fmla="val 84741"/>
              </a:avLst>
            </a:prstGeom>
            <a:solidFill>
              <a:srgbClr val="006544"/>
            </a:solidFill>
            <a:ln w="28575">
              <a:solidFill>
                <a:schemeClr val="bg1"/>
              </a:solidFill>
              <a:miter lim="800000"/>
              <a:headEnd/>
              <a:tailEnd/>
            </a:ln>
            <a:effectLst/>
          </p:spPr>
          <p:txBody>
            <a:bodyPr wrap="none" lIns="97200" tIns="97200" rIns="98082" bIns="97200"/>
            <a:lstStyle/>
            <a:p>
              <a:pPr>
                <a:buSzPct val="80000"/>
                <a:buFont typeface="Marlett" pitchFamily="2" charset="2"/>
                <a:buChar char="i"/>
                <a:defRPr/>
              </a:pPr>
              <a:endParaRPr lang="ko-KR" altLang="ko-KR" b="1">
                <a:solidFill>
                  <a:schemeClr val="bg1"/>
                </a:solidFill>
                <a:latin typeface="Arial" pitchFamily="34" charset="0"/>
                <a:ea typeface="굴림" pitchFamily="50" charset="-127"/>
                <a:cs typeface="Arial" pitchFamily="34" charset="0"/>
              </a:endParaRPr>
            </a:p>
          </p:txBody>
        </p:sp>
        <p:grpSp>
          <p:nvGrpSpPr>
            <p:cNvPr id="14" name="组合 13"/>
            <p:cNvGrpSpPr/>
            <p:nvPr/>
          </p:nvGrpSpPr>
          <p:grpSpPr>
            <a:xfrm>
              <a:off x="447107" y="1966659"/>
              <a:ext cx="2292701" cy="1139928"/>
              <a:chOff x="447107" y="1966659"/>
              <a:chExt cx="2292701" cy="1139928"/>
            </a:xfrm>
          </p:grpSpPr>
          <p:sp>
            <p:nvSpPr>
              <p:cNvPr id="15" name="Text Box 5"/>
              <p:cNvSpPr txBox="1">
                <a:spLocks noChangeArrowheads="1"/>
              </p:cNvSpPr>
              <p:nvPr/>
            </p:nvSpPr>
            <p:spPr bwMode="auto">
              <a:xfrm>
                <a:off x="830073" y="1966659"/>
                <a:ext cx="1909735" cy="524972"/>
              </a:xfrm>
              <a:prstGeom prst="rect">
                <a:avLst/>
              </a:prstGeom>
              <a:noFill/>
              <a:ln w="9525">
                <a:noFill/>
                <a:miter lim="800000"/>
                <a:headEnd/>
                <a:tailEnd/>
              </a:ln>
            </p:spPr>
            <p:txBody>
              <a:bodyPr wrap="square">
                <a:spAutoFit/>
              </a:bodyPr>
              <a:lstStyle/>
              <a:p>
                <a:pPr marL="133350" indent="-133350">
                  <a:defRPr/>
                </a:pPr>
                <a:r>
                  <a:rPr lang="zh-CN" altLang="en-US" sz="2400" b="1" dirty="0" smtClean="0">
                    <a:solidFill>
                      <a:schemeClr val="bg1"/>
                    </a:solidFill>
                    <a:latin typeface="微软雅黑" pitchFamily="34" charset="-122"/>
                    <a:ea typeface="微软雅黑" pitchFamily="34" charset="-122"/>
                    <a:cs typeface="Arial" charset="0"/>
                  </a:rPr>
                  <a:t>添加文字</a:t>
                </a:r>
                <a:endParaRPr lang="ko-KR" altLang="ko-KR" sz="2400" b="1" dirty="0">
                  <a:solidFill>
                    <a:schemeClr val="bg1"/>
                  </a:solidFill>
                  <a:latin typeface="微软雅黑" pitchFamily="34" charset="-122"/>
                  <a:cs typeface="Arial" charset="0"/>
                </a:endParaRPr>
              </a:p>
            </p:txBody>
          </p:sp>
          <p:sp>
            <p:nvSpPr>
              <p:cNvPr id="16" name="矩形 15"/>
              <p:cNvSpPr/>
              <p:nvPr/>
            </p:nvSpPr>
            <p:spPr>
              <a:xfrm>
                <a:off x="447107" y="2410665"/>
                <a:ext cx="2210576" cy="695922"/>
              </a:xfrm>
              <a:prstGeom prst="rect">
                <a:avLst/>
              </a:prstGeom>
            </p:spPr>
            <p:txBody>
              <a:bodyPr wrap="square">
                <a:spAutoFit/>
              </a:bodyPr>
              <a:lstStyle/>
              <a:p>
                <a:pPr marL="108000">
                  <a:defRPr/>
                </a:pPr>
                <a:r>
                  <a:rPr lang="zh-CN" altLang="en-US" sz="1600" dirty="0" smtClean="0">
                    <a:solidFill>
                      <a:schemeClr val="bg1"/>
                    </a:solidFill>
                    <a:latin typeface="微软雅黑" pitchFamily="34" charset="-122"/>
                    <a:ea typeface="微软雅黑" pitchFamily="34" charset="-122"/>
                    <a:cs typeface="Arial" charset="0"/>
                  </a:rPr>
                  <a:t>单击添加您的文字单击添加您的文字</a:t>
                </a:r>
                <a:endParaRPr lang="en-US" altLang="ko-KR" sz="1600" dirty="0" smtClean="0">
                  <a:solidFill>
                    <a:schemeClr val="bg1"/>
                  </a:solidFill>
                  <a:latin typeface="微软雅黑" pitchFamily="34" charset="-122"/>
                  <a:ea typeface="微软雅黑" pitchFamily="34" charset="-122"/>
                  <a:cs typeface="Arial" charset="0"/>
                </a:endParaRPr>
              </a:p>
            </p:txBody>
          </p:sp>
        </p:grpSp>
      </p:grpSp>
      <p:grpSp>
        <p:nvGrpSpPr>
          <p:cNvPr id="17" name="组合 16"/>
          <p:cNvGrpSpPr/>
          <p:nvPr/>
        </p:nvGrpSpPr>
        <p:grpSpPr>
          <a:xfrm>
            <a:off x="5868144" y="3645024"/>
            <a:ext cx="2232248" cy="1080120"/>
            <a:chOff x="5652120" y="3291830"/>
            <a:chExt cx="2232248" cy="1080120"/>
          </a:xfrm>
        </p:grpSpPr>
        <p:sp>
          <p:nvSpPr>
            <p:cNvPr id="18" name="矩形 17"/>
            <p:cNvSpPr/>
            <p:nvPr/>
          </p:nvSpPr>
          <p:spPr>
            <a:xfrm>
              <a:off x="5652120" y="3291830"/>
              <a:ext cx="2232248" cy="1080120"/>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5796352" y="3471918"/>
              <a:ext cx="1944000" cy="612000"/>
            </a:xfrm>
            <a:prstGeom prst="rect">
              <a:avLst/>
            </a:prstGeom>
          </p:spPr>
          <p:txBody>
            <a:bodyPr wrap="square">
              <a:spAutoFit/>
            </a:bodyPr>
            <a:lstStyle/>
            <a:p>
              <a:pPr marL="108000">
                <a:defRPr/>
              </a:pPr>
              <a:r>
                <a:rPr lang="zh-CN" altLang="en-US" sz="1600" dirty="0" smtClean="0">
                  <a:solidFill>
                    <a:schemeClr val="bg1"/>
                  </a:solidFill>
                  <a:latin typeface="微软雅黑" pitchFamily="34" charset="-122"/>
                  <a:ea typeface="微软雅黑" pitchFamily="34" charset="-122"/>
                  <a:cs typeface="Arial" charset="0"/>
                </a:rPr>
                <a:t>单击添加您的文字单击添加您的文字</a:t>
              </a:r>
              <a:endParaRPr lang="en-US" altLang="ko-KR" sz="1600" dirty="0" smtClean="0">
                <a:solidFill>
                  <a:schemeClr val="bg1"/>
                </a:solidFill>
                <a:latin typeface="微软雅黑" pitchFamily="34" charset="-122"/>
                <a:ea typeface="微软雅黑" pitchFamily="34" charset="-122"/>
                <a:cs typeface="Arial" charset="0"/>
              </a:endParaRPr>
            </a:p>
          </p:txBody>
        </p:sp>
      </p:grpSp>
      <p:grpSp>
        <p:nvGrpSpPr>
          <p:cNvPr id="20" name="组合 19"/>
          <p:cNvGrpSpPr/>
          <p:nvPr/>
        </p:nvGrpSpPr>
        <p:grpSpPr>
          <a:xfrm>
            <a:off x="3491880" y="3645024"/>
            <a:ext cx="2232248" cy="1080120"/>
            <a:chOff x="3275856" y="3291830"/>
            <a:chExt cx="2232248" cy="1080120"/>
          </a:xfrm>
        </p:grpSpPr>
        <p:sp>
          <p:nvSpPr>
            <p:cNvPr id="21" name="矩形 20"/>
            <p:cNvSpPr/>
            <p:nvPr/>
          </p:nvSpPr>
          <p:spPr>
            <a:xfrm>
              <a:off x="3275856" y="3291830"/>
              <a:ext cx="2232248" cy="1080120"/>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3419980" y="3507854"/>
              <a:ext cx="1944000" cy="612000"/>
            </a:xfrm>
            <a:prstGeom prst="rect">
              <a:avLst/>
            </a:prstGeom>
          </p:spPr>
          <p:txBody>
            <a:bodyPr wrap="square">
              <a:spAutoFit/>
            </a:bodyPr>
            <a:lstStyle/>
            <a:p>
              <a:pPr marL="108000">
                <a:defRPr/>
              </a:pPr>
              <a:r>
                <a:rPr lang="zh-CN" altLang="en-US" sz="1600" dirty="0" smtClean="0">
                  <a:solidFill>
                    <a:schemeClr val="bg1"/>
                  </a:solidFill>
                  <a:latin typeface="微软雅黑" pitchFamily="34" charset="-122"/>
                  <a:ea typeface="微软雅黑" pitchFamily="34" charset="-122"/>
                  <a:cs typeface="Arial" charset="0"/>
                </a:rPr>
                <a:t>单击添加您的文字单击添加您的文字</a:t>
              </a:r>
              <a:endParaRPr lang="en-US" altLang="ko-KR" sz="1600" dirty="0" smtClean="0">
                <a:solidFill>
                  <a:schemeClr val="bg1"/>
                </a:solidFill>
                <a:latin typeface="微软雅黑" pitchFamily="34" charset="-122"/>
                <a:ea typeface="微软雅黑" pitchFamily="34" charset="-122"/>
                <a:cs typeface="Arial" charset="0"/>
              </a:endParaRPr>
            </a:p>
          </p:txBody>
        </p:sp>
      </p:grpSp>
      <p:grpSp>
        <p:nvGrpSpPr>
          <p:cNvPr id="23" name="组合 22"/>
          <p:cNvGrpSpPr/>
          <p:nvPr/>
        </p:nvGrpSpPr>
        <p:grpSpPr>
          <a:xfrm>
            <a:off x="1115616" y="3645024"/>
            <a:ext cx="2232248" cy="1080120"/>
            <a:chOff x="899592" y="3291830"/>
            <a:chExt cx="2232248" cy="1080120"/>
          </a:xfrm>
        </p:grpSpPr>
        <p:sp>
          <p:nvSpPr>
            <p:cNvPr id="24" name="矩形 23"/>
            <p:cNvSpPr/>
            <p:nvPr/>
          </p:nvSpPr>
          <p:spPr>
            <a:xfrm>
              <a:off x="899592" y="3291830"/>
              <a:ext cx="2232248" cy="1080120"/>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043608" y="3507854"/>
              <a:ext cx="1944000" cy="612000"/>
            </a:xfrm>
            <a:prstGeom prst="rect">
              <a:avLst/>
            </a:prstGeom>
          </p:spPr>
          <p:txBody>
            <a:bodyPr wrap="square">
              <a:spAutoFit/>
            </a:bodyPr>
            <a:lstStyle/>
            <a:p>
              <a:pPr marL="108000">
                <a:defRPr/>
              </a:pPr>
              <a:r>
                <a:rPr lang="zh-CN" altLang="en-US" sz="1600" dirty="0" smtClean="0">
                  <a:solidFill>
                    <a:schemeClr val="bg1"/>
                  </a:solidFill>
                  <a:latin typeface="微软雅黑" pitchFamily="34" charset="-122"/>
                  <a:ea typeface="微软雅黑" pitchFamily="34" charset="-122"/>
                  <a:cs typeface="Arial" charset="0"/>
                </a:rPr>
                <a:t>单击添加您的文字单击添加您的文字</a:t>
              </a:r>
              <a:endParaRPr lang="en-US" altLang="ko-KR" sz="1600" dirty="0" smtClean="0">
                <a:solidFill>
                  <a:schemeClr val="bg1"/>
                </a:solidFill>
                <a:latin typeface="微软雅黑" pitchFamily="34" charset="-122"/>
                <a:ea typeface="微软雅黑" pitchFamily="34" charset="-122"/>
                <a:cs typeface="Arial" charset="0"/>
              </a:endParaRPr>
            </a:p>
          </p:txBody>
        </p:sp>
      </p:gr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up)">
                                      <p:cBhvr>
                                        <p:cTn id="12" dur="500"/>
                                        <p:tgtEl>
                                          <p:spTgt spid="23"/>
                                        </p:tgtEl>
                                      </p:cBhvr>
                                    </p:animEffect>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0-#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up)">
                                      <p:cBhvr>
                                        <p:cTn id="21" dur="500"/>
                                        <p:tgtEl>
                                          <p:spTgt spid="20"/>
                                        </p:tgtEl>
                                      </p:cBhvr>
                                    </p:animEffect>
                                  </p:childTnLst>
                                </p:cTn>
                              </p:par>
                            </p:childTnLst>
                          </p:cTn>
                        </p:par>
                        <p:par>
                          <p:cTn id="22" fill="hold">
                            <p:stCondLst>
                              <p:cond delay="2000"/>
                            </p:stCondLst>
                            <p:childTnLst>
                              <p:par>
                                <p:cTn id="23" presetID="2" presetClass="entr" presetSubtype="8"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0-#ppt_w/2"/>
                                          </p:val>
                                        </p:tav>
                                        <p:tav tm="100000">
                                          <p:val>
                                            <p:strVal val="#ppt_x"/>
                                          </p:val>
                                        </p:tav>
                                      </p:tavLst>
                                    </p:anim>
                                    <p:anim calcmode="lin" valueType="num">
                                      <p:cBhvr additive="base">
                                        <p:cTn id="26" dur="500" fill="hold"/>
                                        <p:tgtEl>
                                          <p:spTgt spid="2"/>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up)">
                                      <p:cBhvr>
                                        <p:cTn id="3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971600" y="4437112"/>
            <a:ext cx="1440160" cy="504056"/>
          </a:xfrm>
          <a:prstGeom prst="roundRect">
            <a:avLst>
              <a:gd name="adj" fmla="val 19187"/>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添加文本</a:t>
            </a:r>
            <a:endParaRPr lang="zh-CN" altLang="en-US" dirty="0">
              <a:latin typeface="微软雅黑" pitchFamily="34" charset="-122"/>
              <a:ea typeface="微软雅黑" pitchFamily="34" charset="-122"/>
            </a:endParaRPr>
          </a:p>
        </p:txBody>
      </p:sp>
      <p:sp>
        <p:nvSpPr>
          <p:cNvPr id="3" name="圆角矩形 2"/>
          <p:cNvSpPr/>
          <p:nvPr/>
        </p:nvSpPr>
        <p:spPr>
          <a:xfrm>
            <a:off x="2147731" y="3525010"/>
            <a:ext cx="1440160" cy="504056"/>
          </a:xfrm>
          <a:prstGeom prst="roundRect">
            <a:avLst>
              <a:gd name="adj" fmla="val 19187"/>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添加文本</a:t>
            </a:r>
          </a:p>
        </p:txBody>
      </p:sp>
      <p:sp>
        <p:nvSpPr>
          <p:cNvPr id="4" name="圆角矩形 3"/>
          <p:cNvSpPr/>
          <p:nvPr/>
        </p:nvSpPr>
        <p:spPr>
          <a:xfrm>
            <a:off x="3323862" y="2612909"/>
            <a:ext cx="1440160" cy="504056"/>
          </a:xfrm>
          <a:prstGeom prst="roundRect">
            <a:avLst>
              <a:gd name="adj" fmla="val 19187"/>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添加文本</a:t>
            </a:r>
          </a:p>
        </p:txBody>
      </p:sp>
      <p:sp>
        <p:nvSpPr>
          <p:cNvPr id="5" name="圆角矩形 4"/>
          <p:cNvSpPr/>
          <p:nvPr/>
        </p:nvSpPr>
        <p:spPr>
          <a:xfrm>
            <a:off x="4499992" y="1700808"/>
            <a:ext cx="1440160" cy="504056"/>
          </a:xfrm>
          <a:prstGeom prst="roundRect">
            <a:avLst>
              <a:gd name="adj" fmla="val 19187"/>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添加文本</a:t>
            </a:r>
          </a:p>
        </p:txBody>
      </p:sp>
      <p:sp>
        <p:nvSpPr>
          <p:cNvPr id="6" name="文本框 7"/>
          <p:cNvSpPr txBox="1">
            <a:spLocks noChangeArrowheads="1"/>
          </p:cNvSpPr>
          <p:nvPr/>
        </p:nvSpPr>
        <p:spPr bwMode="auto">
          <a:xfrm>
            <a:off x="2483768" y="4221088"/>
            <a:ext cx="266429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50000"/>
              </a:lnSpc>
              <a:spcBef>
                <a:spcPts val="300"/>
              </a:spcBef>
            </a:pPr>
            <a:r>
              <a:rPr lang="zh-CN" altLang="en-US" sz="1200" dirty="0" smtClean="0">
                <a:solidFill>
                  <a:schemeClr val="tx1">
                    <a:lumMod val="85000"/>
                    <a:lumOff val="15000"/>
                  </a:schemeClr>
                </a:solidFill>
                <a:latin typeface="微软雅黑" pitchFamily="34" charset="-122"/>
              </a:rPr>
              <a:t>此处添加说明文字添加</a:t>
            </a:r>
            <a:r>
              <a:rPr lang="zh-CN" altLang="en-US" sz="1200" dirty="0">
                <a:solidFill>
                  <a:schemeClr val="tx1">
                    <a:lumMod val="85000"/>
                    <a:lumOff val="15000"/>
                  </a:schemeClr>
                </a:solidFill>
                <a:latin typeface="微软雅黑" pitchFamily="34" charset="-122"/>
              </a:rPr>
              <a:t>说明文字添加说明文字此处添加说明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此处添加说明文字</a:t>
            </a:r>
          </a:p>
        </p:txBody>
      </p:sp>
      <p:sp>
        <p:nvSpPr>
          <p:cNvPr id="7" name="文本框 7"/>
          <p:cNvSpPr txBox="1">
            <a:spLocks noChangeArrowheads="1"/>
          </p:cNvSpPr>
          <p:nvPr/>
        </p:nvSpPr>
        <p:spPr bwMode="auto">
          <a:xfrm>
            <a:off x="3635896" y="3356992"/>
            <a:ext cx="266429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50000"/>
              </a:lnSpc>
              <a:spcBef>
                <a:spcPts val="300"/>
              </a:spcBef>
            </a:pPr>
            <a:r>
              <a:rPr lang="zh-CN" altLang="en-US" sz="1200" dirty="0" smtClean="0">
                <a:solidFill>
                  <a:schemeClr val="tx1">
                    <a:lumMod val="85000"/>
                    <a:lumOff val="15000"/>
                  </a:schemeClr>
                </a:solidFill>
                <a:latin typeface="微软雅黑" pitchFamily="34" charset="-122"/>
              </a:rPr>
              <a:t>此处添加说明文字添加</a:t>
            </a:r>
            <a:r>
              <a:rPr lang="zh-CN" altLang="en-US" sz="1200" dirty="0">
                <a:solidFill>
                  <a:schemeClr val="tx1">
                    <a:lumMod val="85000"/>
                    <a:lumOff val="15000"/>
                  </a:schemeClr>
                </a:solidFill>
                <a:latin typeface="微软雅黑" pitchFamily="34" charset="-122"/>
              </a:rPr>
              <a:t>说明文字添加说明文字此处添加说明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此处添加说明文字</a:t>
            </a:r>
          </a:p>
        </p:txBody>
      </p:sp>
      <p:sp>
        <p:nvSpPr>
          <p:cNvPr id="8" name="文本框 7"/>
          <p:cNvSpPr txBox="1">
            <a:spLocks noChangeArrowheads="1"/>
          </p:cNvSpPr>
          <p:nvPr/>
        </p:nvSpPr>
        <p:spPr bwMode="auto">
          <a:xfrm>
            <a:off x="4860032" y="2384884"/>
            <a:ext cx="266429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50000"/>
              </a:lnSpc>
              <a:spcBef>
                <a:spcPts val="300"/>
              </a:spcBef>
            </a:pPr>
            <a:r>
              <a:rPr lang="zh-CN" altLang="en-US" sz="1200" dirty="0" smtClean="0">
                <a:solidFill>
                  <a:schemeClr val="tx1">
                    <a:lumMod val="85000"/>
                    <a:lumOff val="15000"/>
                  </a:schemeClr>
                </a:solidFill>
                <a:latin typeface="微软雅黑" pitchFamily="34" charset="-122"/>
              </a:rPr>
              <a:t>此处添加说明文字添加</a:t>
            </a:r>
            <a:r>
              <a:rPr lang="zh-CN" altLang="en-US" sz="1200" dirty="0">
                <a:solidFill>
                  <a:schemeClr val="tx1">
                    <a:lumMod val="85000"/>
                    <a:lumOff val="15000"/>
                  </a:schemeClr>
                </a:solidFill>
                <a:latin typeface="微软雅黑" pitchFamily="34" charset="-122"/>
              </a:rPr>
              <a:t>说明文字添加说明文字此处添加说明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此处添加说明文字</a:t>
            </a:r>
          </a:p>
        </p:txBody>
      </p:sp>
      <p:sp>
        <p:nvSpPr>
          <p:cNvPr id="9" name="文本框 7"/>
          <p:cNvSpPr txBox="1">
            <a:spLocks noChangeArrowheads="1"/>
          </p:cNvSpPr>
          <p:nvPr/>
        </p:nvSpPr>
        <p:spPr bwMode="auto">
          <a:xfrm>
            <a:off x="6012160" y="1520788"/>
            <a:ext cx="266429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50000"/>
              </a:lnSpc>
              <a:spcBef>
                <a:spcPts val="300"/>
              </a:spcBef>
            </a:pPr>
            <a:r>
              <a:rPr lang="zh-CN" altLang="en-US" sz="1200" dirty="0" smtClean="0">
                <a:solidFill>
                  <a:schemeClr val="tx1">
                    <a:lumMod val="85000"/>
                    <a:lumOff val="15000"/>
                  </a:schemeClr>
                </a:solidFill>
                <a:latin typeface="微软雅黑" pitchFamily="34" charset="-122"/>
              </a:rPr>
              <a:t>此处添加说明文字添加</a:t>
            </a:r>
            <a:r>
              <a:rPr lang="zh-CN" altLang="en-US" sz="1200" dirty="0">
                <a:solidFill>
                  <a:schemeClr val="tx1">
                    <a:lumMod val="85000"/>
                    <a:lumOff val="15000"/>
                  </a:schemeClr>
                </a:solidFill>
                <a:latin typeface="微软雅黑" pitchFamily="34" charset="-122"/>
              </a:rPr>
              <a:t>说明文字添加说明文字此处添加说明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此处添加说明文字</a:t>
            </a:r>
          </a:p>
        </p:txBody>
      </p:sp>
      <p:sp>
        <p:nvSpPr>
          <p:cNvPr id="10" name="圆角右箭头 9"/>
          <p:cNvSpPr/>
          <p:nvPr/>
        </p:nvSpPr>
        <p:spPr>
          <a:xfrm>
            <a:off x="1403648" y="3789040"/>
            <a:ext cx="432048" cy="576064"/>
          </a:xfrm>
          <a:prstGeom prst="bentArrow">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圆角右箭头 10"/>
          <p:cNvSpPr/>
          <p:nvPr/>
        </p:nvSpPr>
        <p:spPr>
          <a:xfrm>
            <a:off x="2699792" y="2852936"/>
            <a:ext cx="432048" cy="576064"/>
          </a:xfrm>
          <a:prstGeom prst="bentArrow">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圆角右箭头 11"/>
          <p:cNvSpPr/>
          <p:nvPr/>
        </p:nvSpPr>
        <p:spPr>
          <a:xfrm>
            <a:off x="3995936" y="1916832"/>
            <a:ext cx="432048" cy="576064"/>
          </a:xfrm>
          <a:prstGeom prst="bentArrow">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animEffect transition="in" filter="fade">
                                      <p:cBhvr>
                                        <p:cTn id="18" dur="500"/>
                                        <p:tgtEl>
                                          <p:spTgt spid="10"/>
                                        </p:tgtEl>
                                      </p:cBhvr>
                                    </p:animEffect>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3000"/>
                            </p:stCondLst>
                            <p:childTnLst>
                              <p:par>
                                <p:cTn id="35" presetID="2" presetClass="entr" presetSubtype="2"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1+#ppt_w/2"/>
                                          </p:val>
                                        </p:tav>
                                        <p:tav tm="100000">
                                          <p:val>
                                            <p:strVal val="#ppt_x"/>
                                          </p:val>
                                        </p:tav>
                                      </p:tavLst>
                                    </p:anim>
                                    <p:anim calcmode="lin" valueType="num">
                                      <p:cBhvr additive="base">
                                        <p:cTn id="38" dur="500" fill="hold"/>
                                        <p:tgtEl>
                                          <p:spTgt spid="4"/>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500"/>
                                        <p:tgtEl>
                                          <p:spTgt spid="8"/>
                                        </p:tgtEl>
                                      </p:cBhvr>
                                    </p:animEffect>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childTnLst>
                          </p:cTn>
                        </p:par>
                        <p:par>
                          <p:cTn id="49" fill="hold">
                            <p:stCondLst>
                              <p:cond delay="4500"/>
                            </p:stCondLst>
                            <p:childTnLst>
                              <p:par>
                                <p:cTn id="50" presetID="2" presetClass="entr" presetSubtype="2"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 calcmode="lin" valueType="num">
                                      <p:cBhvr additive="base">
                                        <p:cTn id="52" dur="500" fill="hold"/>
                                        <p:tgtEl>
                                          <p:spTgt spid="5"/>
                                        </p:tgtEl>
                                        <p:attrNameLst>
                                          <p:attrName>ppt_x</p:attrName>
                                        </p:attrNameLst>
                                      </p:cBhvr>
                                      <p:tavLst>
                                        <p:tav tm="0">
                                          <p:val>
                                            <p:strVal val="1+#ppt_w/2"/>
                                          </p:val>
                                        </p:tav>
                                        <p:tav tm="100000">
                                          <p:val>
                                            <p:strVal val="#ppt_x"/>
                                          </p:val>
                                        </p:tav>
                                      </p:tavLst>
                                    </p:anim>
                                    <p:anim calcmode="lin" valueType="num">
                                      <p:cBhvr additive="base">
                                        <p:cTn id="53" dur="500" fill="hold"/>
                                        <p:tgtEl>
                                          <p:spTgt spid="5"/>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wipe(left)">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animBg="1"/>
      <p:bldP spid="11" grpId="0" animBg="1"/>
      <p:bldP spid="1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2"/>
          <p:cNvSpPr/>
          <p:nvPr/>
        </p:nvSpPr>
        <p:spPr>
          <a:xfrm>
            <a:off x="12700" y="854968"/>
            <a:ext cx="9144000" cy="5166320"/>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2700" y="3508174"/>
            <a:ext cx="9144000" cy="1224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4" name="椭圆 3"/>
          <p:cNvSpPr/>
          <p:nvPr/>
        </p:nvSpPr>
        <p:spPr>
          <a:xfrm>
            <a:off x="4116700" y="2202686"/>
            <a:ext cx="936000" cy="93600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rPr>
              <a:t>04</a:t>
            </a:r>
            <a:endParaRPr lang="zh-CN" altLang="en-US" sz="3600" b="1" dirty="0">
              <a:solidFill>
                <a:schemeClr val="bg1"/>
              </a:solidFill>
            </a:endParaRPr>
          </a:p>
        </p:txBody>
      </p:sp>
      <p:sp>
        <p:nvSpPr>
          <p:cNvPr id="5" name="矩形 4"/>
          <p:cNvSpPr/>
          <p:nvPr/>
        </p:nvSpPr>
        <p:spPr>
          <a:xfrm>
            <a:off x="2640153" y="3862511"/>
            <a:ext cx="3889094" cy="523220"/>
          </a:xfrm>
          <a:prstGeom prst="rect">
            <a:avLst/>
          </a:prstGeom>
        </p:spPr>
        <p:txBody>
          <a:bodyPr wrap="square">
            <a:spAutoFit/>
          </a:bodyPr>
          <a:lstStyle/>
          <a:p>
            <a:pPr algn="ctr"/>
            <a:r>
              <a:rPr lang="zh-CN" altLang="en-US" sz="2800" b="1" dirty="0">
                <a:solidFill>
                  <a:schemeClr val="tx1">
                    <a:lumMod val="85000"/>
                    <a:lumOff val="15000"/>
                  </a:schemeClr>
                </a:solidFill>
                <a:latin typeface="Adobe Gothic Std B" pitchFamily="34" charset="-128"/>
                <a:ea typeface="微软雅黑" pitchFamily="34" charset="-122"/>
              </a:rPr>
              <a:t>明年工作计划</a:t>
            </a:r>
          </a:p>
        </p:txBody>
      </p:sp>
      <p:sp>
        <p:nvSpPr>
          <p:cNvPr id="6" name="矩形 5"/>
          <p:cNvSpPr/>
          <p:nvPr/>
        </p:nvSpPr>
        <p:spPr>
          <a:xfrm>
            <a:off x="12700" y="4637682"/>
            <a:ext cx="9144000" cy="108000"/>
          </a:xfrm>
          <a:prstGeom prst="rect">
            <a:avLst/>
          </a:prstGeom>
          <a:solidFill>
            <a:schemeClr val="bg1">
              <a:lumMod val="8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Tree>
    <p:extLst>
      <p:ext uri="{BB962C8B-B14F-4D97-AF65-F5344CB8AC3E}">
        <p14:creationId xmlns:p14="http://schemas.microsoft.com/office/powerpoint/2010/main" val="235391235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1000"/>
                                            <p:tgtEl>
                                              <p:spTgt spid="6"/>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14:presetBounceEnd="30000">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14:bounceEnd="30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30000">
                                          <p:cBhvr additive="base">
                                            <p:cTn id="20"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1000"/>
                                            <p:tgtEl>
                                              <p:spTgt spid="6"/>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对角圆角矩形 2"/>
          <p:cNvSpPr/>
          <p:nvPr/>
        </p:nvSpPr>
        <p:spPr>
          <a:xfrm>
            <a:off x="12700" y="840904"/>
            <a:ext cx="9144000" cy="5166320"/>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700" y="3494110"/>
            <a:ext cx="9144000" cy="1224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4" name="椭圆 13"/>
          <p:cNvSpPr/>
          <p:nvPr/>
        </p:nvSpPr>
        <p:spPr>
          <a:xfrm>
            <a:off x="4116700" y="2188622"/>
            <a:ext cx="936000" cy="93600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smtClean="0">
                <a:solidFill>
                  <a:schemeClr val="bg1"/>
                </a:solidFill>
              </a:rPr>
              <a:t>01</a:t>
            </a:r>
            <a:endParaRPr lang="zh-CN" altLang="en-US" sz="3600" b="1">
              <a:solidFill>
                <a:schemeClr val="bg1"/>
              </a:solidFill>
            </a:endParaRPr>
          </a:p>
        </p:txBody>
      </p:sp>
      <p:sp>
        <p:nvSpPr>
          <p:cNvPr id="15" name="矩形 14"/>
          <p:cNvSpPr/>
          <p:nvPr/>
        </p:nvSpPr>
        <p:spPr>
          <a:xfrm>
            <a:off x="3432572" y="3848447"/>
            <a:ext cx="3889094" cy="523220"/>
          </a:xfrm>
          <a:prstGeom prst="rect">
            <a:avLst/>
          </a:prstGeom>
        </p:spPr>
        <p:txBody>
          <a:bodyPr wrap="square">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年度工作概述</a:t>
            </a:r>
            <a:endParaRPr lang="da-DK" altLang="zh-CN" sz="28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6" name="矩形 15"/>
          <p:cNvSpPr/>
          <p:nvPr/>
        </p:nvSpPr>
        <p:spPr>
          <a:xfrm>
            <a:off x="12700" y="4623618"/>
            <a:ext cx="9144000" cy="108000"/>
          </a:xfrm>
          <a:prstGeom prst="rect">
            <a:avLst/>
          </a:prstGeom>
          <a:solidFill>
            <a:schemeClr val="bg1">
              <a:lumMod val="8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Tree>
    <p:extLst>
      <p:ext uri="{BB962C8B-B14F-4D97-AF65-F5344CB8AC3E}">
        <p14:creationId xmlns:p14="http://schemas.microsoft.com/office/powerpoint/2010/main" val="32892643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0"/>
                                            <p:tgtEl>
                                              <p:spTgt spid="1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right)">
                                          <p:cBhvr>
                                            <p:cTn id="10" dur="1000"/>
                                            <p:tgtEl>
                                              <p:spTgt spid="16"/>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ppt_w</p:attrName>
                                            </p:attrNameLst>
                                          </p:cBhvr>
                                          <p:tavLst>
                                            <p:tav tm="0">
                                              <p:val>
                                                <p:fltVal val="0"/>
                                              </p:val>
                                            </p:tav>
                                            <p:tav tm="100000">
                                              <p:val>
                                                <p:strVal val="#ppt_w"/>
                                              </p:val>
                                            </p:tav>
                                          </p:tavLst>
                                        </p:anim>
                                        <p:anim calcmode="lin" valueType="num">
                                          <p:cBhvr>
                                            <p:cTn id="15" dur="500" fill="hold"/>
                                            <p:tgtEl>
                                              <p:spTgt spid="14"/>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14:presetBounceEnd="30000">
                                      <p:stCondLst>
                                        <p:cond delay="0"/>
                                      </p:stCondLst>
                                      <p:iterate type="lt">
                                        <p:tmPct val="10000"/>
                                      </p:iterate>
                                      <p:childTnLst>
                                        <p:set>
                                          <p:cBhvr>
                                            <p:cTn id="18" dur="1" fill="hold">
                                              <p:stCondLst>
                                                <p:cond delay="0"/>
                                              </p:stCondLst>
                                            </p:cTn>
                                            <p:tgtEl>
                                              <p:spTgt spid="15"/>
                                            </p:tgtEl>
                                            <p:attrNameLst>
                                              <p:attrName>style.visibility</p:attrName>
                                            </p:attrNameLst>
                                          </p:cBhvr>
                                          <p:to>
                                            <p:strVal val="visible"/>
                                          </p:to>
                                        </p:set>
                                        <p:anim calcmode="lin" valueType="num" p14:bounceEnd="30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30000">
                                          <p:cBhvr additive="base">
                                            <p:cTn id="20" dur="10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p:bldP spid="16"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0"/>
                                            <p:tgtEl>
                                              <p:spTgt spid="1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right)">
                                          <p:cBhvr>
                                            <p:cTn id="10" dur="1000"/>
                                            <p:tgtEl>
                                              <p:spTgt spid="16"/>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ppt_w</p:attrName>
                                            </p:attrNameLst>
                                          </p:cBhvr>
                                          <p:tavLst>
                                            <p:tav tm="0">
                                              <p:val>
                                                <p:fltVal val="0"/>
                                              </p:val>
                                            </p:tav>
                                            <p:tav tm="100000">
                                              <p:val>
                                                <p:strVal val="#ppt_w"/>
                                              </p:val>
                                            </p:tav>
                                          </p:tavLst>
                                        </p:anim>
                                        <p:anim calcmode="lin" valueType="num">
                                          <p:cBhvr>
                                            <p:cTn id="15" dur="500" fill="hold"/>
                                            <p:tgtEl>
                                              <p:spTgt spid="14"/>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stCondLst>
                                        <p:cond delay="0"/>
                                      </p:stCondLst>
                                      <p:iterate type="lt">
                                        <p:tmPct val="10000"/>
                                      </p:iterate>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p:bldP spid="16" grpId="0" animBg="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52953" y="1929068"/>
            <a:ext cx="2574227" cy="2574070"/>
            <a:chOff x="3152953" y="1452622"/>
            <a:chExt cx="2574227" cy="2574070"/>
          </a:xfrm>
          <a:solidFill>
            <a:srgbClr val="006544"/>
          </a:solidFill>
        </p:grpSpPr>
        <p:sp>
          <p:nvSpPr>
            <p:cNvPr id="3" name="箭头1"/>
            <p:cNvSpPr>
              <a:spLocks noChangeAspect="1"/>
            </p:cNvSpPr>
            <p:nvPr/>
          </p:nvSpPr>
          <p:spPr bwMode="auto">
            <a:xfrm>
              <a:off x="4461068" y="1452622"/>
              <a:ext cx="1266112" cy="1458040"/>
            </a:xfrm>
            <a:custGeom>
              <a:avLst/>
              <a:gdLst>
                <a:gd name="T0" fmla="*/ 35 w 1260"/>
                <a:gd name="T1" fmla="*/ 1 h 1451"/>
                <a:gd name="T2" fmla="*/ 100 w 1260"/>
                <a:gd name="T3" fmla="*/ 6 h 1451"/>
                <a:gd name="T4" fmla="*/ 162 w 1260"/>
                <a:gd name="T5" fmla="*/ 13 h 1451"/>
                <a:gd name="T6" fmla="*/ 225 w 1260"/>
                <a:gd name="T7" fmla="*/ 23 h 1451"/>
                <a:gd name="T8" fmla="*/ 285 w 1260"/>
                <a:gd name="T9" fmla="*/ 37 h 1451"/>
                <a:gd name="T10" fmla="*/ 345 w 1260"/>
                <a:gd name="T11" fmla="*/ 53 h 1451"/>
                <a:gd name="T12" fmla="*/ 404 w 1260"/>
                <a:gd name="T13" fmla="*/ 72 h 1451"/>
                <a:gd name="T14" fmla="*/ 461 w 1260"/>
                <a:gd name="T15" fmla="*/ 94 h 1451"/>
                <a:gd name="T16" fmla="*/ 517 w 1260"/>
                <a:gd name="T17" fmla="*/ 119 h 1451"/>
                <a:gd name="T18" fmla="*/ 572 w 1260"/>
                <a:gd name="T19" fmla="*/ 145 h 1451"/>
                <a:gd name="T20" fmla="*/ 625 w 1260"/>
                <a:gd name="T21" fmla="*/ 175 h 1451"/>
                <a:gd name="T22" fmla="*/ 676 w 1260"/>
                <a:gd name="T23" fmla="*/ 206 h 1451"/>
                <a:gd name="T24" fmla="*/ 726 w 1260"/>
                <a:gd name="T25" fmla="*/ 240 h 1451"/>
                <a:gd name="T26" fmla="*/ 774 w 1260"/>
                <a:gd name="T27" fmla="*/ 277 h 1451"/>
                <a:gd name="T28" fmla="*/ 820 w 1260"/>
                <a:gd name="T29" fmla="*/ 316 h 1451"/>
                <a:gd name="T30" fmla="*/ 866 w 1260"/>
                <a:gd name="T31" fmla="*/ 356 h 1451"/>
                <a:gd name="T32" fmla="*/ 908 w 1260"/>
                <a:gd name="T33" fmla="*/ 398 h 1451"/>
                <a:gd name="T34" fmla="*/ 948 w 1260"/>
                <a:gd name="T35" fmla="*/ 444 h 1451"/>
                <a:gd name="T36" fmla="*/ 986 w 1260"/>
                <a:gd name="T37" fmla="*/ 490 h 1451"/>
                <a:gd name="T38" fmla="*/ 1023 w 1260"/>
                <a:gd name="T39" fmla="*/ 538 h 1451"/>
                <a:gd name="T40" fmla="*/ 1057 w 1260"/>
                <a:gd name="T41" fmla="*/ 589 h 1451"/>
                <a:gd name="T42" fmla="*/ 1088 w 1260"/>
                <a:gd name="T43" fmla="*/ 640 h 1451"/>
                <a:gd name="T44" fmla="*/ 1117 w 1260"/>
                <a:gd name="T45" fmla="*/ 693 h 1451"/>
                <a:gd name="T46" fmla="*/ 1144 w 1260"/>
                <a:gd name="T47" fmla="*/ 748 h 1451"/>
                <a:gd name="T48" fmla="*/ 1168 w 1260"/>
                <a:gd name="T49" fmla="*/ 804 h 1451"/>
                <a:gd name="T50" fmla="*/ 1190 w 1260"/>
                <a:gd name="T51" fmla="*/ 861 h 1451"/>
                <a:gd name="T52" fmla="*/ 1209 w 1260"/>
                <a:gd name="T53" fmla="*/ 921 h 1451"/>
                <a:gd name="T54" fmla="*/ 1224 w 1260"/>
                <a:gd name="T55" fmla="*/ 980 h 1451"/>
                <a:gd name="T56" fmla="*/ 1237 w 1260"/>
                <a:gd name="T57" fmla="*/ 1042 h 1451"/>
                <a:gd name="T58" fmla="*/ 1248 w 1260"/>
                <a:gd name="T59" fmla="*/ 1104 h 1451"/>
                <a:gd name="T60" fmla="*/ 1255 w 1260"/>
                <a:gd name="T61" fmla="*/ 1166 h 1451"/>
                <a:gd name="T62" fmla="*/ 1259 w 1260"/>
                <a:gd name="T63" fmla="*/ 1231 h 1451"/>
                <a:gd name="T64" fmla="*/ 921 w 1260"/>
                <a:gd name="T65" fmla="*/ 1451 h 1451"/>
                <a:gd name="T66" fmla="*/ 622 w 1260"/>
                <a:gd name="T67" fmla="*/ 1231 h 1451"/>
                <a:gd name="T68" fmla="*/ 616 w 1260"/>
                <a:gd name="T69" fmla="*/ 1184 h 1451"/>
                <a:gd name="T70" fmla="*/ 608 w 1260"/>
                <a:gd name="T71" fmla="*/ 1139 h 1451"/>
                <a:gd name="T72" fmla="*/ 597 w 1260"/>
                <a:gd name="T73" fmla="*/ 1096 h 1451"/>
                <a:gd name="T74" fmla="*/ 588 w 1260"/>
                <a:gd name="T75" fmla="*/ 1067 h 1451"/>
                <a:gd name="T76" fmla="*/ 572 w 1260"/>
                <a:gd name="T77" fmla="*/ 1025 h 1451"/>
                <a:gd name="T78" fmla="*/ 559 w 1260"/>
                <a:gd name="T79" fmla="*/ 998 h 1451"/>
                <a:gd name="T80" fmla="*/ 539 w 1260"/>
                <a:gd name="T81" fmla="*/ 959 h 1451"/>
                <a:gd name="T82" fmla="*/ 523 w 1260"/>
                <a:gd name="T83" fmla="*/ 934 h 1451"/>
                <a:gd name="T84" fmla="*/ 498 w 1260"/>
                <a:gd name="T85" fmla="*/ 898 h 1451"/>
                <a:gd name="T86" fmla="*/ 480 w 1260"/>
                <a:gd name="T87" fmla="*/ 874 h 1451"/>
                <a:gd name="T88" fmla="*/ 461 w 1260"/>
                <a:gd name="T89" fmla="*/ 852 h 1451"/>
                <a:gd name="T90" fmla="*/ 431 w 1260"/>
                <a:gd name="T91" fmla="*/ 821 h 1451"/>
                <a:gd name="T92" fmla="*/ 399 w 1260"/>
                <a:gd name="T93" fmla="*/ 791 h 1451"/>
                <a:gd name="T94" fmla="*/ 375 w 1260"/>
                <a:gd name="T95" fmla="*/ 773 h 1451"/>
                <a:gd name="T96" fmla="*/ 352 w 1260"/>
                <a:gd name="T97" fmla="*/ 755 h 1451"/>
                <a:gd name="T98" fmla="*/ 328 w 1260"/>
                <a:gd name="T99" fmla="*/ 739 h 1451"/>
                <a:gd name="T100" fmla="*/ 290 w 1260"/>
                <a:gd name="T101" fmla="*/ 716 h 1451"/>
                <a:gd name="T102" fmla="*/ 264 w 1260"/>
                <a:gd name="T103" fmla="*/ 702 h 1451"/>
                <a:gd name="T104" fmla="*/ 223 w 1260"/>
                <a:gd name="T105" fmla="*/ 684 h 1451"/>
                <a:gd name="T106" fmla="*/ 181 w 1260"/>
                <a:gd name="T107" fmla="*/ 669 h 1451"/>
                <a:gd name="T108" fmla="*/ 137 w 1260"/>
                <a:gd name="T109" fmla="*/ 656 h 1451"/>
                <a:gd name="T110" fmla="*/ 108 w 1260"/>
                <a:gd name="T111" fmla="*/ 649 h 1451"/>
                <a:gd name="T112" fmla="*/ 63 w 1260"/>
                <a:gd name="T113" fmla="*/ 642 h 1451"/>
                <a:gd name="T114" fmla="*/ 31 w 1260"/>
                <a:gd name="T115" fmla="*/ 639 h 1451"/>
                <a:gd name="T116" fmla="*/ 0 w 1260"/>
                <a:gd name="T117" fmla="*/ 637 h 1451"/>
                <a:gd name="T118" fmla="*/ 3 w 1260"/>
                <a:gd name="T119" fmla="*/ 0 h 1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60" h="1451">
                  <a:moveTo>
                    <a:pt x="3" y="0"/>
                  </a:moveTo>
                  <a:lnTo>
                    <a:pt x="35" y="1"/>
                  </a:lnTo>
                  <a:lnTo>
                    <a:pt x="68" y="3"/>
                  </a:lnTo>
                  <a:lnTo>
                    <a:pt x="100" y="6"/>
                  </a:lnTo>
                  <a:lnTo>
                    <a:pt x="131" y="9"/>
                  </a:lnTo>
                  <a:lnTo>
                    <a:pt x="162" y="13"/>
                  </a:lnTo>
                  <a:lnTo>
                    <a:pt x="193" y="18"/>
                  </a:lnTo>
                  <a:lnTo>
                    <a:pt x="225" y="23"/>
                  </a:lnTo>
                  <a:lnTo>
                    <a:pt x="255" y="30"/>
                  </a:lnTo>
                  <a:lnTo>
                    <a:pt x="285" y="37"/>
                  </a:lnTo>
                  <a:lnTo>
                    <a:pt x="315" y="44"/>
                  </a:lnTo>
                  <a:lnTo>
                    <a:pt x="345" y="53"/>
                  </a:lnTo>
                  <a:lnTo>
                    <a:pt x="374" y="62"/>
                  </a:lnTo>
                  <a:lnTo>
                    <a:pt x="404" y="72"/>
                  </a:lnTo>
                  <a:lnTo>
                    <a:pt x="433" y="83"/>
                  </a:lnTo>
                  <a:lnTo>
                    <a:pt x="461" y="94"/>
                  </a:lnTo>
                  <a:lnTo>
                    <a:pt x="489" y="106"/>
                  </a:lnTo>
                  <a:lnTo>
                    <a:pt x="517" y="119"/>
                  </a:lnTo>
                  <a:lnTo>
                    <a:pt x="545" y="132"/>
                  </a:lnTo>
                  <a:lnTo>
                    <a:pt x="572" y="145"/>
                  </a:lnTo>
                  <a:lnTo>
                    <a:pt x="599" y="160"/>
                  </a:lnTo>
                  <a:lnTo>
                    <a:pt x="625" y="175"/>
                  </a:lnTo>
                  <a:lnTo>
                    <a:pt x="651" y="190"/>
                  </a:lnTo>
                  <a:lnTo>
                    <a:pt x="676" y="206"/>
                  </a:lnTo>
                  <a:lnTo>
                    <a:pt x="702" y="223"/>
                  </a:lnTo>
                  <a:lnTo>
                    <a:pt x="726" y="240"/>
                  </a:lnTo>
                  <a:lnTo>
                    <a:pt x="751" y="259"/>
                  </a:lnTo>
                  <a:lnTo>
                    <a:pt x="774" y="277"/>
                  </a:lnTo>
                  <a:lnTo>
                    <a:pt x="798" y="296"/>
                  </a:lnTo>
                  <a:lnTo>
                    <a:pt x="820" y="316"/>
                  </a:lnTo>
                  <a:lnTo>
                    <a:pt x="843" y="336"/>
                  </a:lnTo>
                  <a:lnTo>
                    <a:pt x="866" y="356"/>
                  </a:lnTo>
                  <a:lnTo>
                    <a:pt x="887" y="377"/>
                  </a:lnTo>
                  <a:lnTo>
                    <a:pt x="908" y="398"/>
                  </a:lnTo>
                  <a:lnTo>
                    <a:pt x="928" y="421"/>
                  </a:lnTo>
                  <a:lnTo>
                    <a:pt x="948" y="444"/>
                  </a:lnTo>
                  <a:lnTo>
                    <a:pt x="967" y="467"/>
                  </a:lnTo>
                  <a:lnTo>
                    <a:pt x="986" y="490"/>
                  </a:lnTo>
                  <a:lnTo>
                    <a:pt x="1004" y="514"/>
                  </a:lnTo>
                  <a:lnTo>
                    <a:pt x="1023" y="538"/>
                  </a:lnTo>
                  <a:lnTo>
                    <a:pt x="1040" y="564"/>
                  </a:lnTo>
                  <a:lnTo>
                    <a:pt x="1057" y="589"/>
                  </a:lnTo>
                  <a:lnTo>
                    <a:pt x="1073" y="614"/>
                  </a:lnTo>
                  <a:lnTo>
                    <a:pt x="1088" y="640"/>
                  </a:lnTo>
                  <a:lnTo>
                    <a:pt x="1103" y="666"/>
                  </a:lnTo>
                  <a:lnTo>
                    <a:pt x="1117" y="693"/>
                  </a:lnTo>
                  <a:lnTo>
                    <a:pt x="1131" y="720"/>
                  </a:lnTo>
                  <a:lnTo>
                    <a:pt x="1144" y="748"/>
                  </a:lnTo>
                  <a:lnTo>
                    <a:pt x="1156" y="776"/>
                  </a:lnTo>
                  <a:lnTo>
                    <a:pt x="1168" y="804"/>
                  </a:lnTo>
                  <a:lnTo>
                    <a:pt x="1180" y="833"/>
                  </a:lnTo>
                  <a:lnTo>
                    <a:pt x="1190" y="861"/>
                  </a:lnTo>
                  <a:lnTo>
                    <a:pt x="1200" y="891"/>
                  </a:lnTo>
                  <a:lnTo>
                    <a:pt x="1209" y="921"/>
                  </a:lnTo>
                  <a:lnTo>
                    <a:pt x="1217" y="950"/>
                  </a:lnTo>
                  <a:lnTo>
                    <a:pt x="1224" y="980"/>
                  </a:lnTo>
                  <a:lnTo>
                    <a:pt x="1231" y="1010"/>
                  </a:lnTo>
                  <a:lnTo>
                    <a:pt x="1237" y="1042"/>
                  </a:lnTo>
                  <a:lnTo>
                    <a:pt x="1243" y="1073"/>
                  </a:lnTo>
                  <a:lnTo>
                    <a:pt x="1248" y="1104"/>
                  </a:lnTo>
                  <a:lnTo>
                    <a:pt x="1252" y="1135"/>
                  </a:lnTo>
                  <a:lnTo>
                    <a:pt x="1255" y="1166"/>
                  </a:lnTo>
                  <a:lnTo>
                    <a:pt x="1257" y="1198"/>
                  </a:lnTo>
                  <a:lnTo>
                    <a:pt x="1259" y="1231"/>
                  </a:lnTo>
                  <a:lnTo>
                    <a:pt x="1260" y="1263"/>
                  </a:lnTo>
                  <a:lnTo>
                    <a:pt x="921" y="1451"/>
                  </a:lnTo>
                  <a:lnTo>
                    <a:pt x="622" y="1246"/>
                  </a:lnTo>
                  <a:lnTo>
                    <a:pt x="622" y="1231"/>
                  </a:lnTo>
                  <a:lnTo>
                    <a:pt x="620" y="1215"/>
                  </a:lnTo>
                  <a:lnTo>
                    <a:pt x="616" y="1184"/>
                  </a:lnTo>
                  <a:lnTo>
                    <a:pt x="611" y="1154"/>
                  </a:lnTo>
                  <a:lnTo>
                    <a:pt x="608" y="1139"/>
                  </a:lnTo>
                  <a:lnTo>
                    <a:pt x="605" y="1125"/>
                  </a:lnTo>
                  <a:lnTo>
                    <a:pt x="597" y="1096"/>
                  </a:lnTo>
                  <a:lnTo>
                    <a:pt x="593" y="1082"/>
                  </a:lnTo>
                  <a:lnTo>
                    <a:pt x="588" y="1067"/>
                  </a:lnTo>
                  <a:lnTo>
                    <a:pt x="577" y="1039"/>
                  </a:lnTo>
                  <a:lnTo>
                    <a:pt x="572" y="1025"/>
                  </a:lnTo>
                  <a:lnTo>
                    <a:pt x="566" y="1012"/>
                  </a:lnTo>
                  <a:lnTo>
                    <a:pt x="559" y="998"/>
                  </a:lnTo>
                  <a:lnTo>
                    <a:pt x="553" y="985"/>
                  </a:lnTo>
                  <a:lnTo>
                    <a:pt x="539" y="959"/>
                  </a:lnTo>
                  <a:lnTo>
                    <a:pt x="530" y="947"/>
                  </a:lnTo>
                  <a:lnTo>
                    <a:pt x="523" y="934"/>
                  </a:lnTo>
                  <a:lnTo>
                    <a:pt x="506" y="910"/>
                  </a:lnTo>
                  <a:lnTo>
                    <a:pt x="498" y="898"/>
                  </a:lnTo>
                  <a:lnTo>
                    <a:pt x="489" y="887"/>
                  </a:lnTo>
                  <a:lnTo>
                    <a:pt x="480" y="874"/>
                  </a:lnTo>
                  <a:lnTo>
                    <a:pt x="471" y="863"/>
                  </a:lnTo>
                  <a:lnTo>
                    <a:pt x="461" y="852"/>
                  </a:lnTo>
                  <a:lnTo>
                    <a:pt x="451" y="841"/>
                  </a:lnTo>
                  <a:lnTo>
                    <a:pt x="431" y="821"/>
                  </a:lnTo>
                  <a:lnTo>
                    <a:pt x="410" y="801"/>
                  </a:lnTo>
                  <a:lnTo>
                    <a:pt x="399" y="791"/>
                  </a:lnTo>
                  <a:lnTo>
                    <a:pt x="388" y="782"/>
                  </a:lnTo>
                  <a:lnTo>
                    <a:pt x="375" y="773"/>
                  </a:lnTo>
                  <a:lnTo>
                    <a:pt x="364" y="764"/>
                  </a:lnTo>
                  <a:lnTo>
                    <a:pt x="352" y="755"/>
                  </a:lnTo>
                  <a:lnTo>
                    <a:pt x="340" y="747"/>
                  </a:lnTo>
                  <a:lnTo>
                    <a:pt x="328" y="739"/>
                  </a:lnTo>
                  <a:lnTo>
                    <a:pt x="315" y="731"/>
                  </a:lnTo>
                  <a:lnTo>
                    <a:pt x="290" y="716"/>
                  </a:lnTo>
                  <a:lnTo>
                    <a:pt x="277" y="709"/>
                  </a:lnTo>
                  <a:lnTo>
                    <a:pt x="264" y="702"/>
                  </a:lnTo>
                  <a:lnTo>
                    <a:pt x="237" y="690"/>
                  </a:lnTo>
                  <a:lnTo>
                    <a:pt x="223" y="684"/>
                  </a:lnTo>
                  <a:lnTo>
                    <a:pt x="209" y="678"/>
                  </a:lnTo>
                  <a:lnTo>
                    <a:pt x="181" y="669"/>
                  </a:lnTo>
                  <a:lnTo>
                    <a:pt x="152" y="660"/>
                  </a:lnTo>
                  <a:lnTo>
                    <a:pt x="137" y="656"/>
                  </a:lnTo>
                  <a:lnTo>
                    <a:pt x="123" y="653"/>
                  </a:lnTo>
                  <a:lnTo>
                    <a:pt x="108" y="649"/>
                  </a:lnTo>
                  <a:lnTo>
                    <a:pt x="93" y="647"/>
                  </a:lnTo>
                  <a:lnTo>
                    <a:pt x="63" y="642"/>
                  </a:lnTo>
                  <a:lnTo>
                    <a:pt x="47" y="640"/>
                  </a:lnTo>
                  <a:lnTo>
                    <a:pt x="31" y="639"/>
                  </a:lnTo>
                  <a:lnTo>
                    <a:pt x="16" y="638"/>
                  </a:lnTo>
                  <a:lnTo>
                    <a:pt x="0" y="637"/>
                  </a:lnTo>
                  <a:lnTo>
                    <a:pt x="197" y="348"/>
                  </a:lnTo>
                  <a:lnTo>
                    <a:pt x="3" y="0"/>
                  </a:lnTo>
                  <a:close/>
                </a:path>
              </a:pathLst>
            </a:custGeom>
            <a:grp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tIns="43202" rIns="0" bIns="43202" anchor="ctr"/>
            <a:lstStyle/>
            <a:p>
              <a:pPr algn="ctr">
                <a:lnSpc>
                  <a:spcPct val="120000"/>
                </a:lnSpc>
                <a:spcBef>
                  <a:spcPts val="425"/>
                </a:spcBef>
                <a:spcAft>
                  <a:spcPts val="425"/>
                </a:spcAft>
                <a:defRPr/>
              </a:pPr>
              <a:endParaRPr lang="en-US" sz="2000" dirty="0">
                <a:solidFill>
                  <a:schemeClr val="tx1">
                    <a:lumMod val="75000"/>
                    <a:lumOff val="25000"/>
                  </a:schemeClr>
                </a:solidFill>
                <a:latin typeface="Impact" pitchFamily="34" charset="0"/>
              </a:endParaRPr>
            </a:p>
          </p:txBody>
        </p:sp>
        <p:sp>
          <p:nvSpPr>
            <p:cNvPr id="4" name="箭头4"/>
            <p:cNvSpPr>
              <a:spLocks noChangeAspect="1"/>
            </p:cNvSpPr>
            <p:nvPr/>
          </p:nvSpPr>
          <p:spPr bwMode="auto">
            <a:xfrm>
              <a:off x="3152953" y="1454123"/>
              <a:ext cx="1437127" cy="1330536"/>
            </a:xfrm>
            <a:custGeom>
              <a:avLst/>
              <a:gdLst>
                <a:gd name="T0" fmla="*/ 637 w 1431"/>
                <a:gd name="T1" fmla="*/ 1302 h 1325"/>
                <a:gd name="T2" fmla="*/ 637 w 1431"/>
                <a:gd name="T3" fmla="*/ 1248 h 1325"/>
                <a:gd name="T4" fmla="*/ 640 w 1431"/>
                <a:gd name="T5" fmla="*/ 1217 h 1325"/>
                <a:gd name="T6" fmla="*/ 646 w 1431"/>
                <a:gd name="T7" fmla="*/ 1170 h 1325"/>
                <a:gd name="T8" fmla="*/ 655 w 1431"/>
                <a:gd name="T9" fmla="*/ 1125 h 1325"/>
                <a:gd name="T10" fmla="*/ 663 w 1431"/>
                <a:gd name="T11" fmla="*/ 1095 h 1325"/>
                <a:gd name="T12" fmla="*/ 678 w 1431"/>
                <a:gd name="T13" fmla="*/ 1052 h 1325"/>
                <a:gd name="T14" fmla="*/ 689 w 1431"/>
                <a:gd name="T15" fmla="*/ 1024 h 1325"/>
                <a:gd name="T16" fmla="*/ 708 w 1431"/>
                <a:gd name="T17" fmla="*/ 983 h 1325"/>
                <a:gd name="T18" fmla="*/ 724 w 1431"/>
                <a:gd name="T19" fmla="*/ 957 h 1325"/>
                <a:gd name="T20" fmla="*/ 739 w 1431"/>
                <a:gd name="T21" fmla="*/ 932 h 1325"/>
                <a:gd name="T22" fmla="*/ 756 w 1431"/>
                <a:gd name="T23" fmla="*/ 907 h 1325"/>
                <a:gd name="T24" fmla="*/ 773 w 1431"/>
                <a:gd name="T25" fmla="*/ 884 h 1325"/>
                <a:gd name="T26" fmla="*/ 792 w 1431"/>
                <a:gd name="T27" fmla="*/ 860 h 1325"/>
                <a:gd name="T28" fmla="*/ 822 w 1431"/>
                <a:gd name="T29" fmla="*/ 827 h 1325"/>
                <a:gd name="T30" fmla="*/ 843 w 1431"/>
                <a:gd name="T31" fmla="*/ 807 h 1325"/>
                <a:gd name="T32" fmla="*/ 877 w 1431"/>
                <a:gd name="T33" fmla="*/ 778 h 1325"/>
                <a:gd name="T34" fmla="*/ 901 w 1431"/>
                <a:gd name="T35" fmla="*/ 760 h 1325"/>
                <a:gd name="T36" fmla="*/ 938 w 1431"/>
                <a:gd name="T37" fmla="*/ 735 h 1325"/>
                <a:gd name="T38" fmla="*/ 976 w 1431"/>
                <a:gd name="T39" fmla="*/ 711 h 1325"/>
                <a:gd name="T40" fmla="*/ 1003 w 1431"/>
                <a:gd name="T41" fmla="*/ 698 h 1325"/>
                <a:gd name="T42" fmla="*/ 1030 w 1431"/>
                <a:gd name="T43" fmla="*/ 686 h 1325"/>
                <a:gd name="T44" fmla="*/ 1059 w 1431"/>
                <a:gd name="T45" fmla="*/ 675 h 1325"/>
                <a:gd name="T46" fmla="*/ 1117 w 1431"/>
                <a:gd name="T47" fmla="*/ 657 h 1325"/>
                <a:gd name="T48" fmla="*/ 1147 w 1431"/>
                <a:gd name="T49" fmla="*/ 649 h 1325"/>
                <a:gd name="T50" fmla="*/ 1192 w 1431"/>
                <a:gd name="T51" fmla="*/ 642 h 1325"/>
                <a:gd name="T52" fmla="*/ 1224 w 1431"/>
                <a:gd name="T53" fmla="*/ 638 h 1325"/>
                <a:gd name="T54" fmla="*/ 1431 w 1431"/>
                <a:gd name="T55" fmla="*/ 334 h 1325"/>
                <a:gd name="T56" fmla="*/ 1207 w 1431"/>
                <a:gd name="T57" fmla="*/ 1 h 1325"/>
                <a:gd name="T58" fmla="*/ 1142 w 1431"/>
                <a:gd name="T59" fmla="*/ 6 h 1325"/>
                <a:gd name="T60" fmla="*/ 1080 w 1431"/>
                <a:gd name="T61" fmla="*/ 15 h 1325"/>
                <a:gd name="T62" fmla="*/ 1018 w 1431"/>
                <a:gd name="T63" fmla="*/ 26 h 1325"/>
                <a:gd name="T64" fmla="*/ 957 w 1431"/>
                <a:gd name="T65" fmla="*/ 40 h 1325"/>
                <a:gd name="T66" fmla="*/ 898 w 1431"/>
                <a:gd name="T67" fmla="*/ 57 h 1325"/>
                <a:gd name="T68" fmla="*/ 839 w 1431"/>
                <a:gd name="T69" fmla="*/ 76 h 1325"/>
                <a:gd name="T70" fmla="*/ 783 w 1431"/>
                <a:gd name="T71" fmla="*/ 100 h 1325"/>
                <a:gd name="T72" fmla="*/ 728 w 1431"/>
                <a:gd name="T73" fmla="*/ 125 h 1325"/>
                <a:gd name="T74" fmla="*/ 673 w 1431"/>
                <a:gd name="T75" fmla="*/ 152 h 1325"/>
                <a:gd name="T76" fmla="*/ 620 w 1431"/>
                <a:gd name="T77" fmla="*/ 182 h 1325"/>
                <a:gd name="T78" fmla="*/ 570 w 1431"/>
                <a:gd name="T79" fmla="*/ 214 h 1325"/>
                <a:gd name="T80" fmla="*/ 520 w 1431"/>
                <a:gd name="T81" fmla="*/ 250 h 1325"/>
                <a:gd name="T82" fmla="*/ 472 w 1431"/>
                <a:gd name="T83" fmla="*/ 287 h 1325"/>
                <a:gd name="T84" fmla="*/ 427 w 1431"/>
                <a:gd name="T85" fmla="*/ 325 h 1325"/>
                <a:gd name="T86" fmla="*/ 382 w 1431"/>
                <a:gd name="T87" fmla="*/ 366 h 1325"/>
                <a:gd name="T88" fmla="*/ 341 w 1431"/>
                <a:gd name="T89" fmla="*/ 410 h 1325"/>
                <a:gd name="T90" fmla="*/ 301 w 1431"/>
                <a:gd name="T91" fmla="*/ 455 h 1325"/>
                <a:gd name="T92" fmla="*/ 263 w 1431"/>
                <a:gd name="T93" fmla="*/ 502 h 1325"/>
                <a:gd name="T94" fmla="*/ 227 w 1431"/>
                <a:gd name="T95" fmla="*/ 550 h 1325"/>
                <a:gd name="T96" fmla="*/ 194 w 1431"/>
                <a:gd name="T97" fmla="*/ 602 h 1325"/>
                <a:gd name="T98" fmla="*/ 163 w 1431"/>
                <a:gd name="T99" fmla="*/ 653 h 1325"/>
                <a:gd name="T100" fmla="*/ 135 w 1431"/>
                <a:gd name="T101" fmla="*/ 707 h 1325"/>
                <a:gd name="T102" fmla="*/ 109 w 1431"/>
                <a:gd name="T103" fmla="*/ 762 h 1325"/>
                <a:gd name="T104" fmla="*/ 86 w 1431"/>
                <a:gd name="T105" fmla="*/ 819 h 1325"/>
                <a:gd name="T106" fmla="*/ 64 w 1431"/>
                <a:gd name="T107" fmla="*/ 876 h 1325"/>
                <a:gd name="T108" fmla="*/ 47 w 1431"/>
                <a:gd name="T109" fmla="*/ 936 h 1325"/>
                <a:gd name="T110" fmla="*/ 31 w 1431"/>
                <a:gd name="T111" fmla="*/ 996 h 1325"/>
                <a:gd name="T112" fmla="*/ 19 w 1431"/>
                <a:gd name="T113" fmla="*/ 1058 h 1325"/>
                <a:gd name="T114" fmla="*/ 10 w 1431"/>
                <a:gd name="T115" fmla="*/ 1120 h 1325"/>
                <a:gd name="T116" fmla="*/ 4 w 1431"/>
                <a:gd name="T117" fmla="*/ 1183 h 1325"/>
                <a:gd name="T118" fmla="*/ 1 w 1431"/>
                <a:gd name="T119" fmla="*/ 1247 h 1325"/>
                <a:gd name="T120" fmla="*/ 1 w 1431"/>
                <a:gd name="T121" fmla="*/ 1302 h 1325"/>
                <a:gd name="T122" fmla="*/ 335 w 1431"/>
                <a:gd name="T123" fmla="*/ 1129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1" h="1325">
                  <a:moveTo>
                    <a:pt x="638" y="1324"/>
                  </a:moveTo>
                  <a:lnTo>
                    <a:pt x="637" y="1302"/>
                  </a:lnTo>
                  <a:lnTo>
                    <a:pt x="637" y="1280"/>
                  </a:lnTo>
                  <a:lnTo>
                    <a:pt x="637" y="1248"/>
                  </a:lnTo>
                  <a:lnTo>
                    <a:pt x="638" y="1232"/>
                  </a:lnTo>
                  <a:lnTo>
                    <a:pt x="640" y="1217"/>
                  </a:lnTo>
                  <a:lnTo>
                    <a:pt x="644" y="1185"/>
                  </a:lnTo>
                  <a:lnTo>
                    <a:pt x="646" y="1170"/>
                  </a:lnTo>
                  <a:lnTo>
                    <a:pt x="649" y="1154"/>
                  </a:lnTo>
                  <a:lnTo>
                    <a:pt x="655" y="1125"/>
                  </a:lnTo>
                  <a:lnTo>
                    <a:pt x="659" y="1110"/>
                  </a:lnTo>
                  <a:lnTo>
                    <a:pt x="663" y="1095"/>
                  </a:lnTo>
                  <a:lnTo>
                    <a:pt x="673" y="1067"/>
                  </a:lnTo>
                  <a:lnTo>
                    <a:pt x="678" y="1052"/>
                  </a:lnTo>
                  <a:lnTo>
                    <a:pt x="683" y="1038"/>
                  </a:lnTo>
                  <a:lnTo>
                    <a:pt x="689" y="1024"/>
                  </a:lnTo>
                  <a:lnTo>
                    <a:pt x="695" y="1010"/>
                  </a:lnTo>
                  <a:lnTo>
                    <a:pt x="708" y="983"/>
                  </a:lnTo>
                  <a:lnTo>
                    <a:pt x="715" y="970"/>
                  </a:lnTo>
                  <a:lnTo>
                    <a:pt x="724" y="957"/>
                  </a:lnTo>
                  <a:lnTo>
                    <a:pt x="731" y="944"/>
                  </a:lnTo>
                  <a:lnTo>
                    <a:pt x="739" y="932"/>
                  </a:lnTo>
                  <a:lnTo>
                    <a:pt x="747" y="920"/>
                  </a:lnTo>
                  <a:lnTo>
                    <a:pt x="756" y="907"/>
                  </a:lnTo>
                  <a:lnTo>
                    <a:pt x="764" y="895"/>
                  </a:lnTo>
                  <a:lnTo>
                    <a:pt x="773" y="884"/>
                  </a:lnTo>
                  <a:lnTo>
                    <a:pt x="783" y="871"/>
                  </a:lnTo>
                  <a:lnTo>
                    <a:pt x="792" y="860"/>
                  </a:lnTo>
                  <a:lnTo>
                    <a:pt x="812" y="838"/>
                  </a:lnTo>
                  <a:lnTo>
                    <a:pt x="822" y="827"/>
                  </a:lnTo>
                  <a:lnTo>
                    <a:pt x="832" y="817"/>
                  </a:lnTo>
                  <a:lnTo>
                    <a:pt x="843" y="807"/>
                  </a:lnTo>
                  <a:lnTo>
                    <a:pt x="854" y="797"/>
                  </a:lnTo>
                  <a:lnTo>
                    <a:pt x="877" y="778"/>
                  </a:lnTo>
                  <a:lnTo>
                    <a:pt x="889" y="769"/>
                  </a:lnTo>
                  <a:lnTo>
                    <a:pt x="901" y="760"/>
                  </a:lnTo>
                  <a:lnTo>
                    <a:pt x="925" y="743"/>
                  </a:lnTo>
                  <a:lnTo>
                    <a:pt x="938" y="735"/>
                  </a:lnTo>
                  <a:lnTo>
                    <a:pt x="951" y="727"/>
                  </a:lnTo>
                  <a:lnTo>
                    <a:pt x="976" y="711"/>
                  </a:lnTo>
                  <a:lnTo>
                    <a:pt x="990" y="705"/>
                  </a:lnTo>
                  <a:lnTo>
                    <a:pt x="1003" y="698"/>
                  </a:lnTo>
                  <a:lnTo>
                    <a:pt x="1017" y="692"/>
                  </a:lnTo>
                  <a:lnTo>
                    <a:pt x="1030" y="686"/>
                  </a:lnTo>
                  <a:lnTo>
                    <a:pt x="1045" y="680"/>
                  </a:lnTo>
                  <a:lnTo>
                    <a:pt x="1059" y="675"/>
                  </a:lnTo>
                  <a:lnTo>
                    <a:pt x="1088" y="665"/>
                  </a:lnTo>
                  <a:lnTo>
                    <a:pt x="1117" y="657"/>
                  </a:lnTo>
                  <a:lnTo>
                    <a:pt x="1132" y="653"/>
                  </a:lnTo>
                  <a:lnTo>
                    <a:pt x="1147" y="649"/>
                  </a:lnTo>
                  <a:lnTo>
                    <a:pt x="1177" y="644"/>
                  </a:lnTo>
                  <a:lnTo>
                    <a:pt x="1192" y="642"/>
                  </a:lnTo>
                  <a:lnTo>
                    <a:pt x="1209" y="640"/>
                  </a:lnTo>
                  <a:lnTo>
                    <a:pt x="1224" y="638"/>
                  </a:lnTo>
                  <a:lnTo>
                    <a:pt x="1240" y="637"/>
                  </a:lnTo>
                  <a:lnTo>
                    <a:pt x="1431" y="334"/>
                  </a:lnTo>
                  <a:lnTo>
                    <a:pt x="1239" y="0"/>
                  </a:lnTo>
                  <a:lnTo>
                    <a:pt x="1207" y="1"/>
                  </a:lnTo>
                  <a:lnTo>
                    <a:pt x="1174" y="3"/>
                  </a:lnTo>
                  <a:lnTo>
                    <a:pt x="1142" y="6"/>
                  </a:lnTo>
                  <a:lnTo>
                    <a:pt x="1111" y="10"/>
                  </a:lnTo>
                  <a:lnTo>
                    <a:pt x="1080" y="15"/>
                  </a:lnTo>
                  <a:lnTo>
                    <a:pt x="1049" y="20"/>
                  </a:lnTo>
                  <a:lnTo>
                    <a:pt x="1018" y="26"/>
                  </a:lnTo>
                  <a:lnTo>
                    <a:pt x="987" y="32"/>
                  </a:lnTo>
                  <a:lnTo>
                    <a:pt x="957" y="40"/>
                  </a:lnTo>
                  <a:lnTo>
                    <a:pt x="928" y="48"/>
                  </a:lnTo>
                  <a:lnTo>
                    <a:pt x="898" y="57"/>
                  </a:lnTo>
                  <a:lnTo>
                    <a:pt x="868" y="66"/>
                  </a:lnTo>
                  <a:lnTo>
                    <a:pt x="839" y="76"/>
                  </a:lnTo>
                  <a:lnTo>
                    <a:pt x="811" y="88"/>
                  </a:lnTo>
                  <a:lnTo>
                    <a:pt x="783" y="100"/>
                  </a:lnTo>
                  <a:lnTo>
                    <a:pt x="755" y="112"/>
                  </a:lnTo>
                  <a:lnTo>
                    <a:pt x="728" y="125"/>
                  </a:lnTo>
                  <a:lnTo>
                    <a:pt x="699" y="138"/>
                  </a:lnTo>
                  <a:lnTo>
                    <a:pt x="673" y="152"/>
                  </a:lnTo>
                  <a:lnTo>
                    <a:pt x="646" y="167"/>
                  </a:lnTo>
                  <a:lnTo>
                    <a:pt x="620" y="182"/>
                  </a:lnTo>
                  <a:lnTo>
                    <a:pt x="595" y="198"/>
                  </a:lnTo>
                  <a:lnTo>
                    <a:pt x="570" y="214"/>
                  </a:lnTo>
                  <a:lnTo>
                    <a:pt x="544" y="231"/>
                  </a:lnTo>
                  <a:lnTo>
                    <a:pt x="520" y="250"/>
                  </a:lnTo>
                  <a:lnTo>
                    <a:pt x="496" y="268"/>
                  </a:lnTo>
                  <a:lnTo>
                    <a:pt x="472" y="287"/>
                  </a:lnTo>
                  <a:lnTo>
                    <a:pt x="449" y="306"/>
                  </a:lnTo>
                  <a:lnTo>
                    <a:pt x="427" y="325"/>
                  </a:lnTo>
                  <a:lnTo>
                    <a:pt x="405" y="346"/>
                  </a:lnTo>
                  <a:lnTo>
                    <a:pt x="382" y="366"/>
                  </a:lnTo>
                  <a:lnTo>
                    <a:pt x="361" y="388"/>
                  </a:lnTo>
                  <a:lnTo>
                    <a:pt x="341" y="410"/>
                  </a:lnTo>
                  <a:lnTo>
                    <a:pt x="320" y="433"/>
                  </a:lnTo>
                  <a:lnTo>
                    <a:pt x="301" y="455"/>
                  </a:lnTo>
                  <a:lnTo>
                    <a:pt x="282" y="478"/>
                  </a:lnTo>
                  <a:lnTo>
                    <a:pt x="263" y="502"/>
                  </a:lnTo>
                  <a:lnTo>
                    <a:pt x="245" y="526"/>
                  </a:lnTo>
                  <a:lnTo>
                    <a:pt x="227" y="550"/>
                  </a:lnTo>
                  <a:lnTo>
                    <a:pt x="210" y="576"/>
                  </a:lnTo>
                  <a:lnTo>
                    <a:pt x="194" y="602"/>
                  </a:lnTo>
                  <a:lnTo>
                    <a:pt x="178" y="627"/>
                  </a:lnTo>
                  <a:lnTo>
                    <a:pt x="163" y="653"/>
                  </a:lnTo>
                  <a:lnTo>
                    <a:pt x="149" y="680"/>
                  </a:lnTo>
                  <a:lnTo>
                    <a:pt x="135" y="707"/>
                  </a:lnTo>
                  <a:lnTo>
                    <a:pt x="122" y="735"/>
                  </a:lnTo>
                  <a:lnTo>
                    <a:pt x="109" y="762"/>
                  </a:lnTo>
                  <a:lnTo>
                    <a:pt x="97" y="790"/>
                  </a:lnTo>
                  <a:lnTo>
                    <a:pt x="86" y="819"/>
                  </a:lnTo>
                  <a:lnTo>
                    <a:pt x="74" y="847"/>
                  </a:lnTo>
                  <a:lnTo>
                    <a:pt x="64" y="876"/>
                  </a:lnTo>
                  <a:lnTo>
                    <a:pt x="55" y="906"/>
                  </a:lnTo>
                  <a:lnTo>
                    <a:pt x="47" y="936"/>
                  </a:lnTo>
                  <a:lnTo>
                    <a:pt x="39" y="966"/>
                  </a:lnTo>
                  <a:lnTo>
                    <a:pt x="31" y="996"/>
                  </a:lnTo>
                  <a:lnTo>
                    <a:pt x="25" y="1026"/>
                  </a:lnTo>
                  <a:lnTo>
                    <a:pt x="19" y="1058"/>
                  </a:lnTo>
                  <a:lnTo>
                    <a:pt x="14" y="1089"/>
                  </a:lnTo>
                  <a:lnTo>
                    <a:pt x="10" y="1120"/>
                  </a:lnTo>
                  <a:lnTo>
                    <a:pt x="6" y="1151"/>
                  </a:lnTo>
                  <a:lnTo>
                    <a:pt x="4" y="1183"/>
                  </a:lnTo>
                  <a:lnTo>
                    <a:pt x="2" y="1215"/>
                  </a:lnTo>
                  <a:lnTo>
                    <a:pt x="1" y="1247"/>
                  </a:lnTo>
                  <a:lnTo>
                    <a:pt x="0" y="1280"/>
                  </a:lnTo>
                  <a:lnTo>
                    <a:pt x="1" y="1302"/>
                  </a:lnTo>
                  <a:lnTo>
                    <a:pt x="2" y="1325"/>
                  </a:lnTo>
                  <a:lnTo>
                    <a:pt x="335" y="1129"/>
                  </a:lnTo>
                  <a:lnTo>
                    <a:pt x="638" y="1324"/>
                  </a:lnTo>
                  <a:close/>
                </a:path>
              </a:pathLst>
            </a:custGeom>
            <a:grp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nSpc>
                  <a:spcPct val="120000"/>
                </a:lnSpc>
                <a:defRPr/>
              </a:pPr>
              <a:endParaRPr lang="en-US" sz="800" dirty="0">
                <a:solidFill>
                  <a:schemeClr val="tx1">
                    <a:lumMod val="75000"/>
                    <a:lumOff val="25000"/>
                  </a:schemeClr>
                </a:solidFill>
                <a:latin typeface="微软雅黑" pitchFamily="34" charset="-122"/>
              </a:endParaRPr>
            </a:p>
          </p:txBody>
        </p:sp>
        <p:sp>
          <p:nvSpPr>
            <p:cNvPr id="5" name="箭头3"/>
            <p:cNvSpPr>
              <a:spLocks noChangeAspect="1"/>
            </p:cNvSpPr>
            <p:nvPr/>
          </p:nvSpPr>
          <p:spPr bwMode="auto">
            <a:xfrm>
              <a:off x="3157454" y="2655655"/>
              <a:ext cx="1302115" cy="1371037"/>
            </a:xfrm>
            <a:custGeom>
              <a:avLst/>
              <a:gdLst>
                <a:gd name="T0" fmla="*/ 1096 w 1295"/>
                <a:gd name="T1" fmla="*/ 1023 h 1364"/>
                <a:gd name="T2" fmla="*/ 1276 w 1295"/>
                <a:gd name="T3" fmla="*/ 728 h 1364"/>
                <a:gd name="T4" fmla="*/ 1232 w 1295"/>
                <a:gd name="T5" fmla="*/ 726 h 1364"/>
                <a:gd name="T6" fmla="*/ 1187 w 1295"/>
                <a:gd name="T7" fmla="*/ 722 h 1364"/>
                <a:gd name="T8" fmla="*/ 1131 w 1295"/>
                <a:gd name="T9" fmla="*/ 711 h 1364"/>
                <a:gd name="T10" fmla="*/ 1103 w 1295"/>
                <a:gd name="T11" fmla="*/ 704 h 1364"/>
                <a:gd name="T12" fmla="*/ 1050 w 1295"/>
                <a:gd name="T13" fmla="*/ 687 h 1364"/>
                <a:gd name="T14" fmla="*/ 1023 w 1295"/>
                <a:gd name="T15" fmla="*/ 677 h 1364"/>
                <a:gd name="T16" fmla="*/ 973 w 1295"/>
                <a:gd name="T17" fmla="*/ 653 h 1364"/>
                <a:gd name="T18" fmla="*/ 949 w 1295"/>
                <a:gd name="T19" fmla="*/ 638 h 1364"/>
                <a:gd name="T20" fmla="*/ 902 w 1295"/>
                <a:gd name="T21" fmla="*/ 608 h 1364"/>
                <a:gd name="T22" fmla="*/ 880 w 1295"/>
                <a:gd name="T23" fmla="*/ 591 h 1364"/>
                <a:gd name="T24" fmla="*/ 837 w 1295"/>
                <a:gd name="T25" fmla="*/ 556 h 1364"/>
                <a:gd name="T26" fmla="*/ 799 w 1295"/>
                <a:gd name="T27" fmla="*/ 517 h 1364"/>
                <a:gd name="T28" fmla="*/ 781 w 1295"/>
                <a:gd name="T29" fmla="*/ 496 h 1364"/>
                <a:gd name="T30" fmla="*/ 747 w 1295"/>
                <a:gd name="T31" fmla="*/ 451 h 1364"/>
                <a:gd name="T32" fmla="*/ 725 w 1295"/>
                <a:gd name="T33" fmla="*/ 417 h 1364"/>
                <a:gd name="T34" fmla="*/ 703 w 1295"/>
                <a:gd name="T35" fmla="*/ 380 h 1364"/>
                <a:gd name="T36" fmla="*/ 680 w 1295"/>
                <a:gd name="T37" fmla="*/ 330 h 1364"/>
                <a:gd name="T38" fmla="*/ 670 w 1295"/>
                <a:gd name="T39" fmla="*/ 303 h 1364"/>
                <a:gd name="T40" fmla="*/ 657 w 1295"/>
                <a:gd name="T41" fmla="*/ 263 h 1364"/>
                <a:gd name="T42" fmla="*/ 646 w 1295"/>
                <a:gd name="T43" fmla="*/ 221 h 1364"/>
                <a:gd name="T44" fmla="*/ 322 w 1295"/>
                <a:gd name="T45" fmla="*/ 0 h 1364"/>
                <a:gd name="T46" fmla="*/ 2 w 1295"/>
                <a:gd name="T47" fmla="*/ 222 h 1364"/>
                <a:gd name="T48" fmla="*/ 10 w 1295"/>
                <a:gd name="T49" fmla="*/ 282 h 1364"/>
                <a:gd name="T50" fmla="*/ 21 w 1295"/>
                <a:gd name="T51" fmla="*/ 343 h 1364"/>
                <a:gd name="T52" fmla="*/ 35 w 1295"/>
                <a:gd name="T53" fmla="*/ 401 h 1364"/>
                <a:gd name="T54" fmla="*/ 51 w 1295"/>
                <a:gd name="T55" fmla="*/ 458 h 1364"/>
                <a:gd name="T56" fmla="*/ 69 w 1295"/>
                <a:gd name="T57" fmla="*/ 516 h 1364"/>
                <a:gd name="T58" fmla="*/ 91 w 1295"/>
                <a:gd name="T59" fmla="*/ 571 h 1364"/>
                <a:gd name="T60" fmla="*/ 115 w 1295"/>
                <a:gd name="T61" fmla="*/ 624 h 1364"/>
                <a:gd name="T62" fmla="*/ 141 w 1295"/>
                <a:gd name="T63" fmla="*/ 678 h 1364"/>
                <a:gd name="T64" fmla="*/ 169 w 1295"/>
                <a:gd name="T65" fmla="*/ 729 h 1364"/>
                <a:gd name="T66" fmla="*/ 200 w 1295"/>
                <a:gd name="T67" fmla="*/ 779 h 1364"/>
                <a:gd name="T68" fmla="*/ 233 w 1295"/>
                <a:gd name="T69" fmla="*/ 828 h 1364"/>
                <a:gd name="T70" fmla="*/ 268 w 1295"/>
                <a:gd name="T71" fmla="*/ 874 h 1364"/>
                <a:gd name="T72" fmla="*/ 305 w 1295"/>
                <a:gd name="T73" fmla="*/ 919 h 1364"/>
                <a:gd name="T74" fmla="*/ 344 w 1295"/>
                <a:gd name="T75" fmla="*/ 962 h 1364"/>
                <a:gd name="T76" fmla="*/ 385 w 1295"/>
                <a:gd name="T77" fmla="*/ 1004 h 1364"/>
                <a:gd name="T78" fmla="*/ 428 w 1295"/>
                <a:gd name="T79" fmla="*/ 1043 h 1364"/>
                <a:gd name="T80" fmla="*/ 473 w 1295"/>
                <a:gd name="T81" fmla="*/ 1081 h 1364"/>
                <a:gd name="T82" fmla="*/ 519 w 1295"/>
                <a:gd name="T83" fmla="*/ 1116 h 1364"/>
                <a:gd name="T84" fmla="*/ 567 w 1295"/>
                <a:gd name="T85" fmla="*/ 1151 h 1364"/>
                <a:gd name="T86" fmla="*/ 616 w 1295"/>
                <a:gd name="T87" fmla="*/ 1182 h 1364"/>
                <a:gd name="T88" fmla="*/ 667 w 1295"/>
                <a:gd name="T89" fmla="*/ 1211 h 1364"/>
                <a:gd name="T90" fmla="*/ 720 w 1295"/>
                <a:gd name="T91" fmla="*/ 1237 h 1364"/>
                <a:gd name="T92" fmla="*/ 774 w 1295"/>
                <a:gd name="T93" fmla="*/ 1262 h 1364"/>
                <a:gd name="T94" fmla="*/ 828 w 1295"/>
                <a:gd name="T95" fmla="*/ 1283 h 1364"/>
                <a:gd name="T96" fmla="*/ 885 w 1295"/>
                <a:gd name="T97" fmla="*/ 1304 h 1364"/>
                <a:gd name="T98" fmla="*/ 942 w 1295"/>
                <a:gd name="T99" fmla="*/ 1321 h 1364"/>
                <a:gd name="T100" fmla="*/ 1001 w 1295"/>
                <a:gd name="T101" fmla="*/ 1335 h 1364"/>
                <a:gd name="T102" fmla="*/ 1061 w 1295"/>
                <a:gd name="T103" fmla="*/ 1346 h 1364"/>
                <a:gd name="T104" fmla="*/ 1121 w 1295"/>
                <a:gd name="T105" fmla="*/ 1355 h 1364"/>
                <a:gd name="T106" fmla="*/ 1182 w 1295"/>
                <a:gd name="T107" fmla="*/ 1361 h 1364"/>
                <a:gd name="T108" fmla="*/ 1245 w 1295"/>
                <a:gd name="T109" fmla="*/ 1364 h 1364"/>
                <a:gd name="T110" fmla="*/ 1281 w 1295"/>
                <a:gd name="T111" fmla="*/ 1364 h 1364"/>
                <a:gd name="T112" fmla="*/ 1290 w 1295"/>
                <a:gd name="T113" fmla="*/ 1362 h 1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95" h="1364">
                  <a:moveTo>
                    <a:pt x="1295" y="1362"/>
                  </a:moveTo>
                  <a:lnTo>
                    <a:pt x="1096" y="1023"/>
                  </a:lnTo>
                  <a:lnTo>
                    <a:pt x="1295" y="727"/>
                  </a:lnTo>
                  <a:lnTo>
                    <a:pt x="1276" y="728"/>
                  </a:lnTo>
                  <a:lnTo>
                    <a:pt x="1246" y="727"/>
                  </a:lnTo>
                  <a:lnTo>
                    <a:pt x="1232" y="726"/>
                  </a:lnTo>
                  <a:lnTo>
                    <a:pt x="1217" y="725"/>
                  </a:lnTo>
                  <a:lnTo>
                    <a:pt x="1187" y="722"/>
                  </a:lnTo>
                  <a:lnTo>
                    <a:pt x="1159" y="717"/>
                  </a:lnTo>
                  <a:lnTo>
                    <a:pt x="1131" y="711"/>
                  </a:lnTo>
                  <a:lnTo>
                    <a:pt x="1117" y="708"/>
                  </a:lnTo>
                  <a:lnTo>
                    <a:pt x="1103" y="704"/>
                  </a:lnTo>
                  <a:lnTo>
                    <a:pt x="1076" y="696"/>
                  </a:lnTo>
                  <a:lnTo>
                    <a:pt x="1050" y="687"/>
                  </a:lnTo>
                  <a:lnTo>
                    <a:pt x="1037" y="682"/>
                  </a:lnTo>
                  <a:lnTo>
                    <a:pt x="1023" y="677"/>
                  </a:lnTo>
                  <a:lnTo>
                    <a:pt x="998" y="665"/>
                  </a:lnTo>
                  <a:lnTo>
                    <a:pt x="973" y="653"/>
                  </a:lnTo>
                  <a:lnTo>
                    <a:pt x="961" y="646"/>
                  </a:lnTo>
                  <a:lnTo>
                    <a:pt x="949" y="638"/>
                  </a:lnTo>
                  <a:lnTo>
                    <a:pt x="925" y="623"/>
                  </a:lnTo>
                  <a:lnTo>
                    <a:pt x="902" y="608"/>
                  </a:lnTo>
                  <a:lnTo>
                    <a:pt x="891" y="600"/>
                  </a:lnTo>
                  <a:lnTo>
                    <a:pt x="880" y="591"/>
                  </a:lnTo>
                  <a:lnTo>
                    <a:pt x="858" y="574"/>
                  </a:lnTo>
                  <a:lnTo>
                    <a:pt x="837" y="556"/>
                  </a:lnTo>
                  <a:lnTo>
                    <a:pt x="818" y="537"/>
                  </a:lnTo>
                  <a:lnTo>
                    <a:pt x="799" y="517"/>
                  </a:lnTo>
                  <a:lnTo>
                    <a:pt x="790" y="506"/>
                  </a:lnTo>
                  <a:lnTo>
                    <a:pt x="781" y="496"/>
                  </a:lnTo>
                  <a:lnTo>
                    <a:pt x="764" y="473"/>
                  </a:lnTo>
                  <a:lnTo>
                    <a:pt x="747" y="451"/>
                  </a:lnTo>
                  <a:lnTo>
                    <a:pt x="732" y="428"/>
                  </a:lnTo>
                  <a:lnTo>
                    <a:pt x="725" y="417"/>
                  </a:lnTo>
                  <a:lnTo>
                    <a:pt x="718" y="405"/>
                  </a:lnTo>
                  <a:lnTo>
                    <a:pt x="703" y="380"/>
                  </a:lnTo>
                  <a:lnTo>
                    <a:pt x="691" y="355"/>
                  </a:lnTo>
                  <a:lnTo>
                    <a:pt x="680" y="330"/>
                  </a:lnTo>
                  <a:lnTo>
                    <a:pt x="675" y="316"/>
                  </a:lnTo>
                  <a:lnTo>
                    <a:pt x="670" y="303"/>
                  </a:lnTo>
                  <a:lnTo>
                    <a:pt x="661" y="276"/>
                  </a:lnTo>
                  <a:lnTo>
                    <a:pt x="657" y="263"/>
                  </a:lnTo>
                  <a:lnTo>
                    <a:pt x="653" y="249"/>
                  </a:lnTo>
                  <a:lnTo>
                    <a:pt x="646" y="221"/>
                  </a:lnTo>
                  <a:lnTo>
                    <a:pt x="641" y="193"/>
                  </a:lnTo>
                  <a:lnTo>
                    <a:pt x="322" y="0"/>
                  </a:lnTo>
                  <a:lnTo>
                    <a:pt x="0" y="191"/>
                  </a:lnTo>
                  <a:lnTo>
                    <a:pt x="2" y="222"/>
                  </a:lnTo>
                  <a:lnTo>
                    <a:pt x="6" y="252"/>
                  </a:lnTo>
                  <a:lnTo>
                    <a:pt x="10" y="282"/>
                  </a:lnTo>
                  <a:lnTo>
                    <a:pt x="15" y="312"/>
                  </a:lnTo>
                  <a:lnTo>
                    <a:pt x="21" y="343"/>
                  </a:lnTo>
                  <a:lnTo>
                    <a:pt x="27" y="372"/>
                  </a:lnTo>
                  <a:lnTo>
                    <a:pt x="35" y="401"/>
                  </a:lnTo>
                  <a:lnTo>
                    <a:pt x="42" y="430"/>
                  </a:lnTo>
                  <a:lnTo>
                    <a:pt x="51" y="458"/>
                  </a:lnTo>
                  <a:lnTo>
                    <a:pt x="60" y="488"/>
                  </a:lnTo>
                  <a:lnTo>
                    <a:pt x="69" y="516"/>
                  </a:lnTo>
                  <a:lnTo>
                    <a:pt x="81" y="543"/>
                  </a:lnTo>
                  <a:lnTo>
                    <a:pt x="91" y="571"/>
                  </a:lnTo>
                  <a:lnTo>
                    <a:pt x="103" y="598"/>
                  </a:lnTo>
                  <a:lnTo>
                    <a:pt x="115" y="624"/>
                  </a:lnTo>
                  <a:lnTo>
                    <a:pt x="128" y="652"/>
                  </a:lnTo>
                  <a:lnTo>
                    <a:pt x="141" y="678"/>
                  </a:lnTo>
                  <a:lnTo>
                    <a:pt x="155" y="704"/>
                  </a:lnTo>
                  <a:lnTo>
                    <a:pt x="169" y="729"/>
                  </a:lnTo>
                  <a:lnTo>
                    <a:pt x="184" y="754"/>
                  </a:lnTo>
                  <a:lnTo>
                    <a:pt x="200" y="779"/>
                  </a:lnTo>
                  <a:lnTo>
                    <a:pt x="216" y="803"/>
                  </a:lnTo>
                  <a:lnTo>
                    <a:pt x="233" y="828"/>
                  </a:lnTo>
                  <a:lnTo>
                    <a:pt x="251" y="851"/>
                  </a:lnTo>
                  <a:lnTo>
                    <a:pt x="268" y="874"/>
                  </a:lnTo>
                  <a:lnTo>
                    <a:pt x="287" y="897"/>
                  </a:lnTo>
                  <a:lnTo>
                    <a:pt x="305" y="919"/>
                  </a:lnTo>
                  <a:lnTo>
                    <a:pt x="324" y="941"/>
                  </a:lnTo>
                  <a:lnTo>
                    <a:pt x="344" y="962"/>
                  </a:lnTo>
                  <a:lnTo>
                    <a:pt x="364" y="984"/>
                  </a:lnTo>
                  <a:lnTo>
                    <a:pt x="385" y="1004"/>
                  </a:lnTo>
                  <a:lnTo>
                    <a:pt x="407" y="1024"/>
                  </a:lnTo>
                  <a:lnTo>
                    <a:pt x="428" y="1043"/>
                  </a:lnTo>
                  <a:lnTo>
                    <a:pt x="450" y="1062"/>
                  </a:lnTo>
                  <a:lnTo>
                    <a:pt x="473" y="1081"/>
                  </a:lnTo>
                  <a:lnTo>
                    <a:pt x="495" y="1099"/>
                  </a:lnTo>
                  <a:lnTo>
                    <a:pt x="519" y="1116"/>
                  </a:lnTo>
                  <a:lnTo>
                    <a:pt x="542" y="1134"/>
                  </a:lnTo>
                  <a:lnTo>
                    <a:pt x="567" y="1151"/>
                  </a:lnTo>
                  <a:lnTo>
                    <a:pt x="592" y="1166"/>
                  </a:lnTo>
                  <a:lnTo>
                    <a:pt x="616" y="1182"/>
                  </a:lnTo>
                  <a:lnTo>
                    <a:pt x="642" y="1196"/>
                  </a:lnTo>
                  <a:lnTo>
                    <a:pt x="667" y="1211"/>
                  </a:lnTo>
                  <a:lnTo>
                    <a:pt x="693" y="1224"/>
                  </a:lnTo>
                  <a:lnTo>
                    <a:pt x="720" y="1237"/>
                  </a:lnTo>
                  <a:lnTo>
                    <a:pt x="747" y="1250"/>
                  </a:lnTo>
                  <a:lnTo>
                    <a:pt x="774" y="1262"/>
                  </a:lnTo>
                  <a:lnTo>
                    <a:pt x="801" y="1273"/>
                  </a:lnTo>
                  <a:lnTo>
                    <a:pt x="828" y="1283"/>
                  </a:lnTo>
                  <a:lnTo>
                    <a:pt x="856" y="1294"/>
                  </a:lnTo>
                  <a:lnTo>
                    <a:pt x="885" y="1304"/>
                  </a:lnTo>
                  <a:lnTo>
                    <a:pt x="914" y="1312"/>
                  </a:lnTo>
                  <a:lnTo>
                    <a:pt x="942" y="1321"/>
                  </a:lnTo>
                  <a:lnTo>
                    <a:pt x="971" y="1328"/>
                  </a:lnTo>
                  <a:lnTo>
                    <a:pt x="1001" y="1335"/>
                  </a:lnTo>
                  <a:lnTo>
                    <a:pt x="1030" y="1341"/>
                  </a:lnTo>
                  <a:lnTo>
                    <a:pt x="1061" y="1346"/>
                  </a:lnTo>
                  <a:lnTo>
                    <a:pt x="1091" y="1351"/>
                  </a:lnTo>
                  <a:lnTo>
                    <a:pt x="1121" y="1355"/>
                  </a:lnTo>
                  <a:lnTo>
                    <a:pt x="1151" y="1358"/>
                  </a:lnTo>
                  <a:lnTo>
                    <a:pt x="1182" y="1361"/>
                  </a:lnTo>
                  <a:lnTo>
                    <a:pt x="1214" y="1363"/>
                  </a:lnTo>
                  <a:lnTo>
                    <a:pt x="1245" y="1364"/>
                  </a:lnTo>
                  <a:lnTo>
                    <a:pt x="1276" y="1364"/>
                  </a:lnTo>
                  <a:lnTo>
                    <a:pt x="1281" y="1364"/>
                  </a:lnTo>
                  <a:lnTo>
                    <a:pt x="1285" y="1363"/>
                  </a:lnTo>
                  <a:lnTo>
                    <a:pt x="1290" y="1362"/>
                  </a:lnTo>
                  <a:lnTo>
                    <a:pt x="1295" y="1362"/>
                  </a:lnTo>
                  <a:close/>
                </a:path>
              </a:pathLst>
            </a:custGeom>
            <a:grp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nSpc>
                  <a:spcPct val="120000"/>
                </a:lnSpc>
                <a:defRPr/>
              </a:pPr>
              <a:endParaRPr lang="en-US" sz="800" dirty="0">
                <a:solidFill>
                  <a:schemeClr val="tx1">
                    <a:lumMod val="75000"/>
                    <a:lumOff val="25000"/>
                  </a:schemeClr>
                </a:solidFill>
                <a:latin typeface="微软雅黑" pitchFamily="34" charset="-122"/>
              </a:endParaRPr>
            </a:p>
          </p:txBody>
        </p:sp>
        <p:sp>
          <p:nvSpPr>
            <p:cNvPr id="6" name="箭头2"/>
            <p:cNvSpPr>
              <a:spLocks noChangeAspect="1"/>
            </p:cNvSpPr>
            <p:nvPr/>
          </p:nvSpPr>
          <p:spPr bwMode="auto">
            <a:xfrm>
              <a:off x="4333558" y="2784660"/>
              <a:ext cx="1392123" cy="1239033"/>
            </a:xfrm>
            <a:custGeom>
              <a:avLst/>
              <a:gdLst>
                <a:gd name="T0" fmla="*/ 0 w 1385"/>
                <a:gd name="T1" fmla="*/ 903 h 1233"/>
                <a:gd name="T2" fmla="*/ 221 w 1385"/>
                <a:gd name="T3" fmla="*/ 588 h 1233"/>
                <a:gd name="T4" fmla="*/ 262 w 1385"/>
                <a:gd name="T5" fmla="*/ 579 h 1233"/>
                <a:gd name="T6" fmla="*/ 302 w 1385"/>
                <a:gd name="T7" fmla="*/ 567 h 1233"/>
                <a:gd name="T8" fmla="*/ 354 w 1385"/>
                <a:gd name="T9" fmla="*/ 548 h 1233"/>
                <a:gd name="T10" fmla="*/ 391 w 1385"/>
                <a:gd name="T11" fmla="*/ 531 h 1233"/>
                <a:gd name="T12" fmla="*/ 427 w 1385"/>
                <a:gd name="T13" fmla="*/ 511 h 1233"/>
                <a:gd name="T14" fmla="*/ 472 w 1385"/>
                <a:gd name="T15" fmla="*/ 482 h 1233"/>
                <a:gd name="T16" fmla="*/ 506 w 1385"/>
                <a:gd name="T17" fmla="*/ 458 h 1233"/>
                <a:gd name="T18" fmla="*/ 526 w 1385"/>
                <a:gd name="T19" fmla="*/ 441 h 1233"/>
                <a:gd name="T20" fmla="*/ 546 w 1385"/>
                <a:gd name="T21" fmla="*/ 423 h 1233"/>
                <a:gd name="T22" fmla="*/ 565 w 1385"/>
                <a:gd name="T23" fmla="*/ 405 h 1233"/>
                <a:gd name="T24" fmla="*/ 584 w 1385"/>
                <a:gd name="T25" fmla="*/ 385 h 1233"/>
                <a:gd name="T26" fmla="*/ 610 w 1385"/>
                <a:gd name="T27" fmla="*/ 353 h 1233"/>
                <a:gd name="T28" fmla="*/ 642 w 1385"/>
                <a:gd name="T29" fmla="*/ 310 h 1233"/>
                <a:gd name="T30" fmla="*/ 671 w 1385"/>
                <a:gd name="T31" fmla="*/ 264 h 1233"/>
                <a:gd name="T32" fmla="*/ 689 w 1385"/>
                <a:gd name="T33" fmla="*/ 228 h 1233"/>
                <a:gd name="T34" fmla="*/ 705 w 1385"/>
                <a:gd name="T35" fmla="*/ 189 h 1233"/>
                <a:gd name="T36" fmla="*/ 723 w 1385"/>
                <a:gd name="T37" fmla="*/ 138 h 1233"/>
                <a:gd name="T38" fmla="*/ 737 w 1385"/>
                <a:gd name="T39" fmla="*/ 84 h 1233"/>
                <a:gd name="T40" fmla="*/ 746 w 1385"/>
                <a:gd name="T41" fmla="*/ 28 h 1233"/>
                <a:gd name="T42" fmla="*/ 748 w 1385"/>
                <a:gd name="T43" fmla="*/ 0 h 1233"/>
                <a:gd name="T44" fmla="*/ 1385 w 1385"/>
                <a:gd name="T45" fmla="*/ 4 h 1233"/>
                <a:gd name="T46" fmla="*/ 1382 w 1385"/>
                <a:gd name="T47" fmla="*/ 66 h 1233"/>
                <a:gd name="T48" fmla="*/ 1375 w 1385"/>
                <a:gd name="T49" fmla="*/ 126 h 1233"/>
                <a:gd name="T50" fmla="*/ 1366 w 1385"/>
                <a:gd name="T51" fmla="*/ 185 h 1233"/>
                <a:gd name="T52" fmla="*/ 1354 w 1385"/>
                <a:gd name="T53" fmla="*/ 245 h 1233"/>
                <a:gd name="T54" fmla="*/ 1339 w 1385"/>
                <a:gd name="T55" fmla="*/ 302 h 1233"/>
                <a:gd name="T56" fmla="*/ 1322 w 1385"/>
                <a:gd name="T57" fmla="*/ 359 h 1233"/>
                <a:gd name="T58" fmla="*/ 1301 w 1385"/>
                <a:gd name="T59" fmla="*/ 414 h 1233"/>
                <a:gd name="T60" fmla="*/ 1279 w 1385"/>
                <a:gd name="T61" fmla="*/ 468 h 1233"/>
                <a:gd name="T62" fmla="*/ 1255 w 1385"/>
                <a:gd name="T63" fmla="*/ 522 h 1233"/>
                <a:gd name="T64" fmla="*/ 1228 w 1385"/>
                <a:gd name="T65" fmla="*/ 573 h 1233"/>
                <a:gd name="T66" fmla="*/ 1200 w 1385"/>
                <a:gd name="T67" fmla="*/ 623 h 1233"/>
                <a:gd name="T68" fmla="*/ 1169 w 1385"/>
                <a:gd name="T69" fmla="*/ 671 h 1233"/>
                <a:gd name="T70" fmla="*/ 1135 w 1385"/>
                <a:gd name="T71" fmla="*/ 719 h 1233"/>
                <a:gd name="T72" fmla="*/ 1099 w 1385"/>
                <a:gd name="T73" fmla="*/ 764 h 1233"/>
                <a:gd name="T74" fmla="*/ 1062 w 1385"/>
                <a:gd name="T75" fmla="*/ 808 h 1233"/>
                <a:gd name="T76" fmla="*/ 1023 w 1385"/>
                <a:gd name="T77" fmla="*/ 851 h 1233"/>
                <a:gd name="T78" fmla="*/ 982 w 1385"/>
                <a:gd name="T79" fmla="*/ 891 h 1233"/>
                <a:gd name="T80" fmla="*/ 939 w 1385"/>
                <a:gd name="T81" fmla="*/ 929 h 1233"/>
                <a:gd name="T82" fmla="*/ 895 w 1385"/>
                <a:gd name="T83" fmla="*/ 965 h 1233"/>
                <a:gd name="T84" fmla="*/ 849 w 1385"/>
                <a:gd name="T85" fmla="*/ 1000 h 1233"/>
                <a:gd name="T86" fmla="*/ 801 w 1385"/>
                <a:gd name="T87" fmla="*/ 1032 h 1233"/>
                <a:gd name="T88" fmla="*/ 752 w 1385"/>
                <a:gd name="T89" fmla="*/ 1063 h 1233"/>
                <a:gd name="T90" fmla="*/ 701 w 1385"/>
                <a:gd name="T91" fmla="*/ 1090 h 1233"/>
                <a:gd name="T92" fmla="*/ 649 w 1385"/>
                <a:gd name="T93" fmla="*/ 1116 h 1233"/>
                <a:gd name="T94" fmla="*/ 595 w 1385"/>
                <a:gd name="T95" fmla="*/ 1139 h 1233"/>
                <a:gd name="T96" fmla="*/ 541 w 1385"/>
                <a:gd name="T97" fmla="*/ 1161 h 1233"/>
                <a:gd name="T98" fmla="*/ 485 w 1385"/>
                <a:gd name="T99" fmla="*/ 1180 h 1233"/>
                <a:gd name="T100" fmla="*/ 428 w 1385"/>
                <a:gd name="T101" fmla="*/ 1196 h 1233"/>
                <a:gd name="T102" fmla="*/ 370 w 1385"/>
                <a:gd name="T103" fmla="*/ 1209 h 1233"/>
                <a:gd name="T104" fmla="*/ 311 w 1385"/>
                <a:gd name="T105" fmla="*/ 1220 h 1233"/>
                <a:gd name="T106" fmla="*/ 251 w 1385"/>
                <a:gd name="T107" fmla="*/ 1228 h 1233"/>
                <a:gd name="T108" fmla="*/ 191 w 1385"/>
                <a:gd name="T109" fmla="*/ 1233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5" h="1233">
                  <a:moveTo>
                    <a:pt x="191" y="1233"/>
                  </a:moveTo>
                  <a:lnTo>
                    <a:pt x="0" y="903"/>
                  </a:lnTo>
                  <a:lnTo>
                    <a:pt x="194" y="592"/>
                  </a:lnTo>
                  <a:lnTo>
                    <a:pt x="221" y="588"/>
                  </a:lnTo>
                  <a:lnTo>
                    <a:pt x="248" y="582"/>
                  </a:lnTo>
                  <a:lnTo>
                    <a:pt x="262" y="579"/>
                  </a:lnTo>
                  <a:lnTo>
                    <a:pt x="275" y="575"/>
                  </a:lnTo>
                  <a:lnTo>
                    <a:pt x="302" y="567"/>
                  </a:lnTo>
                  <a:lnTo>
                    <a:pt x="327" y="558"/>
                  </a:lnTo>
                  <a:lnTo>
                    <a:pt x="354" y="548"/>
                  </a:lnTo>
                  <a:lnTo>
                    <a:pt x="379" y="537"/>
                  </a:lnTo>
                  <a:lnTo>
                    <a:pt x="391" y="531"/>
                  </a:lnTo>
                  <a:lnTo>
                    <a:pt x="403" y="525"/>
                  </a:lnTo>
                  <a:lnTo>
                    <a:pt x="427" y="511"/>
                  </a:lnTo>
                  <a:lnTo>
                    <a:pt x="450" y="497"/>
                  </a:lnTo>
                  <a:lnTo>
                    <a:pt x="472" y="482"/>
                  </a:lnTo>
                  <a:lnTo>
                    <a:pt x="494" y="467"/>
                  </a:lnTo>
                  <a:lnTo>
                    <a:pt x="506" y="458"/>
                  </a:lnTo>
                  <a:lnTo>
                    <a:pt x="516" y="450"/>
                  </a:lnTo>
                  <a:lnTo>
                    <a:pt x="526" y="441"/>
                  </a:lnTo>
                  <a:lnTo>
                    <a:pt x="536" y="432"/>
                  </a:lnTo>
                  <a:lnTo>
                    <a:pt x="546" y="423"/>
                  </a:lnTo>
                  <a:lnTo>
                    <a:pt x="556" y="414"/>
                  </a:lnTo>
                  <a:lnTo>
                    <a:pt x="565" y="405"/>
                  </a:lnTo>
                  <a:lnTo>
                    <a:pt x="575" y="395"/>
                  </a:lnTo>
                  <a:lnTo>
                    <a:pt x="584" y="385"/>
                  </a:lnTo>
                  <a:lnTo>
                    <a:pt x="593" y="375"/>
                  </a:lnTo>
                  <a:lnTo>
                    <a:pt x="610" y="353"/>
                  </a:lnTo>
                  <a:lnTo>
                    <a:pt x="626" y="332"/>
                  </a:lnTo>
                  <a:lnTo>
                    <a:pt x="642" y="310"/>
                  </a:lnTo>
                  <a:lnTo>
                    <a:pt x="656" y="287"/>
                  </a:lnTo>
                  <a:lnTo>
                    <a:pt x="671" y="264"/>
                  </a:lnTo>
                  <a:lnTo>
                    <a:pt x="683" y="240"/>
                  </a:lnTo>
                  <a:lnTo>
                    <a:pt x="689" y="228"/>
                  </a:lnTo>
                  <a:lnTo>
                    <a:pt x="695" y="215"/>
                  </a:lnTo>
                  <a:lnTo>
                    <a:pt x="705" y="189"/>
                  </a:lnTo>
                  <a:lnTo>
                    <a:pt x="715" y="164"/>
                  </a:lnTo>
                  <a:lnTo>
                    <a:pt x="723" y="138"/>
                  </a:lnTo>
                  <a:lnTo>
                    <a:pt x="731" y="111"/>
                  </a:lnTo>
                  <a:lnTo>
                    <a:pt x="737" y="84"/>
                  </a:lnTo>
                  <a:lnTo>
                    <a:pt x="742" y="57"/>
                  </a:lnTo>
                  <a:lnTo>
                    <a:pt x="746" y="28"/>
                  </a:lnTo>
                  <a:lnTo>
                    <a:pt x="747" y="14"/>
                  </a:lnTo>
                  <a:lnTo>
                    <a:pt x="748" y="0"/>
                  </a:lnTo>
                  <a:lnTo>
                    <a:pt x="1032" y="202"/>
                  </a:lnTo>
                  <a:lnTo>
                    <a:pt x="1385" y="4"/>
                  </a:lnTo>
                  <a:lnTo>
                    <a:pt x="1384" y="36"/>
                  </a:lnTo>
                  <a:lnTo>
                    <a:pt x="1382" y="66"/>
                  </a:lnTo>
                  <a:lnTo>
                    <a:pt x="1379" y="96"/>
                  </a:lnTo>
                  <a:lnTo>
                    <a:pt x="1375" y="126"/>
                  </a:lnTo>
                  <a:lnTo>
                    <a:pt x="1371" y="156"/>
                  </a:lnTo>
                  <a:lnTo>
                    <a:pt x="1366" y="185"/>
                  </a:lnTo>
                  <a:lnTo>
                    <a:pt x="1360" y="216"/>
                  </a:lnTo>
                  <a:lnTo>
                    <a:pt x="1354" y="245"/>
                  </a:lnTo>
                  <a:lnTo>
                    <a:pt x="1347" y="273"/>
                  </a:lnTo>
                  <a:lnTo>
                    <a:pt x="1339" y="302"/>
                  </a:lnTo>
                  <a:lnTo>
                    <a:pt x="1331" y="330"/>
                  </a:lnTo>
                  <a:lnTo>
                    <a:pt x="1322" y="359"/>
                  </a:lnTo>
                  <a:lnTo>
                    <a:pt x="1313" y="387"/>
                  </a:lnTo>
                  <a:lnTo>
                    <a:pt x="1301" y="414"/>
                  </a:lnTo>
                  <a:lnTo>
                    <a:pt x="1291" y="441"/>
                  </a:lnTo>
                  <a:lnTo>
                    <a:pt x="1279" y="468"/>
                  </a:lnTo>
                  <a:lnTo>
                    <a:pt x="1268" y="494"/>
                  </a:lnTo>
                  <a:lnTo>
                    <a:pt x="1255" y="522"/>
                  </a:lnTo>
                  <a:lnTo>
                    <a:pt x="1242" y="547"/>
                  </a:lnTo>
                  <a:lnTo>
                    <a:pt x="1228" y="573"/>
                  </a:lnTo>
                  <a:lnTo>
                    <a:pt x="1214" y="598"/>
                  </a:lnTo>
                  <a:lnTo>
                    <a:pt x="1200" y="623"/>
                  </a:lnTo>
                  <a:lnTo>
                    <a:pt x="1184" y="647"/>
                  </a:lnTo>
                  <a:lnTo>
                    <a:pt x="1169" y="671"/>
                  </a:lnTo>
                  <a:lnTo>
                    <a:pt x="1152" y="696"/>
                  </a:lnTo>
                  <a:lnTo>
                    <a:pt x="1135" y="719"/>
                  </a:lnTo>
                  <a:lnTo>
                    <a:pt x="1117" y="742"/>
                  </a:lnTo>
                  <a:lnTo>
                    <a:pt x="1099" y="764"/>
                  </a:lnTo>
                  <a:lnTo>
                    <a:pt x="1081" y="786"/>
                  </a:lnTo>
                  <a:lnTo>
                    <a:pt x="1062" y="808"/>
                  </a:lnTo>
                  <a:lnTo>
                    <a:pt x="1043" y="829"/>
                  </a:lnTo>
                  <a:lnTo>
                    <a:pt x="1023" y="851"/>
                  </a:lnTo>
                  <a:lnTo>
                    <a:pt x="1003" y="871"/>
                  </a:lnTo>
                  <a:lnTo>
                    <a:pt x="982" y="891"/>
                  </a:lnTo>
                  <a:lnTo>
                    <a:pt x="961" y="910"/>
                  </a:lnTo>
                  <a:lnTo>
                    <a:pt x="939" y="929"/>
                  </a:lnTo>
                  <a:lnTo>
                    <a:pt x="917" y="947"/>
                  </a:lnTo>
                  <a:lnTo>
                    <a:pt x="895" y="965"/>
                  </a:lnTo>
                  <a:lnTo>
                    <a:pt x="872" y="982"/>
                  </a:lnTo>
                  <a:lnTo>
                    <a:pt x="849" y="1000"/>
                  </a:lnTo>
                  <a:lnTo>
                    <a:pt x="826" y="1017"/>
                  </a:lnTo>
                  <a:lnTo>
                    <a:pt x="801" y="1032"/>
                  </a:lnTo>
                  <a:lnTo>
                    <a:pt x="776" y="1048"/>
                  </a:lnTo>
                  <a:lnTo>
                    <a:pt x="752" y="1063"/>
                  </a:lnTo>
                  <a:lnTo>
                    <a:pt x="727" y="1077"/>
                  </a:lnTo>
                  <a:lnTo>
                    <a:pt x="701" y="1090"/>
                  </a:lnTo>
                  <a:lnTo>
                    <a:pt x="676" y="1104"/>
                  </a:lnTo>
                  <a:lnTo>
                    <a:pt x="649" y="1116"/>
                  </a:lnTo>
                  <a:lnTo>
                    <a:pt x="622" y="1128"/>
                  </a:lnTo>
                  <a:lnTo>
                    <a:pt x="595" y="1139"/>
                  </a:lnTo>
                  <a:lnTo>
                    <a:pt x="568" y="1150"/>
                  </a:lnTo>
                  <a:lnTo>
                    <a:pt x="541" y="1161"/>
                  </a:lnTo>
                  <a:lnTo>
                    <a:pt x="514" y="1171"/>
                  </a:lnTo>
                  <a:lnTo>
                    <a:pt x="485" y="1180"/>
                  </a:lnTo>
                  <a:lnTo>
                    <a:pt x="456" y="1188"/>
                  </a:lnTo>
                  <a:lnTo>
                    <a:pt x="428" y="1196"/>
                  </a:lnTo>
                  <a:lnTo>
                    <a:pt x="399" y="1203"/>
                  </a:lnTo>
                  <a:lnTo>
                    <a:pt x="370" y="1209"/>
                  </a:lnTo>
                  <a:lnTo>
                    <a:pt x="340" y="1215"/>
                  </a:lnTo>
                  <a:lnTo>
                    <a:pt x="311" y="1220"/>
                  </a:lnTo>
                  <a:lnTo>
                    <a:pt x="281" y="1224"/>
                  </a:lnTo>
                  <a:lnTo>
                    <a:pt x="251" y="1228"/>
                  </a:lnTo>
                  <a:lnTo>
                    <a:pt x="221" y="1231"/>
                  </a:lnTo>
                  <a:lnTo>
                    <a:pt x="191" y="1233"/>
                  </a:lnTo>
                  <a:close/>
                </a:path>
              </a:pathLst>
            </a:custGeom>
            <a:grp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tIns="31754" rIns="0" bIns="31754" anchor="ctr"/>
            <a:lstStyle/>
            <a:p>
              <a:pPr marL="129367" indent="-129367">
                <a:lnSpc>
                  <a:spcPct val="120000"/>
                </a:lnSpc>
                <a:spcBef>
                  <a:spcPts val="425"/>
                </a:spcBef>
                <a:spcAft>
                  <a:spcPts val="425"/>
                </a:spcAft>
                <a:buFont typeface="Arial" pitchFamily="34" charset="0"/>
                <a:buChar char="•"/>
                <a:defRPr/>
              </a:pPr>
              <a:endParaRPr lang="en-US" sz="1000" dirty="0">
                <a:solidFill>
                  <a:schemeClr val="tx1">
                    <a:lumMod val="75000"/>
                    <a:lumOff val="25000"/>
                  </a:schemeClr>
                </a:solidFill>
                <a:latin typeface="微软雅黑" pitchFamily="34" charset="-122"/>
              </a:endParaRPr>
            </a:p>
          </p:txBody>
        </p:sp>
      </p:grpSp>
      <p:sp>
        <p:nvSpPr>
          <p:cNvPr id="7" name="中心文本"/>
          <p:cNvSpPr txBox="1">
            <a:spLocks noChangeArrowheads="1"/>
          </p:cNvSpPr>
          <p:nvPr/>
        </p:nvSpPr>
        <p:spPr bwMode="auto">
          <a:xfrm>
            <a:off x="3847514" y="2941596"/>
            <a:ext cx="1224109" cy="531014"/>
          </a:xfrm>
          <a:prstGeom prst="rect">
            <a:avLst/>
          </a:prstGeom>
          <a:noFill/>
          <a:ln w="9525">
            <a:noFill/>
            <a:miter lim="800000"/>
            <a:headEnd/>
            <a:tailEnd/>
          </a:ln>
        </p:spPr>
        <p:txBody>
          <a:bodyPr lIns="64803" tIns="32401" rIns="64803" bIns="32401">
            <a:spAutoFit/>
          </a:bodyPr>
          <a:lstStyle/>
          <a:p>
            <a:pPr algn="ctr" eaLnBrk="1" hangingPunct="1"/>
            <a:r>
              <a:rPr lang="zh-CN" altLang="en-US" sz="3000" dirty="0">
                <a:solidFill>
                  <a:srgbClr val="3C1F17"/>
                </a:solidFill>
                <a:latin typeface="微软雅黑" pitchFamily="34" charset="-122"/>
                <a:ea typeface="微软雅黑" pitchFamily="34" charset="-122"/>
              </a:rPr>
              <a:t>标题</a:t>
            </a:r>
            <a:endParaRPr lang="zh-CN" altLang="en-US" sz="3800" dirty="0">
              <a:solidFill>
                <a:srgbClr val="3C1F17"/>
              </a:solidFill>
              <a:latin typeface="微软雅黑" pitchFamily="34" charset="-122"/>
              <a:ea typeface="微软雅黑" pitchFamily="34" charset="-122"/>
            </a:endParaRPr>
          </a:p>
        </p:txBody>
      </p:sp>
      <p:sp>
        <p:nvSpPr>
          <p:cNvPr id="8" name="TextBox 7"/>
          <p:cNvSpPr txBox="1"/>
          <p:nvPr/>
        </p:nvSpPr>
        <p:spPr>
          <a:xfrm>
            <a:off x="791639" y="1896068"/>
            <a:ext cx="2556225" cy="807022"/>
          </a:xfrm>
          <a:prstGeom prst="rect">
            <a:avLst/>
          </a:prstGeom>
          <a:noFill/>
        </p:spPr>
        <p:txBody>
          <a:bodyPr lIns="86404" tIns="43202" rIns="86404" bIns="43202" anchor="ctr"/>
          <a:lstStyle/>
          <a:p>
            <a:pPr algn="ctr">
              <a:lnSpc>
                <a:spcPct val="130000"/>
              </a:lnSpc>
              <a:defRPr/>
            </a:pPr>
            <a:r>
              <a:rPr lang="zh-CN" altLang="en-US" sz="1600" kern="0" dirty="0">
                <a:solidFill>
                  <a:schemeClr val="tx1">
                    <a:lumMod val="75000"/>
                    <a:lumOff val="25000"/>
                  </a:schemeClr>
                </a:solidFill>
                <a:latin typeface="微软雅黑" pitchFamily="34" charset="-122"/>
                <a:ea typeface="微软雅黑" pitchFamily="34" charset="-122"/>
              </a:rPr>
              <a:t>请在此处输入您的文本</a:t>
            </a:r>
            <a:endParaRPr lang="en-US" altLang="zh-CN" sz="1600" kern="0" dirty="0">
              <a:solidFill>
                <a:schemeClr val="tx1">
                  <a:lumMod val="75000"/>
                  <a:lumOff val="25000"/>
                </a:schemeClr>
              </a:solidFill>
              <a:latin typeface="微软雅黑" pitchFamily="34" charset="-122"/>
              <a:ea typeface="微软雅黑" pitchFamily="34" charset="-122"/>
            </a:endParaRPr>
          </a:p>
          <a:p>
            <a:pPr algn="ctr">
              <a:lnSpc>
                <a:spcPct val="130000"/>
              </a:lnSpc>
              <a:defRPr/>
            </a:pPr>
            <a:r>
              <a:rPr lang="zh-CN" altLang="en-US" sz="1600" kern="0" dirty="0">
                <a:solidFill>
                  <a:schemeClr val="tx1">
                    <a:lumMod val="75000"/>
                    <a:lumOff val="25000"/>
                  </a:schemeClr>
                </a:solidFill>
                <a:latin typeface="微软雅黑" pitchFamily="34" charset="-122"/>
                <a:ea typeface="微软雅黑" pitchFamily="34" charset="-122"/>
              </a:rPr>
              <a:t>请在此处输入您的文本</a:t>
            </a:r>
            <a:endParaRPr lang="en-US" altLang="zh-CN" sz="1600" kern="0" dirty="0">
              <a:solidFill>
                <a:schemeClr val="tx1">
                  <a:lumMod val="75000"/>
                  <a:lumOff val="25000"/>
                </a:schemeClr>
              </a:solidFill>
              <a:latin typeface="微软雅黑" pitchFamily="34" charset="-122"/>
              <a:ea typeface="微软雅黑" pitchFamily="34" charset="-122"/>
            </a:endParaRPr>
          </a:p>
        </p:txBody>
      </p:sp>
      <p:sp>
        <p:nvSpPr>
          <p:cNvPr id="9" name="TextBox 10"/>
          <p:cNvSpPr txBox="1"/>
          <p:nvPr/>
        </p:nvSpPr>
        <p:spPr>
          <a:xfrm>
            <a:off x="5544167" y="1896068"/>
            <a:ext cx="2556225" cy="807022"/>
          </a:xfrm>
          <a:prstGeom prst="rect">
            <a:avLst/>
          </a:prstGeom>
          <a:noFill/>
        </p:spPr>
        <p:txBody>
          <a:bodyPr lIns="86404" tIns="43202" rIns="86404" bIns="43202" anchor="ctr"/>
          <a:lstStyle/>
          <a:p>
            <a:pPr algn="ctr">
              <a:lnSpc>
                <a:spcPct val="130000"/>
              </a:lnSpc>
              <a:defRPr/>
            </a:pPr>
            <a:r>
              <a:rPr lang="zh-CN" altLang="en-US" sz="1600" kern="0" dirty="0">
                <a:solidFill>
                  <a:schemeClr val="tx1">
                    <a:lumMod val="75000"/>
                    <a:lumOff val="25000"/>
                  </a:schemeClr>
                </a:solidFill>
                <a:latin typeface="微软雅黑" pitchFamily="34" charset="-122"/>
                <a:ea typeface="微软雅黑" pitchFamily="34" charset="-122"/>
              </a:rPr>
              <a:t>请在此处输入您的文本</a:t>
            </a:r>
            <a:endParaRPr lang="en-US" altLang="zh-CN" sz="1600" kern="0" dirty="0">
              <a:solidFill>
                <a:schemeClr val="tx1">
                  <a:lumMod val="75000"/>
                  <a:lumOff val="25000"/>
                </a:schemeClr>
              </a:solidFill>
              <a:latin typeface="微软雅黑" pitchFamily="34" charset="-122"/>
              <a:ea typeface="微软雅黑" pitchFamily="34" charset="-122"/>
            </a:endParaRPr>
          </a:p>
          <a:p>
            <a:pPr algn="ctr">
              <a:lnSpc>
                <a:spcPct val="130000"/>
              </a:lnSpc>
              <a:defRPr/>
            </a:pPr>
            <a:r>
              <a:rPr lang="zh-CN" altLang="en-US" sz="1600" kern="0" dirty="0">
                <a:solidFill>
                  <a:schemeClr val="tx1">
                    <a:lumMod val="75000"/>
                    <a:lumOff val="25000"/>
                  </a:schemeClr>
                </a:solidFill>
                <a:latin typeface="微软雅黑" pitchFamily="34" charset="-122"/>
                <a:ea typeface="微软雅黑" pitchFamily="34" charset="-122"/>
              </a:rPr>
              <a:t>请在此处输入您的文本</a:t>
            </a:r>
            <a:endParaRPr lang="en-US" altLang="zh-CN" sz="1600" kern="0" dirty="0">
              <a:solidFill>
                <a:schemeClr val="tx1">
                  <a:lumMod val="75000"/>
                  <a:lumOff val="25000"/>
                </a:schemeClr>
              </a:solidFill>
              <a:latin typeface="微软雅黑" pitchFamily="34" charset="-122"/>
              <a:ea typeface="微软雅黑" pitchFamily="34" charset="-122"/>
            </a:endParaRPr>
          </a:p>
        </p:txBody>
      </p:sp>
      <p:sp>
        <p:nvSpPr>
          <p:cNvPr id="10" name="TextBox 10"/>
          <p:cNvSpPr txBox="1"/>
          <p:nvPr/>
        </p:nvSpPr>
        <p:spPr>
          <a:xfrm>
            <a:off x="791639" y="3918122"/>
            <a:ext cx="2556225" cy="807022"/>
          </a:xfrm>
          <a:prstGeom prst="rect">
            <a:avLst/>
          </a:prstGeom>
          <a:noFill/>
        </p:spPr>
        <p:txBody>
          <a:bodyPr lIns="86404" tIns="43202" rIns="86404" bIns="43202" anchor="ctr"/>
          <a:lstStyle/>
          <a:p>
            <a:pPr algn="ctr">
              <a:lnSpc>
                <a:spcPct val="130000"/>
              </a:lnSpc>
              <a:defRPr/>
            </a:pPr>
            <a:r>
              <a:rPr lang="zh-CN" altLang="en-US" sz="1600" kern="0" dirty="0">
                <a:solidFill>
                  <a:schemeClr val="tx1">
                    <a:lumMod val="75000"/>
                    <a:lumOff val="25000"/>
                  </a:schemeClr>
                </a:solidFill>
                <a:latin typeface="微软雅黑" pitchFamily="34" charset="-122"/>
                <a:ea typeface="微软雅黑" pitchFamily="34" charset="-122"/>
              </a:rPr>
              <a:t>请在此处输入您的文本</a:t>
            </a:r>
            <a:endParaRPr lang="en-US" altLang="zh-CN" sz="1600" kern="0" dirty="0">
              <a:solidFill>
                <a:schemeClr val="tx1">
                  <a:lumMod val="75000"/>
                  <a:lumOff val="25000"/>
                </a:schemeClr>
              </a:solidFill>
              <a:latin typeface="微软雅黑" pitchFamily="34" charset="-122"/>
              <a:ea typeface="微软雅黑" pitchFamily="34" charset="-122"/>
            </a:endParaRPr>
          </a:p>
          <a:p>
            <a:pPr algn="ctr">
              <a:lnSpc>
                <a:spcPct val="130000"/>
              </a:lnSpc>
              <a:defRPr/>
            </a:pPr>
            <a:r>
              <a:rPr lang="zh-CN" altLang="en-US" sz="1600" kern="0" dirty="0">
                <a:solidFill>
                  <a:schemeClr val="tx1">
                    <a:lumMod val="75000"/>
                    <a:lumOff val="25000"/>
                  </a:schemeClr>
                </a:solidFill>
                <a:latin typeface="微软雅黑" pitchFamily="34" charset="-122"/>
                <a:ea typeface="微软雅黑" pitchFamily="34" charset="-122"/>
              </a:rPr>
              <a:t>请在此处输入您的文本</a:t>
            </a:r>
            <a:endParaRPr lang="en-US" altLang="zh-CN" sz="1600" kern="0" dirty="0">
              <a:solidFill>
                <a:schemeClr val="tx1">
                  <a:lumMod val="75000"/>
                  <a:lumOff val="25000"/>
                </a:schemeClr>
              </a:solidFill>
              <a:latin typeface="微软雅黑" pitchFamily="34" charset="-122"/>
              <a:ea typeface="微软雅黑" pitchFamily="34" charset="-122"/>
            </a:endParaRPr>
          </a:p>
        </p:txBody>
      </p:sp>
      <p:sp>
        <p:nvSpPr>
          <p:cNvPr id="11" name="TextBox 10"/>
          <p:cNvSpPr txBox="1"/>
          <p:nvPr/>
        </p:nvSpPr>
        <p:spPr>
          <a:xfrm>
            <a:off x="5544167" y="3918122"/>
            <a:ext cx="2556225" cy="807022"/>
          </a:xfrm>
          <a:prstGeom prst="rect">
            <a:avLst/>
          </a:prstGeom>
          <a:noFill/>
        </p:spPr>
        <p:txBody>
          <a:bodyPr lIns="86404" tIns="43202" rIns="86404" bIns="43202" anchor="ctr"/>
          <a:lstStyle/>
          <a:p>
            <a:pPr algn="ctr">
              <a:lnSpc>
                <a:spcPct val="130000"/>
              </a:lnSpc>
              <a:defRPr/>
            </a:pPr>
            <a:r>
              <a:rPr lang="zh-CN" altLang="en-US" sz="1600" kern="0" dirty="0">
                <a:solidFill>
                  <a:schemeClr val="tx1">
                    <a:lumMod val="75000"/>
                    <a:lumOff val="25000"/>
                  </a:schemeClr>
                </a:solidFill>
                <a:latin typeface="微软雅黑" pitchFamily="34" charset="-122"/>
                <a:ea typeface="微软雅黑" pitchFamily="34" charset="-122"/>
              </a:rPr>
              <a:t>请在此处输入您的文本</a:t>
            </a:r>
            <a:endParaRPr lang="en-US" altLang="zh-CN" sz="1600" kern="0" dirty="0">
              <a:solidFill>
                <a:schemeClr val="tx1">
                  <a:lumMod val="75000"/>
                  <a:lumOff val="25000"/>
                </a:schemeClr>
              </a:solidFill>
              <a:latin typeface="微软雅黑" pitchFamily="34" charset="-122"/>
              <a:ea typeface="微软雅黑" pitchFamily="34" charset="-122"/>
            </a:endParaRPr>
          </a:p>
          <a:p>
            <a:pPr algn="ctr">
              <a:lnSpc>
                <a:spcPct val="130000"/>
              </a:lnSpc>
              <a:defRPr/>
            </a:pPr>
            <a:r>
              <a:rPr lang="zh-CN" altLang="en-US" sz="1600" kern="0" dirty="0">
                <a:solidFill>
                  <a:schemeClr val="tx1">
                    <a:lumMod val="75000"/>
                    <a:lumOff val="25000"/>
                  </a:schemeClr>
                </a:solidFill>
                <a:latin typeface="微软雅黑" pitchFamily="34" charset="-122"/>
                <a:ea typeface="微软雅黑" pitchFamily="34" charset="-122"/>
              </a:rPr>
              <a:t>请在此处输入您的文本</a:t>
            </a:r>
            <a:endParaRPr lang="en-US" altLang="zh-CN" sz="1600" kern="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97286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500"/>
                                        <p:tgtEl>
                                          <p:spTgt spid="2"/>
                                        </p:tgtEl>
                                      </p:cBhvr>
                                    </p:animEffect>
                                  </p:childTnLst>
                                </p:cTn>
                              </p:par>
                            </p:childTnLst>
                          </p:cTn>
                        </p:par>
                        <p:par>
                          <p:cTn id="8" fill="hold">
                            <p:stCondLst>
                              <p:cond delay="500"/>
                            </p:stCondLst>
                            <p:childTnLst>
                              <p:par>
                                <p:cTn id="9" presetID="53"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right)">
                                      <p:cBhvr>
                                        <p:cTn id="25" dur="500"/>
                                        <p:tgtEl>
                                          <p:spTgt spid="10"/>
                                        </p:tgtEl>
                                      </p:cBhvr>
                                    </p:animEffect>
                                  </p:childTnLst>
                                </p:cTn>
                              </p:par>
                            </p:childTnLst>
                          </p:cTn>
                        </p:par>
                        <p:par>
                          <p:cTn id="26" fill="hold">
                            <p:stCondLst>
                              <p:cond delay="2500"/>
                            </p:stCondLst>
                            <p:childTnLst>
                              <p:par>
                                <p:cTn id="27" presetID="22" presetClass="entr" presetSubtype="2"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right)">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bwMode="auto">
          <a:xfrm>
            <a:off x="1323903" y="2949449"/>
            <a:ext cx="861521" cy="861466"/>
          </a:xfrm>
          <a:prstGeom prst="ellipse">
            <a:avLst/>
          </a:prstGeom>
          <a:solidFill>
            <a:srgbClr val="006544"/>
          </a:solidFill>
          <a:ln w="6350" cap="flat" cmpd="sng" algn="ctr">
            <a:noFill/>
            <a:prstDash val="solid"/>
            <a:miter lim="800000"/>
          </a:ln>
          <a:effectLst/>
        </p:spPr>
        <p:txBody>
          <a:bodyPr lIns="0" tIns="0" rIns="0" bIns="0" anchor="ctr"/>
          <a:lstStyle/>
          <a:p>
            <a:pPr algn="ctr">
              <a:defRPr/>
            </a:pPr>
            <a:r>
              <a:rPr lang="zh-CN" altLang="en-US" sz="1600" kern="0" dirty="0">
                <a:solidFill>
                  <a:prstClr val="white"/>
                </a:solidFill>
                <a:latin typeface="微软雅黑" pitchFamily="34" charset="-122"/>
                <a:ea typeface="微软雅黑" pitchFamily="34" charset="-122"/>
              </a:rPr>
              <a:t>标题</a:t>
            </a:r>
          </a:p>
        </p:txBody>
      </p:sp>
      <p:sp>
        <p:nvSpPr>
          <p:cNvPr id="3" name="椭圆 1"/>
          <p:cNvSpPr/>
          <p:nvPr/>
        </p:nvSpPr>
        <p:spPr>
          <a:xfrm>
            <a:off x="936395" y="3484509"/>
            <a:ext cx="1617273" cy="808587"/>
          </a:xfrm>
          <a:custGeom>
            <a:avLst/>
            <a:gdLst/>
            <a:ahLst/>
            <a:cxnLst/>
            <a:rect l="l" t="t" r="r" b="b"/>
            <a:pathLst>
              <a:path w="3240360" h="1620180">
                <a:moveTo>
                  <a:pt x="0" y="0"/>
                </a:moveTo>
                <a:lnTo>
                  <a:pt x="671900" y="0"/>
                </a:lnTo>
                <a:cubicBezTo>
                  <a:pt x="671900" y="523721"/>
                  <a:pt x="1096459" y="948280"/>
                  <a:pt x="1620180" y="948280"/>
                </a:cubicBezTo>
                <a:cubicBezTo>
                  <a:pt x="2143901" y="948280"/>
                  <a:pt x="2568460" y="523721"/>
                  <a:pt x="2568460" y="0"/>
                </a:cubicBezTo>
                <a:lnTo>
                  <a:pt x="3240360" y="0"/>
                </a:lnTo>
                <a:cubicBezTo>
                  <a:pt x="3240360" y="894801"/>
                  <a:pt x="2514981" y="1620180"/>
                  <a:pt x="1620180" y="1620180"/>
                </a:cubicBezTo>
                <a:cubicBezTo>
                  <a:pt x="725379" y="1620180"/>
                  <a:pt x="0" y="894801"/>
                  <a:pt x="0" y="0"/>
                </a:cubicBezTo>
                <a:close/>
              </a:path>
            </a:pathLst>
          </a:custGeom>
          <a:solidFill>
            <a:srgbClr val="006544"/>
          </a:solidFill>
          <a:ln w="6350" cap="flat" cmpd="sng" algn="ctr">
            <a:noFill/>
            <a:prstDash val="solid"/>
            <a:miter lim="800000"/>
          </a:ln>
          <a:effectLst>
            <a:reflection blurRad="6350" stA="52000" endA="300" endPos="35000" dir="5400000" sy="-100000" algn="bl" rotWithShape="0"/>
          </a:effectLst>
        </p:spPr>
        <p:txBody>
          <a:bodyPr lIns="86404" tIns="43202" rIns="86404" bIns="43202" anchor="ctr"/>
          <a:lstStyle/>
          <a:p>
            <a:pPr algn="ctr">
              <a:defRPr/>
            </a:pPr>
            <a:endParaRPr lang="zh-CN" altLang="en-US" sz="1300" kern="0" dirty="0">
              <a:solidFill>
                <a:prstClr val="white"/>
              </a:solidFill>
              <a:latin typeface="微软雅黑" pitchFamily="34" charset="-122"/>
              <a:ea typeface="微软雅黑" pitchFamily="34" charset="-122"/>
            </a:endParaRPr>
          </a:p>
        </p:txBody>
      </p:sp>
      <p:grpSp>
        <p:nvGrpSpPr>
          <p:cNvPr id="4" name="组合 3"/>
          <p:cNvGrpSpPr/>
          <p:nvPr/>
        </p:nvGrpSpPr>
        <p:grpSpPr>
          <a:xfrm>
            <a:off x="1049556" y="2803922"/>
            <a:ext cx="1423599" cy="120438"/>
            <a:chOff x="980201" y="2447109"/>
            <a:chExt cx="1423599" cy="120438"/>
          </a:xfrm>
          <a:solidFill>
            <a:srgbClr val="006544"/>
          </a:solidFill>
        </p:grpSpPr>
        <p:cxnSp>
          <p:nvCxnSpPr>
            <p:cNvPr id="5" name="直接连接符 58"/>
            <p:cNvCxnSpPr>
              <a:cxnSpLocks noChangeShapeType="1"/>
            </p:cNvCxnSpPr>
            <p:nvPr/>
          </p:nvCxnSpPr>
          <p:spPr bwMode="auto">
            <a:xfrm>
              <a:off x="980201" y="2448780"/>
              <a:ext cx="1423599" cy="0"/>
            </a:xfrm>
            <a:prstGeom prst="line">
              <a:avLst/>
            </a:prstGeom>
            <a:grpFill/>
            <a:ln w="6350" algn="ctr">
              <a:solidFill>
                <a:srgbClr val="006544"/>
              </a:solidFill>
              <a:miter lim="800000"/>
              <a:headEnd/>
              <a:tailEnd/>
            </a:ln>
          </p:spPr>
        </p:cxnSp>
        <p:cxnSp>
          <p:nvCxnSpPr>
            <p:cNvPr id="6" name="直接连接符 59"/>
            <p:cNvCxnSpPr>
              <a:cxnSpLocks noChangeShapeType="1"/>
            </p:cNvCxnSpPr>
            <p:nvPr/>
          </p:nvCxnSpPr>
          <p:spPr bwMode="auto">
            <a:xfrm>
              <a:off x="1676107" y="2447109"/>
              <a:ext cx="0" cy="120438"/>
            </a:xfrm>
            <a:prstGeom prst="line">
              <a:avLst/>
            </a:prstGeom>
            <a:grpFill/>
            <a:ln w="6350" algn="ctr">
              <a:solidFill>
                <a:srgbClr val="006544"/>
              </a:solidFill>
              <a:miter lim="800000"/>
              <a:headEnd/>
              <a:tailEnd/>
            </a:ln>
          </p:spPr>
        </p:cxnSp>
      </p:grpSp>
      <p:sp>
        <p:nvSpPr>
          <p:cNvPr id="7" name="椭圆 6"/>
          <p:cNvSpPr/>
          <p:nvPr/>
        </p:nvSpPr>
        <p:spPr bwMode="auto">
          <a:xfrm>
            <a:off x="3257723" y="2949449"/>
            <a:ext cx="861521" cy="861466"/>
          </a:xfrm>
          <a:prstGeom prst="ellipse">
            <a:avLst/>
          </a:prstGeom>
          <a:solidFill>
            <a:srgbClr val="006544"/>
          </a:solidFill>
          <a:ln w="6350" cap="flat" cmpd="sng" algn="ctr">
            <a:noFill/>
            <a:prstDash val="solid"/>
            <a:miter lim="800000"/>
          </a:ln>
          <a:effectLst/>
        </p:spPr>
        <p:txBody>
          <a:bodyPr lIns="0" tIns="0" rIns="0" bIns="0" anchor="ctr"/>
          <a:lstStyle/>
          <a:p>
            <a:pPr algn="ctr">
              <a:defRPr/>
            </a:pPr>
            <a:r>
              <a:rPr lang="zh-CN" altLang="en-US" sz="1600" kern="0" dirty="0">
                <a:solidFill>
                  <a:prstClr val="white"/>
                </a:solidFill>
                <a:latin typeface="微软雅黑" pitchFamily="34" charset="-122"/>
                <a:ea typeface="微软雅黑" pitchFamily="34" charset="-122"/>
              </a:rPr>
              <a:t>标题</a:t>
            </a:r>
          </a:p>
        </p:txBody>
      </p:sp>
      <p:sp>
        <p:nvSpPr>
          <p:cNvPr id="8" name="椭圆 1"/>
          <p:cNvSpPr/>
          <p:nvPr/>
        </p:nvSpPr>
        <p:spPr>
          <a:xfrm>
            <a:off x="2870264" y="3484509"/>
            <a:ext cx="1617273" cy="808587"/>
          </a:xfrm>
          <a:custGeom>
            <a:avLst/>
            <a:gdLst/>
            <a:ahLst/>
            <a:cxnLst/>
            <a:rect l="l" t="t" r="r" b="b"/>
            <a:pathLst>
              <a:path w="3240360" h="1620180">
                <a:moveTo>
                  <a:pt x="0" y="0"/>
                </a:moveTo>
                <a:lnTo>
                  <a:pt x="671900" y="0"/>
                </a:lnTo>
                <a:cubicBezTo>
                  <a:pt x="671900" y="523721"/>
                  <a:pt x="1096459" y="948280"/>
                  <a:pt x="1620180" y="948280"/>
                </a:cubicBezTo>
                <a:cubicBezTo>
                  <a:pt x="2143901" y="948280"/>
                  <a:pt x="2568460" y="523721"/>
                  <a:pt x="2568460" y="0"/>
                </a:cubicBezTo>
                <a:lnTo>
                  <a:pt x="3240360" y="0"/>
                </a:lnTo>
                <a:cubicBezTo>
                  <a:pt x="3240360" y="894801"/>
                  <a:pt x="2514981" y="1620180"/>
                  <a:pt x="1620180" y="1620180"/>
                </a:cubicBezTo>
                <a:cubicBezTo>
                  <a:pt x="725379" y="1620180"/>
                  <a:pt x="0" y="894801"/>
                  <a:pt x="0" y="0"/>
                </a:cubicBezTo>
                <a:close/>
              </a:path>
            </a:pathLst>
          </a:custGeom>
          <a:solidFill>
            <a:srgbClr val="006544"/>
          </a:solidFill>
          <a:ln w="6350" cap="flat" cmpd="sng" algn="ctr">
            <a:noFill/>
            <a:prstDash val="solid"/>
            <a:miter lim="800000"/>
          </a:ln>
          <a:effectLst>
            <a:reflection blurRad="6350" stA="52000" endA="300" endPos="35000" dir="5400000" sy="-100000" algn="bl" rotWithShape="0"/>
          </a:effectLst>
        </p:spPr>
        <p:txBody>
          <a:bodyPr lIns="86404" tIns="43202" rIns="86404" bIns="43202" anchor="ctr"/>
          <a:lstStyle/>
          <a:p>
            <a:pPr algn="ctr">
              <a:defRPr/>
            </a:pPr>
            <a:endParaRPr lang="zh-CN" altLang="en-US" sz="1300" kern="0" dirty="0">
              <a:solidFill>
                <a:prstClr val="white"/>
              </a:solidFill>
              <a:latin typeface="微软雅黑" pitchFamily="34" charset="-122"/>
              <a:ea typeface="微软雅黑" pitchFamily="34" charset="-122"/>
            </a:endParaRPr>
          </a:p>
        </p:txBody>
      </p:sp>
      <p:grpSp>
        <p:nvGrpSpPr>
          <p:cNvPr id="9" name="组合 8"/>
          <p:cNvGrpSpPr/>
          <p:nvPr/>
        </p:nvGrpSpPr>
        <p:grpSpPr>
          <a:xfrm>
            <a:off x="2983375" y="2803922"/>
            <a:ext cx="1423599" cy="120438"/>
            <a:chOff x="2914020" y="2447109"/>
            <a:chExt cx="1423599" cy="120438"/>
          </a:xfrm>
          <a:solidFill>
            <a:srgbClr val="006544"/>
          </a:solidFill>
        </p:grpSpPr>
        <p:cxnSp>
          <p:nvCxnSpPr>
            <p:cNvPr id="10" name="直接连接符 63"/>
            <p:cNvCxnSpPr>
              <a:cxnSpLocks noChangeShapeType="1"/>
            </p:cNvCxnSpPr>
            <p:nvPr/>
          </p:nvCxnSpPr>
          <p:spPr bwMode="auto">
            <a:xfrm>
              <a:off x="2914020" y="2448780"/>
              <a:ext cx="1423599" cy="0"/>
            </a:xfrm>
            <a:prstGeom prst="line">
              <a:avLst/>
            </a:prstGeom>
            <a:grpFill/>
            <a:ln w="6350" algn="ctr">
              <a:solidFill>
                <a:srgbClr val="006544"/>
              </a:solidFill>
              <a:miter lim="800000"/>
              <a:headEnd/>
              <a:tailEnd/>
            </a:ln>
          </p:spPr>
        </p:cxnSp>
        <p:cxnSp>
          <p:nvCxnSpPr>
            <p:cNvPr id="11" name="直接连接符 64"/>
            <p:cNvCxnSpPr>
              <a:cxnSpLocks noChangeShapeType="1"/>
            </p:cNvCxnSpPr>
            <p:nvPr/>
          </p:nvCxnSpPr>
          <p:spPr bwMode="auto">
            <a:xfrm>
              <a:off x="3609926" y="2447109"/>
              <a:ext cx="0" cy="120438"/>
            </a:xfrm>
            <a:prstGeom prst="line">
              <a:avLst/>
            </a:prstGeom>
            <a:grpFill/>
            <a:ln w="6350" algn="ctr">
              <a:solidFill>
                <a:srgbClr val="006544"/>
              </a:solidFill>
              <a:miter lim="800000"/>
              <a:headEnd/>
              <a:tailEnd/>
            </a:ln>
          </p:spPr>
        </p:cxnSp>
      </p:grpSp>
      <p:sp>
        <p:nvSpPr>
          <p:cNvPr id="12" name="椭圆 11"/>
          <p:cNvSpPr/>
          <p:nvPr/>
        </p:nvSpPr>
        <p:spPr bwMode="auto">
          <a:xfrm>
            <a:off x="5191541" y="2949449"/>
            <a:ext cx="861521" cy="861466"/>
          </a:xfrm>
          <a:prstGeom prst="ellipse">
            <a:avLst/>
          </a:prstGeom>
          <a:solidFill>
            <a:srgbClr val="006544"/>
          </a:solidFill>
          <a:ln w="6350" cap="flat" cmpd="sng" algn="ctr">
            <a:noFill/>
            <a:prstDash val="solid"/>
            <a:miter lim="800000"/>
          </a:ln>
          <a:effectLst/>
        </p:spPr>
        <p:txBody>
          <a:bodyPr lIns="0" tIns="0" rIns="0" bIns="0" anchor="ctr"/>
          <a:lstStyle/>
          <a:p>
            <a:pPr algn="ctr">
              <a:defRPr/>
            </a:pPr>
            <a:r>
              <a:rPr lang="zh-CN" altLang="en-US" sz="1600" kern="0" dirty="0">
                <a:solidFill>
                  <a:prstClr val="white"/>
                </a:solidFill>
                <a:latin typeface="微软雅黑" pitchFamily="34" charset="-122"/>
                <a:ea typeface="微软雅黑" pitchFamily="34" charset="-122"/>
              </a:rPr>
              <a:t>标题</a:t>
            </a:r>
          </a:p>
        </p:txBody>
      </p:sp>
      <p:sp>
        <p:nvSpPr>
          <p:cNvPr id="13" name="椭圆 1"/>
          <p:cNvSpPr/>
          <p:nvPr/>
        </p:nvSpPr>
        <p:spPr>
          <a:xfrm>
            <a:off x="4804133" y="3484509"/>
            <a:ext cx="1617273" cy="808587"/>
          </a:xfrm>
          <a:custGeom>
            <a:avLst/>
            <a:gdLst/>
            <a:ahLst/>
            <a:cxnLst/>
            <a:rect l="l" t="t" r="r" b="b"/>
            <a:pathLst>
              <a:path w="3240360" h="1620180">
                <a:moveTo>
                  <a:pt x="0" y="0"/>
                </a:moveTo>
                <a:lnTo>
                  <a:pt x="671900" y="0"/>
                </a:lnTo>
                <a:cubicBezTo>
                  <a:pt x="671900" y="523721"/>
                  <a:pt x="1096459" y="948280"/>
                  <a:pt x="1620180" y="948280"/>
                </a:cubicBezTo>
                <a:cubicBezTo>
                  <a:pt x="2143901" y="948280"/>
                  <a:pt x="2568460" y="523721"/>
                  <a:pt x="2568460" y="0"/>
                </a:cubicBezTo>
                <a:lnTo>
                  <a:pt x="3240360" y="0"/>
                </a:lnTo>
                <a:cubicBezTo>
                  <a:pt x="3240360" y="894801"/>
                  <a:pt x="2514981" y="1620180"/>
                  <a:pt x="1620180" y="1620180"/>
                </a:cubicBezTo>
                <a:cubicBezTo>
                  <a:pt x="725379" y="1620180"/>
                  <a:pt x="0" y="894801"/>
                  <a:pt x="0" y="0"/>
                </a:cubicBezTo>
                <a:close/>
              </a:path>
            </a:pathLst>
          </a:custGeom>
          <a:solidFill>
            <a:srgbClr val="006544"/>
          </a:solidFill>
          <a:ln w="6350" cap="flat" cmpd="sng" algn="ctr">
            <a:noFill/>
            <a:prstDash val="solid"/>
            <a:miter lim="800000"/>
          </a:ln>
          <a:effectLst>
            <a:reflection blurRad="6350" stA="52000" endA="300" endPos="35000" dir="5400000" sy="-100000" algn="bl" rotWithShape="0"/>
          </a:effectLst>
        </p:spPr>
        <p:txBody>
          <a:bodyPr lIns="86404" tIns="43202" rIns="86404" bIns="43202" anchor="ctr"/>
          <a:lstStyle/>
          <a:p>
            <a:pPr algn="ctr">
              <a:defRPr/>
            </a:pPr>
            <a:endParaRPr lang="zh-CN" altLang="en-US" sz="1300" kern="0" dirty="0">
              <a:solidFill>
                <a:prstClr val="white"/>
              </a:solidFill>
              <a:latin typeface="微软雅黑" pitchFamily="34" charset="-122"/>
              <a:ea typeface="微软雅黑" pitchFamily="34" charset="-122"/>
            </a:endParaRPr>
          </a:p>
        </p:txBody>
      </p:sp>
      <p:grpSp>
        <p:nvGrpSpPr>
          <p:cNvPr id="14" name="组合 13"/>
          <p:cNvGrpSpPr/>
          <p:nvPr/>
        </p:nvGrpSpPr>
        <p:grpSpPr>
          <a:xfrm>
            <a:off x="4917194" y="2803922"/>
            <a:ext cx="1423599" cy="120438"/>
            <a:chOff x="4847839" y="2447109"/>
            <a:chExt cx="1423599" cy="120438"/>
          </a:xfrm>
          <a:solidFill>
            <a:srgbClr val="006544"/>
          </a:solidFill>
        </p:grpSpPr>
        <p:cxnSp>
          <p:nvCxnSpPr>
            <p:cNvPr id="15" name="直接连接符 68"/>
            <p:cNvCxnSpPr>
              <a:cxnSpLocks noChangeShapeType="1"/>
            </p:cNvCxnSpPr>
            <p:nvPr/>
          </p:nvCxnSpPr>
          <p:spPr bwMode="auto">
            <a:xfrm>
              <a:off x="4847839" y="2448780"/>
              <a:ext cx="1423599" cy="0"/>
            </a:xfrm>
            <a:prstGeom prst="line">
              <a:avLst/>
            </a:prstGeom>
            <a:grpFill/>
            <a:ln w="6350" algn="ctr">
              <a:solidFill>
                <a:srgbClr val="006544"/>
              </a:solidFill>
              <a:miter lim="800000"/>
              <a:headEnd/>
              <a:tailEnd/>
            </a:ln>
          </p:spPr>
        </p:cxnSp>
        <p:cxnSp>
          <p:nvCxnSpPr>
            <p:cNvPr id="16" name="直接连接符 69"/>
            <p:cNvCxnSpPr>
              <a:cxnSpLocks noChangeShapeType="1"/>
            </p:cNvCxnSpPr>
            <p:nvPr/>
          </p:nvCxnSpPr>
          <p:spPr bwMode="auto">
            <a:xfrm>
              <a:off x="5543746" y="2447109"/>
              <a:ext cx="0" cy="120438"/>
            </a:xfrm>
            <a:prstGeom prst="line">
              <a:avLst/>
            </a:prstGeom>
            <a:grpFill/>
            <a:ln w="6350" algn="ctr">
              <a:solidFill>
                <a:srgbClr val="006544"/>
              </a:solidFill>
              <a:miter lim="800000"/>
              <a:headEnd/>
              <a:tailEnd/>
            </a:ln>
          </p:spPr>
        </p:cxnSp>
      </p:grpSp>
      <p:sp>
        <p:nvSpPr>
          <p:cNvPr id="17" name="椭圆 16"/>
          <p:cNvSpPr/>
          <p:nvPr/>
        </p:nvSpPr>
        <p:spPr bwMode="auto">
          <a:xfrm>
            <a:off x="7125361" y="2949449"/>
            <a:ext cx="861521" cy="861466"/>
          </a:xfrm>
          <a:prstGeom prst="ellipse">
            <a:avLst/>
          </a:prstGeom>
          <a:solidFill>
            <a:srgbClr val="006544"/>
          </a:solidFill>
          <a:ln w="6350" cap="flat" cmpd="sng" algn="ctr">
            <a:noFill/>
            <a:prstDash val="solid"/>
            <a:miter lim="800000"/>
          </a:ln>
          <a:effectLst/>
        </p:spPr>
        <p:txBody>
          <a:bodyPr lIns="0" tIns="0" rIns="0" bIns="0" anchor="ctr"/>
          <a:lstStyle/>
          <a:p>
            <a:pPr algn="ctr">
              <a:defRPr/>
            </a:pPr>
            <a:r>
              <a:rPr lang="zh-CN" altLang="en-US" sz="1600" kern="0" dirty="0">
                <a:solidFill>
                  <a:prstClr val="white"/>
                </a:solidFill>
                <a:latin typeface="微软雅黑" pitchFamily="34" charset="-122"/>
                <a:ea typeface="微软雅黑" pitchFamily="34" charset="-122"/>
              </a:rPr>
              <a:t>标题</a:t>
            </a:r>
          </a:p>
        </p:txBody>
      </p:sp>
      <p:sp>
        <p:nvSpPr>
          <p:cNvPr id="18" name="椭圆 1"/>
          <p:cNvSpPr/>
          <p:nvPr/>
        </p:nvSpPr>
        <p:spPr>
          <a:xfrm>
            <a:off x="6738001" y="3484509"/>
            <a:ext cx="1617273" cy="808587"/>
          </a:xfrm>
          <a:custGeom>
            <a:avLst/>
            <a:gdLst/>
            <a:ahLst/>
            <a:cxnLst/>
            <a:rect l="l" t="t" r="r" b="b"/>
            <a:pathLst>
              <a:path w="3240360" h="1620180">
                <a:moveTo>
                  <a:pt x="0" y="0"/>
                </a:moveTo>
                <a:lnTo>
                  <a:pt x="671900" y="0"/>
                </a:lnTo>
                <a:cubicBezTo>
                  <a:pt x="671900" y="523721"/>
                  <a:pt x="1096459" y="948280"/>
                  <a:pt x="1620180" y="948280"/>
                </a:cubicBezTo>
                <a:cubicBezTo>
                  <a:pt x="2143901" y="948280"/>
                  <a:pt x="2568460" y="523721"/>
                  <a:pt x="2568460" y="0"/>
                </a:cubicBezTo>
                <a:lnTo>
                  <a:pt x="3240360" y="0"/>
                </a:lnTo>
                <a:cubicBezTo>
                  <a:pt x="3240360" y="894801"/>
                  <a:pt x="2514981" y="1620180"/>
                  <a:pt x="1620180" y="1620180"/>
                </a:cubicBezTo>
                <a:cubicBezTo>
                  <a:pt x="725379" y="1620180"/>
                  <a:pt x="0" y="894801"/>
                  <a:pt x="0" y="0"/>
                </a:cubicBezTo>
                <a:close/>
              </a:path>
            </a:pathLst>
          </a:custGeom>
          <a:solidFill>
            <a:srgbClr val="006544"/>
          </a:solidFill>
          <a:ln w="6350" cap="flat" cmpd="sng" algn="ctr">
            <a:noFill/>
            <a:prstDash val="solid"/>
            <a:miter lim="800000"/>
          </a:ln>
          <a:effectLst>
            <a:reflection blurRad="6350" stA="52000" endA="300" endPos="35000" dir="5400000" sy="-100000" algn="bl" rotWithShape="0"/>
          </a:effectLst>
        </p:spPr>
        <p:txBody>
          <a:bodyPr lIns="86404" tIns="43202" rIns="86404" bIns="43202" anchor="ctr"/>
          <a:lstStyle/>
          <a:p>
            <a:pPr algn="ctr">
              <a:defRPr/>
            </a:pPr>
            <a:endParaRPr lang="zh-CN" altLang="en-US" sz="1300" kern="0" dirty="0">
              <a:solidFill>
                <a:prstClr val="white"/>
              </a:solidFill>
              <a:latin typeface="微软雅黑" pitchFamily="34" charset="-122"/>
              <a:ea typeface="微软雅黑" pitchFamily="34" charset="-122"/>
            </a:endParaRPr>
          </a:p>
        </p:txBody>
      </p:sp>
      <p:grpSp>
        <p:nvGrpSpPr>
          <p:cNvPr id="19" name="组合 18"/>
          <p:cNvGrpSpPr/>
          <p:nvPr/>
        </p:nvGrpSpPr>
        <p:grpSpPr>
          <a:xfrm>
            <a:off x="6851014" y="2803922"/>
            <a:ext cx="1423599" cy="120438"/>
            <a:chOff x="6781659" y="2447109"/>
            <a:chExt cx="1423599" cy="120438"/>
          </a:xfrm>
          <a:solidFill>
            <a:srgbClr val="006544"/>
          </a:solidFill>
        </p:grpSpPr>
        <p:cxnSp>
          <p:nvCxnSpPr>
            <p:cNvPr id="20" name="直接连接符 73"/>
            <p:cNvCxnSpPr>
              <a:cxnSpLocks noChangeShapeType="1"/>
            </p:cNvCxnSpPr>
            <p:nvPr/>
          </p:nvCxnSpPr>
          <p:spPr bwMode="auto">
            <a:xfrm>
              <a:off x="6781659" y="2448780"/>
              <a:ext cx="1423599" cy="0"/>
            </a:xfrm>
            <a:prstGeom prst="line">
              <a:avLst/>
            </a:prstGeom>
            <a:grpFill/>
            <a:ln w="6350" algn="ctr">
              <a:solidFill>
                <a:srgbClr val="006544"/>
              </a:solidFill>
              <a:miter lim="800000"/>
              <a:headEnd/>
              <a:tailEnd/>
            </a:ln>
          </p:spPr>
        </p:cxnSp>
        <p:cxnSp>
          <p:nvCxnSpPr>
            <p:cNvPr id="21" name="直接连接符 74"/>
            <p:cNvCxnSpPr>
              <a:cxnSpLocks noChangeShapeType="1"/>
            </p:cNvCxnSpPr>
            <p:nvPr/>
          </p:nvCxnSpPr>
          <p:spPr bwMode="auto">
            <a:xfrm>
              <a:off x="7477564" y="2447109"/>
              <a:ext cx="0" cy="120438"/>
            </a:xfrm>
            <a:prstGeom prst="line">
              <a:avLst/>
            </a:prstGeom>
            <a:grpFill/>
            <a:ln w="6350" algn="ctr">
              <a:solidFill>
                <a:srgbClr val="006544"/>
              </a:solidFill>
              <a:miter lim="800000"/>
              <a:headEnd/>
              <a:tailEnd/>
            </a:ln>
          </p:spPr>
        </p:cxnSp>
      </p:grpSp>
      <p:sp>
        <p:nvSpPr>
          <p:cNvPr id="22" name="文本框 7"/>
          <p:cNvSpPr txBox="1">
            <a:spLocks noChangeArrowheads="1"/>
          </p:cNvSpPr>
          <p:nvPr/>
        </p:nvSpPr>
        <p:spPr bwMode="auto">
          <a:xfrm>
            <a:off x="2841155" y="1776435"/>
            <a:ext cx="1683010" cy="886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23" name="文本框 7"/>
          <p:cNvSpPr txBox="1">
            <a:spLocks noChangeArrowheads="1"/>
          </p:cNvSpPr>
          <p:nvPr/>
        </p:nvSpPr>
        <p:spPr bwMode="auto">
          <a:xfrm>
            <a:off x="4771264" y="1776435"/>
            <a:ext cx="1683010" cy="886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24" name="文本框 7"/>
          <p:cNvSpPr txBox="1">
            <a:spLocks noChangeArrowheads="1"/>
          </p:cNvSpPr>
          <p:nvPr/>
        </p:nvSpPr>
        <p:spPr bwMode="auto">
          <a:xfrm>
            <a:off x="6705414" y="1776435"/>
            <a:ext cx="1683010" cy="886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25" name="文本框 7"/>
          <p:cNvSpPr txBox="1">
            <a:spLocks noChangeArrowheads="1"/>
          </p:cNvSpPr>
          <p:nvPr/>
        </p:nvSpPr>
        <p:spPr bwMode="auto">
          <a:xfrm>
            <a:off x="919850" y="1776435"/>
            <a:ext cx="1683010" cy="886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4202359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500"/>
                                        <p:tgtEl>
                                          <p:spTgt spid="2"/>
                                        </p:tgtEl>
                                      </p:cBhvr>
                                    </p:animEffect>
                                  </p:childTnLst>
                                </p:cTn>
                              </p:par>
                            </p:childTnLst>
                          </p:cTn>
                        </p:par>
                        <p:par>
                          <p:cTn id="13" fill="hold">
                            <p:stCondLst>
                              <p:cond delay="1000"/>
                            </p:stCondLst>
                            <p:childTnLst>
                              <p:par>
                                <p:cTn id="14" presetID="16" presetClass="entr" presetSubtype="37"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outVertical)">
                                      <p:cBhvr>
                                        <p:cTn id="16" dur="500"/>
                                        <p:tgtEl>
                                          <p:spTgt spid="4"/>
                                        </p:tgtEl>
                                      </p:cBhvr>
                                    </p:animEffect>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wipe(down)">
                                      <p:cBhvr>
                                        <p:cTn id="20" dur="500"/>
                                        <p:tgtEl>
                                          <p:spTgt spid="25"/>
                                        </p:tgtEl>
                                      </p:cBhvr>
                                    </p:animEffect>
                                  </p:childTnLst>
                                </p:cTn>
                              </p:par>
                            </p:childTnLst>
                          </p:cTn>
                        </p:par>
                        <p:par>
                          <p:cTn id="21" fill="hold">
                            <p:stCondLst>
                              <p:cond delay="2000"/>
                            </p:stCondLst>
                            <p:childTnLst>
                              <p:par>
                                <p:cTn id="22" presetID="2" presetClass="entr" presetSubtype="4"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1" presetClass="entr" presetSubtype="1"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heel(1)">
                                      <p:cBhvr>
                                        <p:cTn id="29" dur="500"/>
                                        <p:tgtEl>
                                          <p:spTgt spid="7"/>
                                        </p:tgtEl>
                                      </p:cBhvr>
                                    </p:animEffect>
                                  </p:childTnLst>
                                </p:cTn>
                              </p:par>
                            </p:childTnLst>
                          </p:cTn>
                        </p:par>
                        <p:par>
                          <p:cTn id="30" fill="hold">
                            <p:stCondLst>
                              <p:cond delay="3000"/>
                            </p:stCondLst>
                            <p:childTnLst>
                              <p:par>
                                <p:cTn id="31" presetID="16" presetClass="entr" presetSubtype="37"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barn(outVertical)">
                                      <p:cBhvr>
                                        <p:cTn id="33" dur="500"/>
                                        <p:tgtEl>
                                          <p:spTgt spid="9"/>
                                        </p:tgtEl>
                                      </p:cBhvr>
                                    </p:animEffect>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down)">
                                      <p:cBhvr>
                                        <p:cTn id="37" dur="500"/>
                                        <p:tgtEl>
                                          <p:spTgt spid="22"/>
                                        </p:tgtEl>
                                      </p:cBhvr>
                                    </p:animEffect>
                                  </p:childTnLst>
                                </p:cTn>
                              </p:par>
                            </p:childTnLst>
                          </p:cTn>
                        </p:par>
                        <p:par>
                          <p:cTn id="38" fill="hold">
                            <p:stCondLst>
                              <p:cond delay="4000"/>
                            </p:stCondLst>
                            <p:childTnLst>
                              <p:par>
                                <p:cTn id="39" presetID="2" presetClass="entr" presetSubtype="4"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ppt_x"/>
                                          </p:val>
                                        </p:tav>
                                        <p:tav tm="100000">
                                          <p:val>
                                            <p:strVal val="#ppt_x"/>
                                          </p:val>
                                        </p:tav>
                                      </p:tavLst>
                                    </p:anim>
                                    <p:anim calcmode="lin" valueType="num">
                                      <p:cBhvr additive="base">
                                        <p:cTn id="42" dur="500" fill="hold"/>
                                        <p:tgtEl>
                                          <p:spTgt spid="13"/>
                                        </p:tgtEl>
                                        <p:attrNameLst>
                                          <p:attrName>ppt_y</p:attrName>
                                        </p:attrNameLst>
                                      </p:cBhvr>
                                      <p:tavLst>
                                        <p:tav tm="0">
                                          <p:val>
                                            <p:strVal val="1+#ppt_h/2"/>
                                          </p:val>
                                        </p:tav>
                                        <p:tav tm="100000">
                                          <p:val>
                                            <p:strVal val="#ppt_y"/>
                                          </p:val>
                                        </p:tav>
                                      </p:tavLst>
                                    </p:anim>
                                  </p:childTnLst>
                                </p:cTn>
                              </p:par>
                            </p:childTnLst>
                          </p:cTn>
                        </p:par>
                        <p:par>
                          <p:cTn id="43" fill="hold">
                            <p:stCondLst>
                              <p:cond delay="4500"/>
                            </p:stCondLst>
                            <p:childTnLst>
                              <p:par>
                                <p:cTn id="44" presetID="21" presetClass="entr" presetSubtype="1"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heel(1)">
                                      <p:cBhvr>
                                        <p:cTn id="46" dur="500"/>
                                        <p:tgtEl>
                                          <p:spTgt spid="12"/>
                                        </p:tgtEl>
                                      </p:cBhvr>
                                    </p:animEffect>
                                  </p:childTnLst>
                                </p:cTn>
                              </p:par>
                            </p:childTnLst>
                          </p:cTn>
                        </p:par>
                        <p:par>
                          <p:cTn id="47" fill="hold">
                            <p:stCondLst>
                              <p:cond delay="5000"/>
                            </p:stCondLst>
                            <p:childTnLst>
                              <p:par>
                                <p:cTn id="48" presetID="16" presetClass="entr" presetSubtype="37" fill="hold"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barn(outVertical)">
                                      <p:cBhvr>
                                        <p:cTn id="50" dur="500"/>
                                        <p:tgtEl>
                                          <p:spTgt spid="14"/>
                                        </p:tgtEl>
                                      </p:cBhvr>
                                    </p:animEffect>
                                  </p:childTnLst>
                                </p:cTn>
                              </p:par>
                            </p:childTnLst>
                          </p:cTn>
                        </p:par>
                        <p:par>
                          <p:cTn id="51" fill="hold">
                            <p:stCondLst>
                              <p:cond delay="5500"/>
                            </p:stCondLst>
                            <p:childTnLst>
                              <p:par>
                                <p:cTn id="52" presetID="22" presetClass="entr" presetSubtype="4" fill="hold" grpId="0" nodeType="after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wipe(down)">
                                      <p:cBhvr>
                                        <p:cTn id="54" dur="500"/>
                                        <p:tgtEl>
                                          <p:spTgt spid="23"/>
                                        </p:tgtEl>
                                      </p:cBhvr>
                                    </p:animEffect>
                                  </p:childTnLst>
                                </p:cTn>
                              </p:par>
                            </p:childTnLst>
                          </p:cTn>
                        </p:par>
                        <p:par>
                          <p:cTn id="55" fill="hold">
                            <p:stCondLst>
                              <p:cond delay="6000"/>
                            </p:stCondLst>
                            <p:childTnLst>
                              <p:par>
                                <p:cTn id="56" presetID="2" presetClass="entr" presetSubtype="4"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500" fill="hold"/>
                                        <p:tgtEl>
                                          <p:spTgt spid="18"/>
                                        </p:tgtEl>
                                        <p:attrNameLst>
                                          <p:attrName>ppt_x</p:attrName>
                                        </p:attrNameLst>
                                      </p:cBhvr>
                                      <p:tavLst>
                                        <p:tav tm="0">
                                          <p:val>
                                            <p:strVal val="#ppt_x"/>
                                          </p:val>
                                        </p:tav>
                                        <p:tav tm="100000">
                                          <p:val>
                                            <p:strVal val="#ppt_x"/>
                                          </p:val>
                                        </p:tav>
                                      </p:tavLst>
                                    </p:anim>
                                    <p:anim calcmode="lin" valueType="num">
                                      <p:cBhvr additive="base">
                                        <p:cTn id="59" dur="500" fill="hold"/>
                                        <p:tgtEl>
                                          <p:spTgt spid="18"/>
                                        </p:tgtEl>
                                        <p:attrNameLst>
                                          <p:attrName>ppt_y</p:attrName>
                                        </p:attrNameLst>
                                      </p:cBhvr>
                                      <p:tavLst>
                                        <p:tav tm="0">
                                          <p:val>
                                            <p:strVal val="1+#ppt_h/2"/>
                                          </p:val>
                                        </p:tav>
                                        <p:tav tm="100000">
                                          <p:val>
                                            <p:strVal val="#ppt_y"/>
                                          </p:val>
                                        </p:tav>
                                      </p:tavLst>
                                    </p:anim>
                                  </p:childTnLst>
                                </p:cTn>
                              </p:par>
                            </p:childTnLst>
                          </p:cTn>
                        </p:par>
                        <p:par>
                          <p:cTn id="60" fill="hold">
                            <p:stCondLst>
                              <p:cond delay="6500"/>
                            </p:stCondLst>
                            <p:childTnLst>
                              <p:par>
                                <p:cTn id="61" presetID="21" presetClass="entr" presetSubtype="1"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wheel(1)">
                                      <p:cBhvr>
                                        <p:cTn id="63" dur="500"/>
                                        <p:tgtEl>
                                          <p:spTgt spid="17"/>
                                        </p:tgtEl>
                                      </p:cBhvr>
                                    </p:animEffect>
                                  </p:childTnLst>
                                </p:cTn>
                              </p:par>
                            </p:childTnLst>
                          </p:cTn>
                        </p:par>
                        <p:par>
                          <p:cTn id="64" fill="hold">
                            <p:stCondLst>
                              <p:cond delay="7000"/>
                            </p:stCondLst>
                            <p:childTnLst>
                              <p:par>
                                <p:cTn id="65" presetID="16" presetClass="entr" presetSubtype="37"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barn(outVertical)">
                                      <p:cBhvr>
                                        <p:cTn id="67" dur="500"/>
                                        <p:tgtEl>
                                          <p:spTgt spid="19"/>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down)">
                                      <p:cBhvr>
                                        <p:cTn id="7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8" grpId="0" animBg="1"/>
      <p:bldP spid="12" grpId="0" animBg="1"/>
      <p:bldP spid="13" grpId="0" animBg="1"/>
      <p:bldP spid="17" grpId="0" animBg="1"/>
      <p:bldP spid="18" grpId="0" animBg="1"/>
      <p:bldP spid="22" grpId="0"/>
      <p:bldP spid="23" grpId="0"/>
      <p:bldP spid="24" grpId="0"/>
      <p:bldP spid="2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bwMode="auto">
          <a:xfrm>
            <a:off x="5358464" y="2389949"/>
            <a:ext cx="1992340" cy="1992549"/>
          </a:xfrm>
          <a:prstGeom prst="ellipse">
            <a:avLst/>
          </a:prstGeom>
          <a:noFill/>
          <a:ln w="3175">
            <a:solidFill>
              <a:schemeClr val="tx1">
                <a:lumMod val="85000"/>
                <a:lumOff val="1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100803" tIns="0" rIns="100803" bIns="0" rtlCol="0" anchor="ctr"/>
          <a:lstStyle/>
          <a:p>
            <a:pPr algn="ctr"/>
            <a:endParaRPr lang="zh-CN" altLang="en-US" sz="1300" b="1" kern="10" dirty="0">
              <a:solidFill>
                <a:schemeClr val="bg1"/>
              </a:solidFill>
              <a:latin typeface="微软雅黑" pitchFamily="34" charset="-122"/>
              <a:ea typeface="微软雅黑" pitchFamily="34" charset="-122"/>
            </a:endParaRPr>
          </a:p>
        </p:txBody>
      </p:sp>
      <p:sp>
        <p:nvSpPr>
          <p:cNvPr id="3" name="椭圆 2"/>
          <p:cNvSpPr/>
          <p:nvPr/>
        </p:nvSpPr>
        <p:spPr bwMode="auto">
          <a:xfrm>
            <a:off x="4860378" y="1891811"/>
            <a:ext cx="2988510" cy="2988825"/>
          </a:xfrm>
          <a:prstGeom prst="ellipse">
            <a:avLst/>
          </a:prstGeom>
          <a:noFill/>
          <a:ln w="3175">
            <a:solidFill>
              <a:schemeClr val="tx1">
                <a:lumMod val="85000"/>
                <a:lumOff val="1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100803" tIns="0" rIns="100803" bIns="0" rtlCol="0" anchor="ctr"/>
          <a:lstStyle/>
          <a:p>
            <a:pPr algn="ctr"/>
            <a:endParaRPr lang="zh-CN" altLang="en-US" sz="1300" b="1" kern="10" dirty="0">
              <a:solidFill>
                <a:schemeClr val="bg1"/>
              </a:solidFill>
              <a:latin typeface="微软雅黑" pitchFamily="34" charset="-122"/>
              <a:ea typeface="微软雅黑" pitchFamily="34" charset="-122"/>
            </a:endParaRPr>
          </a:p>
        </p:txBody>
      </p:sp>
      <p:sp>
        <p:nvSpPr>
          <p:cNvPr id="4" name="椭圆 3"/>
          <p:cNvSpPr/>
          <p:nvPr/>
        </p:nvSpPr>
        <p:spPr bwMode="auto">
          <a:xfrm>
            <a:off x="5109422" y="2140879"/>
            <a:ext cx="2490425" cy="2490688"/>
          </a:xfrm>
          <a:prstGeom prst="ellipse">
            <a:avLst/>
          </a:prstGeom>
          <a:noFill/>
          <a:ln w="3175">
            <a:solidFill>
              <a:schemeClr val="tx1">
                <a:lumMod val="85000"/>
                <a:lumOff val="1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100803" tIns="0" rIns="100803" bIns="0" rtlCol="0" anchor="ctr"/>
          <a:lstStyle/>
          <a:p>
            <a:pPr algn="ctr"/>
            <a:endParaRPr lang="zh-CN" altLang="en-US" sz="1300" b="1" kern="10" dirty="0">
              <a:solidFill>
                <a:schemeClr val="bg1"/>
              </a:solidFill>
              <a:latin typeface="微软雅黑" pitchFamily="34" charset="-122"/>
              <a:ea typeface="微软雅黑" pitchFamily="34" charset="-122"/>
            </a:endParaRPr>
          </a:p>
        </p:txBody>
      </p:sp>
      <p:sp>
        <p:nvSpPr>
          <p:cNvPr id="5" name="任意多边形 4"/>
          <p:cNvSpPr/>
          <p:nvPr/>
        </p:nvSpPr>
        <p:spPr>
          <a:xfrm>
            <a:off x="5642824" y="1533517"/>
            <a:ext cx="1425792" cy="1438141"/>
          </a:xfrm>
          <a:custGeom>
            <a:avLst/>
            <a:gdLst>
              <a:gd name="connsiteX0" fmla="*/ 646659 w 1293317"/>
              <a:gd name="connsiteY0" fmla="*/ 0 h 1304381"/>
              <a:gd name="connsiteX1" fmla="*/ 1293317 w 1293317"/>
              <a:gd name="connsiteY1" fmla="*/ 370600 h 1304381"/>
              <a:gd name="connsiteX2" fmla="*/ 1293317 w 1293317"/>
              <a:gd name="connsiteY2" fmla="*/ 1304381 h 1304381"/>
              <a:gd name="connsiteX3" fmla="*/ 646659 w 1293317"/>
              <a:gd name="connsiteY3" fmla="*/ 933781 h 1304381"/>
              <a:gd name="connsiteX4" fmla="*/ 0 w 1293317"/>
              <a:gd name="connsiteY4" fmla="*/ 1304381 h 1304381"/>
              <a:gd name="connsiteX5" fmla="*/ 0 w 1293317"/>
              <a:gd name="connsiteY5" fmla="*/ 370600 h 1304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3317" h="1304381">
                <a:moveTo>
                  <a:pt x="646659" y="0"/>
                </a:moveTo>
                <a:lnTo>
                  <a:pt x="1293317" y="370600"/>
                </a:lnTo>
                <a:lnTo>
                  <a:pt x="1293317" y="1304381"/>
                </a:lnTo>
                <a:lnTo>
                  <a:pt x="646659" y="933781"/>
                </a:lnTo>
                <a:lnTo>
                  <a:pt x="0" y="1304381"/>
                </a:lnTo>
                <a:lnTo>
                  <a:pt x="0" y="370600"/>
                </a:ln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rtlCol="0" anchor="ctr"/>
          <a:lstStyle/>
          <a:p>
            <a:pPr algn="ctr"/>
            <a:r>
              <a:rPr lang="zh-CN" altLang="en-US" sz="2600" b="1" dirty="0" smtClean="0">
                <a:latin typeface="微软雅黑" pitchFamily="34" charset="-122"/>
                <a:ea typeface="微软雅黑" pitchFamily="34" charset="-122"/>
              </a:rPr>
              <a:t>文本</a:t>
            </a:r>
            <a:endParaRPr lang="zh-CN" altLang="en-US" sz="2600" b="1" dirty="0">
              <a:latin typeface="微软雅黑" pitchFamily="34" charset="-122"/>
              <a:ea typeface="微软雅黑" pitchFamily="34" charset="-122"/>
            </a:endParaRPr>
          </a:p>
        </p:txBody>
      </p:sp>
      <p:sp>
        <p:nvSpPr>
          <p:cNvPr id="6" name="文本框 40"/>
          <p:cNvSpPr txBox="1"/>
          <p:nvPr/>
        </p:nvSpPr>
        <p:spPr>
          <a:xfrm rot="19782749">
            <a:off x="4658555" y="3225714"/>
            <a:ext cx="1450534" cy="1444164"/>
          </a:xfrm>
          <a:custGeom>
            <a:avLst/>
            <a:gdLst>
              <a:gd name="connsiteX0" fmla="*/ 1315760 w 1315760"/>
              <a:gd name="connsiteY0" fmla="*/ 16736 h 1309844"/>
              <a:gd name="connsiteX1" fmla="*/ 933631 w 1315760"/>
              <a:gd name="connsiteY1" fmla="*/ 656647 h 1309844"/>
              <a:gd name="connsiteX2" fmla="*/ 1292582 w 1315760"/>
              <a:gd name="connsiteY2" fmla="*/ 1309844 h 1309844"/>
              <a:gd name="connsiteX3" fmla="*/ 358952 w 1315760"/>
              <a:gd name="connsiteY3" fmla="*/ 1293109 h 1309844"/>
              <a:gd name="connsiteX4" fmla="*/ 0 w 1315760"/>
              <a:gd name="connsiteY4" fmla="*/ 639912 h 1309844"/>
              <a:gd name="connsiteX5" fmla="*/ 382130 w 1315760"/>
              <a:gd name="connsiteY5" fmla="*/ 0 h 130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5760" h="1309844">
                <a:moveTo>
                  <a:pt x="1315760" y="16736"/>
                </a:moveTo>
                <a:lnTo>
                  <a:pt x="933631" y="656647"/>
                </a:lnTo>
                <a:lnTo>
                  <a:pt x="1292582" y="1309844"/>
                </a:lnTo>
                <a:lnTo>
                  <a:pt x="358952" y="1293109"/>
                </a:lnTo>
                <a:lnTo>
                  <a:pt x="0" y="639912"/>
                </a:lnTo>
                <a:lnTo>
                  <a:pt x="382130" y="0"/>
                </a:ln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50402" rIns="198432" bIns="50402" numCol="1" spcCol="0" rtlCol="0" fromWordArt="0" anchor="ctr" anchorCtr="0" forceAA="0" compatLnSpc="1">
            <a:prstTxWarp prst="textNoShape">
              <a:avLst/>
            </a:prstTxWarp>
            <a:noAutofit/>
          </a:bodyPr>
          <a:lstStyle>
            <a:defPPr>
              <a:defRPr lang="zh-CN"/>
            </a:defPPr>
            <a:lvl1pPr algn="ctr">
              <a:defRPr sz="2400">
                <a:solidFill>
                  <a:schemeClr val="lt1"/>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b="1" dirty="0"/>
              <a:t>文本</a:t>
            </a:r>
          </a:p>
        </p:txBody>
      </p:sp>
      <p:sp>
        <p:nvSpPr>
          <p:cNvPr id="7" name="文本框 41"/>
          <p:cNvSpPr txBox="1"/>
          <p:nvPr/>
        </p:nvSpPr>
        <p:spPr>
          <a:xfrm rot="1817251" flipH="1">
            <a:off x="6600702" y="3229783"/>
            <a:ext cx="1450534" cy="1444164"/>
          </a:xfrm>
          <a:custGeom>
            <a:avLst/>
            <a:gdLst>
              <a:gd name="connsiteX0" fmla="*/ 1315760 w 1315760"/>
              <a:gd name="connsiteY0" fmla="*/ 16736 h 1309844"/>
              <a:gd name="connsiteX1" fmla="*/ 933631 w 1315760"/>
              <a:gd name="connsiteY1" fmla="*/ 656647 h 1309844"/>
              <a:gd name="connsiteX2" fmla="*/ 1292582 w 1315760"/>
              <a:gd name="connsiteY2" fmla="*/ 1309844 h 1309844"/>
              <a:gd name="connsiteX3" fmla="*/ 358952 w 1315760"/>
              <a:gd name="connsiteY3" fmla="*/ 1293109 h 1309844"/>
              <a:gd name="connsiteX4" fmla="*/ 0 w 1315760"/>
              <a:gd name="connsiteY4" fmla="*/ 639912 h 1309844"/>
              <a:gd name="connsiteX5" fmla="*/ 382130 w 1315760"/>
              <a:gd name="connsiteY5" fmla="*/ 0 h 130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5760" h="1309844">
                <a:moveTo>
                  <a:pt x="1315760" y="16736"/>
                </a:moveTo>
                <a:lnTo>
                  <a:pt x="933631" y="656647"/>
                </a:lnTo>
                <a:lnTo>
                  <a:pt x="1292582" y="1309844"/>
                </a:lnTo>
                <a:lnTo>
                  <a:pt x="358952" y="1293109"/>
                </a:lnTo>
                <a:lnTo>
                  <a:pt x="0" y="639912"/>
                </a:lnTo>
                <a:lnTo>
                  <a:pt x="382130" y="0"/>
                </a:ln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7805" tIns="50402" rIns="0" bIns="50402" numCol="1" spcCol="0" rtlCol="0" fromWordArt="0" anchor="ctr" anchorCtr="0" forceAA="0" compatLnSpc="1">
            <a:prstTxWarp prst="textNoShape">
              <a:avLst/>
            </a:prstTxWarp>
            <a:noAutofit/>
          </a:bodyPr>
          <a:lstStyle>
            <a:defPPr>
              <a:defRPr lang="zh-CN"/>
            </a:defPPr>
            <a:lvl1pPr algn="ctr">
              <a:defRPr sz="2400">
                <a:solidFill>
                  <a:schemeClr val="lt1"/>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b="1" dirty="0"/>
              <a:t>文本</a:t>
            </a:r>
          </a:p>
        </p:txBody>
      </p:sp>
      <p:sp>
        <p:nvSpPr>
          <p:cNvPr id="8" name="矩形 1"/>
          <p:cNvSpPr>
            <a:spLocks noChangeArrowheads="1"/>
          </p:cNvSpPr>
          <p:nvPr/>
        </p:nvSpPr>
        <p:spPr bwMode="auto">
          <a:xfrm>
            <a:off x="792975" y="1959180"/>
            <a:ext cx="3240360" cy="2677656"/>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indent="457200" algn="just">
              <a:lnSpc>
                <a:spcPct val="150000"/>
              </a:lnSpc>
            </a:pPr>
            <a:r>
              <a:rPr lang="zh-CN" altLang="en-US" sz="1400" dirty="0" smtClean="0">
                <a:solidFill>
                  <a:schemeClr val="tx1">
                    <a:lumMod val="65000"/>
                    <a:lumOff val="35000"/>
                  </a:schemeClr>
                </a:solidFill>
                <a:latin typeface="微软雅黑" pitchFamily="34" charset="-122"/>
                <a:ea typeface="微软雅黑" pitchFamily="34" charset="-122"/>
              </a:rPr>
              <a:t>单击添加文字单击添加文字单击添加文字单击添加文字单击添加文字单击添加文字单击添加文字单击添加文字单击添加文字单击添加文字单击添加文字单击添加文字单击添加文字单击添加文单击添加文字单击添加文字单击添加</a:t>
            </a:r>
            <a:r>
              <a:rPr lang="zh-CN" altLang="en-US" sz="1400" dirty="0">
                <a:solidFill>
                  <a:schemeClr val="tx1">
                    <a:lumMod val="65000"/>
                    <a:lumOff val="35000"/>
                  </a:schemeClr>
                </a:solidFill>
                <a:latin typeface="微软雅黑" pitchFamily="34" charset="-122"/>
                <a:ea typeface="微软雅黑" pitchFamily="34" charset="-122"/>
              </a:rPr>
              <a:t>文字单击添加文字单击添加文字单击添加文字单击添加文字单击添加</a:t>
            </a:r>
            <a:r>
              <a:rPr lang="zh-CN" altLang="en-US" sz="1400" dirty="0" smtClean="0">
                <a:solidFill>
                  <a:schemeClr val="tx1">
                    <a:lumMod val="65000"/>
                    <a:lumOff val="35000"/>
                  </a:schemeClr>
                </a:solidFill>
                <a:latin typeface="微软雅黑" pitchFamily="34" charset="-122"/>
                <a:ea typeface="微软雅黑" pitchFamily="34" charset="-122"/>
              </a:rPr>
              <a:t>文字</a:t>
            </a:r>
            <a:r>
              <a:rPr lang="en-US" altLang="zh-CN" sz="1400" dirty="0">
                <a:solidFill>
                  <a:schemeClr val="tx1">
                    <a:lumMod val="65000"/>
                    <a:lumOff val="35000"/>
                  </a:schemeClr>
                </a:solidFill>
                <a:latin typeface="微软雅黑" pitchFamily="34" charset="-122"/>
                <a:ea typeface="微软雅黑" pitchFamily="34" charset="-122"/>
              </a:rPr>
              <a:t>.</a:t>
            </a:r>
            <a:endParaRPr lang="zh-CN" altLang="en-US" sz="14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956191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1500"/>
                                        <p:tgtEl>
                                          <p:spTgt spid="3"/>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4"/>
                                        </p:tgtEl>
                                        <p:attrNameLst>
                                          <p:attrName>style.visibility</p:attrName>
                                        </p:attrNameLst>
                                      </p:cBhvr>
                                      <p:to>
                                        <p:strVal val="visible"/>
                                      </p:to>
                                    </p:set>
                                    <p:animEffect transition="in" filter="wheel(1)">
                                      <p:cBhvr>
                                        <p:cTn id="10" dur="1500"/>
                                        <p:tgtEl>
                                          <p:spTgt spid="4"/>
                                        </p:tgtEl>
                                      </p:cBhvr>
                                    </p:animEffect>
                                  </p:childTnLst>
                                </p:cTn>
                              </p:par>
                              <p:par>
                                <p:cTn id="11" presetID="21" presetClass="entr" presetSubtype="1" fill="hold" grpId="0" nodeType="withEffect">
                                  <p:stCondLst>
                                    <p:cond delay="1000"/>
                                  </p:stCondLst>
                                  <p:childTnLst>
                                    <p:set>
                                      <p:cBhvr>
                                        <p:cTn id="12" dur="1" fill="hold">
                                          <p:stCondLst>
                                            <p:cond delay="0"/>
                                          </p:stCondLst>
                                        </p:cTn>
                                        <p:tgtEl>
                                          <p:spTgt spid="2"/>
                                        </p:tgtEl>
                                        <p:attrNameLst>
                                          <p:attrName>style.visibility</p:attrName>
                                        </p:attrNameLst>
                                      </p:cBhvr>
                                      <p:to>
                                        <p:strVal val="visible"/>
                                      </p:to>
                                    </p:set>
                                    <p:animEffect transition="in" filter="wheel(1)">
                                      <p:cBhvr>
                                        <p:cTn id="13" dur="1500"/>
                                        <p:tgtEl>
                                          <p:spTgt spid="2"/>
                                        </p:tgtEl>
                                      </p:cBhvr>
                                    </p:animEffect>
                                  </p:childTnLst>
                                </p:cTn>
                              </p:par>
                            </p:childTnLst>
                          </p:cTn>
                        </p:par>
                        <p:par>
                          <p:cTn id="14" fill="hold">
                            <p:stCondLst>
                              <p:cond delay="25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750" fill="hold"/>
                                        <p:tgtEl>
                                          <p:spTgt spid="5"/>
                                        </p:tgtEl>
                                        <p:attrNameLst>
                                          <p:attrName>ppt_w</p:attrName>
                                        </p:attrNameLst>
                                      </p:cBhvr>
                                      <p:tavLst>
                                        <p:tav tm="0">
                                          <p:val>
                                            <p:fltVal val="0"/>
                                          </p:val>
                                        </p:tav>
                                        <p:tav tm="100000">
                                          <p:val>
                                            <p:strVal val="#ppt_w"/>
                                          </p:val>
                                        </p:tav>
                                      </p:tavLst>
                                    </p:anim>
                                    <p:anim calcmode="lin" valueType="num">
                                      <p:cBhvr>
                                        <p:cTn id="18" dur="750" fill="hold"/>
                                        <p:tgtEl>
                                          <p:spTgt spid="5"/>
                                        </p:tgtEl>
                                        <p:attrNameLst>
                                          <p:attrName>ppt_h</p:attrName>
                                        </p:attrNameLst>
                                      </p:cBhvr>
                                      <p:tavLst>
                                        <p:tav tm="0">
                                          <p:val>
                                            <p:fltVal val="0"/>
                                          </p:val>
                                        </p:tav>
                                        <p:tav tm="100000">
                                          <p:val>
                                            <p:strVal val="#ppt_h"/>
                                          </p:val>
                                        </p:tav>
                                      </p:tavLst>
                                    </p:anim>
                                    <p:animEffect transition="in" filter="fade">
                                      <p:cBhvr>
                                        <p:cTn id="19" dur="750"/>
                                        <p:tgtEl>
                                          <p:spTgt spid="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750" fill="hold"/>
                                        <p:tgtEl>
                                          <p:spTgt spid="6"/>
                                        </p:tgtEl>
                                        <p:attrNameLst>
                                          <p:attrName>ppt_w</p:attrName>
                                        </p:attrNameLst>
                                      </p:cBhvr>
                                      <p:tavLst>
                                        <p:tav tm="0">
                                          <p:val>
                                            <p:fltVal val="0"/>
                                          </p:val>
                                        </p:tav>
                                        <p:tav tm="100000">
                                          <p:val>
                                            <p:strVal val="#ppt_w"/>
                                          </p:val>
                                        </p:tav>
                                      </p:tavLst>
                                    </p:anim>
                                    <p:anim calcmode="lin" valueType="num">
                                      <p:cBhvr>
                                        <p:cTn id="23" dur="750" fill="hold"/>
                                        <p:tgtEl>
                                          <p:spTgt spid="6"/>
                                        </p:tgtEl>
                                        <p:attrNameLst>
                                          <p:attrName>ppt_h</p:attrName>
                                        </p:attrNameLst>
                                      </p:cBhvr>
                                      <p:tavLst>
                                        <p:tav tm="0">
                                          <p:val>
                                            <p:fltVal val="0"/>
                                          </p:val>
                                        </p:tav>
                                        <p:tav tm="100000">
                                          <p:val>
                                            <p:strVal val="#ppt_h"/>
                                          </p:val>
                                        </p:tav>
                                      </p:tavLst>
                                    </p:anim>
                                    <p:animEffect transition="in" filter="fade">
                                      <p:cBhvr>
                                        <p:cTn id="24" dur="75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750" fill="hold"/>
                                        <p:tgtEl>
                                          <p:spTgt spid="7"/>
                                        </p:tgtEl>
                                        <p:attrNameLst>
                                          <p:attrName>ppt_w</p:attrName>
                                        </p:attrNameLst>
                                      </p:cBhvr>
                                      <p:tavLst>
                                        <p:tav tm="0">
                                          <p:val>
                                            <p:fltVal val="0"/>
                                          </p:val>
                                        </p:tav>
                                        <p:tav tm="100000">
                                          <p:val>
                                            <p:strVal val="#ppt_w"/>
                                          </p:val>
                                        </p:tav>
                                      </p:tavLst>
                                    </p:anim>
                                    <p:anim calcmode="lin" valueType="num">
                                      <p:cBhvr>
                                        <p:cTn id="28" dur="750" fill="hold"/>
                                        <p:tgtEl>
                                          <p:spTgt spid="7"/>
                                        </p:tgtEl>
                                        <p:attrNameLst>
                                          <p:attrName>ppt_h</p:attrName>
                                        </p:attrNameLst>
                                      </p:cBhvr>
                                      <p:tavLst>
                                        <p:tav tm="0">
                                          <p:val>
                                            <p:fltVal val="0"/>
                                          </p:val>
                                        </p:tav>
                                        <p:tav tm="100000">
                                          <p:val>
                                            <p:strVal val="#ppt_h"/>
                                          </p:val>
                                        </p:tav>
                                      </p:tavLst>
                                    </p:anim>
                                    <p:animEffect transition="in" filter="fade">
                                      <p:cBhvr>
                                        <p:cTn id="29" dur="750"/>
                                        <p:tgtEl>
                                          <p:spTgt spid="7"/>
                                        </p:tgtEl>
                                      </p:cBhvr>
                                    </p:animEffect>
                                  </p:childTnLst>
                                </p:cTn>
                              </p:par>
                            </p:childTnLst>
                          </p:cTn>
                        </p:par>
                        <p:par>
                          <p:cTn id="30" fill="hold">
                            <p:stCondLst>
                              <p:cond delay="3250"/>
                            </p:stCondLst>
                            <p:childTnLst>
                              <p:par>
                                <p:cTn id="31" presetID="17" presetClass="entr" presetSubtype="1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1"/>
          <p:cNvSpPr/>
          <p:nvPr/>
        </p:nvSpPr>
        <p:spPr>
          <a:xfrm>
            <a:off x="559470" y="1923061"/>
            <a:ext cx="2214000" cy="1476000"/>
          </a:xfrm>
          <a:prstGeom prst="round2Diag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对角圆角矩形 2"/>
          <p:cNvSpPr/>
          <p:nvPr/>
        </p:nvSpPr>
        <p:spPr>
          <a:xfrm>
            <a:off x="3485319" y="1923061"/>
            <a:ext cx="2214000" cy="1476000"/>
          </a:xfrm>
          <a:prstGeom prst="round2Diag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对角圆角矩形 3"/>
          <p:cNvSpPr/>
          <p:nvPr/>
        </p:nvSpPr>
        <p:spPr>
          <a:xfrm>
            <a:off x="6390357" y="1924009"/>
            <a:ext cx="2214000" cy="1476000"/>
          </a:xfrm>
          <a:prstGeom prst="round2Diag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rot="10800000" flipV="1">
            <a:off x="559470" y="3679341"/>
            <a:ext cx="2214090" cy="1117811"/>
          </a:xfrm>
          <a:prstGeom prst="roundRect">
            <a:avLst>
              <a:gd name="adj" fmla="val 4827"/>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30000"/>
              </a:lnSpc>
              <a:spcAft>
                <a:spcPts val="600"/>
              </a:spcAft>
            </a:pPr>
            <a:r>
              <a:rPr lang="zh-CN" altLang="en-US" sz="1200" dirty="0" smtClean="0">
                <a:solidFill>
                  <a:schemeClr val="bg1"/>
                </a:solidFill>
                <a:latin typeface="微软雅黑" pitchFamily="34" charset="-122"/>
                <a:ea typeface="微软雅黑" pitchFamily="34" charset="-122"/>
              </a:rPr>
              <a:t>第一</a:t>
            </a:r>
            <a:r>
              <a:rPr lang="en-US" altLang="zh-CN" sz="1200" dirty="0" smtClean="0">
                <a:solidFill>
                  <a:schemeClr val="bg1"/>
                </a:solidFill>
                <a:latin typeface="微软雅黑" pitchFamily="34" charset="-122"/>
                <a:ea typeface="微软雅黑" pitchFamily="34" charset="-122"/>
              </a:rPr>
              <a:t>PPT</a:t>
            </a:r>
            <a:r>
              <a:rPr lang="zh-CN" altLang="en-US" sz="1200" dirty="0" smtClean="0">
                <a:solidFill>
                  <a:schemeClr val="bg1"/>
                </a:solidFill>
                <a:latin typeface="微软雅黑" pitchFamily="34" charset="-122"/>
                <a:ea typeface="微软雅黑" pitchFamily="34" charset="-122"/>
              </a:rPr>
              <a:t>签</a:t>
            </a:r>
            <a:r>
              <a:rPr lang="zh-CN" altLang="en-US" sz="1200" dirty="0">
                <a:solidFill>
                  <a:schemeClr val="bg1"/>
                </a:solidFill>
                <a:latin typeface="微软雅黑" pitchFamily="34" charset="-122"/>
                <a:ea typeface="微软雅黑" pitchFamily="34" charset="-122"/>
              </a:rPr>
              <a:t>约原创设计师作品，盗卖者将被追究知识产权的法律责任，请勿以身试法！</a:t>
            </a:r>
          </a:p>
        </p:txBody>
      </p:sp>
      <p:sp>
        <p:nvSpPr>
          <p:cNvPr id="6" name="圆角矩形 5"/>
          <p:cNvSpPr/>
          <p:nvPr/>
        </p:nvSpPr>
        <p:spPr>
          <a:xfrm rot="10800000" flipV="1">
            <a:off x="3485320" y="3679341"/>
            <a:ext cx="2214090" cy="1117811"/>
          </a:xfrm>
          <a:prstGeom prst="roundRect">
            <a:avLst>
              <a:gd name="adj" fmla="val 4827"/>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30000"/>
              </a:lnSpc>
              <a:spcAft>
                <a:spcPts val="600"/>
              </a:spcAft>
            </a:pPr>
            <a:r>
              <a:rPr lang="zh-CN" altLang="en-US" sz="1200" dirty="0" smtClean="0">
                <a:solidFill>
                  <a:schemeClr val="bg1"/>
                </a:solidFill>
                <a:latin typeface="微软雅黑" pitchFamily="34" charset="-122"/>
                <a:ea typeface="微软雅黑" pitchFamily="34" charset="-122"/>
              </a:rPr>
              <a:t>第一</a:t>
            </a:r>
            <a:r>
              <a:rPr lang="en-US" altLang="zh-CN" sz="1200" dirty="0" smtClean="0">
                <a:solidFill>
                  <a:schemeClr val="bg1"/>
                </a:solidFill>
                <a:latin typeface="微软雅黑" pitchFamily="34" charset="-122"/>
                <a:ea typeface="微软雅黑" pitchFamily="34" charset="-122"/>
              </a:rPr>
              <a:t>PPT</a:t>
            </a:r>
            <a:r>
              <a:rPr lang="zh-CN" altLang="en-US" sz="1200" dirty="0" smtClean="0">
                <a:solidFill>
                  <a:schemeClr val="bg1"/>
                </a:solidFill>
                <a:latin typeface="微软雅黑" pitchFamily="34" charset="-122"/>
                <a:ea typeface="微软雅黑" pitchFamily="34" charset="-122"/>
              </a:rPr>
              <a:t>签</a:t>
            </a:r>
            <a:r>
              <a:rPr lang="zh-CN" altLang="en-US" sz="1200" dirty="0">
                <a:solidFill>
                  <a:schemeClr val="bg1"/>
                </a:solidFill>
                <a:latin typeface="微软雅黑" pitchFamily="34" charset="-122"/>
                <a:ea typeface="微软雅黑" pitchFamily="34" charset="-122"/>
              </a:rPr>
              <a:t>约原创设计师作品，盗卖者将被追究知识产权的法律责任，请勿以身试法！</a:t>
            </a:r>
          </a:p>
        </p:txBody>
      </p:sp>
      <p:sp>
        <p:nvSpPr>
          <p:cNvPr id="7" name="圆角矩形 6"/>
          <p:cNvSpPr/>
          <p:nvPr/>
        </p:nvSpPr>
        <p:spPr>
          <a:xfrm rot="10800000" flipV="1">
            <a:off x="6390358" y="3679341"/>
            <a:ext cx="2214090" cy="1117811"/>
          </a:xfrm>
          <a:prstGeom prst="roundRect">
            <a:avLst>
              <a:gd name="adj" fmla="val 5903"/>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30000"/>
              </a:lnSpc>
              <a:spcAft>
                <a:spcPts val="600"/>
              </a:spcAft>
            </a:pPr>
            <a:r>
              <a:rPr lang="zh-CN" altLang="en-US" sz="1200" dirty="0" smtClean="0">
                <a:solidFill>
                  <a:schemeClr val="bg1"/>
                </a:solidFill>
                <a:latin typeface="微软雅黑" pitchFamily="34" charset="-122"/>
                <a:ea typeface="微软雅黑" pitchFamily="34" charset="-122"/>
              </a:rPr>
              <a:t>第一</a:t>
            </a:r>
            <a:r>
              <a:rPr lang="en-US" altLang="zh-CN" sz="1200" dirty="0" smtClean="0">
                <a:solidFill>
                  <a:schemeClr val="bg1"/>
                </a:solidFill>
                <a:latin typeface="微软雅黑" pitchFamily="34" charset="-122"/>
                <a:ea typeface="微软雅黑" pitchFamily="34" charset="-122"/>
              </a:rPr>
              <a:t>PPT</a:t>
            </a:r>
            <a:r>
              <a:rPr lang="zh-CN" altLang="en-US" sz="1200" dirty="0" smtClean="0">
                <a:solidFill>
                  <a:schemeClr val="bg1"/>
                </a:solidFill>
                <a:latin typeface="微软雅黑" pitchFamily="34" charset="-122"/>
                <a:ea typeface="微软雅黑" pitchFamily="34" charset="-122"/>
              </a:rPr>
              <a:t>签</a:t>
            </a:r>
            <a:r>
              <a:rPr lang="zh-CN" altLang="en-US" sz="1200" dirty="0">
                <a:solidFill>
                  <a:schemeClr val="bg1"/>
                </a:solidFill>
                <a:latin typeface="微软雅黑" pitchFamily="34" charset="-122"/>
                <a:ea typeface="微软雅黑" pitchFamily="34" charset="-122"/>
              </a:rPr>
              <a:t>约原创设计师作品，盗卖者将被追究知识产权的法律责任，请勿以身试法！</a:t>
            </a:r>
          </a:p>
        </p:txBody>
      </p:sp>
      <p:sp>
        <p:nvSpPr>
          <p:cNvPr id="8" name="右箭头 7"/>
          <p:cNvSpPr/>
          <p:nvPr/>
        </p:nvSpPr>
        <p:spPr>
          <a:xfrm>
            <a:off x="3028953" y="4080079"/>
            <a:ext cx="316334" cy="316334"/>
          </a:xfrm>
          <a:prstGeom prst="rightArrow">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右箭头 8"/>
          <p:cNvSpPr/>
          <p:nvPr/>
        </p:nvSpPr>
        <p:spPr>
          <a:xfrm>
            <a:off x="5955039" y="4080079"/>
            <a:ext cx="316334" cy="316334"/>
          </a:xfrm>
          <a:prstGeom prst="rightArrow">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71667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3" presetClass="entr" presetSubtype="52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 calcmode="lin" valueType="num">
                                      <p:cBhvr>
                                        <p:cTn id="16" dur="500" fill="hold"/>
                                        <p:tgtEl>
                                          <p:spTgt spid="3"/>
                                        </p:tgtEl>
                                        <p:attrNameLst>
                                          <p:attrName>ppt_x</p:attrName>
                                        </p:attrNameLst>
                                      </p:cBhvr>
                                      <p:tavLst>
                                        <p:tav tm="0">
                                          <p:val>
                                            <p:fltVal val="0.5"/>
                                          </p:val>
                                        </p:tav>
                                        <p:tav tm="100000">
                                          <p:val>
                                            <p:strVal val="#ppt_x"/>
                                          </p:val>
                                        </p:tav>
                                      </p:tavLst>
                                    </p:anim>
                                    <p:anim calcmode="lin" valueType="num">
                                      <p:cBhvr>
                                        <p:cTn id="17" dur="500" fill="hold"/>
                                        <p:tgtEl>
                                          <p:spTgt spid="3"/>
                                        </p:tgtEl>
                                        <p:attrNameLst>
                                          <p:attrName>ppt_y</p:attrName>
                                        </p:attrNameLst>
                                      </p:cBhvr>
                                      <p:tavLst>
                                        <p:tav tm="0">
                                          <p:val>
                                            <p:fltVal val="0.5"/>
                                          </p:val>
                                        </p:tav>
                                        <p:tav tm="100000">
                                          <p:val>
                                            <p:strVal val="#ppt_y"/>
                                          </p:val>
                                        </p:tav>
                                      </p:tavLst>
                                    </p:anim>
                                  </p:childTnLst>
                                </p:cTn>
                              </p:par>
                            </p:childTnLst>
                          </p:cTn>
                        </p:par>
                        <p:par>
                          <p:cTn id="18" fill="hold">
                            <p:stCondLst>
                              <p:cond delay="1000"/>
                            </p:stCondLst>
                            <p:childTnLst>
                              <p:par>
                                <p:cTn id="19" presetID="23" presetClass="entr" presetSubtype="52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 calcmode="lin" valueType="num">
                                      <p:cBhvr>
                                        <p:cTn id="23" dur="500" fill="hold"/>
                                        <p:tgtEl>
                                          <p:spTgt spid="4"/>
                                        </p:tgtEl>
                                        <p:attrNameLst>
                                          <p:attrName>ppt_x</p:attrName>
                                        </p:attrNameLst>
                                      </p:cBhvr>
                                      <p:tavLst>
                                        <p:tav tm="0">
                                          <p:val>
                                            <p:fltVal val="0.5"/>
                                          </p:val>
                                        </p:tav>
                                        <p:tav tm="100000">
                                          <p:val>
                                            <p:strVal val="#ppt_x"/>
                                          </p:val>
                                        </p:tav>
                                      </p:tavLst>
                                    </p:anim>
                                    <p:anim calcmode="lin" valueType="num">
                                      <p:cBhvr>
                                        <p:cTn id="24" dur="500" fill="hold"/>
                                        <p:tgtEl>
                                          <p:spTgt spid="4"/>
                                        </p:tgtEl>
                                        <p:attrNameLst>
                                          <p:attrName>ppt_y</p:attrName>
                                        </p:attrNameLst>
                                      </p:cBhvr>
                                      <p:tavLst>
                                        <p:tav tm="0">
                                          <p:val>
                                            <p:fltVal val="0.5"/>
                                          </p:val>
                                        </p:tav>
                                        <p:tav tm="100000">
                                          <p:val>
                                            <p:strVal val="#ppt_y"/>
                                          </p:val>
                                        </p:tav>
                                      </p:tavLst>
                                    </p:anim>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childTnLst>
                          </p:cTn>
                        </p:par>
                        <p:par>
                          <p:cTn id="29" fill="hold">
                            <p:stCondLst>
                              <p:cond delay="2000"/>
                            </p:stCondLst>
                            <p:childTnLst>
                              <p:par>
                                <p:cTn id="30" presetID="2" presetClass="entr" presetSubtype="8"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par>
                          <p:cTn id="38" fill="hold">
                            <p:stCondLst>
                              <p:cond delay="3000"/>
                            </p:stCondLst>
                            <p:childTnLst>
                              <p:par>
                                <p:cTn id="39" presetID="2" presetClass="entr" presetSubtype="8"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0-#ppt_w/2"/>
                                          </p:val>
                                        </p:tav>
                                        <p:tav tm="100000">
                                          <p:val>
                                            <p:strVal val="#ppt_x"/>
                                          </p:val>
                                        </p:tav>
                                      </p:tavLst>
                                    </p:anim>
                                    <p:anim calcmode="lin" valueType="num">
                                      <p:cBhvr additive="base">
                                        <p:cTn id="42" dur="500" fill="hold"/>
                                        <p:tgtEl>
                                          <p:spTgt spid="9"/>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2" presetClass="entr" presetSubtype="8" fill="hold" grpId="0"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wipe(left)">
                                      <p:cBhvr>
                                        <p:cTn id="4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5"/>
          <p:cNvSpPr>
            <a:spLocks noChangeArrowheads="1"/>
          </p:cNvSpPr>
          <p:nvPr/>
        </p:nvSpPr>
        <p:spPr bwMode="auto">
          <a:xfrm>
            <a:off x="4112402" y="2900760"/>
            <a:ext cx="1020313" cy="1018670"/>
          </a:xfrm>
          <a:prstGeom prst="ellipse">
            <a:avLst/>
          </a:prstGeom>
          <a:solidFill>
            <a:srgbClr val="006544"/>
          </a:solidFill>
          <a:ln>
            <a:noFill/>
          </a:ln>
        </p:spPr>
        <p:txBody>
          <a:bodyPr lIns="0" tIns="0" rIns="0" bIns="0" anchor="ctr"/>
          <a:lstStyle/>
          <a:p>
            <a:pPr algn="ctr" eaLnBrk="1" hangingPunct="1"/>
            <a:r>
              <a:rPr lang="zh-CN" altLang="en-US" sz="2400" b="1" smtClean="0">
                <a:solidFill>
                  <a:schemeClr val="bg1"/>
                </a:solidFill>
                <a:latin typeface="微软雅黑" pitchFamily="34" charset="-122"/>
                <a:ea typeface="微软雅黑" pitchFamily="34" charset="-122"/>
              </a:rPr>
              <a:t>标题</a:t>
            </a:r>
            <a:endParaRPr lang="zh-CN" altLang="en-US" sz="2400" b="1">
              <a:solidFill>
                <a:schemeClr val="bg1"/>
              </a:solidFill>
              <a:latin typeface="微软雅黑" pitchFamily="34" charset="-122"/>
              <a:ea typeface="微软雅黑" pitchFamily="34" charset="-122"/>
            </a:endParaRPr>
          </a:p>
        </p:txBody>
      </p:sp>
      <p:sp>
        <p:nvSpPr>
          <p:cNvPr id="3" name="任意多边形 2"/>
          <p:cNvSpPr/>
          <p:nvPr/>
        </p:nvSpPr>
        <p:spPr>
          <a:xfrm rot="19354201">
            <a:off x="3463111" y="1721118"/>
            <a:ext cx="1569848" cy="2044341"/>
          </a:xfrm>
          <a:custGeom>
            <a:avLst/>
            <a:gdLst>
              <a:gd name="connsiteX0" fmla="*/ 908149 w 1661196"/>
              <a:gd name="connsiteY0" fmla="*/ 116236 h 2161132"/>
              <a:gd name="connsiteX1" fmla="*/ 1045422 w 1661196"/>
              <a:gd name="connsiteY1" fmla="*/ 863815 h 2161132"/>
              <a:gd name="connsiteX2" fmla="*/ 1563639 w 1661196"/>
              <a:gd name="connsiteY2" fmla="*/ 1852839 h 2161132"/>
              <a:gd name="connsiteX3" fmla="*/ 1550532 w 1661196"/>
              <a:gd name="connsiteY3" fmla="*/ 1899767 h 2161132"/>
              <a:gd name="connsiteX4" fmla="*/ 1661196 w 1661196"/>
              <a:gd name="connsiteY4" fmla="*/ 1877382 h 2161132"/>
              <a:gd name="connsiteX5" fmla="*/ 1478236 w 1661196"/>
              <a:gd name="connsiteY5" fmla="*/ 2161132 h 2161132"/>
              <a:gd name="connsiteX6" fmla="*/ 1436046 w 1661196"/>
              <a:gd name="connsiteY6" fmla="*/ 1825812 h 2161132"/>
              <a:gd name="connsiteX7" fmla="*/ 1529211 w 1661196"/>
              <a:gd name="connsiteY7" fmla="*/ 1894840 h 2161132"/>
              <a:gd name="connsiteX8" fmla="*/ 999492 w 1661196"/>
              <a:gd name="connsiteY8" fmla="*/ 935746 h 2161132"/>
              <a:gd name="connsiteX9" fmla="*/ 788637 w 1661196"/>
              <a:gd name="connsiteY9" fmla="*/ 865497 h 2161132"/>
              <a:gd name="connsiteX10" fmla="*/ 139707 w 1661196"/>
              <a:gd name="connsiteY10" fmla="*/ 938417 h 2161132"/>
              <a:gd name="connsiteX11" fmla="*/ 140807 w 1661196"/>
              <a:gd name="connsiteY11" fmla="*/ 936981 h 2161132"/>
              <a:gd name="connsiteX12" fmla="*/ 138269 w 1661196"/>
              <a:gd name="connsiteY12" fmla="*/ 937316 h 2161132"/>
              <a:gd name="connsiteX13" fmla="*/ 110342 w 1661196"/>
              <a:gd name="connsiteY13" fmla="*/ 902271 h 2161132"/>
              <a:gd name="connsiteX14" fmla="*/ 111442 w 1661196"/>
              <a:gd name="connsiteY14" fmla="*/ 900835 h 2161132"/>
              <a:gd name="connsiteX15" fmla="*/ 116237 w 1661196"/>
              <a:gd name="connsiteY15" fmla="*/ 220981 h 2161132"/>
              <a:gd name="connsiteX16" fmla="*/ 908149 w 1661196"/>
              <a:gd name="connsiteY16" fmla="*/ 116236 h 2161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61196" h="2161132">
                <a:moveTo>
                  <a:pt x="908149" y="116236"/>
                </a:moveTo>
                <a:cubicBezTo>
                  <a:pt x="1141188" y="294601"/>
                  <a:pt x="1196152" y="619193"/>
                  <a:pt x="1045422" y="863815"/>
                </a:cubicBezTo>
                <a:cubicBezTo>
                  <a:pt x="1427287" y="1044447"/>
                  <a:pt x="1652072" y="1451172"/>
                  <a:pt x="1563639" y="1852839"/>
                </a:cubicBezTo>
                <a:cubicBezTo>
                  <a:pt x="1558735" y="1874148"/>
                  <a:pt x="1556875" y="1879559"/>
                  <a:pt x="1550532" y="1899767"/>
                </a:cubicBezTo>
                <a:cubicBezTo>
                  <a:pt x="1550532" y="1899767"/>
                  <a:pt x="1550532" y="1899767"/>
                  <a:pt x="1661196" y="1877382"/>
                </a:cubicBezTo>
                <a:cubicBezTo>
                  <a:pt x="1661196" y="1877382"/>
                  <a:pt x="1661196" y="1877382"/>
                  <a:pt x="1478236" y="2161132"/>
                </a:cubicBezTo>
                <a:cubicBezTo>
                  <a:pt x="1478236" y="2161132"/>
                  <a:pt x="1478236" y="2161132"/>
                  <a:pt x="1436046" y="1825812"/>
                </a:cubicBezTo>
                <a:cubicBezTo>
                  <a:pt x="1436046" y="1825812"/>
                  <a:pt x="1436046" y="1825812"/>
                  <a:pt x="1529211" y="1894840"/>
                </a:cubicBezTo>
                <a:cubicBezTo>
                  <a:pt x="1608930" y="1495617"/>
                  <a:pt x="1380679" y="1111303"/>
                  <a:pt x="999492" y="935746"/>
                </a:cubicBezTo>
                <a:cubicBezTo>
                  <a:pt x="998053" y="934645"/>
                  <a:pt x="923084" y="895492"/>
                  <a:pt x="788637" y="865497"/>
                </a:cubicBezTo>
                <a:cubicBezTo>
                  <a:pt x="559511" y="813161"/>
                  <a:pt x="329975" y="844813"/>
                  <a:pt x="139707" y="938417"/>
                </a:cubicBezTo>
                <a:cubicBezTo>
                  <a:pt x="139707" y="938417"/>
                  <a:pt x="139707" y="938417"/>
                  <a:pt x="140807" y="936981"/>
                </a:cubicBezTo>
                <a:cubicBezTo>
                  <a:pt x="140807" y="936981"/>
                  <a:pt x="140807" y="936981"/>
                  <a:pt x="138269" y="937316"/>
                </a:cubicBezTo>
                <a:cubicBezTo>
                  <a:pt x="128960" y="925635"/>
                  <a:pt x="119651" y="913953"/>
                  <a:pt x="110342" y="902271"/>
                </a:cubicBezTo>
                <a:cubicBezTo>
                  <a:pt x="110342" y="902271"/>
                  <a:pt x="110342" y="902271"/>
                  <a:pt x="111442" y="900835"/>
                </a:cubicBezTo>
                <a:cubicBezTo>
                  <a:pt x="-34877" y="704542"/>
                  <a:pt x="-41015" y="426435"/>
                  <a:pt x="116237" y="220981"/>
                </a:cubicBezTo>
                <a:cubicBezTo>
                  <a:pt x="305379" y="-26139"/>
                  <a:pt x="660724" y="-73140"/>
                  <a:pt x="908149" y="116236"/>
                </a:cubicBez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endParaRPr lang="zh-CN" altLang="en-US" sz="1400" b="1">
              <a:solidFill>
                <a:schemeClr val="bg1"/>
              </a:solidFill>
              <a:latin typeface="微软雅黑" pitchFamily="34" charset="-122"/>
              <a:ea typeface="微软雅黑" pitchFamily="34" charset="-122"/>
            </a:endParaRPr>
          </a:p>
        </p:txBody>
      </p:sp>
      <p:sp>
        <p:nvSpPr>
          <p:cNvPr id="4" name="任意多边形 3"/>
          <p:cNvSpPr/>
          <p:nvPr/>
        </p:nvSpPr>
        <p:spPr>
          <a:xfrm rot="19354201">
            <a:off x="4245410" y="3079289"/>
            <a:ext cx="1622350" cy="2007585"/>
          </a:xfrm>
          <a:custGeom>
            <a:avLst/>
            <a:gdLst>
              <a:gd name="connsiteX0" fmla="*/ 170626 w 1714377"/>
              <a:gd name="connsiteY0" fmla="*/ 0 h 2122351"/>
              <a:gd name="connsiteX1" fmla="*/ 226424 w 1714377"/>
              <a:gd name="connsiteY1" fmla="*/ 332456 h 2122351"/>
              <a:gd name="connsiteX2" fmla="*/ 129951 w 1714377"/>
              <a:gd name="connsiteY2" fmla="*/ 267743 h 2122351"/>
              <a:gd name="connsiteX3" fmla="*/ 699044 w 1714377"/>
              <a:gd name="connsiteY3" fmla="*/ 1205247 h 2122351"/>
              <a:gd name="connsiteX4" fmla="*/ 912591 w 1714377"/>
              <a:gd name="connsiteY4" fmla="*/ 1266026 h 2122351"/>
              <a:gd name="connsiteX5" fmla="*/ 1557090 w 1714377"/>
              <a:gd name="connsiteY5" fmla="*/ 1166130 h 2122351"/>
              <a:gd name="connsiteX6" fmla="*/ 1558528 w 1714377"/>
              <a:gd name="connsiteY6" fmla="*/ 1167231 h 2122351"/>
              <a:gd name="connsiteX7" fmla="*/ 1588987 w 1714377"/>
              <a:gd name="connsiteY7" fmla="*/ 1201951 h 2122351"/>
              <a:gd name="connsiteX8" fmla="*/ 1612029 w 1714377"/>
              <a:gd name="connsiteY8" fmla="*/ 1881220 h 2122351"/>
              <a:gd name="connsiteX9" fmla="*/ 824028 w 1714377"/>
              <a:gd name="connsiteY9" fmla="*/ 2019577 h 2122351"/>
              <a:gd name="connsiteX10" fmla="*/ 655921 w 1714377"/>
              <a:gd name="connsiteY10" fmla="*/ 1279471 h 2122351"/>
              <a:gd name="connsiteX11" fmla="*/ 99456 w 1714377"/>
              <a:gd name="connsiteY11" fmla="*/ 310566 h 2122351"/>
              <a:gd name="connsiteX12" fmla="*/ 110060 w 1714377"/>
              <a:gd name="connsiteY12" fmla="*/ 263926 h 2122351"/>
              <a:gd name="connsiteX13" fmla="*/ 0 w 1714377"/>
              <a:gd name="connsiteY13" fmla="*/ 291480 h 2122351"/>
              <a:gd name="connsiteX14" fmla="*/ 170626 w 1714377"/>
              <a:gd name="connsiteY14" fmla="*/ 0 h 21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14377" h="2122351">
                <a:moveTo>
                  <a:pt x="170626" y="0"/>
                </a:moveTo>
                <a:cubicBezTo>
                  <a:pt x="170626" y="0"/>
                  <a:pt x="170626" y="0"/>
                  <a:pt x="226424" y="332456"/>
                </a:cubicBezTo>
                <a:cubicBezTo>
                  <a:pt x="226424" y="332456"/>
                  <a:pt x="226424" y="332456"/>
                  <a:pt x="129951" y="267743"/>
                </a:cubicBezTo>
                <a:cubicBezTo>
                  <a:pt x="68389" y="670077"/>
                  <a:pt x="310738" y="1044932"/>
                  <a:pt x="699044" y="1205247"/>
                </a:cubicBezTo>
                <a:cubicBezTo>
                  <a:pt x="700482" y="1206348"/>
                  <a:pt x="777667" y="1242610"/>
                  <a:pt x="912591" y="1266026"/>
                </a:cubicBezTo>
                <a:cubicBezTo>
                  <a:pt x="1144431" y="1308866"/>
                  <a:pt x="1371655" y="1268319"/>
                  <a:pt x="1557090" y="1166130"/>
                </a:cubicBezTo>
                <a:cubicBezTo>
                  <a:pt x="1557090" y="1166130"/>
                  <a:pt x="1557090" y="1166130"/>
                  <a:pt x="1558528" y="1167231"/>
                </a:cubicBezTo>
                <a:cubicBezTo>
                  <a:pt x="1570374" y="1178579"/>
                  <a:pt x="1579681" y="1190265"/>
                  <a:pt x="1588987" y="1201951"/>
                </a:cubicBezTo>
                <a:cubicBezTo>
                  <a:pt x="1743639" y="1393328"/>
                  <a:pt x="1759762" y="1670320"/>
                  <a:pt x="1612029" y="1881220"/>
                </a:cubicBezTo>
                <a:cubicBezTo>
                  <a:pt x="1431600" y="2137819"/>
                  <a:pt x="1079167" y="2198887"/>
                  <a:pt x="824028" y="2019577"/>
                </a:cubicBezTo>
                <a:cubicBezTo>
                  <a:pt x="583274" y="1851278"/>
                  <a:pt x="514688" y="1529567"/>
                  <a:pt x="655921" y="1279471"/>
                </a:cubicBezTo>
                <a:cubicBezTo>
                  <a:pt x="266941" y="1114077"/>
                  <a:pt x="25533" y="717128"/>
                  <a:pt x="99456" y="310566"/>
                </a:cubicBezTo>
                <a:cubicBezTo>
                  <a:pt x="101837" y="289573"/>
                  <a:pt x="103701" y="284156"/>
                  <a:pt x="110060" y="263926"/>
                </a:cubicBezTo>
                <a:cubicBezTo>
                  <a:pt x="110060" y="263926"/>
                  <a:pt x="110060" y="263926"/>
                  <a:pt x="0" y="291480"/>
                </a:cubicBezTo>
                <a:cubicBezTo>
                  <a:pt x="0" y="291480"/>
                  <a:pt x="0" y="291480"/>
                  <a:pt x="170626" y="0"/>
                </a:cubicBez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endParaRPr lang="zh-CN" altLang="en-US" sz="1400" b="1">
              <a:solidFill>
                <a:schemeClr val="bg1"/>
              </a:solidFill>
              <a:latin typeface="微软雅黑" pitchFamily="34" charset="-122"/>
              <a:ea typeface="微软雅黑" pitchFamily="34" charset="-122"/>
            </a:endParaRPr>
          </a:p>
        </p:txBody>
      </p:sp>
      <p:sp>
        <p:nvSpPr>
          <p:cNvPr id="5" name="任意多边形 4"/>
          <p:cNvSpPr/>
          <p:nvPr/>
        </p:nvSpPr>
        <p:spPr>
          <a:xfrm rot="3052925">
            <a:off x="4545473" y="1975839"/>
            <a:ext cx="1538508" cy="2068628"/>
          </a:xfrm>
          <a:custGeom>
            <a:avLst/>
            <a:gdLst>
              <a:gd name="connsiteX0" fmla="*/ 126139 w 1624995"/>
              <a:gd name="connsiteY0" fmla="*/ 208394 h 2186941"/>
              <a:gd name="connsiteX1" fmla="*/ 921298 w 1624995"/>
              <a:gd name="connsiteY1" fmla="*/ 126400 h 2186941"/>
              <a:gd name="connsiteX2" fmla="*/ 1037178 w 1624995"/>
              <a:gd name="connsiteY2" fmla="*/ 876855 h 2186941"/>
              <a:gd name="connsiteX3" fmla="*/ 1525619 w 1624995"/>
              <a:gd name="connsiteY3" fmla="*/ 1881233 h 2186941"/>
              <a:gd name="connsiteX4" fmla="*/ 1511096 w 1624995"/>
              <a:gd name="connsiteY4" fmla="*/ 1927805 h 2186941"/>
              <a:gd name="connsiteX5" fmla="*/ 1624995 w 1624995"/>
              <a:gd name="connsiteY5" fmla="*/ 1908333 h 2186941"/>
              <a:gd name="connsiteX6" fmla="*/ 1433455 w 1624995"/>
              <a:gd name="connsiteY6" fmla="*/ 2186941 h 2186941"/>
              <a:gd name="connsiteX7" fmla="*/ 1401376 w 1624995"/>
              <a:gd name="connsiteY7" fmla="*/ 1850258 h 2186941"/>
              <a:gd name="connsiteX8" fmla="*/ 1492468 w 1624995"/>
              <a:gd name="connsiteY8" fmla="*/ 1921999 h 2186941"/>
              <a:gd name="connsiteX9" fmla="*/ 989073 w 1624995"/>
              <a:gd name="connsiteY9" fmla="*/ 947495 h 2186941"/>
              <a:gd name="connsiteX10" fmla="*/ 781720 w 1624995"/>
              <a:gd name="connsiteY10" fmla="*/ 872288 h 2186941"/>
              <a:gd name="connsiteX11" fmla="*/ 130518 w 1624995"/>
              <a:gd name="connsiteY11" fmla="*/ 926560 h 2186941"/>
              <a:gd name="connsiteX12" fmla="*/ 129113 w 1624995"/>
              <a:gd name="connsiteY12" fmla="*/ 925417 h 2186941"/>
              <a:gd name="connsiteX13" fmla="*/ 102241 w 1624995"/>
              <a:gd name="connsiteY13" fmla="*/ 889552 h 2186941"/>
              <a:gd name="connsiteX14" fmla="*/ 126139 w 1624995"/>
              <a:gd name="connsiteY14" fmla="*/ 208394 h 2186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24995" h="2186941">
                <a:moveTo>
                  <a:pt x="126139" y="208394"/>
                </a:moveTo>
                <a:cubicBezTo>
                  <a:pt x="322756" y="-33390"/>
                  <a:pt x="679559" y="-70182"/>
                  <a:pt x="921298" y="126400"/>
                </a:cubicBezTo>
                <a:cubicBezTo>
                  <a:pt x="1150126" y="310147"/>
                  <a:pt x="1196710" y="637608"/>
                  <a:pt x="1037178" y="876855"/>
                </a:cubicBezTo>
                <a:cubicBezTo>
                  <a:pt x="1413637" y="1068560"/>
                  <a:pt x="1628727" y="1481672"/>
                  <a:pt x="1525619" y="1881233"/>
                </a:cubicBezTo>
                <a:cubicBezTo>
                  <a:pt x="1520072" y="1902410"/>
                  <a:pt x="1518048" y="1907770"/>
                  <a:pt x="1511096" y="1927805"/>
                </a:cubicBezTo>
                <a:cubicBezTo>
                  <a:pt x="1511096" y="1927805"/>
                  <a:pt x="1511096" y="1927805"/>
                  <a:pt x="1624995" y="1908333"/>
                </a:cubicBezTo>
                <a:cubicBezTo>
                  <a:pt x="1624995" y="1908333"/>
                  <a:pt x="1624995" y="1908333"/>
                  <a:pt x="1433455" y="2186941"/>
                </a:cubicBezTo>
                <a:cubicBezTo>
                  <a:pt x="1433455" y="2186941"/>
                  <a:pt x="1433455" y="2186941"/>
                  <a:pt x="1401376" y="1850258"/>
                </a:cubicBezTo>
                <a:cubicBezTo>
                  <a:pt x="1401376" y="1850258"/>
                  <a:pt x="1401376" y="1850258"/>
                  <a:pt x="1492468" y="1921999"/>
                </a:cubicBezTo>
                <a:cubicBezTo>
                  <a:pt x="1583096" y="1526301"/>
                  <a:pt x="1366413" y="1135246"/>
                  <a:pt x="989073" y="947495"/>
                </a:cubicBezTo>
                <a:cubicBezTo>
                  <a:pt x="987668" y="946352"/>
                  <a:pt x="913872" y="905024"/>
                  <a:pt x="781720" y="872288"/>
                </a:cubicBezTo>
                <a:cubicBezTo>
                  <a:pt x="553004" y="814739"/>
                  <a:pt x="323631" y="838391"/>
                  <a:pt x="130518" y="926560"/>
                </a:cubicBezTo>
                <a:cubicBezTo>
                  <a:pt x="130518" y="926560"/>
                  <a:pt x="130518" y="926560"/>
                  <a:pt x="129113" y="925417"/>
                </a:cubicBezTo>
                <a:cubicBezTo>
                  <a:pt x="120155" y="913462"/>
                  <a:pt x="111198" y="901507"/>
                  <a:pt x="102241" y="889552"/>
                </a:cubicBezTo>
                <a:cubicBezTo>
                  <a:pt x="-39579" y="687818"/>
                  <a:pt x="-35923" y="410555"/>
                  <a:pt x="126139" y="208394"/>
                </a:cubicBez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endParaRPr lang="zh-CN" altLang="en-US" sz="1400">
              <a:solidFill>
                <a:schemeClr val="bg1"/>
              </a:solidFill>
              <a:latin typeface="+mj-ea"/>
              <a:ea typeface="+mj-ea"/>
            </a:endParaRPr>
          </a:p>
        </p:txBody>
      </p:sp>
      <p:sp>
        <p:nvSpPr>
          <p:cNvPr id="6" name="任意多边形 5"/>
          <p:cNvSpPr/>
          <p:nvPr/>
        </p:nvSpPr>
        <p:spPr>
          <a:xfrm rot="3052925">
            <a:off x="3175135" y="2819477"/>
            <a:ext cx="1585765" cy="2031877"/>
          </a:xfrm>
          <a:custGeom>
            <a:avLst/>
            <a:gdLst>
              <a:gd name="connsiteX0" fmla="*/ 179163 w 1676437"/>
              <a:gd name="connsiteY0" fmla="*/ 0 h 2149102"/>
              <a:gd name="connsiteX1" fmla="*/ 224993 w 1676437"/>
              <a:gd name="connsiteY1" fmla="*/ 333833 h 2149102"/>
              <a:gd name="connsiteX2" fmla="*/ 130540 w 1676437"/>
              <a:gd name="connsiteY2" fmla="*/ 266364 h 2149102"/>
              <a:gd name="connsiteX3" fmla="*/ 672290 w 1676437"/>
              <a:gd name="connsiteY3" fmla="*/ 1218311 h 2149102"/>
              <a:gd name="connsiteX4" fmla="*/ 882685 w 1676437"/>
              <a:gd name="connsiteY4" fmla="*/ 1286657 h 2149102"/>
              <a:gd name="connsiteX5" fmla="*/ 1530715 w 1676437"/>
              <a:gd name="connsiteY5" fmla="*/ 1204160 h 2149102"/>
              <a:gd name="connsiteX6" fmla="*/ 1532119 w 1676437"/>
              <a:gd name="connsiteY6" fmla="*/ 1205302 h 2149102"/>
              <a:gd name="connsiteX7" fmla="*/ 1561514 w 1676437"/>
              <a:gd name="connsiteY7" fmla="*/ 1240881 h 2149102"/>
              <a:gd name="connsiteX8" fmla="*/ 1564275 w 1676437"/>
              <a:gd name="connsiteY8" fmla="*/ 1920319 h 2149102"/>
              <a:gd name="connsiteX9" fmla="*/ 774275 w 1676437"/>
              <a:gd name="connsiteY9" fmla="*/ 2036816 h 2149102"/>
              <a:gd name="connsiteX10" fmla="*/ 628398 w 1676437"/>
              <a:gd name="connsiteY10" fmla="*/ 1292369 h 2149102"/>
              <a:gd name="connsiteX11" fmla="*/ 97653 w 1676437"/>
              <a:gd name="connsiteY11" fmla="*/ 309675 h 2149102"/>
              <a:gd name="connsiteX12" fmla="*/ 110781 w 1676437"/>
              <a:gd name="connsiteY12" fmla="*/ 261972 h 2149102"/>
              <a:gd name="connsiteX13" fmla="*/ 0 w 1676437"/>
              <a:gd name="connsiteY13" fmla="*/ 286307 h 2149102"/>
              <a:gd name="connsiteX14" fmla="*/ 179163 w 1676437"/>
              <a:gd name="connsiteY14" fmla="*/ 0 h 2149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76437" h="2149102">
                <a:moveTo>
                  <a:pt x="179163" y="0"/>
                </a:moveTo>
                <a:cubicBezTo>
                  <a:pt x="179163" y="0"/>
                  <a:pt x="179163" y="0"/>
                  <a:pt x="224993" y="333833"/>
                </a:cubicBezTo>
                <a:cubicBezTo>
                  <a:pt x="224993" y="333833"/>
                  <a:pt x="224993" y="333833"/>
                  <a:pt x="130540" y="266364"/>
                </a:cubicBezTo>
                <a:cubicBezTo>
                  <a:pt x="57034" y="666613"/>
                  <a:pt x="287980" y="1048235"/>
                  <a:pt x="672290" y="1218311"/>
                </a:cubicBezTo>
                <a:cubicBezTo>
                  <a:pt x="673694" y="1219453"/>
                  <a:pt x="748584" y="1259336"/>
                  <a:pt x="882685" y="1286657"/>
                </a:cubicBezTo>
                <a:cubicBezTo>
                  <a:pt x="1114177" y="1334797"/>
                  <a:pt x="1342402" y="1300885"/>
                  <a:pt x="1530715" y="1204160"/>
                </a:cubicBezTo>
                <a:cubicBezTo>
                  <a:pt x="1530715" y="1204160"/>
                  <a:pt x="1530715" y="1204160"/>
                  <a:pt x="1532119" y="1205302"/>
                </a:cubicBezTo>
                <a:cubicBezTo>
                  <a:pt x="1543615" y="1216986"/>
                  <a:pt x="1552564" y="1228933"/>
                  <a:pt x="1561514" y="1240881"/>
                </a:cubicBezTo>
                <a:cubicBezTo>
                  <a:pt x="1710316" y="1436612"/>
                  <a:pt x="1718162" y="1713868"/>
                  <a:pt x="1564275" y="1920319"/>
                </a:cubicBezTo>
                <a:cubicBezTo>
                  <a:pt x="1377763" y="2172628"/>
                  <a:pt x="1023832" y="2223409"/>
                  <a:pt x="774275" y="2036816"/>
                </a:cubicBezTo>
                <a:cubicBezTo>
                  <a:pt x="538762" y="1861643"/>
                  <a:pt x="478693" y="1539583"/>
                  <a:pt x="628398" y="1292369"/>
                </a:cubicBezTo>
                <a:cubicBezTo>
                  <a:pt x="243304" y="1114650"/>
                  <a:pt x="12814" y="712383"/>
                  <a:pt x="97653" y="309675"/>
                </a:cubicBezTo>
                <a:cubicBezTo>
                  <a:pt x="103204" y="288503"/>
                  <a:pt x="105229" y="283144"/>
                  <a:pt x="110781" y="261972"/>
                </a:cubicBezTo>
                <a:cubicBezTo>
                  <a:pt x="110781" y="261972"/>
                  <a:pt x="110781" y="261972"/>
                  <a:pt x="0" y="286307"/>
                </a:cubicBezTo>
                <a:cubicBezTo>
                  <a:pt x="0" y="286307"/>
                  <a:pt x="0" y="286307"/>
                  <a:pt x="179163" y="0"/>
                </a:cubicBez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endParaRPr lang="zh-CN" altLang="en-US" sz="1400" b="1">
              <a:solidFill>
                <a:schemeClr val="bg1"/>
              </a:solidFill>
              <a:latin typeface="微软雅黑" pitchFamily="34" charset="-122"/>
              <a:ea typeface="微软雅黑" pitchFamily="34" charset="-122"/>
            </a:endParaRPr>
          </a:p>
        </p:txBody>
      </p:sp>
      <p:sp>
        <p:nvSpPr>
          <p:cNvPr id="7" name="文本框 5"/>
          <p:cNvSpPr txBox="1">
            <a:spLocks noChangeArrowheads="1"/>
          </p:cNvSpPr>
          <p:nvPr/>
        </p:nvSpPr>
        <p:spPr bwMode="auto">
          <a:xfrm rot="-2144691">
            <a:off x="3128841" y="1980106"/>
            <a:ext cx="1076316" cy="81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3" tIns="50402" rIns="100803" bIns="50402"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ctr" eaLnBrk="1" hangingPunct="1"/>
            <a:r>
              <a:rPr lang="zh-CN" altLang="en-US" sz="1600" b="1" smtClean="0">
                <a:solidFill>
                  <a:schemeClr val="bg1"/>
                </a:solidFill>
                <a:latin typeface="微软雅黑" pitchFamily="34" charset="-122"/>
              </a:rPr>
              <a:t>添加</a:t>
            </a:r>
            <a:endParaRPr lang="en-US" altLang="zh-CN" sz="1600" b="1" smtClean="0">
              <a:solidFill>
                <a:schemeClr val="bg1"/>
              </a:solidFill>
              <a:latin typeface="微软雅黑" pitchFamily="34" charset="-122"/>
            </a:endParaRPr>
          </a:p>
          <a:p>
            <a:pPr algn="ctr" eaLnBrk="1" hangingPunct="1"/>
            <a:r>
              <a:rPr lang="zh-CN" altLang="en-US" sz="1600" b="1" smtClean="0">
                <a:solidFill>
                  <a:schemeClr val="bg1"/>
                </a:solidFill>
                <a:latin typeface="微软雅黑" pitchFamily="34" charset="-122"/>
              </a:rPr>
              <a:t>文本</a:t>
            </a:r>
            <a:endParaRPr lang="zh-CN" altLang="en-US" sz="1600" b="1" dirty="0">
              <a:solidFill>
                <a:schemeClr val="bg1"/>
              </a:solidFill>
              <a:latin typeface="微软雅黑" pitchFamily="34" charset="-122"/>
            </a:endParaRPr>
          </a:p>
        </p:txBody>
      </p:sp>
      <p:sp>
        <p:nvSpPr>
          <p:cNvPr id="8" name="文本框 25"/>
          <p:cNvSpPr txBox="1">
            <a:spLocks noChangeArrowheads="1"/>
          </p:cNvSpPr>
          <p:nvPr/>
        </p:nvSpPr>
        <p:spPr bwMode="auto">
          <a:xfrm rot="-2144691">
            <a:off x="5104714" y="3985940"/>
            <a:ext cx="1076317" cy="803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3" tIns="50402" rIns="100803" bIns="50402"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ctr"/>
            <a:r>
              <a:rPr lang="zh-CN" altLang="en-US" sz="1600" b="1">
                <a:solidFill>
                  <a:schemeClr val="bg1"/>
                </a:solidFill>
                <a:latin typeface="微软雅黑" pitchFamily="34" charset="-122"/>
              </a:rPr>
              <a:t>添加</a:t>
            </a:r>
            <a:endParaRPr lang="en-US" altLang="zh-CN" sz="1600" b="1">
              <a:solidFill>
                <a:schemeClr val="bg1"/>
              </a:solidFill>
              <a:latin typeface="微软雅黑" pitchFamily="34" charset="-122"/>
            </a:endParaRPr>
          </a:p>
          <a:p>
            <a:pPr algn="ctr"/>
            <a:r>
              <a:rPr lang="zh-CN" altLang="en-US" sz="1600" b="1">
                <a:solidFill>
                  <a:schemeClr val="bg1"/>
                </a:solidFill>
                <a:latin typeface="微软雅黑" pitchFamily="34" charset="-122"/>
              </a:rPr>
              <a:t>文本</a:t>
            </a:r>
            <a:endParaRPr lang="zh-CN" altLang="en-US" sz="1600" b="1" dirty="0">
              <a:solidFill>
                <a:schemeClr val="bg1"/>
              </a:solidFill>
              <a:latin typeface="微软雅黑" pitchFamily="34" charset="-122"/>
            </a:endParaRPr>
          </a:p>
        </p:txBody>
      </p:sp>
      <p:sp>
        <p:nvSpPr>
          <p:cNvPr id="9" name="文本框 26"/>
          <p:cNvSpPr txBox="1">
            <a:spLocks noChangeArrowheads="1"/>
          </p:cNvSpPr>
          <p:nvPr/>
        </p:nvSpPr>
        <p:spPr bwMode="auto">
          <a:xfrm rot="2655997">
            <a:off x="5123965" y="2048366"/>
            <a:ext cx="1076316" cy="74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3" tIns="50402" rIns="100803" bIns="50402"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ctr"/>
            <a:r>
              <a:rPr lang="zh-CN" altLang="en-US" sz="1600" b="1">
                <a:solidFill>
                  <a:schemeClr val="bg1"/>
                </a:solidFill>
                <a:latin typeface="微软雅黑" pitchFamily="34" charset="-122"/>
              </a:rPr>
              <a:t>添加</a:t>
            </a:r>
            <a:endParaRPr lang="en-US" altLang="zh-CN" sz="1600" b="1">
              <a:solidFill>
                <a:schemeClr val="bg1"/>
              </a:solidFill>
              <a:latin typeface="微软雅黑" pitchFamily="34" charset="-122"/>
            </a:endParaRPr>
          </a:p>
          <a:p>
            <a:pPr algn="ctr"/>
            <a:r>
              <a:rPr lang="zh-CN" altLang="en-US" sz="1600" b="1">
                <a:solidFill>
                  <a:schemeClr val="bg1"/>
                </a:solidFill>
                <a:latin typeface="微软雅黑" pitchFamily="34" charset="-122"/>
              </a:rPr>
              <a:t>文本</a:t>
            </a:r>
            <a:endParaRPr lang="zh-CN" altLang="en-US" sz="1600" b="1" dirty="0">
              <a:solidFill>
                <a:schemeClr val="bg1"/>
              </a:solidFill>
              <a:latin typeface="微软雅黑" pitchFamily="34" charset="-122"/>
            </a:endParaRPr>
          </a:p>
        </p:txBody>
      </p:sp>
      <p:sp>
        <p:nvSpPr>
          <p:cNvPr id="10" name="文本框 27"/>
          <p:cNvSpPr txBox="1">
            <a:spLocks noChangeArrowheads="1"/>
          </p:cNvSpPr>
          <p:nvPr/>
        </p:nvSpPr>
        <p:spPr bwMode="auto">
          <a:xfrm rot="2655997">
            <a:off x="3118340" y="4013945"/>
            <a:ext cx="1076316" cy="847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3" tIns="50402" rIns="100803" bIns="50402"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ctr"/>
            <a:r>
              <a:rPr lang="zh-CN" altLang="en-US" sz="1600" b="1">
                <a:solidFill>
                  <a:schemeClr val="bg1"/>
                </a:solidFill>
                <a:latin typeface="微软雅黑" pitchFamily="34" charset="-122"/>
              </a:rPr>
              <a:t>添加</a:t>
            </a:r>
            <a:endParaRPr lang="en-US" altLang="zh-CN" sz="1600" b="1">
              <a:solidFill>
                <a:schemeClr val="bg1"/>
              </a:solidFill>
              <a:latin typeface="微软雅黑" pitchFamily="34" charset="-122"/>
            </a:endParaRPr>
          </a:p>
          <a:p>
            <a:pPr algn="ctr"/>
            <a:r>
              <a:rPr lang="zh-CN" altLang="en-US" sz="1600" b="1">
                <a:solidFill>
                  <a:schemeClr val="bg1"/>
                </a:solidFill>
                <a:latin typeface="微软雅黑" pitchFamily="34" charset="-122"/>
              </a:rPr>
              <a:t>文本</a:t>
            </a:r>
            <a:endParaRPr lang="zh-CN" altLang="en-US" sz="1600" b="1" dirty="0">
              <a:solidFill>
                <a:schemeClr val="bg1"/>
              </a:solidFill>
              <a:latin typeface="微软雅黑" pitchFamily="34" charset="-122"/>
            </a:endParaRPr>
          </a:p>
        </p:txBody>
      </p:sp>
      <p:sp>
        <p:nvSpPr>
          <p:cNvPr id="11" name="矩形 10"/>
          <p:cNvSpPr/>
          <p:nvPr/>
        </p:nvSpPr>
        <p:spPr>
          <a:xfrm>
            <a:off x="6146028" y="1857585"/>
            <a:ext cx="2314404" cy="987165"/>
          </a:xfrm>
          <a:prstGeom prst="rect">
            <a:avLst/>
          </a:prstGeom>
        </p:spPr>
        <p:txBody>
          <a:bodyPr lIns="100803" tIns="50402" rIns="100803" bIns="50402" anchor="ctr"/>
          <a:lstStyle/>
          <a:p>
            <a:pPr algn="just">
              <a:lnSpc>
                <a:spcPct val="120000"/>
              </a:lnSpc>
              <a:defRPr/>
            </a:pPr>
            <a:r>
              <a:rPr lang="zh-CN" altLang="en-US" sz="1200" dirty="0" smtClean="0">
                <a:solidFill>
                  <a:schemeClr val="tx1">
                    <a:lumMod val="75000"/>
                    <a:lumOff val="25000"/>
                  </a:schemeClr>
                </a:solidFill>
                <a:latin typeface="微软雅黑" pitchFamily="34" charset="-122"/>
                <a:ea typeface="微软雅黑" pitchFamily="34" charset="-122"/>
              </a:rPr>
              <a:t>第一</a:t>
            </a:r>
            <a:r>
              <a:rPr lang="en-US" altLang="zh-CN" sz="1200" dirty="0" smtClean="0">
                <a:solidFill>
                  <a:schemeClr val="tx1">
                    <a:lumMod val="75000"/>
                    <a:lumOff val="25000"/>
                  </a:schemeClr>
                </a:solidFill>
                <a:latin typeface="微软雅黑" pitchFamily="34" charset="-122"/>
                <a:ea typeface="微软雅黑" pitchFamily="34" charset="-122"/>
              </a:rPr>
              <a:t>PPT</a:t>
            </a:r>
            <a:r>
              <a:rPr lang="zh-CN" altLang="en-US" sz="1200" dirty="0" smtClean="0">
                <a:solidFill>
                  <a:schemeClr val="tx1">
                    <a:lumMod val="75000"/>
                    <a:lumOff val="25000"/>
                  </a:schemeClr>
                </a:solidFill>
                <a:latin typeface="微软雅黑" pitchFamily="34" charset="-122"/>
                <a:ea typeface="微软雅黑" pitchFamily="34" charset="-122"/>
              </a:rPr>
              <a:t>签</a:t>
            </a:r>
            <a:r>
              <a:rPr lang="zh-CN" altLang="en-US" sz="1200" dirty="0">
                <a:solidFill>
                  <a:schemeClr val="tx1">
                    <a:lumMod val="75000"/>
                    <a:lumOff val="25000"/>
                  </a:schemeClr>
                </a:solidFill>
                <a:latin typeface="微软雅黑" pitchFamily="34" charset="-122"/>
                <a:ea typeface="微软雅黑" pitchFamily="34" charset="-122"/>
              </a:rPr>
              <a:t>约原创设计师作品，盗卖者将被追究知识产权的法律责任，请勿以身试法！</a:t>
            </a:r>
          </a:p>
        </p:txBody>
      </p:sp>
      <p:sp>
        <p:nvSpPr>
          <p:cNvPr id="12" name="矩形 11"/>
          <p:cNvSpPr/>
          <p:nvPr/>
        </p:nvSpPr>
        <p:spPr>
          <a:xfrm>
            <a:off x="6146028" y="3844166"/>
            <a:ext cx="2314404" cy="988916"/>
          </a:xfrm>
          <a:prstGeom prst="rect">
            <a:avLst/>
          </a:prstGeom>
        </p:spPr>
        <p:txBody>
          <a:bodyPr lIns="100803" tIns="50402" rIns="100803" bIns="50402" anchor="ctr"/>
          <a:lstStyle/>
          <a:p>
            <a:pPr algn="just">
              <a:lnSpc>
                <a:spcPct val="120000"/>
              </a:lnSpc>
              <a:defRPr/>
            </a:pPr>
            <a:r>
              <a:rPr lang="zh-CN" altLang="en-US" sz="1200" dirty="0" smtClean="0">
                <a:solidFill>
                  <a:schemeClr val="tx1">
                    <a:lumMod val="75000"/>
                    <a:lumOff val="25000"/>
                  </a:schemeClr>
                </a:solidFill>
                <a:latin typeface="微软雅黑" pitchFamily="34" charset="-122"/>
                <a:ea typeface="微软雅黑" pitchFamily="34" charset="-122"/>
              </a:rPr>
              <a:t>第一</a:t>
            </a:r>
            <a:r>
              <a:rPr lang="en-US" altLang="zh-CN" sz="1200" dirty="0" smtClean="0">
                <a:solidFill>
                  <a:schemeClr val="tx1">
                    <a:lumMod val="75000"/>
                    <a:lumOff val="25000"/>
                  </a:schemeClr>
                </a:solidFill>
                <a:latin typeface="微软雅黑" pitchFamily="34" charset="-122"/>
                <a:ea typeface="微软雅黑" pitchFamily="34" charset="-122"/>
              </a:rPr>
              <a:t>PPT</a:t>
            </a:r>
            <a:r>
              <a:rPr lang="zh-CN" altLang="en-US" sz="1200" dirty="0" smtClean="0">
                <a:solidFill>
                  <a:schemeClr val="tx1">
                    <a:lumMod val="75000"/>
                    <a:lumOff val="25000"/>
                  </a:schemeClr>
                </a:solidFill>
                <a:latin typeface="微软雅黑" pitchFamily="34" charset="-122"/>
                <a:ea typeface="微软雅黑" pitchFamily="34" charset="-122"/>
              </a:rPr>
              <a:t>签</a:t>
            </a:r>
            <a:r>
              <a:rPr lang="zh-CN" altLang="en-US" sz="1200" dirty="0">
                <a:solidFill>
                  <a:schemeClr val="tx1">
                    <a:lumMod val="75000"/>
                    <a:lumOff val="25000"/>
                  </a:schemeClr>
                </a:solidFill>
                <a:latin typeface="微软雅黑" pitchFamily="34" charset="-122"/>
                <a:ea typeface="微软雅黑" pitchFamily="34" charset="-122"/>
              </a:rPr>
              <a:t>约原创设计师作品，盗卖者将被追究知识产权的法律责任，请勿以身试法！</a:t>
            </a:r>
          </a:p>
        </p:txBody>
      </p:sp>
      <p:sp>
        <p:nvSpPr>
          <p:cNvPr id="13" name="矩形 12"/>
          <p:cNvSpPr/>
          <p:nvPr/>
        </p:nvSpPr>
        <p:spPr>
          <a:xfrm>
            <a:off x="755577" y="1857585"/>
            <a:ext cx="2411768" cy="987165"/>
          </a:xfrm>
          <a:prstGeom prst="rect">
            <a:avLst/>
          </a:prstGeom>
        </p:spPr>
        <p:txBody>
          <a:bodyPr lIns="100803" tIns="50402" rIns="100803" bIns="50402" anchor="ctr"/>
          <a:lstStyle/>
          <a:p>
            <a:pPr algn="just">
              <a:lnSpc>
                <a:spcPct val="120000"/>
              </a:lnSpc>
              <a:defRPr/>
            </a:pPr>
            <a:r>
              <a:rPr lang="zh-CN" altLang="en-US" sz="1200" dirty="0" smtClean="0">
                <a:solidFill>
                  <a:schemeClr val="tx1">
                    <a:lumMod val="75000"/>
                    <a:lumOff val="25000"/>
                  </a:schemeClr>
                </a:solidFill>
                <a:latin typeface="微软雅黑" pitchFamily="34" charset="-122"/>
                <a:ea typeface="微软雅黑" pitchFamily="34" charset="-122"/>
              </a:rPr>
              <a:t>第一</a:t>
            </a:r>
            <a:r>
              <a:rPr lang="en-US" altLang="zh-CN" sz="1200" dirty="0" smtClean="0">
                <a:solidFill>
                  <a:schemeClr val="tx1">
                    <a:lumMod val="75000"/>
                    <a:lumOff val="25000"/>
                  </a:schemeClr>
                </a:solidFill>
                <a:latin typeface="微软雅黑" pitchFamily="34" charset="-122"/>
                <a:ea typeface="微软雅黑" pitchFamily="34" charset="-122"/>
              </a:rPr>
              <a:t>PPT</a:t>
            </a:r>
            <a:r>
              <a:rPr lang="zh-CN" altLang="en-US" sz="1200" dirty="0" smtClean="0">
                <a:solidFill>
                  <a:schemeClr val="tx1">
                    <a:lumMod val="75000"/>
                    <a:lumOff val="25000"/>
                  </a:schemeClr>
                </a:solidFill>
                <a:latin typeface="微软雅黑" pitchFamily="34" charset="-122"/>
                <a:ea typeface="微软雅黑" pitchFamily="34" charset="-122"/>
              </a:rPr>
              <a:t>签</a:t>
            </a:r>
            <a:r>
              <a:rPr lang="zh-CN" altLang="en-US" sz="1200" dirty="0">
                <a:solidFill>
                  <a:schemeClr val="tx1">
                    <a:lumMod val="75000"/>
                    <a:lumOff val="25000"/>
                  </a:schemeClr>
                </a:solidFill>
                <a:latin typeface="微软雅黑" pitchFamily="34" charset="-122"/>
                <a:ea typeface="微软雅黑" pitchFamily="34" charset="-122"/>
              </a:rPr>
              <a:t>约原创设计师作品，盗卖者将被追究知识产权的法律责任，请勿以身试法！</a:t>
            </a:r>
          </a:p>
        </p:txBody>
      </p:sp>
      <p:sp>
        <p:nvSpPr>
          <p:cNvPr id="14" name="矩形 13"/>
          <p:cNvSpPr/>
          <p:nvPr/>
        </p:nvSpPr>
        <p:spPr>
          <a:xfrm>
            <a:off x="755577" y="3844166"/>
            <a:ext cx="2411768" cy="988916"/>
          </a:xfrm>
          <a:prstGeom prst="rect">
            <a:avLst/>
          </a:prstGeom>
        </p:spPr>
        <p:txBody>
          <a:bodyPr lIns="100803" tIns="50402" rIns="100803" bIns="50402" anchor="ctr"/>
          <a:lstStyle/>
          <a:p>
            <a:pPr algn="just">
              <a:lnSpc>
                <a:spcPct val="120000"/>
              </a:lnSpc>
              <a:defRPr/>
            </a:pPr>
            <a:r>
              <a:rPr lang="zh-CN" altLang="en-US" sz="1200" dirty="0" smtClean="0">
                <a:solidFill>
                  <a:schemeClr val="tx1">
                    <a:lumMod val="75000"/>
                    <a:lumOff val="25000"/>
                  </a:schemeClr>
                </a:solidFill>
                <a:latin typeface="微软雅黑" pitchFamily="34" charset="-122"/>
                <a:ea typeface="微软雅黑" pitchFamily="34" charset="-122"/>
              </a:rPr>
              <a:t>第一</a:t>
            </a:r>
            <a:r>
              <a:rPr lang="en-US" altLang="zh-CN" sz="1200" dirty="0" smtClean="0">
                <a:solidFill>
                  <a:schemeClr val="tx1">
                    <a:lumMod val="75000"/>
                    <a:lumOff val="25000"/>
                  </a:schemeClr>
                </a:solidFill>
                <a:latin typeface="微软雅黑" pitchFamily="34" charset="-122"/>
                <a:ea typeface="微软雅黑" pitchFamily="34" charset="-122"/>
              </a:rPr>
              <a:t>PPT</a:t>
            </a:r>
            <a:r>
              <a:rPr lang="zh-CN" altLang="en-US" sz="1200" dirty="0" smtClean="0">
                <a:solidFill>
                  <a:schemeClr val="tx1">
                    <a:lumMod val="75000"/>
                    <a:lumOff val="25000"/>
                  </a:schemeClr>
                </a:solidFill>
                <a:latin typeface="微软雅黑" pitchFamily="34" charset="-122"/>
                <a:ea typeface="微软雅黑" pitchFamily="34" charset="-122"/>
              </a:rPr>
              <a:t>签</a:t>
            </a:r>
            <a:r>
              <a:rPr lang="zh-CN" altLang="en-US" sz="1200" dirty="0">
                <a:solidFill>
                  <a:schemeClr val="tx1">
                    <a:lumMod val="75000"/>
                    <a:lumOff val="25000"/>
                  </a:schemeClr>
                </a:solidFill>
                <a:latin typeface="微软雅黑" pitchFamily="34" charset="-122"/>
                <a:ea typeface="微软雅黑" pitchFamily="34" charset="-122"/>
              </a:rPr>
              <a:t>约原创设计师作品，盗卖者将被追究知识产权的法律责任，请勿以身试法！</a:t>
            </a:r>
          </a:p>
        </p:txBody>
      </p:sp>
    </p:spTree>
    <p:extLst>
      <p:ext uri="{BB962C8B-B14F-4D97-AF65-F5344CB8AC3E}">
        <p14:creationId xmlns:p14="http://schemas.microsoft.com/office/powerpoint/2010/main" val="3777930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Effect transition="in" filter="fade">
                                      <p:cBhvr>
                                        <p:cTn id="15" dur="1000"/>
                                        <p:tgtEl>
                                          <p:spTgt spid="5"/>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1000" fill="hold"/>
                                        <p:tgtEl>
                                          <p:spTgt spid="4"/>
                                        </p:tgtEl>
                                        <p:attrNameLst>
                                          <p:attrName>ppt_w</p:attrName>
                                        </p:attrNameLst>
                                      </p:cBhvr>
                                      <p:tavLst>
                                        <p:tav tm="0">
                                          <p:val>
                                            <p:fltVal val="0"/>
                                          </p:val>
                                        </p:tav>
                                        <p:tav tm="100000">
                                          <p:val>
                                            <p:strVal val="#ppt_w"/>
                                          </p:val>
                                        </p:tav>
                                      </p:tavLst>
                                    </p:anim>
                                    <p:anim calcmode="lin" valueType="num">
                                      <p:cBhvr>
                                        <p:cTn id="19" dur="1000" fill="hold"/>
                                        <p:tgtEl>
                                          <p:spTgt spid="4"/>
                                        </p:tgtEl>
                                        <p:attrNameLst>
                                          <p:attrName>ppt_h</p:attrName>
                                        </p:attrNameLst>
                                      </p:cBhvr>
                                      <p:tavLst>
                                        <p:tav tm="0">
                                          <p:val>
                                            <p:fltVal val="0"/>
                                          </p:val>
                                        </p:tav>
                                        <p:tav tm="100000">
                                          <p:val>
                                            <p:strVal val="#ppt_h"/>
                                          </p:val>
                                        </p:tav>
                                      </p:tavLst>
                                    </p:anim>
                                    <p:animEffect transition="in" filter="fade">
                                      <p:cBhvr>
                                        <p:cTn id="20" dur="1000"/>
                                        <p:tgtEl>
                                          <p:spTgt spid="4"/>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fltVal val="0"/>
                                          </p:val>
                                        </p:tav>
                                        <p:tav tm="100000">
                                          <p:val>
                                            <p:strVal val="#ppt_w"/>
                                          </p:val>
                                        </p:tav>
                                      </p:tavLst>
                                    </p:anim>
                                    <p:anim calcmode="lin" valueType="num">
                                      <p:cBhvr>
                                        <p:cTn id="24" dur="1000" fill="hold"/>
                                        <p:tgtEl>
                                          <p:spTgt spid="6"/>
                                        </p:tgtEl>
                                        <p:attrNameLst>
                                          <p:attrName>ppt_h</p:attrName>
                                        </p:attrNameLst>
                                      </p:cBhvr>
                                      <p:tavLst>
                                        <p:tav tm="0">
                                          <p:val>
                                            <p:fltVal val="0"/>
                                          </p:val>
                                        </p:tav>
                                        <p:tav tm="100000">
                                          <p:val>
                                            <p:strVal val="#ppt_h"/>
                                          </p:val>
                                        </p:tav>
                                      </p:tavLst>
                                    </p:anim>
                                    <p:animEffect transition="in" filter="fade">
                                      <p:cBhvr>
                                        <p:cTn id="25" dur="1000"/>
                                        <p:tgtEl>
                                          <p:spTgt spid="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1000" fill="hold"/>
                                        <p:tgtEl>
                                          <p:spTgt spid="3"/>
                                        </p:tgtEl>
                                        <p:attrNameLst>
                                          <p:attrName>ppt_w</p:attrName>
                                        </p:attrNameLst>
                                      </p:cBhvr>
                                      <p:tavLst>
                                        <p:tav tm="0">
                                          <p:val>
                                            <p:fltVal val="0"/>
                                          </p:val>
                                        </p:tav>
                                        <p:tav tm="100000">
                                          <p:val>
                                            <p:strVal val="#ppt_w"/>
                                          </p:val>
                                        </p:tav>
                                      </p:tavLst>
                                    </p:anim>
                                    <p:anim calcmode="lin" valueType="num">
                                      <p:cBhvr>
                                        <p:cTn id="29" dur="1000" fill="hold"/>
                                        <p:tgtEl>
                                          <p:spTgt spid="3"/>
                                        </p:tgtEl>
                                        <p:attrNameLst>
                                          <p:attrName>ppt_h</p:attrName>
                                        </p:attrNameLst>
                                      </p:cBhvr>
                                      <p:tavLst>
                                        <p:tav tm="0">
                                          <p:val>
                                            <p:fltVal val="0"/>
                                          </p:val>
                                        </p:tav>
                                        <p:tav tm="100000">
                                          <p:val>
                                            <p:strVal val="#ppt_h"/>
                                          </p:val>
                                        </p:tav>
                                      </p:tavLst>
                                    </p:anim>
                                    <p:animEffect transition="in" filter="fade">
                                      <p:cBhvr>
                                        <p:cTn id="30" dur="1000"/>
                                        <p:tgtEl>
                                          <p:spTgt spid="3"/>
                                        </p:tgtEl>
                                      </p:cBhvr>
                                    </p:animEffect>
                                  </p:childTnLst>
                                </p:cTn>
                              </p:par>
                            </p:childTnLst>
                          </p:cTn>
                        </p:par>
                        <p:par>
                          <p:cTn id="31" fill="hold">
                            <p:stCondLst>
                              <p:cond delay="1750"/>
                            </p:stCondLst>
                            <p:childTnLst>
                              <p:par>
                                <p:cTn id="32" presetID="14" presetClass="entr" presetSubtype="1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randombar(horizontal)">
                                      <p:cBhvr>
                                        <p:cTn id="34" dur="500"/>
                                        <p:tgtEl>
                                          <p:spTgt spid="9"/>
                                        </p:tgtEl>
                                      </p:cBhvr>
                                    </p:animEffect>
                                  </p:childTnLst>
                                </p:cTn>
                              </p:par>
                            </p:childTnLst>
                          </p:cTn>
                        </p:par>
                        <p:par>
                          <p:cTn id="35" fill="hold">
                            <p:stCondLst>
                              <p:cond delay="2250"/>
                            </p:stCondLst>
                            <p:childTnLst>
                              <p:par>
                                <p:cTn id="36" presetID="22" presetClass="entr" presetSubtype="8"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childTnLst>
                          </p:cTn>
                        </p:par>
                        <p:par>
                          <p:cTn id="39" fill="hold">
                            <p:stCondLst>
                              <p:cond delay="2750"/>
                            </p:stCondLst>
                            <p:childTnLst>
                              <p:par>
                                <p:cTn id="40" presetID="14" presetClass="entr" presetSubtype="10"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randombar(horizontal)">
                                      <p:cBhvr>
                                        <p:cTn id="42" dur="500"/>
                                        <p:tgtEl>
                                          <p:spTgt spid="8"/>
                                        </p:tgtEl>
                                      </p:cBhvr>
                                    </p:animEffect>
                                  </p:childTnLst>
                                </p:cTn>
                              </p:par>
                            </p:childTnLst>
                          </p:cTn>
                        </p:par>
                        <p:par>
                          <p:cTn id="43" fill="hold">
                            <p:stCondLst>
                              <p:cond delay="3250"/>
                            </p:stCondLst>
                            <p:childTnLst>
                              <p:par>
                                <p:cTn id="44" presetID="2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childTnLst>
                          </p:cTn>
                        </p:par>
                        <p:par>
                          <p:cTn id="47" fill="hold">
                            <p:stCondLst>
                              <p:cond delay="3750"/>
                            </p:stCondLst>
                            <p:childTnLst>
                              <p:par>
                                <p:cTn id="48" presetID="14" presetClass="entr" presetSubtype="10"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randombar(horizontal)">
                                      <p:cBhvr>
                                        <p:cTn id="50" dur="500"/>
                                        <p:tgtEl>
                                          <p:spTgt spid="10"/>
                                        </p:tgtEl>
                                      </p:cBhvr>
                                    </p:animEffect>
                                  </p:childTnLst>
                                </p:cTn>
                              </p:par>
                            </p:childTnLst>
                          </p:cTn>
                        </p:par>
                        <p:par>
                          <p:cTn id="51" fill="hold">
                            <p:stCondLst>
                              <p:cond delay="4250"/>
                            </p:stCondLst>
                            <p:childTnLst>
                              <p:par>
                                <p:cTn id="52" presetID="22" presetClass="entr" presetSubtype="2"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right)">
                                      <p:cBhvr>
                                        <p:cTn id="54" dur="500"/>
                                        <p:tgtEl>
                                          <p:spTgt spid="14"/>
                                        </p:tgtEl>
                                      </p:cBhvr>
                                    </p:animEffect>
                                  </p:childTnLst>
                                </p:cTn>
                              </p:par>
                            </p:childTnLst>
                          </p:cTn>
                        </p:par>
                        <p:par>
                          <p:cTn id="55" fill="hold">
                            <p:stCondLst>
                              <p:cond delay="4750"/>
                            </p:stCondLst>
                            <p:childTnLst>
                              <p:par>
                                <p:cTn id="56" presetID="14" presetClass="entr" presetSubtype="10"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randombar(horizontal)">
                                      <p:cBhvr>
                                        <p:cTn id="58" dur="500"/>
                                        <p:tgtEl>
                                          <p:spTgt spid="7"/>
                                        </p:tgtEl>
                                      </p:cBhvr>
                                    </p:animEffect>
                                  </p:childTnLst>
                                </p:cTn>
                              </p:par>
                            </p:childTnLst>
                          </p:cTn>
                        </p:par>
                        <p:par>
                          <p:cTn id="59" fill="hold">
                            <p:stCondLst>
                              <p:cond delay="5250"/>
                            </p:stCondLst>
                            <p:childTnLst>
                              <p:par>
                                <p:cTn id="60" presetID="22" presetClass="entr" presetSubtype="2"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wipe(right)">
                                      <p:cBhvr>
                                        <p:cTn id="6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p:bldP spid="9" grpId="0"/>
      <p:bldP spid="10" grpId="0"/>
      <p:bldP spid="11" grpId="0"/>
      <p:bldP spid="12" grpId="0"/>
      <p:bldP spid="13" grpId="0"/>
      <p:bldP spid="1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a:stCxn id="5" idx="6"/>
            <a:endCxn id="7" idx="1"/>
          </p:cNvCxnSpPr>
          <p:nvPr/>
        </p:nvCxnSpPr>
        <p:spPr>
          <a:xfrm>
            <a:off x="2127771" y="2510681"/>
            <a:ext cx="1147762" cy="1222375"/>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a:stCxn id="7" idx="7"/>
            <a:endCxn id="8" idx="3"/>
          </p:cNvCxnSpPr>
          <p:nvPr/>
        </p:nvCxnSpPr>
        <p:spPr>
          <a:xfrm flipV="1">
            <a:off x="3810521" y="2777381"/>
            <a:ext cx="1258887" cy="955675"/>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a:stCxn id="8" idx="6"/>
            <a:endCxn id="9" idx="1"/>
          </p:cNvCxnSpPr>
          <p:nvPr/>
        </p:nvCxnSpPr>
        <p:spPr>
          <a:xfrm>
            <a:off x="5713933" y="2510681"/>
            <a:ext cx="1147763" cy="1222375"/>
          </a:xfrm>
          <a:prstGeom prst="line">
            <a:avLst/>
          </a:prstGeom>
          <a:ln>
            <a:solidFill>
              <a:srgbClr val="007470"/>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1372121" y="2132856"/>
            <a:ext cx="755650" cy="755650"/>
          </a:xfrm>
          <a:prstGeom prst="ellipse">
            <a:avLst/>
          </a:prstGeom>
          <a:solidFill>
            <a:schemeClr val="bg1"/>
          </a:solidFill>
          <a:ln w="139700">
            <a:solidFill>
              <a:srgbClr val="00654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en-US" altLang="zh-CN" b="1" dirty="0" smtClean="0">
                <a:solidFill>
                  <a:srgbClr val="006544"/>
                </a:solidFill>
                <a:latin typeface="微软雅黑" pitchFamily="34" charset="-122"/>
                <a:ea typeface="微软雅黑" pitchFamily="34" charset="-122"/>
                <a:cs typeface="Aharoni" panose="02010803020104030203" pitchFamily="2" charset="-79"/>
              </a:rPr>
              <a:t>01</a:t>
            </a:r>
            <a:endParaRPr lang="zh-CN" altLang="en-US" b="1" dirty="0" smtClean="0">
              <a:solidFill>
                <a:srgbClr val="006544"/>
              </a:solidFill>
              <a:latin typeface="微软雅黑" pitchFamily="34" charset="-122"/>
              <a:ea typeface="微软雅黑" pitchFamily="34" charset="-122"/>
              <a:cs typeface="Aharoni" panose="02010803020104030203" pitchFamily="2" charset="-79"/>
            </a:endParaRPr>
          </a:p>
        </p:txBody>
      </p:sp>
      <p:sp>
        <p:nvSpPr>
          <p:cNvPr id="6" name="矩形 5"/>
          <p:cNvSpPr>
            <a:spLocks noChangeArrowheads="1"/>
          </p:cNvSpPr>
          <p:nvPr/>
        </p:nvSpPr>
        <p:spPr bwMode="auto">
          <a:xfrm>
            <a:off x="584076" y="3285158"/>
            <a:ext cx="2331740"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algn="ctr">
              <a:lnSpc>
                <a:spcPct val="130000"/>
              </a:lnSpc>
            </a:pPr>
            <a:r>
              <a:rPr lang="zh-CN" altLang="en-US" sz="1400" b="1" dirty="0">
                <a:solidFill>
                  <a:schemeClr val="tx1">
                    <a:lumMod val="95000"/>
                    <a:lumOff val="5000"/>
                  </a:schemeClr>
                </a:solidFill>
                <a:latin typeface="微软雅黑" pitchFamily="34" charset="-122"/>
                <a:ea typeface="微软雅黑" pitchFamily="34" charset="-122"/>
              </a:rPr>
              <a:t>添加</a:t>
            </a:r>
            <a:r>
              <a:rPr lang="zh-CN" altLang="en-US" sz="1400" b="1" dirty="0" smtClean="0">
                <a:solidFill>
                  <a:schemeClr val="tx1">
                    <a:lumMod val="95000"/>
                    <a:lumOff val="5000"/>
                  </a:schemeClr>
                </a:solidFill>
                <a:latin typeface="微软雅黑" pitchFamily="34" charset="-122"/>
                <a:ea typeface="微软雅黑" pitchFamily="34" charset="-122"/>
              </a:rPr>
              <a:t>标题</a:t>
            </a:r>
            <a:endParaRPr lang="en-US" altLang="zh-CN" sz="1400" b="1" dirty="0" smtClean="0">
              <a:solidFill>
                <a:schemeClr val="tx1">
                  <a:lumMod val="95000"/>
                  <a:lumOff val="5000"/>
                </a:schemeClr>
              </a:solidFill>
              <a:latin typeface="微软雅黑" pitchFamily="34" charset="-122"/>
              <a:ea typeface="微软雅黑" pitchFamily="34" charset="-122"/>
            </a:endParaRPr>
          </a:p>
          <a:p>
            <a:pPr algn="ctr">
              <a:lnSpc>
                <a:spcPct val="130000"/>
              </a:lnSpc>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公司</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各渠道指标完成情况：个险渠道长险首年标准保费</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382.08</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万元，完成年度计划的 </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51.6 %</a:t>
            </a:r>
          </a:p>
        </p:txBody>
      </p:sp>
      <p:sp>
        <p:nvSpPr>
          <p:cNvPr id="7" name="椭圆 6"/>
          <p:cNvSpPr/>
          <p:nvPr/>
        </p:nvSpPr>
        <p:spPr>
          <a:xfrm>
            <a:off x="3164408" y="3621931"/>
            <a:ext cx="757238" cy="755650"/>
          </a:xfrm>
          <a:prstGeom prst="ellipse">
            <a:avLst/>
          </a:prstGeom>
          <a:solidFill>
            <a:schemeClr val="bg1"/>
          </a:solidFill>
          <a:ln w="139700">
            <a:solidFill>
              <a:srgbClr val="00654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en-US" altLang="zh-CN" b="1" smtClean="0">
                <a:solidFill>
                  <a:srgbClr val="006544"/>
                </a:solidFill>
                <a:latin typeface="微软雅黑" pitchFamily="34" charset="-122"/>
                <a:ea typeface="微软雅黑" pitchFamily="34" charset="-122"/>
                <a:cs typeface="Aharoni" panose="02010803020104030203" pitchFamily="2" charset="-79"/>
              </a:rPr>
              <a:t>02</a:t>
            </a:r>
            <a:endParaRPr lang="zh-CN" altLang="en-US" b="1" smtClean="0">
              <a:solidFill>
                <a:srgbClr val="006544"/>
              </a:solidFill>
              <a:latin typeface="微软雅黑" pitchFamily="34" charset="-122"/>
              <a:ea typeface="微软雅黑" pitchFamily="34" charset="-122"/>
              <a:cs typeface="Aharoni" panose="02010803020104030203" pitchFamily="2" charset="-79"/>
            </a:endParaRPr>
          </a:p>
        </p:txBody>
      </p:sp>
      <p:sp>
        <p:nvSpPr>
          <p:cNvPr id="8" name="椭圆 7"/>
          <p:cNvSpPr/>
          <p:nvPr/>
        </p:nvSpPr>
        <p:spPr>
          <a:xfrm>
            <a:off x="4958283" y="2132856"/>
            <a:ext cx="755650" cy="755650"/>
          </a:xfrm>
          <a:prstGeom prst="ellipse">
            <a:avLst/>
          </a:prstGeom>
          <a:solidFill>
            <a:schemeClr val="bg1"/>
          </a:solidFill>
          <a:ln w="139700">
            <a:solidFill>
              <a:srgbClr val="00654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en-US" altLang="zh-CN" b="1" smtClean="0">
                <a:solidFill>
                  <a:srgbClr val="006544"/>
                </a:solidFill>
                <a:latin typeface="微软雅黑" pitchFamily="34" charset="-122"/>
                <a:ea typeface="微软雅黑" pitchFamily="34" charset="-122"/>
                <a:cs typeface="Aharoni" panose="02010803020104030203" pitchFamily="2" charset="-79"/>
              </a:rPr>
              <a:t>03</a:t>
            </a:r>
            <a:endParaRPr lang="zh-CN" altLang="en-US" b="1" smtClean="0">
              <a:solidFill>
                <a:srgbClr val="006544"/>
              </a:solidFill>
              <a:latin typeface="微软雅黑" pitchFamily="34" charset="-122"/>
              <a:ea typeface="微软雅黑" pitchFamily="34" charset="-122"/>
              <a:cs typeface="Aharoni" panose="02010803020104030203" pitchFamily="2" charset="-79"/>
            </a:endParaRPr>
          </a:p>
        </p:txBody>
      </p:sp>
      <p:sp>
        <p:nvSpPr>
          <p:cNvPr id="9" name="椭圆 8"/>
          <p:cNvSpPr/>
          <p:nvPr/>
        </p:nvSpPr>
        <p:spPr>
          <a:xfrm>
            <a:off x="6750571" y="3621931"/>
            <a:ext cx="755650" cy="755650"/>
          </a:xfrm>
          <a:prstGeom prst="ellipse">
            <a:avLst/>
          </a:prstGeom>
          <a:solidFill>
            <a:schemeClr val="bg1"/>
          </a:solidFill>
          <a:ln w="139700">
            <a:solidFill>
              <a:srgbClr val="00654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en-US" altLang="zh-CN" b="1" smtClean="0">
                <a:solidFill>
                  <a:srgbClr val="006544"/>
                </a:solidFill>
                <a:latin typeface="微软雅黑" pitchFamily="34" charset="-122"/>
                <a:ea typeface="微软雅黑" pitchFamily="34" charset="-122"/>
                <a:cs typeface="Aharoni" panose="02010803020104030203" pitchFamily="2" charset="-79"/>
              </a:rPr>
              <a:t>04</a:t>
            </a:r>
            <a:endParaRPr lang="zh-CN" altLang="en-US" b="1" smtClean="0">
              <a:solidFill>
                <a:srgbClr val="006544"/>
              </a:solidFill>
              <a:latin typeface="微软雅黑" pitchFamily="34" charset="-122"/>
              <a:ea typeface="微软雅黑" pitchFamily="34" charset="-122"/>
              <a:cs typeface="Aharoni" panose="02010803020104030203" pitchFamily="2" charset="-79"/>
            </a:endParaRPr>
          </a:p>
        </p:txBody>
      </p:sp>
      <p:sp>
        <p:nvSpPr>
          <p:cNvPr id="10" name="矩形 9"/>
          <p:cNvSpPr>
            <a:spLocks noChangeArrowheads="1"/>
          </p:cNvSpPr>
          <p:nvPr/>
        </p:nvSpPr>
        <p:spPr bwMode="auto">
          <a:xfrm>
            <a:off x="2403822" y="1772816"/>
            <a:ext cx="2456210" cy="115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p>
            <a:pPr algn="ctr">
              <a:lnSpc>
                <a:spcPct val="130000"/>
              </a:lnSpc>
            </a:pPr>
            <a:r>
              <a:rPr lang="zh-CN" altLang="en-US" sz="1400" b="1" dirty="0">
                <a:solidFill>
                  <a:schemeClr val="tx1">
                    <a:lumMod val="95000"/>
                    <a:lumOff val="5000"/>
                  </a:schemeClr>
                </a:solidFill>
                <a:latin typeface="微软雅黑" pitchFamily="34" charset="-122"/>
                <a:ea typeface="微软雅黑" pitchFamily="34" charset="-122"/>
              </a:rPr>
              <a:t>添加</a:t>
            </a:r>
            <a:r>
              <a:rPr lang="zh-CN" altLang="en-US" sz="1400" b="1" dirty="0" smtClean="0">
                <a:solidFill>
                  <a:schemeClr val="tx1">
                    <a:lumMod val="95000"/>
                    <a:lumOff val="5000"/>
                  </a:schemeClr>
                </a:solidFill>
                <a:latin typeface="微软雅黑" pitchFamily="34" charset="-122"/>
                <a:ea typeface="微软雅黑" pitchFamily="34" charset="-122"/>
              </a:rPr>
              <a:t>标题</a:t>
            </a:r>
            <a:endParaRPr lang="en-US" altLang="zh-CN" sz="1400" b="1" dirty="0" smtClean="0">
              <a:solidFill>
                <a:schemeClr val="tx1">
                  <a:lumMod val="95000"/>
                  <a:lumOff val="5000"/>
                </a:schemeClr>
              </a:solidFill>
              <a:latin typeface="微软雅黑" pitchFamily="34" charset="-122"/>
              <a:ea typeface="微软雅黑" pitchFamily="34" charset="-122"/>
            </a:endParaRPr>
          </a:p>
          <a:p>
            <a:pPr algn="ctr">
              <a:lnSpc>
                <a:spcPct val="130000"/>
              </a:lnSpc>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长</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险首年期交保费</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679.39</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万元，完成年度计划的</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49.66%</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矩形 10"/>
          <p:cNvSpPr>
            <a:spLocks noChangeArrowheads="1"/>
          </p:cNvSpPr>
          <p:nvPr/>
        </p:nvSpPr>
        <p:spPr bwMode="auto">
          <a:xfrm>
            <a:off x="4195118" y="3357166"/>
            <a:ext cx="2393106"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algn="ctr">
              <a:lnSpc>
                <a:spcPct val="130000"/>
              </a:lnSpc>
            </a:pPr>
            <a:r>
              <a:rPr lang="zh-CN" altLang="en-US" sz="1400" b="1" dirty="0">
                <a:solidFill>
                  <a:schemeClr val="tx1">
                    <a:lumMod val="95000"/>
                    <a:lumOff val="5000"/>
                  </a:schemeClr>
                </a:solidFill>
                <a:latin typeface="微软雅黑" pitchFamily="34" charset="-122"/>
                <a:ea typeface="微软雅黑" pitchFamily="34" charset="-122"/>
              </a:rPr>
              <a:t>添加</a:t>
            </a:r>
            <a:r>
              <a:rPr lang="zh-CN" altLang="en-US" sz="1400" b="1" dirty="0" smtClean="0">
                <a:solidFill>
                  <a:schemeClr val="tx1">
                    <a:lumMod val="95000"/>
                    <a:lumOff val="5000"/>
                  </a:schemeClr>
                </a:solidFill>
                <a:latin typeface="微软雅黑" pitchFamily="34" charset="-122"/>
                <a:ea typeface="微软雅黑" pitchFamily="34" charset="-122"/>
              </a:rPr>
              <a:t>标题</a:t>
            </a:r>
            <a:endParaRPr lang="en-US" altLang="zh-CN" sz="1400" b="1" dirty="0" smtClean="0">
              <a:solidFill>
                <a:schemeClr val="tx1">
                  <a:lumMod val="95000"/>
                  <a:lumOff val="5000"/>
                </a:schemeClr>
              </a:solidFill>
              <a:latin typeface="微软雅黑" pitchFamily="34" charset="-122"/>
              <a:ea typeface="微软雅黑" pitchFamily="34" charset="-122"/>
            </a:endParaRPr>
          </a:p>
          <a:p>
            <a:pPr algn="ctr">
              <a:lnSpc>
                <a:spcPct val="130000"/>
              </a:lnSpc>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短期</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险保费</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50.73</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万元，完成年度计划的</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24.1%</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 name="矩形 11"/>
          <p:cNvSpPr>
            <a:spLocks noChangeArrowheads="1"/>
          </p:cNvSpPr>
          <p:nvPr/>
        </p:nvSpPr>
        <p:spPr bwMode="auto">
          <a:xfrm>
            <a:off x="6030292" y="1988840"/>
            <a:ext cx="2358132" cy="1386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algn="ctr">
              <a:lnSpc>
                <a:spcPct val="130000"/>
              </a:lnSpc>
            </a:pPr>
            <a:r>
              <a:rPr lang="zh-CN" altLang="en-US" sz="1400" b="1" dirty="0">
                <a:solidFill>
                  <a:schemeClr val="tx1">
                    <a:lumMod val="95000"/>
                    <a:lumOff val="5000"/>
                  </a:schemeClr>
                </a:solidFill>
                <a:latin typeface="微软雅黑" pitchFamily="34" charset="-122"/>
                <a:ea typeface="微软雅黑" pitchFamily="34" charset="-122"/>
              </a:rPr>
              <a:t>添加</a:t>
            </a:r>
            <a:r>
              <a:rPr lang="zh-CN" altLang="en-US" sz="1400" b="1" dirty="0" smtClean="0">
                <a:solidFill>
                  <a:schemeClr val="tx1">
                    <a:lumMod val="95000"/>
                    <a:lumOff val="5000"/>
                  </a:schemeClr>
                </a:solidFill>
                <a:latin typeface="微软雅黑" pitchFamily="34" charset="-122"/>
                <a:ea typeface="微软雅黑" pitchFamily="34" charset="-122"/>
              </a:rPr>
              <a:t>标题</a:t>
            </a:r>
            <a:endParaRPr lang="en-US" altLang="zh-CN" sz="1400" b="1" dirty="0" smtClean="0">
              <a:solidFill>
                <a:schemeClr val="tx1">
                  <a:lumMod val="95000"/>
                  <a:lumOff val="5000"/>
                </a:schemeClr>
              </a:solidFill>
              <a:latin typeface="微软雅黑" pitchFamily="34" charset="-122"/>
              <a:ea typeface="微软雅黑" pitchFamily="34" charset="-122"/>
            </a:endParaRPr>
          </a:p>
          <a:p>
            <a:pPr algn="ctr">
              <a:lnSpc>
                <a:spcPct val="130000"/>
              </a:lnSpc>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银</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保渠道长期险首年标准保费</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26.03</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万元，完成年度计划的</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10.59%</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500"/>
                                        <p:tgtEl>
                                          <p:spTgt spid="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00"/>
                                        <p:tgtEl>
                                          <p:spTgt spid="7"/>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heel(1)">
                                      <p:cBhvr>
                                        <p:cTn id="31" dur="500"/>
                                        <p:tgtEl>
                                          <p:spTgt spid="8"/>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up)">
                                      <p:cBhvr>
                                        <p:cTn id="35" dur="500"/>
                                        <p:tgtEl>
                                          <p:spTgt spid="11"/>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childTnLst>
                          </p:cTn>
                        </p:par>
                        <p:par>
                          <p:cTn id="40" fill="hold">
                            <p:stCondLst>
                              <p:cond delay="4500"/>
                            </p:stCondLst>
                            <p:childTnLst>
                              <p:par>
                                <p:cTn id="41" presetID="21" presetClass="entr" presetSubtype="1"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heel(1)">
                                      <p:cBhvr>
                                        <p:cTn id="43" dur="500"/>
                                        <p:tgtEl>
                                          <p:spTgt spid="9"/>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down)">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998913" y="1221333"/>
            <a:ext cx="1208087" cy="1182688"/>
            <a:chOff x="3998913" y="1012273"/>
            <a:chExt cx="1208087" cy="1182688"/>
          </a:xfrm>
        </p:grpSpPr>
        <p:sp>
          <p:nvSpPr>
            <p:cNvPr id="3" name="任意多边形 2"/>
            <p:cNvSpPr/>
            <p:nvPr/>
          </p:nvSpPr>
          <p:spPr>
            <a:xfrm>
              <a:off x="4602163" y="1012273"/>
              <a:ext cx="604837" cy="1182688"/>
            </a:xfrm>
            <a:custGeom>
              <a:avLst/>
              <a:gdLst>
                <a:gd name="connsiteX0" fmla="*/ 2381 w 733425"/>
                <a:gd name="connsiteY0" fmla="*/ 0 h 1434603"/>
                <a:gd name="connsiteX1" fmla="*/ 733425 w 733425"/>
                <a:gd name="connsiteY1" fmla="*/ 383266 h 1434603"/>
                <a:gd name="connsiteX2" fmla="*/ 733425 w 733425"/>
                <a:gd name="connsiteY2" fmla="*/ 1434603 h 1434603"/>
                <a:gd name="connsiteX3" fmla="*/ 0 w 733425"/>
                <a:gd name="connsiteY3" fmla="*/ 1235868 h 1434603"/>
                <a:gd name="connsiteX4" fmla="*/ 2381 w 733425"/>
                <a:gd name="connsiteY4" fmla="*/ 0 h 1434603"/>
                <a:gd name="connsiteX0" fmla="*/ 105 w 735912"/>
                <a:gd name="connsiteY0" fmla="*/ 0 h 1436984"/>
                <a:gd name="connsiteX1" fmla="*/ 735912 w 735912"/>
                <a:gd name="connsiteY1" fmla="*/ 385647 h 1436984"/>
                <a:gd name="connsiteX2" fmla="*/ 735912 w 735912"/>
                <a:gd name="connsiteY2" fmla="*/ 1436984 h 1436984"/>
                <a:gd name="connsiteX3" fmla="*/ 2487 w 735912"/>
                <a:gd name="connsiteY3" fmla="*/ 1238249 h 1436984"/>
                <a:gd name="connsiteX4" fmla="*/ 105 w 735912"/>
                <a:gd name="connsiteY4" fmla="*/ 0 h 14369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5912" h="1436984">
                  <a:moveTo>
                    <a:pt x="105" y="0"/>
                  </a:moveTo>
                  <a:lnTo>
                    <a:pt x="735912" y="385647"/>
                  </a:lnTo>
                  <a:lnTo>
                    <a:pt x="735912" y="1436984"/>
                  </a:lnTo>
                  <a:lnTo>
                    <a:pt x="2487" y="1238249"/>
                  </a:lnTo>
                  <a:cubicBezTo>
                    <a:pt x="3281" y="826293"/>
                    <a:pt x="-689" y="411956"/>
                    <a:pt x="105" y="0"/>
                  </a:cubicBezTo>
                  <a:close/>
                </a:path>
              </a:pathLst>
            </a:cu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01</a:t>
              </a:r>
              <a:endParaRPr lang="zh-CN" altLang="en-US" sz="28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sp>
          <p:nvSpPr>
            <p:cNvPr id="4" name="任意多边形 3"/>
            <p:cNvSpPr/>
            <p:nvPr/>
          </p:nvSpPr>
          <p:spPr>
            <a:xfrm flipH="1">
              <a:off x="3998913" y="1013861"/>
              <a:ext cx="603250" cy="1181100"/>
            </a:xfrm>
            <a:custGeom>
              <a:avLst/>
              <a:gdLst>
                <a:gd name="connsiteX0" fmla="*/ 2381 w 733425"/>
                <a:gd name="connsiteY0" fmla="*/ 0 h 1434603"/>
                <a:gd name="connsiteX1" fmla="*/ 733425 w 733425"/>
                <a:gd name="connsiteY1" fmla="*/ 383266 h 1434603"/>
                <a:gd name="connsiteX2" fmla="*/ 733425 w 733425"/>
                <a:gd name="connsiteY2" fmla="*/ 1434603 h 1434603"/>
                <a:gd name="connsiteX3" fmla="*/ 0 w 733425"/>
                <a:gd name="connsiteY3" fmla="*/ 1235868 h 1434603"/>
                <a:gd name="connsiteX4" fmla="*/ 2381 w 733425"/>
                <a:gd name="connsiteY4" fmla="*/ 0 h 1434603"/>
                <a:gd name="connsiteX0" fmla="*/ 229 w 733654"/>
                <a:gd name="connsiteY0" fmla="*/ 0 h 1434603"/>
                <a:gd name="connsiteX1" fmla="*/ 733654 w 733654"/>
                <a:gd name="connsiteY1" fmla="*/ 383266 h 1434603"/>
                <a:gd name="connsiteX2" fmla="*/ 733654 w 733654"/>
                <a:gd name="connsiteY2" fmla="*/ 1434603 h 1434603"/>
                <a:gd name="connsiteX3" fmla="*/ 229 w 733654"/>
                <a:gd name="connsiteY3" fmla="*/ 1235868 h 1434603"/>
                <a:gd name="connsiteX4" fmla="*/ 229 w 733654"/>
                <a:gd name="connsiteY4" fmla="*/ 0 h 14346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54" h="1434603">
                  <a:moveTo>
                    <a:pt x="229" y="0"/>
                  </a:moveTo>
                  <a:lnTo>
                    <a:pt x="733654" y="383266"/>
                  </a:lnTo>
                  <a:lnTo>
                    <a:pt x="733654" y="1434603"/>
                  </a:lnTo>
                  <a:lnTo>
                    <a:pt x="229" y="1235868"/>
                  </a:lnTo>
                  <a:cubicBezTo>
                    <a:pt x="1023" y="823912"/>
                    <a:pt x="-565" y="411956"/>
                    <a:pt x="229"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a:solidFill>
                  <a:srgbClr val="FFFFFF"/>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3998913" y="2234158"/>
            <a:ext cx="1208087" cy="1028700"/>
            <a:chOff x="3998913" y="2025098"/>
            <a:chExt cx="1208087" cy="1028700"/>
          </a:xfrm>
        </p:grpSpPr>
        <p:sp>
          <p:nvSpPr>
            <p:cNvPr id="6" name="任意多边形 5"/>
            <p:cNvSpPr/>
            <p:nvPr/>
          </p:nvSpPr>
          <p:spPr>
            <a:xfrm>
              <a:off x="4603750" y="2025098"/>
              <a:ext cx="603250" cy="1028700"/>
            </a:xfrm>
            <a:custGeom>
              <a:avLst/>
              <a:gdLst>
                <a:gd name="connsiteX0" fmla="*/ 0 w 733425"/>
                <a:gd name="connsiteY0" fmla="*/ 0 h 1250156"/>
                <a:gd name="connsiteX1" fmla="*/ 733425 w 733425"/>
                <a:gd name="connsiteY1" fmla="*/ 195262 h 1250156"/>
                <a:gd name="connsiteX2" fmla="*/ 733425 w 733425"/>
                <a:gd name="connsiteY2" fmla="*/ 1250156 h 1250156"/>
                <a:gd name="connsiteX3" fmla="*/ 0 w 733425"/>
                <a:gd name="connsiteY3" fmla="*/ 1245393 h 1250156"/>
                <a:gd name="connsiteX4" fmla="*/ 0 w 733425"/>
                <a:gd name="connsiteY4" fmla="*/ 0 h 1250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425" h="1250156">
                  <a:moveTo>
                    <a:pt x="0" y="0"/>
                  </a:moveTo>
                  <a:lnTo>
                    <a:pt x="733425" y="195262"/>
                  </a:lnTo>
                  <a:lnTo>
                    <a:pt x="733425" y="1250156"/>
                  </a:lnTo>
                  <a:lnTo>
                    <a:pt x="0" y="1245393"/>
                  </a:ln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a:solidFill>
                  <a:srgbClr val="FFFFFF"/>
                </a:solidFill>
                <a:latin typeface="微软雅黑" panose="020B0503020204020204" pitchFamily="34" charset="-122"/>
                <a:ea typeface="微软雅黑" panose="020B0503020204020204" pitchFamily="34" charset="-122"/>
              </a:endParaRPr>
            </a:p>
          </p:txBody>
        </p:sp>
        <p:sp>
          <p:nvSpPr>
            <p:cNvPr id="7" name="任意多边形 6"/>
            <p:cNvSpPr/>
            <p:nvPr/>
          </p:nvSpPr>
          <p:spPr>
            <a:xfrm flipH="1">
              <a:off x="3998913" y="2025098"/>
              <a:ext cx="603250" cy="1028700"/>
            </a:xfrm>
            <a:custGeom>
              <a:avLst/>
              <a:gdLst>
                <a:gd name="connsiteX0" fmla="*/ 0 w 733425"/>
                <a:gd name="connsiteY0" fmla="*/ 0 h 1250156"/>
                <a:gd name="connsiteX1" fmla="*/ 733425 w 733425"/>
                <a:gd name="connsiteY1" fmla="*/ 195262 h 1250156"/>
                <a:gd name="connsiteX2" fmla="*/ 733425 w 733425"/>
                <a:gd name="connsiteY2" fmla="*/ 1250156 h 1250156"/>
                <a:gd name="connsiteX3" fmla="*/ 0 w 733425"/>
                <a:gd name="connsiteY3" fmla="*/ 1245393 h 1250156"/>
                <a:gd name="connsiteX4" fmla="*/ 0 w 733425"/>
                <a:gd name="connsiteY4" fmla="*/ 0 h 1250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425" h="1250156">
                  <a:moveTo>
                    <a:pt x="0" y="0"/>
                  </a:moveTo>
                  <a:lnTo>
                    <a:pt x="733425" y="195262"/>
                  </a:lnTo>
                  <a:lnTo>
                    <a:pt x="733425" y="1250156"/>
                  </a:lnTo>
                  <a:lnTo>
                    <a:pt x="0" y="1245393"/>
                  </a:lnTo>
                  <a:lnTo>
                    <a:pt x="0" y="0"/>
                  </a:ln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02</a:t>
              </a:r>
              <a:endParaRPr lang="zh-CN" altLang="en-US" sz="28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8" name="组合 7"/>
          <p:cNvGrpSpPr/>
          <p:nvPr/>
        </p:nvGrpSpPr>
        <p:grpSpPr>
          <a:xfrm>
            <a:off x="3998913" y="3259683"/>
            <a:ext cx="1208087" cy="1020763"/>
            <a:chOff x="3998913" y="3050623"/>
            <a:chExt cx="1208087" cy="1020763"/>
          </a:xfrm>
        </p:grpSpPr>
        <p:sp>
          <p:nvSpPr>
            <p:cNvPr id="9" name="任意多边形 8"/>
            <p:cNvSpPr/>
            <p:nvPr/>
          </p:nvSpPr>
          <p:spPr>
            <a:xfrm>
              <a:off x="4603750" y="3050623"/>
              <a:ext cx="603250" cy="1020763"/>
            </a:xfrm>
            <a:custGeom>
              <a:avLst/>
              <a:gdLst>
                <a:gd name="connsiteX0" fmla="*/ 0 w 733425"/>
                <a:gd name="connsiteY0" fmla="*/ 0 h 1240631"/>
                <a:gd name="connsiteX1" fmla="*/ 733425 w 733425"/>
                <a:gd name="connsiteY1" fmla="*/ 2381 h 1240631"/>
                <a:gd name="connsiteX2" fmla="*/ 733425 w 733425"/>
                <a:gd name="connsiteY2" fmla="*/ 1047750 h 1240631"/>
                <a:gd name="connsiteX3" fmla="*/ 0 w 733425"/>
                <a:gd name="connsiteY3" fmla="*/ 1240631 h 1240631"/>
                <a:gd name="connsiteX4" fmla="*/ 0 w 733425"/>
                <a:gd name="connsiteY4" fmla="*/ 0 h 1240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425" h="1240631">
                  <a:moveTo>
                    <a:pt x="0" y="0"/>
                  </a:moveTo>
                  <a:lnTo>
                    <a:pt x="733425" y="2381"/>
                  </a:lnTo>
                  <a:lnTo>
                    <a:pt x="733425" y="1047750"/>
                  </a:lnTo>
                  <a:lnTo>
                    <a:pt x="0" y="1240631"/>
                  </a:lnTo>
                  <a:lnTo>
                    <a:pt x="0" y="0"/>
                  </a:lnTo>
                  <a:close/>
                </a:path>
              </a:pathLst>
            </a:cu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03</a:t>
              </a:r>
              <a:endParaRPr lang="zh-CN" altLang="en-US" sz="28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sp>
          <p:nvSpPr>
            <p:cNvPr id="10" name="任意多边形 9"/>
            <p:cNvSpPr/>
            <p:nvPr/>
          </p:nvSpPr>
          <p:spPr>
            <a:xfrm flipH="1">
              <a:off x="3998913" y="3050623"/>
              <a:ext cx="603250" cy="1020763"/>
            </a:xfrm>
            <a:custGeom>
              <a:avLst/>
              <a:gdLst>
                <a:gd name="connsiteX0" fmla="*/ 0 w 733425"/>
                <a:gd name="connsiteY0" fmla="*/ 0 h 1240631"/>
                <a:gd name="connsiteX1" fmla="*/ 733425 w 733425"/>
                <a:gd name="connsiteY1" fmla="*/ 2381 h 1240631"/>
                <a:gd name="connsiteX2" fmla="*/ 733425 w 733425"/>
                <a:gd name="connsiteY2" fmla="*/ 1047750 h 1240631"/>
                <a:gd name="connsiteX3" fmla="*/ 0 w 733425"/>
                <a:gd name="connsiteY3" fmla="*/ 1240631 h 1240631"/>
                <a:gd name="connsiteX4" fmla="*/ 0 w 733425"/>
                <a:gd name="connsiteY4" fmla="*/ 0 h 1240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425" h="1240631">
                  <a:moveTo>
                    <a:pt x="0" y="0"/>
                  </a:moveTo>
                  <a:lnTo>
                    <a:pt x="733425" y="2381"/>
                  </a:lnTo>
                  <a:lnTo>
                    <a:pt x="733425" y="1047750"/>
                  </a:lnTo>
                  <a:lnTo>
                    <a:pt x="0" y="1240631"/>
                  </a:ln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a:solidFill>
                  <a:srgbClr val="FFFFFF"/>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3998913" y="4116933"/>
            <a:ext cx="1208087" cy="1184275"/>
            <a:chOff x="3998913" y="3907873"/>
            <a:chExt cx="1208087" cy="1184275"/>
          </a:xfrm>
        </p:grpSpPr>
        <p:sp>
          <p:nvSpPr>
            <p:cNvPr id="12" name="任意多边形 11"/>
            <p:cNvSpPr/>
            <p:nvPr/>
          </p:nvSpPr>
          <p:spPr>
            <a:xfrm>
              <a:off x="4598988" y="3907873"/>
              <a:ext cx="608012" cy="1184275"/>
            </a:xfrm>
            <a:custGeom>
              <a:avLst/>
              <a:gdLst>
                <a:gd name="connsiteX0" fmla="*/ 731044 w 731044"/>
                <a:gd name="connsiteY0" fmla="*/ 0 h 1438275"/>
                <a:gd name="connsiteX1" fmla="*/ 731044 w 731044"/>
                <a:gd name="connsiteY1" fmla="*/ 1057275 h 1438275"/>
                <a:gd name="connsiteX2" fmla="*/ 0 w 731044"/>
                <a:gd name="connsiteY2" fmla="*/ 1438275 h 1438275"/>
                <a:gd name="connsiteX3" fmla="*/ 0 w 731044"/>
                <a:gd name="connsiteY3" fmla="*/ 197644 h 1438275"/>
                <a:gd name="connsiteX4" fmla="*/ 731044 w 731044"/>
                <a:gd name="connsiteY4" fmla="*/ 0 h 1438275"/>
                <a:gd name="connsiteX0" fmla="*/ 738761 w 738761"/>
                <a:gd name="connsiteY0" fmla="*/ 0 h 1438275"/>
                <a:gd name="connsiteX1" fmla="*/ 738761 w 738761"/>
                <a:gd name="connsiteY1" fmla="*/ 1057275 h 1438275"/>
                <a:gd name="connsiteX2" fmla="*/ 7717 w 738761"/>
                <a:gd name="connsiteY2" fmla="*/ 1438275 h 1438275"/>
                <a:gd name="connsiteX3" fmla="*/ 0 w 738761"/>
                <a:gd name="connsiteY3" fmla="*/ 197645 h 1438275"/>
                <a:gd name="connsiteX4" fmla="*/ 738761 w 738761"/>
                <a:gd name="connsiteY4" fmla="*/ 0 h 1438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8761" h="1438275">
                  <a:moveTo>
                    <a:pt x="738761" y="0"/>
                  </a:moveTo>
                  <a:lnTo>
                    <a:pt x="738761" y="1057275"/>
                  </a:lnTo>
                  <a:lnTo>
                    <a:pt x="7717" y="1438275"/>
                  </a:lnTo>
                  <a:cubicBezTo>
                    <a:pt x="5145" y="1024732"/>
                    <a:pt x="2572" y="611188"/>
                    <a:pt x="0" y="197645"/>
                  </a:cubicBezTo>
                  <a:lnTo>
                    <a:pt x="738761"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a:solidFill>
                  <a:srgbClr val="FFFFFF"/>
                </a:solidFill>
                <a:latin typeface="微软雅黑" panose="020B0503020204020204" pitchFamily="34" charset="-122"/>
                <a:ea typeface="微软雅黑" panose="020B0503020204020204" pitchFamily="34" charset="-122"/>
              </a:endParaRPr>
            </a:p>
          </p:txBody>
        </p:sp>
        <p:sp>
          <p:nvSpPr>
            <p:cNvPr id="13" name="任意多边形 12"/>
            <p:cNvSpPr/>
            <p:nvPr/>
          </p:nvSpPr>
          <p:spPr>
            <a:xfrm flipH="1">
              <a:off x="3998913" y="3907873"/>
              <a:ext cx="608012" cy="1184275"/>
            </a:xfrm>
            <a:custGeom>
              <a:avLst/>
              <a:gdLst>
                <a:gd name="connsiteX0" fmla="*/ 731044 w 731044"/>
                <a:gd name="connsiteY0" fmla="*/ 0 h 1438275"/>
                <a:gd name="connsiteX1" fmla="*/ 731044 w 731044"/>
                <a:gd name="connsiteY1" fmla="*/ 1057275 h 1438275"/>
                <a:gd name="connsiteX2" fmla="*/ 0 w 731044"/>
                <a:gd name="connsiteY2" fmla="*/ 1438275 h 1438275"/>
                <a:gd name="connsiteX3" fmla="*/ 0 w 731044"/>
                <a:gd name="connsiteY3" fmla="*/ 197644 h 1438275"/>
                <a:gd name="connsiteX4" fmla="*/ 731044 w 731044"/>
                <a:gd name="connsiteY4" fmla="*/ 0 h 1438275"/>
                <a:gd name="connsiteX0" fmla="*/ 738761 w 738761"/>
                <a:gd name="connsiteY0" fmla="*/ 0 h 1438275"/>
                <a:gd name="connsiteX1" fmla="*/ 738761 w 738761"/>
                <a:gd name="connsiteY1" fmla="*/ 1057275 h 1438275"/>
                <a:gd name="connsiteX2" fmla="*/ 7717 w 738761"/>
                <a:gd name="connsiteY2" fmla="*/ 1438275 h 1438275"/>
                <a:gd name="connsiteX3" fmla="*/ 0 w 738761"/>
                <a:gd name="connsiteY3" fmla="*/ 189928 h 1438275"/>
                <a:gd name="connsiteX4" fmla="*/ 738761 w 738761"/>
                <a:gd name="connsiteY4" fmla="*/ 0 h 1438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8761" h="1438275">
                  <a:moveTo>
                    <a:pt x="738761" y="0"/>
                  </a:moveTo>
                  <a:lnTo>
                    <a:pt x="738761" y="1057275"/>
                  </a:lnTo>
                  <a:lnTo>
                    <a:pt x="7717" y="1438275"/>
                  </a:lnTo>
                  <a:cubicBezTo>
                    <a:pt x="5145" y="1022159"/>
                    <a:pt x="2572" y="606044"/>
                    <a:pt x="0" y="189928"/>
                  </a:cubicBezTo>
                  <a:lnTo>
                    <a:pt x="738761" y="0"/>
                  </a:ln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04</a:t>
              </a:r>
              <a:endParaRPr lang="zh-CN" altLang="en-US" sz="28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
        <p:nvSpPr>
          <p:cNvPr id="14" name="文本框 81"/>
          <p:cNvSpPr txBox="1">
            <a:spLocks noChangeArrowheads="1"/>
          </p:cNvSpPr>
          <p:nvPr/>
        </p:nvSpPr>
        <p:spPr bwMode="auto">
          <a:xfrm>
            <a:off x="6027365" y="1319491"/>
            <a:ext cx="2972159" cy="1243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1400" smtClean="0">
                <a:solidFill>
                  <a:srgbClr val="777777"/>
                </a:solidFill>
                <a:latin typeface="微软雅黑" pitchFamily="34" charset="-122"/>
                <a:ea typeface="微软雅黑" pitchFamily="34" charset="-122"/>
              </a:rPr>
              <a:t>此处</a:t>
            </a:r>
            <a:r>
              <a:rPr lang="zh-CN" altLang="en-US" sz="1400" dirty="0">
                <a:solidFill>
                  <a:srgbClr val="777777"/>
                </a:solidFill>
                <a:latin typeface="微软雅黑" pitchFamily="34" charset="-122"/>
                <a:ea typeface="微软雅黑" pitchFamily="34" charset="-122"/>
              </a:rPr>
              <a:t>输入您的文本请在此处输入您的文本此处输入您的文本此处输入您的文本</a:t>
            </a:r>
          </a:p>
        </p:txBody>
      </p:sp>
      <p:sp>
        <p:nvSpPr>
          <p:cNvPr id="15" name="任意多边形 14"/>
          <p:cNvSpPr/>
          <p:nvPr/>
        </p:nvSpPr>
        <p:spPr>
          <a:xfrm>
            <a:off x="5124450" y="1732508"/>
            <a:ext cx="838200" cy="419100"/>
          </a:xfrm>
          <a:custGeom>
            <a:avLst/>
            <a:gdLst>
              <a:gd name="connsiteX0" fmla="*/ 0 w 838200"/>
              <a:gd name="connsiteY0" fmla="*/ 419100 h 419100"/>
              <a:gd name="connsiteX1" fmla="*/ 419100 w 838200"/>
              <a:gd name="connsiteY1" fmla="*/ 0 h 419100"/>
              <a:gd name="connsiteX2" fmla="*/ 838200 w 838200"/>
              <a:gd name="connsiteY2" fmla="*/ 0 h 419100"/>
            </a:gdLst>
            <a:ahLst/>
            <a:cxnLst>
              <a:cxn ang="0">
                <a:pos x="connsiteX0" y="connsiteY0"/>
              </a:cxn>
              <a:cxn ang="0">
                <a:pos x="connsiteX1" y="connsiteY1"/>
              </a:cxn>
              <a:cxn ang="0">
                <a:pos x="connsiteX2" y="connsiteY2"/>
              </a:cxn>
            </a:cxnLst>
            <a:rect l="l" t="t" r="r" b="b"/>
            <a:pathLst>
              <a:path w="838200" h="419100">
                <a:moveTo>
                  <a:pt x="0" y="419100"/>
                </a:moveTo>
                <a:lnTo>
                  <a:pt x="419100" y="0"/>
                </a:lnTo>
                <a:lnTo>
                  <a:pt x="838200" y="0"/>
                </a:lnTo>
              </a:path>
            </a:pathLst>
          </a:custGeom>
          <a:noFill/>
          <a:ln w="19050">
            <a:solidFill>
              <a:srgbClr val="343434"/>
            </a:solidFill>
            <a:prstDash val="solid"/>
            <a:headEnd type="oval"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文本框 48"/>
          <p:cNvSpPr txBox="1">
            <a:spLocks noChangeArrowheads="1"/>
          </p:cNvSpPr>
          <p:nvPr/>
        </p:nvSpPr>
        <p:spPr bwMode="auto">
          <a:xfrm>
            <a:off x="6027365" y="3377158"/>
            <a:ext cx="2972159" cy="1243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1400" smtClean="0">
                <a:solidFill>
                  <a:srgbClr val="777777"/>
                </a:solidFill>
                <a:latin typeface="微软雅黑" pitchFamily="34" charset="-122"/>
                <a:ea typeface="微软雅黑" pitchFamily="34" charset="-122"/>
              </a:rPr>
              <a:t>此处</a:t>
            </a:r>
            <a:r>
              <a:rPr lang="zh-CN" altLang="en-US" sz="1400" dirty="0">
                <a:solidFill>
                  <a:srgbClr val="777777"/>
                </a:solidFill>
                <a:latin typeface="微软雅黑" pitchFamily="34" charset="-122"/>
                <a:ea typeface="微软雅黑" pitchFamily="34" charset="-122"/>
              </a:rPr>
              <a:t>输入您的文本请在此处输入您的文本此处输入您的文本此处输入您的文本</a:t>
            </a:r>
          </a:p>
        </p:txBody>
      </p:sp>
      <p:sp>
        <p:nvSpPr>
          <p:cNvPr id="17" name="任意多边形 16"/>
          <p:cNvSpPr/>
          <p:nvPr/>
        </p:nvSpPr>
        <p:spPr>
          <a:xfrm>
            <a:off x="5124450" y="3583533"/>
            <a:ext cx="838200" cy="419100"/>
          </a:xfrm>
          <a:custGeom>
            <a:avLst/>
            <a:gdLst>
              <a:gd name="connsiteX0" fmla="*/ 0 w 838200"/>
              <a:gd name="connsiteY0" fmla="*/ 419100 h 419100"/>
              <a:gd name="connsiteX1" fmla="*/ 419100 w 838200"/>
              <a:gd name="connsiteY1" fmla="*/ 0 h 419100"/>
              <a:gd name="connsiteX2" fmla="*/ 838200 w 838200"/>
              <a:gd name="connsiteY2" fmla="*/ 0 h 419100"/>
            </a:gdLst>
            <a:ahLst/>
            <a:cxnLst>
              <a:cxn ang="0">
                <a:pos x="connsiteX0" y="connsiteY0"/>
              </a:cxn>
              <a:cxn ang="0">
                <a:pos x="connsiteX1" y="connsiteY1"/>
              </a:cxn>
              <a:cxn ang="0">
                <a:pos x="connsiteX2" y="connsiteY2"/>
              </a:cxn>
            </a:cxnLst>
            <a:rect l="l" t="t" r="r" b="b"/>
            <a:pathLst>
              <a:path w="838200" h="419100">
                <a:moveTo>
                  <a:pt x="0" y="419100"/>
                </a:moveTo>
                <a:lnTo>
                  <a:pt x="419100" y="0"/>
                </a:lnTo>
                <a:lnTo>
                  <a:pt x="838200" y="0"/>
                </a:lnTo>
              </a:path>
            </a:pathLst>
          </a:custGeom>
          <a:noFill/>
          <a:ln w="19050">
            <a:solidFill>
              <a:srgbClr val="343434"/>
            </a:solidFill>
            <a:prstDash val="solid"/>
            <a:headEnd type="oval"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8" name="文本框 56"/>
          <p:cNvSpPr txBox="1">
            <a:spLocks noChangeArrowheads="1"/>
          </p:cNvSpPr>
          <p:nvPr/>
        </p:nvSpPr>
        <p:spPr bwMode="auto">
          <a:xfrm flipH="1">
            <a:off x="251520" y="2016670"/>
            <a:ext cx="2929830" cy="1243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a:lnSpc>
                <a:spcPct val="150000"/>
              </a:lnSpc>
            </a:pPr>
            <a:r>
              <a:rPr lang="zh-CN" altLang="en-US" sz="1400" smtClean="0">
                <a:solidFill>
                  <a:srgbClr val="777777"/>
                </a:solidFill>
                <a:latin typeface="微软雅黑" pitchFamily="34" charset="-122"/>
                <a:ea typeface="微软雅黑" pitchFamily="34" charset="-122"/>
              </a:rPr>
              <a:t>此处</a:t>
            </a:r>
            <a:r>
              <a:rPr lang="zh-CN" altLang="en-US" sz="1400" dirty="0">
                <a:solidFill>
                  <a:srgbClr val="777777"/>
                </a:solidFill>
                <a:latin typeface="微软雅黑" pitchFamily="34" charset="-122"/>
                <a:ea typeface="微软雅黑" pitchFamily="34" charset="-122"/>
              </a:rPr>
              <a:t>输入您的</a:t>
            </a:r>
            <a:r>
              <a:rPr lang="zh-CN" altLang="en-US" sz="1400" dirty="0" smtClean="0">
                <a:solidFill>
                  <a:srgbClr val="777777"/>
                </a:solidFill>
                <a:latin typeface="微软雅黑" pitchFamily="34" charset="-122"/>
                <a:ea typeface="微软雅黑" pitchFamily="34" charset="-122"/>
              </a:rPr>
              <a:t>文本请</a:t>
            </a:r>
            <a:r>
              <a:rPr lang="zh-CN" altLang="en-US" sz="1400" dirty="0">
                <a:solidFill>
                  <a:srgbClr val="777777"/>
                </a:solidFill>
                <a:latin typeface="微软雅黑" pitchFamily="34" charset="-122"/>
                <a:ea typeface="微软雅黑" pitchFamily="34" charset="-122"/>
              </a:rPr>
              <a:t>在此处输入您的</a:t>
            </a:r>
            <a:r>
              <a:rPr lang="zh-CN" altLang="en-US" sz="1400" dirty="0" smtClean="0">
                <a:solidFill>
                  <a:srgbClr val="777777"/>
                </a:solidFill>
                <a:latin typeface="微软雅黑" pitchFamily="34" charset="-122"/>
                <a:ea typeface="微软雅黑" pitchFamily="34" charset="-122"/>
              </a:rPr>
              <a:t>文本此处</a:t>
            </a:r>
            <a:r>
              <a:rPr lang="zh-CN" altLang="en-US" sz="1400" dirty="0">
                <a:solidFill>
                  <a:srgbClr val="777777"/>
                </a:solidFill>
                <a:latin typeface="微软雅黑" pitchFamily="34" charset="-122"/>
                <a:ea typeface="微软雅黑" pitchFamily="34" charset="-122"/>
              </a:rPr>
              <a:t>输入您的</a:t>
            </a:r>
            <a:r>
              <a:rPr lang="zh-CN" altLang="en-US" sz="1400" dirty="0" smtClean="0">
                <a:solidFill>
                  <a:srgbClr val="777777"/>
                </a:solidFill>
                <a:latin typeface="微软雅黑" pitchFamily="34" charset="-122"/>
                <a:ea typeface="微软雅黑" pitchFamily="34" charset="-122"/>
              </a:rPr>
              <a:t>文本此处</a:t>
            </a:r>
            <a:r>
              <a:rPr lang="zh-CN" altLang="en-US" sz="1400" dirty="0">
                <a:solidFill>
                  <a:srgbClr val="777777"/>
                </a:solidFill>
                <a:latin typeface="微软雅黑" pitchFamily="34" charset="-122"/>
                <a:ea typeface="微软雅黑" pitchFamily="34" charset="-122"/>
              </a:rPr>
              <a:t>输入您的文本</a:t>
            </a:r>
          </a:p>
        </p:txBody>
      </p:sp>
      <p:sp>
        <p:nvSpPr>
          <p:cNvPr id="19" name="任意多边形 18"/>
          <p:cNvSpPr/>
          <p:nvPr/>
        </p:nvSpPr>
        <p:spPr>
          <a:xfrm flipH="1">
            <a:off x="3248025" y="2624683"/>
            <a:ext cx="838200" cy="419100"/>
          </a:xfrm>
          <a:custGeom>
            <a:avLst/>
            <a:gdLst>
              <a:gd name="connsiteX0" fmla="*/ 0 w 838200"/>
              <a:gd name="connsiteY0" fmla="*/ 419100 h 419100"/>
              <a:gd name="connsiteX1" fmla="*/ 419100 w 838200"/>
              <a:gd name="connsiteY1" fmla="*/ 0 h 419100"/>
              <a:gd name="connsiteX2" fmla="*/ 838200 w 838200"/>
              <a:gd name="connsiteY2" fmla="*/ 0 h 419100"/>
            </a:gdLst>
            <a:ahLst/>
            <a:cxnLst>
              <a:cxn ang="0">
                <a:pos x="connsiteX0" y="connsiteY0"/>
              </a:cxn>
              <a:cxn ang="0">
                <a:pos x="connsiteX1" y="connsiteY1"/>
              </a:cxn>
              <a:cxn ang="0">
                <a:pos x="connsiteX2" y="connsiteY2"/>
              </a:cxn>
            </a:cxnLst>
            <a:rect l="l" t="t" r="r" b="b"/>
            <a:pathLst>
              <a:path w="838200" h="419100">
                <a:moveTo>
                  <a:pt x="0" y="419100"/>
                </a:moveTo>
                <a:lnTo>
                  <a:pt x="419100" y="0"/>
                </a:lnTo>
                <a:lnTo>
                  <a:pt x="838200" y="0"/>
                </a:lnTo>
              </a:path>
            </a:pathLst>
          </a:custGeom>
          <a:noFill/>
          <a:ln w="19050">
            <a:solidFill>
              <a:srgbClr val="343434"/>
            </a:solidFill>
            <a:prstDash val="solid"/>
            <a:headEnd type="oval"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0" name="文本框 54"/>
          <p:cNvSpPr txBox="1">
            <a:spLocks noChangeArrowheads="1"/>
          </p:cNvSpPr>
          <p:nvPr/>
        </p:nvSpPr>
        <p:spPr bwMode="auto">
          <a:xfrm flipH="1">
            <a:off x="251520" y="3837240"/>
            <a:ext cx="2929830" cy="124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a:lnSpc>
                <a:spcPct val="150000"/>
              </a:lnSpc>
            </a:pPr>
            <a:r>
              <a:rPr lang="zh-CN" altLang="en-US" sz="1400" smtClean="0">
                <a:solidFill>
                  <a:srgbClr val="777777"/>
                </a:solidFill>
                <a:latin typeface="微软雅黑" pitchFamily="34" charset="-122"/>
                <a:ea typeface="微软雅黑" pitchFamily="34" charset="-122"/>
              </a:rPr>
              <a:t>此处</a:t>
            </a:r>
            <a:r>
              <a:rPr lang="zh-CN" altLang="en-US" sz="1400" dirty="0">
                <a:solidFill>
                  <a:srgbClr val="777777"/>
                </a:solidFill>
                <a:latin typeface="微软雅黑" pitchFamily="34" charset="-122"/>
                <a:ea typeface="微软雅黑" pitchFamily="34" charset="-122"/>
              </a:rPr>
              <a:t>输入您的文本请在此处输入您的文本此处输入您的文本此处输入您的文本</a:t>
            </a:r>
          </a:p>
        </p:txBody>
      </p:sp>
      <p:sp>
        <p:nvSpPr>
          <p:cNvPr id="21" name="任意多边形 20"/>
          <p:cNvSpPr/>
          <p:nvPr/>
        </p:nvSpPr>
        <p:spPr>
          <a:xfrm flipH="1">
            <a:off x="3248025" y="4474121"/>
            <a:ext cx="838200" cy="419100"/>
          </a:xfrm>
          <a:custGeom>
            <a:avLst/>
            <a:gdLst>
              <a:gd name="connsiteX0" fmla="*/ 0 w 838200"/>
              <a:gd name="connsiteY0" fmla="*/ 419100 h 419100"/>
              <a:gd name="connsiteX1" fmla="*/ 419100 w 838200"/>
              <a:gd name="connsiteY1" fmla="*/ 0 h 419100"/>
              <a:gd name="connsiteX2" fmla="*/ 838200 w 838200"/>
              <a:gd name="connsiteY2" fmla="*/ 0 h 419100"/>
            </a:gdLst>
            <a:ahLst/>
            <a:cxnLst>
              <a:cxn ang="0">
                <a:pos x="connsiteX0" y="connsiteY0"/>
              </a:cxn>
              <a:cxn ang="0">
                <a:pos x="connsiteX1" y="connsiteY1"/>
              </a:cxn>
              <a:cxn ang="0">
                <a:pos x="connsiteX2" y="connsiteY2"/>
              </a:cxn>
            </a:cxnLst>
            <a:rect l="l" t="t" r="r" b="b"/>
            <a:pathLst>
              <a:path w="838200" h="419100">
                <a:moveTo>
                  <a:pt x="0" y="419100"/>
                </a:moveTo>
                <a:lnTo>
                  <a:pt x="419100" y="0"/>
                </a:lnTo>
                <a:lnTo>
                  <a:pt x="838200" y="0"/>
                </a:lnTo>
              </a:path>
            </a:pathLst>
          </a:custGeom>
          <a:noFill/>
          <a:ln w="19050">
            <a:solidFill>
              <a:srgbClr val="343434"/>
            </a:solidFill>
            <a:prstDash val="solid"/>
            <a:headEnd type="oval"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down)">
                                      <p:cBhvr>
                                        <p:cTn id="27" dur="500"/>
                                        <p:tgtEl>
                                          <p:spTgt spid="15"/>
                                        </p:tgtEl>
                                      </p:cBhvr>
                                    </p:animEffect>
                                  </p:childTnLst>
                                </p:cTn>
                              </p:par>
                              <p:par>
                                <p:cTn id="28" presetID="22" presetClass="entr" presetSubtype="8" fill="hold" grpId="0" nodeType="withEffect">
                                  <p:stCondLst>
                                    <p:cond delay="25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500"/>
                                        <p:tgtEl>
                                          <p:spTgt spid="14"/>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down)">
                                      <p:cBhvr>
                                        <p:cTn id="33" dur="500"/>
                                        <p:tgtEl>
                                          <p:spTgt spid="19"/>
                                        </p:tgtEl>
                                      </p:cBhvr>
                                    </p:animEffect>
                                  </p:childTnLst>
                                </p:cTn>
                              </p:par>
                              <p:par>
                                <p:cTn id="34" presetID="22" presetClass="entr" presetSubtype="2" fill="hold" grpId="0" nodeType="withEffect">
                                  <p:stCondLst>
                                    <p:cond delay="250"/>
                                  </p:stCondLst>
                                  <p:childTnLst>
                                    <p:set>
                                      <p:cBhvr>
                                        <p:cTn id="35" dur="1" fill="hold">
                                          <p:stCondLst>
                                            <p:cond delay="0"/>
                                          </p:stCondLst>
                                        </p:cTn>
                                        <p:tgtEl>
                                          <p:spTgt spid="18"/>
                                        </p:tgtEl>
                                        <p:attrNameLst>
                                          <p:attrName>style.visibility</p:attrName>
                                        </p:attrNameLst>
                                      </p:cBhvr>
                                      <p:to>
                                        <p:strVal val="visible"/>
                                      </p:to>
                                    </p:set>
                                    <p:animEffect transition="in" filter="wipe(right)">
                                      <p:cBhvr>
                                        <p:cTn id="36" dur="500"/>
                                        <p:tgtEl>
                                          <p:spTgt spid="18"/>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down)">
                                      <p:cBhvr>
                                        <p:cTn id="39" dur="500"/>
                                        <p:tgtEl>
                                          <p:spTgt spid="17"/>
                                        </p:tgtEl>
                                      </p:cBhvr>
                                    </p:animEffect>
                                  </p:childTnLst>
                                </p:cTn>
                              </p:par>
                              <p:par>
                                <p:cTn id="40" presetID="22" presetClass="entr" presetSubtype="8" fill="hold" grpId="0" nodeType="withEffect">
                                  <p:stCondLst>
                                    <p:cond delay="250"/>
                                  </p:stCondLst>
                                  <p:childTnLst>
                                    <p:set>
                                      <p:cBhvr>
                                        <p:cTn id="41" dur="1" fill="hold">
                                          <p:stCondLst>
                                            <p:cond delay="0"/>
                                          </p:stCondLst>
                                        </p:cTn>
                                        <p:tgtEl>
                                          <p:spTgt spid="16"/>
                                        </p:tgtEl>
                                        <p:attrNameLst>
                                          <p:attrName>style.visibility</p:attrName>
                                        </p:attrNameLst>
                                      </p:cBhvr>
                                      <p:to>
                                        <p:strVal val="visible"/>
                                      </p:to>
                                    </p:set>
                                    <p:animEffect transition="in" filter="wipe(left)">
                                      <p:cBhvr>
                                        <p:cTn id="42" dur="500"/>
                                        <p:tgtEl>
                                          <p:spTgt spid="16"/>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down)">
                                      <p:cBhvr>
                                        <p:cTn id="45" dur="500"/>
                                        <p:tgtEl>
                                          <p:spTgt spid="21"/>
                                        </p:tgtEl>
                                      </p:cBhvr>
                                    </p:animEffect>
                                  </p:childTnLst>
                                </p:cTn>
                              </p:par>
                              <p:par>
                                <p:cTn id="46" presetID="22" presetClass="entr" presetSubtype="2" fill="hold" grpId="0" nodeType="withEffect">
                                  <p:stCondLst>
                                    <p:cond delay="250"/>
                                  </p:stCondLst>
                                  <p:childTnLst>
                                    <p:set>
                                      <p:cBhvr>
                                        <p:cTn id="47" dur="1" fill="hold">
                                          <p:stCondLst>
                                            <p:cond delay="0"/>
                                          </p:stCondLst>
                                        </p:cTn>
                                        <p:tgtEl>
                                          <p:spTgt spid="20"/>
                                        </p:tgtEl>
                                        <p:attrNameLst>
                                          <p:attrName>style.visibility</p:attrName>
                                        </p:attrNameLst>
                                      </p:cBhvr>
                                      <p:to>
                                        <p:strVal val="visible"/>
                                      </p:to>
                                    </p:set>
                                    <p:animEffect transition="in" filter="wipe(right)">
                                      <p:cBhvr>
                                        <p:cTn id="4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6" grpId="0"/>
      <p:bldP spid="17" grpId="0" animBg="1"/>
      <p:bldP spid="18" grpId="0"/>
      <p:bldP spid="19" grpId="0" animBg="1"/>
      <p:bldP spid="20" grpId="0"/>
      <p:bldP spid="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392" y="2780173"/>
            <a:ext cx="9140616" cy="693116"/>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lIns="79214" tIns="39607" rIns="79214" bIns="39607" rtlCol="0" anchor="ctr"/>
          <a:lstStyle/>
          <a:p>
            <a:pPr algn="ctr"/>
            <a:endParaRPr lang="zh-CN" altLang="en-US" sz="1300">
              <a:solidFill>
                <a:schemeClr val="tx1">
                  <a:lumMod val="65000"/>
                  <a:lumOff val="35000"/>
                </a:schemeClr>
              </a:solidFill>
            </a:endParaRPr>
          </a:p>
        </p:txBody>
      </p:sp>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754119" y="1751420"/>
            <a:ext cx="1778034" cy="1367719"/>
          </a:xfrm>
          <a:prstGeom prst="rect">
            <a:avLst/>
          </a:prstGeom>
          <a:effectLst>
            <a:outerShdw blurRad="63500" sx="102000" sy="102000" algn="ctr" rotWithShape="0">
              <a:prstClr val="black">
                <a:alpha val="40000"/>
              </a:prstClr>
            </a:outerShdw>
          </a:effectLst>
        </p:spPr>
      </p:pic>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142118" y="1748298"/>
            <a:ext cx="1962688" cy="1373882"/>
          </a:xfrm>
          <a:prstGeom prst="rect">
            <a:avLst/>
          </a:prstGeom>
          <a:effectLst>
            <a:outerShdw blurRad="63500" sx="102000" sy="102000" algn="ctr" rotWithShape="0">
              <a:prstClr val="black">
                <a:alpha val="40000"/>
              </a:prstClr>
            </a:outerShdw>
          </a:effectLst>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81648" y="1748295"/>
            <a:ext cx="1962691" cy="1373884"/>
          </a:xfrm>
          <a:prstGeom prst="rect">
            <a:avLst/>
          </a:prstGeom>
          <a:effectLst>
            <a:outerShdw blurRad="63500" sx="102000" sy="102000" algn="ctr" rotWithShape="0">
              <a:prstClr val="black">
                <a:alpha val="40000"/>
              </a:prstClr>
            </a:outerShdw>
          </a:effectLst>
        </p:spPr>
      </p:pic>
      <p:grpSp>
        <p:nvGrpSpPr>
          <p:cNvPr id="6" name="组合 5"/>
          <p:cNvGrpSpPr/>
          <p:nvPr/>
        </p:nvGrpSpPr>
        <p:grpSpPr>
          <a:xfrm>
            <a:off x="1200324" y="3602778"/>
            <a:ext cx="1908000" cy="1338390"/>
            <a:chOff x="1509486" y="4426857"/>
            <a:chExt cx="2195512" cy="2336669"/>
          </a:xfrm>
        </p:grpSpPr>
        <p:sp>
          <p:nvSpPr>
            <p:cNvPr id="7" name="文本框 11"/>
            <p:cNvSpPr txBox="1"/>
            <p:nvPr/>
          </p:nvSpPr>
          <p:spPr>
            <a:xfrm>
              <a:off x="1509486" y="4426857"/>
              <a:ext cx="2162628" cy="537342"/>
            </a:xfrm>
            <a:prstGeom prst="rect">
              <a:avLst/>
            </a:prstGeom>
            <a:noFill/>
          </p:spPr>
          <p:txBody>
            <a:bodyPr wrap="square" rtlCol="0">
              <a:spAutoFit/>
            </a:bodyPr>
            <a:lstStyle/>
            <a:p>
              <a:pPr algn="ctr"/>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rPr>
                <a:t>添加文本</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1509486" y="4831561"/>
              <a:ext cx="2195512" cy="1931965"/>
            </a:xfrm>
            <a:prstGeom prst="rect">
              <a:avLst/>
            </a:prstGeom>
          </p:spPr>
          <p:txBody>
            <a:bodyPr wrap="square">
              <a:spAutoFit/>
            </a:bodyPr>
            <a:lstStyle/>
            <a:p>
              <a:pPr algn="ctr">
                <a:lnSpc>
                  <a:spcPct val="150000"/>
                </a:lnSpc>
              </a:pPr>
              <a:r>
                <a:rPr lang="zh-CN" altLang="en-US" sz="900">
                  <a:solidFill>
                    <a:schemeClr val="tx1">
                      <a:lumMod val="65000"/>
                      <a:lumOff val="35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此处输入您的文本请在此处输入您的文本此处输入您的文本此处输入您的文本请在此处输入您的文本此处输入您的文本</a:t>
              </a:r>
            </a:p>
          </p:txBody>
        </p:sp>
      </p:grpSp>
      <p:grpSp>
        <p:nvGrpSpPr>
          <p:cNvPr id="9" name="组合 8"/>
          <p:cNvGrpSpPr/>
          <p:nvPr/>
        </p:nvGrpSpPr>
        <p:grpSpPr>
          <a:xfrm>
            <a:off x="3680465" y="3602778"/>
            <a:ext cx="1908000" cy="1338390"/>
            <a:chOff x="1509486" y="4426857"/>
            <a:chExt cx="2195512" cy="2336669"/>
          </a:xfrm>
        </p:grpSpPr>
        <p:sp>
          <p:nvSpPr>
            <p:cNvPr id="10" name="文本框 11"/>
            <p:cNvSpPr txBox="1"/>
            <p:nvPr/>
          </p:nvSpPr>
          <p:spPr>
            <a:xfrm>
              <a:off x="1509486" y="4426857"/>
              <a:ext cx="2162628" cy="537342"/>
            </a:xfrm>
            <a:prstGeom prst="rect">
              <a:avLst/>
            </a:prstGeom>
            <a:noFill/>
          </p:spPr>
          <p:txBody>
            <a:bodyPr wrap="square" rtlCol="0">
              <a:spAutoFit/>
            </a:bodyPr>
            <a:lstStyle/>
            <a:p>
              <a:pPr algn="ctr"/>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rPr>
                <a:t>添加文本</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1509486" y="4831561"/>
              <a:ext cx="2195512" cy="1931965"/>
            </a:xfrm>
            <a:prstGeom prst="rect">
              <a:avLst/>
            </a:prstGeom>
          </p:spPr>
          <p:txBody>
            <a:bodyPr wrap="square">
              <a:spAutoFit/>
            </a:bodyPr>
            <a:lstStyle/>
            <a:p>
              <a:pPr algn="ctr">
                <a:lnSpc>
                  <a:spcPct val="150000"/>
                </a:lnSpc>
              </a:pPr>
              <a:r>
                <a:rPr lang="zh-CN" altLang="en-US" sz="900">
                  <a:solidFill>
                    <a:schemeClr val="tx1">
                      <a:lumMod val="65000"/>
                      <a:lumOff val="35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此处输入您的文本请在此处输入您的文本此处输入您的文本此处输入您的文本请在此处输入您的文本此处输入您的文本</a:t>
              </a:r>
            </a:p>
          </p:txBody>
        </p:sp>
      </p:grpSp>
      <p:grpSp>
        <p:nvGrpSpPr>
          <p:cNvPr id="12" name="组合 11"/>
          <p:cNvGrpSpPr/>
          <p:nvPr/>
        </p:nvGrpSpPr>
        <p:grpSpPr>
          <a:xfrm>
            <a:off x="6160791" y="3602778"/>
            <a:ext cx="1908000" cy="1338390"/>
            <a:chOff x="1509486" y="4426857"/>
            <a:chExt cx="2195512" cy="2336669"/>
          </a:xfrm>
        </p:grpSpPr>
        <p:sp>
          <p:nvSpPr>
            <p:cNvPr id="13" name="文本框 11"/>
            <p:cNvSpPr txBox="1"/>
            <p:nvPr/>
          </p:nvSpPr>
          <p:spPr>
            <a:xfrm>
              <a:off x="1509486" y="4426857"/>
              <a:ext cx="2162628" cy="537342"/>
            </a:xfrm>
            <a:prstGeom prst="rect">
              <a:avLst/>
            </a:prstGeom>
            <a:noFill/>
          </p:spPr>
          <p:txBody>
            <a:bodyPr wrap="square" rtlCol="0">
              <a:spAutoFit/>
            </a:bodyPr>
            <a:lstStyle/>
            <a:p>
              <a:pPr algn="ctr"/>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rPr>
                <a:t>添加文本</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1509486" y="4831561"/>
              <a:ext cx="2195512" cy="1931965"/>
            </a:xfrm>
            <a:prstGeom prst="rect">
              <a:avLst/>
            </a:prstGeom>
          </p:spPr>
          <p:txBody>
            <a:bodyPr wrap="square">
              <a:spAutoFit/>
            </a:bodyPr>
            <a:lstStyle/>
            <a:p>
              <a:pPr algn="ctr">
                <a:lnSpc>
                  <a:spcPct val="150000"/>
                </a:lnSpc>
              </a:pPr>
              <a:r>
                <a:rPr lang="zh-CN" altLang="en-US" sz="900">
                  <a:solidFill>
                    <a:schemeClr val="tx1">
                      <a:lumMod val="65000"/>
                      <a:lumOff val="35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此处输入您的文本请在此处输入您的文本此处输入您的文本此处输入您的文本请在此处输入您的文本此处输入您的文本</a:t>
              </a: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1000"/>
                                        <p:tgtEl>
                                          <p:spTgt spid="2"/>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ppt_x"/>
                                          </p:val>
                                        </p:tav>
                                        <p:tav tm="100000">
                                          <p:val>
                                            <p:strVal val="#ppt_x"/>
                                          </p:val>
                                        </p:tav>
                                      </p:tavLst>
                                    </p:anim>
                                    <p:anim calcmode="lin" valueType="num">
                                      <p:cBhvr additive="base">
                                        <p:cTn id="12" dur="75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750" fill="hold"/>
                                        <p:tgtEl>
                                          <p:spTgt spid="3"/>
                                        </p:tgtEl>
                                        <p:attrNameLst>
                                          <p:attrName>ppt_x</p:attrName>
                                        </p:attrNameLst>
                                      </p:cBhvr>
                                      <p:tavLst>
                                        <p:tav tm="0">
                                          <p:val>
                                            <p:strVal val="#ppt_x"/>
                                          </p:val>
                                        </p:tav>
                                        <p:tav tm="100000">
                                          <p:val>
                                            <p:strVal val="#ppt_x"/>
                                          </p:val>
                                        </p:tav>
                                      </p:tavLst>
                                    </p:anim>
                                    <p:anim calcmode="lin" valueType="num">
                                      <p:cBhvr additive="base">
                                        <p:cTn id="16" dur="75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0-#ppt_h/2"/>
                                          </p:val>
                                        </p:tav>
                                        <p:tav tm="100000">
                                          <p:val>
                                            <p:strVal val="#ppt_y"/>
                                          </p:val>
                                        </p:tav>
                                      </p:tavLst>
                                    </p:anim>
                                  </p:childTnLst>
                                </p:cTn>
                              </p:par>
                              <p:par>
                                <p:cTn id="21" presetID="10"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childTnLst>
                                </p:cTn>
                              </p:par>
                              <p:par>
                                <p:cTn id="24" presetID="10" presetClass="entr" presetSubtype="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1"/>
          <p:cNvSpPr/>
          <p:nvPr/>
        </p:nvSpPr>
        <p:spPr>
          <a:xfrm rot="16200000">
            <a:off x="3984895" y="2864975"/>
            <a:ext cx="1205142" cy="1038916"/>
          </a:xfrm>
          <a:prstGeom prst="hexagon">
            <a:avLst/>
          </a:prstGeom>
          <a:noFill/>
          <a:ln>
            <a:solidFill>
              <a:srgbClr val="0065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7"/>
          <p:cNvSpPr txBox="1">
            <a:spLocks noChangeArrowheads="1"/>
          </p:cNvSpPr>
          <p:nvPr/>
        </p:nvSpPr>
        <p:spPr bwMode="auto">
          <a:xfrm>
            <a:off x="1133878" y="4104081"/>
            <a:ext cx="2140986"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a:t>
            </a:r>
            <a:endParaRPr lang="zh-CN" altLang="en-US" sz="1100" dirty="0">
              <a:solidFill>
                <a:schemeClr val="tx1">
                  <a:lumMod val="85000"/>
                  <a:lumOff val="15000"/>
                </a:schemeClr>
              </a:solidFill>
              <a:latin typeface="微软雅黑" pitchFamily="34" charset="-122"/>
            </a:endParaRPr>
          </a:p>
        </p:txBody>
      </p:sp>
      <p:sp>
        <p:nvSpPr>
          <p:cNvPr id="4" name="文本框 7"/>
          <p:cNvSpPr txBox="1">
            <a:spLocks noChangeArrowheads="1"/>
          </p:cNvSpPr>
          <p:nvPr/>
        </p:nvSpPr>
        <p:spPr bwMode="auto">
          <a:xfrm>
            <a:off x="558412" y="2940270"/>
            <a:ext cx="2141234"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a:t>
            </a:r>
            <a:endParaRPr lang="zh-CN" altLang="en-US" sz="1100" dirty="0">
              <a:solidFill>
                <a:schemeClr val="tx1">
                  <a:lumMod val="85000"/>
                  <a:lumOff val="15000"/>
                </a:schemeClr>
              </a:solidFill>
              <a:latin typeface="微软雅黑" pitchFamily="34" charset="-122"/>
            </a:endParaRPr>
          </a:p>
        </p:txBody>
      </p:sp>
      <p:sp>
        <p:nvSpPr>
          <p:cNvPr id="5" name="文本框 7"/>
          <p:cNvSpPr txBox="1">
            <a:spLocks noChangeArrowheads="1"/>
          </p:cNvSpPr>
          <p:nvPr/>
        </p:nvSpPr>
        <p:spPr bwMode="auto">
          <a:xfrm>
            <a:off x="1133630" y="1755924"/>
            <a:ext cx="2141234"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a:t>
            </a:r>
            <a:endParaRPr lang="zh-CN" altLang="en-US" sz="1100" dirty="0">
              <a:solidFill>
                <a:schemeClr val="tx1">
                  <a:lumMod val="85000"/>
                  <a:lumOff val="15000"/>
                </a:schemeClr>
              </a:solidFill>
              <a:latin typeface="微软雅黑" pitchFamily="34" charset="-122"/>
            </a:endParaRPr>
          </a:p>
        </p:txBody>
      </p:sp>
      <p:sp>
        <p:nvSpPr>
          <p:cNvPr id="6" name="文本框 7"/>
          <p:cNvSpPr txBox="1">
            <a:spLocks noChangeArrowheads="1"/>
          </p:cNvSpPr>
          <p:nvPr/>
        </p:nvSpPr>
        <p:spPr bwMode="auto">
          <a:xfrm>
            <a:off x="5894999" y="4104081"/>
            <a:ext cx="2140986"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a:t>
            </a:r>
            <a:endParaRPr lang="zh-CN" altLang="en-US" sz="1100" dirty="0">
              <a:solidFill>
                <a:schemeClr val="tx1">
                  <a:lumMod val="85000"/>
                  <a:lumOff val="15000"/>
                </a:schemeClr>
              </a:solidFill>
              <a:latin typeface="微软雅黑" pitchFamily="34" charset="-122"/>
            </a:endParaRPr>
          </a:p>
        </p:txBody>
      </p:sp>
      <p:sp>
        <p:nvSpPr>
          <p:cNvPr id="7" name="文本框 7"/>
          <p:cNvSpPr txBox="1">
            <a:spLocks noChangeArrowheads="1"/>
          </p:cNvSpPr>
          <p:nvPr/>
        </p:nvSpPr>
        <p:spPr bwMode="auto">
          <a:xfrm>
            <a:off x="6444354" y="2940270"/>
            <a:ext cx="2141234"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a:t>
            </a:r>
            <a:endParaRPr lang="zh-CN" altLang="en-US" sz="1100" dirty="0">
              <a:solidFill>
                <a:schemeClr val="tx1">
                  <a:lumMod val="85000"/>
                  <a:lumOff val="15000"/>
                </a:schemeClr>
              </a:solidFill>
              <a:latin typeface="微软雅黑" pitchFamily="34" charset="-122"/>
            </a:endParaRPr>
          </a:p>
        </p:txBody>
      </p:sp>
      <p:sp>
        <p:nvSpPr>
          <p:cNvPr id="8" name="文本框 7"/>
          <p:cNvSpPr txBox="1">
            <a:spLocks noChangeArrowheads="1"/>
          </p:cNvSpPr>
          <p:nvPr/>
        </p:nvSpPr>
        <p:spPr bwMode="auto">
          <a:xfrm>
            <a:off x="5894751" y="1755924"/>
            <a:ext cx="2141234"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a:t>
            </a:r>
            <a:endParaRPr lang="zh-CN" altLang="en-US" sz="1100" dirty="0">
              <a:solidFill>
                <a:schemeClr val="tx1">
                  <a:lumMod val="85000"/>
                  <a:lumOff val="15000"/>
                </a:schemeClr>
              </a:solidFill>
              <a:latin typeface="微软雅黑" pitchFamily="34" charset="-122"/>
            </a:endParaRPr>
          </a:p>
        </p:txBody>
      </p:sp>
      <p:grpSp>
        <p:nvGrpSpPr>
          <p:cNvPr id="9" name="组合 8"/>
          <p:cNvGrpSpPr/>
          <p:nvPr/>
        </p:nvGrpSpPr>
        <p:grpSpPr>
          <a:xfrm>
            <a:off x="3343182" y="3788768"/>
            <a:ext cx="1241751" cy="1440432"/>
            <a:chOff x="3343182" y="2976764"/>
            <a:chExt cx="1241751" cy="1440432"/>
          </a:xfrm>
        </p:grpSpPr>
        <p:sp>
          <p:nvSpPr>
            <p:cNvPr id="10" name="六边形 9"/>
            <p:cNvSpPr/>
            <p:nvPr/>
          </p:nvSpPr>
          <p:spPr>
            <a:xfrm rot="16200000">
              <a:off x="3243842" y="3076104"/>
              <a:ext cx="1440432" cy="1241751"/>
            </a:xfrm>
            <a:prstGeom prst="hexagon">
              <a:avLst/>
            </a:prstGeom>
            <a:solidFill>
              <a:srgbClr val="00654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8"/>
            <p:cNvSpPr>
              <a:spLocks noChangeArrowheads="1"/>
            </p:cNvSpPr>
            <p:nvPr/>
          </p:nvSpPr>
          <p:spPr bwMode="auto">
            <a:xfrm>
              <a:off x="3465908" y="3488225"/>
              <a:ext cx="1052657" cy="595693"/>
            </a:xfrm>
            <a:prstGeom prst="rect">
              <a:avLst/>
            </a:prstGeom>
            <a:noFill/>
            <a:ln w="9525">
              <a:noFill/>
              <a:miter lim="800000"/>
              <a:headEnd/>
              <a:tailEnd/>
            </a:ln>
          </p:spPr>
          <p:txBody>
            <a:bodyPr wrap="square">
              <a:spAutoFit/>
            </a:bodyPr>
            <a:lstStyle/>
            <a:p>
              <a:pPr algn="ctr"/>
              <a:r>
                <a:rPr lang="zh-CN" altLang="en-US" sz="1600" b="1" dirty="0" smtClean="0">
                  <a:solidFill>
                    <a:schemeClr val="bg1"/>
                  </a:solidFill>
                  <a:latin typeface="微软雅黑" pitchFamily="34" charset="-122"/>
                  <a:ea typeface="微软雅黑" pitchFamily="34" charset="-122"/>
                </a:rPr>
                <a:t>添加文本五</a:t>
              </a:r>
              <a:endParaRPr lang="zh-CN" altLang="en-US" sz="1600" b="1" dirty="0">
                <a:solidFill>
                  <a:schemeClr val="bg1"/>
                </a:solidFill>
                <a:latin typeface="微软雅黑" pitchFamily="34" charset="-122"/>
                <a:ea typeface="微软雅黑" pitchFamily="34" charset="-122"/>
              </a:endParaRPr>
            </a:p>
          </p:txBody>
        </p:sp>
      </p:grpSp>
      <p:grpSp>
        <p:nvGrpSpPr>
          <p:cNvPr id="12" name="组合 11"/>
          <p:cNvGrpSpPr/>
          <p:nvPr/>
        </p:nvGrpSpPr>
        <p:grpSpPr>
          <a:xfrm>
            <a:off x="4584933" y="3788768"/>
            <a:ext cx="1241751" cy="1440432"/>
            <a:chOff x="4584933" y="2976764"/>
            <a:chExt cx="1241751" cy="1440432"/>
          </a:xfrm>
        </p:grpSpPr>
        <p:sp>
          <p:nvSpPr>
            <p:cNvPr id="13" name="六边形 12"/>
            <p:cNvSpPr/>
            <p:nvPr/>
          </p:nvSpPr>
          <p:spPr>
            <a:xfrm rot="16200000">
              <a:off x="4485593" y="3076104"/>
              <a:ext cx="1440432" cy="1241751"/>
            </a:xfrm>
            <a:prstGeom prst="hexagon">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58"/>
            <p:cNvSpPr>
              <a:spLocks noChangeArrowheads="1"/>
            </p:cNvSpPr>
            <p:nvPr/>
          </p:nvSpPr>
          <p:spPr bwMode="auto">
            <a:xfrm>
              <a:off x="4679479" y="3452843"/>
              <a:ext cx="1052657" cy="595693"/>
            </a:xfrm>
            <a:prstGeom prst="rect">
              <a:avLst/>
            </a:prstGeom>
            <a:noFill/>
            <a:ln w="9525">
              <a:noFill/>
              <a:miter lim="800000"/>
              <a:headEnd/>
              <a:tailEnd/>
            </a:ln>
          </p:spPr>
          <p:txBody>
            <a:bodyPr wrap="square">
              <a:spAutoFit/>
            </a:bodyPr>
            <a:lstStyle/>
            <a:p>
              <a:pPr algn="ctr"/>
              <a:r>
                <a:rPr lang="zh-CN" altLang="en-US" sz="1600" b="1" dirty="0" smtClean="0">
                  <a:solidFill>
                    <a:schemeClr val="bg1"/>
                  </a:solidFill>
                  <a:latin typeface="微软雅黑" pitchFamily="34" charset="-122"/>
                  <a:ea typeface="微软雅黑" pitchFamily="34" charset="-122"/>
                </a:rPr>
                <a:t>添加文本四</a:t>
              </a:r>
              <a:endParaRPr lang="zh-CN" altLang="en-US" sz="1600" b="1" dirty="0">
                <a:solidFill>
                  <a:schemeClr val="bg1"/>
                </a:solidFill>
                <a:latin typeface="微软雅黑" pitchFamily="34" charset="-122"/>
                <a:ea typeface="微软雅黑" pitchFamily="34" charset="-122"/>
              </a:endParaRPr>
            </a:p>
          </p:txBody>
        </p:sp>
      </p:grpSp>
      <p:grpSp>
        <p:nvGrpSpPr>
          <p:cNvPr id="15" name="组合 14"/>
          <p:cNvGrpSpPr/>
          <p:nvPr/>
        </p:nvGrpSpPr>
        <p:grpSpPr>
          <a:xfrm>
            <a:off x="5205808" y="2664217"/>
            <a:ext cx="1241751" cy="1440432"/>
            <a:chOff x="5205808" y="1852213"/>
            <a:chExt cx="1241751" cy="1440432"/>
          </a:xfrm>
        </p:grpSpPr>
        <p:sp>
          <p:nvSpPr>
            <p:cNvPr id="16" name="六边形 15"/>
            <p:cNvSpPr/>
            <p:nvPr/>
          </p:nvSpPr>
          <p:spPr>
            <a:xfrm rot="16200000">
              <a:off x="5106468" y="1951553"/>
              <a:ext cx="1440432" cy="1241751"/>
            </a:xfrm>
            <a:prstGeom prst="hexagon">
              <a:avLst/>
            </a:prstGeom>
            <a:solidFill>
              <a:srgbClr val="00654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58"/>
            <p:cNvSpPr>
              <a:spLocks noChangeArrowheads="1"/>
            </p:cNvSpPr>
            <p:nvPr/>
          </p:nvSpPr>
          <p:spPr bwMode="auto">
            <a:xfrm>
              <a:off x="5300355" y="2328293"/>
              <a:ext cx="1052657" cy="595693"/>
            </a:xfrm>
            <a:prstGeom prst="rect">
              <a:avLst/>
            </a:prstGeom>
            <a:noFill/>
            <a:ln w="9525">
              <a:noFill/>
              <a:miter lim="800000"/>
              <a:headEnd/>
              <a:tailEnd/>
            </a:ln>
          </p:spPr>
          <p:txBody>
            <a:bodyPr wrap="square">
              <a:spAutoFit/>
            </a:bodyPr>
            <a:lstStyle/>
            <a:p>
              <a:pPr algn="ctr"/>
              <a:r>
                <a:rPr lang="zh-CN" altLang="en-US" sz="1600" b="1" dirty="0" smtClean="0">
                  <a:solidFill>
                    <a:schemeClr val="bg1"/>
                  </a:solidFill>
                  <a:latin typeface="微软雅黑" pitchFamily="34" charset="-122"/>
                  <a:ea typeface="微软雅黑" pitchFamily="34" charset="-122"/>
                </a:rPr>
                <a:t>添加文本三</a:t>
              </a:r>
              <a:endParaRPr lang="zh-CN" altLang="en-US" sz="1600" b="1" dirty="0">
                <a:solidFill>
                  <a:schemeClr val="bg1"/>
                </a:solidFill>
                <a:latin typeface="微软雅黑" pitchFamily="34" charset="-122"/>
                <a:ea typeface="微软雅黑" pitchFamily="34" charset="-122"/>
              </a:endParaRPr>
            </a:p>
          </p:txBody>
        </p:sp>
      </p:grpSp>
      <p:grpSp>
        <p:nvGrpSpPr>
          <p:cNvPr id="18" name="组合 17"/>
          <p:cNvGrpSpPr/>
          <p:nvPr/>
        </p:nvGrpSpPr>
        <p:grpSpPr>
          <a:xfrm>
            <a:off x="4584933" y="1538309"/>
            <a:ext cx="1241751" cy="1440432"/>
            <a:chOff x="4584933" y="726305"/>
            <a:chExt cx="1241751" cy="1440432"/>
          </a:xfrm>
        </p:grpSpPr>
        <p:sp>
          <p:nvSpPr>
            <p:cNvPr id="19" name="六边形 18"/>
            <p:cNvSpPr/>
            <p:nvPr/>
          </p:nvSpPr>
          <p:spPr>
            <a:xfrm rot="16200000">
              <a:off x="4485593" y="825645"/>
              <a:ext cx="1440432" cy="1241751"/>
            </a:xfrm>
            <a:prstGeom prst="hexagon">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58"/>
            <p:cNvSpPr>
              <a:spLocks noChangeArrowheads="1"/>
            </p:cNvSpPr>
            <p:nvPr/>
          </p:nvSpPr>
          <p:spPr bwMode="auto">
            <a:xfrm>
              <a:off x="4679480" y="1202385"/>
              <a:ext cx="1052657" cy="595693"/>
            </a:xfrm>
            <a:prstGeom prst="rect">
              <a:avLst/>
            </a:prstGeom>
            <a:noFill/>
            <a:ln w="9525">
              <a:noFill/>
              <a:miter lim="800000"/>
              <a:headEnd/>
              <a:tailEnd/>
            </a:ln>
          </p:spPr>
          <p:txBody>
            <a:bodyPr wrap="square">
              <a:spAutoFit/>
            </a:bodyPr>
            <a:lstStyle/>
            <a:p>
              <a:pPr algn="ctr"/>
              <a:r>
                <a:rPr lang="zh-CN" altLang="en-US" sz="1600" b="1" dirty="0" smtClean="0">
                  <a:solidFill>
                    <a:schemeClr val="bg1"/>
                  </a:solidFill>
                  <a:latin typeface="微软雅黑" pitchFamily="34" charset="-122"/>
                  <a:ea typeface="微软雅黑" pitchFamily="34" charset="-122"/>
                </a:rPr>
                <a:t>添加文本二</a:t>
              </a:r>
              <a:endParaRPr lang="zh-CN" altLang="en-US" sz="1600" b="1" dirty="0">
                <a:solidFill>
                  <a:schemeClr val="bg1"/>
                </a:solidFill>
                <a:latin typeface="微软雅黑" pitchFamily="34" charset="-122"/>
                <a:ea typeface="微软雅黑" pitchFamily="34" charset="-122"/>
              </a:endParaRPr>
            </a:p>
          </p:txBody>
        </p:sp>
      </p:grpSp>
      <p:grpSp>
        <p:nvGrpSpPr>
          <p:cNvPr id="21" name="组合 20"/>
          <p:cNvGrpSpPr/>
          <p:nvPr/>
        </p:nvGrpSpPr>
        <p:grpSpPr>
          <a:xfrm>
            <a:off x="3343182" y="1538309"/>
            <a:ext cx="1241751" cy="1440432"/>
            <a:chOff x="3343182" y="726305"/>
            <a:chExt cx="1241751" cy="1440432"/>
          </a:xfrm>
        </p:grpSpPr>
        <p:sp>
          <p:nvSpPr>
            <p:cNvPr id="22" name="六边形 21"/>
            <p:cNvSpPr/>
            <p:nvPr/>
          </p:nvSpPr>
          <p:spPr>
            <a:xfrm rot="16200000">
              <a:off x="3243842" y="825645"/>
              <a:ext cx="1440432" cy="1241751"/>
            </a:xfrm>
            <a:prstGeom prst="hexagon">
              <a:avLst/>
            </a:prstGeom>
            <a:solidFill>
              <a:srgbClr val="00654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58"/>
            <p:cNvSpPr>
              <a:spLocks noChangeArrowheads="1"/>
            </p:cNvSpPr>
            <p:nvPr/>
          </p:nvSpPr>
          <p:spPr bwMode="auto">
            <a:xfrm>
              <a:off x="3437727" y="1202384"/>
              <a:ext cx="1052657" cy="595693"/>
            </a:xfrm>
            <a:prstGeom prst="rect">
              <a:avLst/>
            </a:prstGeom>
            <a:noFill/>
            <a:ln w="9525">
              <a:noFill/>
              <a:miter lim="800000"/>
              <a:headEnd/>
              <a:tailEnd/>
            </a:ln>
          </p:spPr>
          <p:txBody>
            <a:bodyPr wrap="square">
              <a:spAutoFit/>
            </a:bodyPr>
            <a:lstStyle/>
            <a:p>
              <a:pPr algn="ctr"/>
              <a:r>
                <a:rPr lang="zh-CN" altLang="en-US" sz="1600" b="1" dirty="0" smtClean="0">
                  <a:solidFill>
                    <a:schemeClr val="bg1"/>
                  </a:solidFill>
                  <a:latin typeface="微软雅黑" pitchFamily="34" charset="-122"/>
                  <a:ea typeface="微软雅黑" pitchFamily="34" charset="-122"/>
                </a:rPr>
                <a:t>添加文本一</a:t>
              </a:r>
              <a:endParaRPr lang="zh-CN" altLang="en-US" sz="1600" b="1" dirty="0">
                <a:solidFill>
                  <a:schemeClr val="bg1"/>
                </a:solidFill>
                <a:latin typeface="微软雅黑" pitchFamily="34" charset="-122"/>
                <a:ea typeface="微软雅黑" pitchFamily="34" charset="-122"/>
              </a:endParaRPr>
            </a:p>
          </p:txBody>
        </p:sp>
      </p:grpSp>
      <p:grpSp>
        <p:nvGrpSpPr>
          <p:cNvPr id="24" name="组合 23"/>
          <p:cNvGrpSpPr/>
          <p:nvPr/>
        </p:nvGrpSpPr>
        <p:grpSpPr>
          <a:xfrm>
            <a:off x="2722305" y="2664217"/>
            <a:ext cx="1241751" cy="1440432"/>
            <a:chOff x="2722305" y="1852213"/>
            <a:chExt cx="1241751" cy="1440432"/>
          </a:xfrm>
        </p:grpSpPr>
        <p:sp>
          <p:nvSpPr>
            <p:cNvPr id="25" name="六边形 24"/>
            <p:cNvSpPr/>
            <p:nvPr/>
          </p:nvSpPr>
          <p:spPr>
            <a:xfrm rot="16200000">
              <a:off x="2622965" y="1951553"/>
              <a:ext cx="1440432" cy="1241751"/>
            </a:xfrm>
            <a:prstGeom prst="hexagon">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58"/>
            <p:cNvSpPr>
              <a:spLocks noChangeArrowheads="1"/>
            </p:cNvSpPr>
            <p:nvPr/>
          </p:nvSpPr>
          <p:spPr bwMode="auto">
            <a:xfrm>
              <a:off x="2816851" y="2328292"/>
              <a:ext cx="1052657" cy="595693"/>
            </a:xfrm>
            <a:prstGeom prst="rect">
              <a:avLst/>
            </a:prstGeom>
            <a:noFill/>
            <a:ln w="9525">
              <a:noFill/>
              <a:miter lim="800000"/>
              <a:headEnd/>
              <a:tailEnd/>
            </a:ln>
          </p:spPr>
          <p:txBody>
            <a:bodyPr wrap="square">
              <a:spAutoFit/>
            </a:bodyPr>
            <a:lstStyle/>
            <a:p>
              <a:pPr algn="ctr"/>
              <a:r>
                <a:rPr lang="zh-CN" altLang="en-US" sz="1600" b="1" dirty="0" smtClean="0">
                  <a:solidFill>
                    <a:schemeClr val="bg1"/>
                  </a:solidFill>
                  <a:latin typeface="微软雅黑" pitchFamily="34" charset="-122"/>
                  <a:ea typeface="微软雅黑" pitchFamily="34" charset="-122"/>
                </a:rPr>
                <a:t>添加文本六</a:t>
              </a:r>
              <a:endParaRPr lang="zh-CN" altLang="en-US" sz="1600" b="1" dirty="0">
                <a:solidFill>
                  <a:schemeClr val="bg1"/>
                </a:solidFill>
                <a:latin typeface="微软雅黑" pitchFamily="34" charset="-122"/>
                <a:ea typeface="微软雅黑" pitchFamily="34" charset="-122"/>
              </a:endParaRPr>
            </a:p>
          </p:txBody>
        </p:sp>
      </p:grpSp>
      <p:sp>
        <p:nvSpPr>
          <p:cNvPr id="27" name="矩形 26"/>
          <p:cNvSpPr/>
          <p:nvPr/>
        </p:nvSpPr>
        <p:spPr>
          <a:xfrm>
            <a:off x="4170884" y="3148566"/>
            <a:ext cx="833164" cy="523220"/>
          </a:xfrm>
          <a:prstGeom prst="rect">
            <a:avLst/>
          </a:prstGeom>
        </p:spPr>
        <p:txBody>
          <a:bodyPr wrap="square">
            <a:spAutoFit/>
          </a:bodyPr>
          <a:lstStyle/>
          <a:p>
            <a:pPr lvl="0" algn="ctr"/>
            <a:r>
              <a:rPr lang="zh-CN" altLang="en-US" sz="1400" b="1" dirty="0">
                <a:solidFill>
                  <a:schemeClr val="tx1">
                    <a:lumMod val="85000"/>
                    <a:lumOff val="15000"/>
                  </a:schemeClr>
                </a:solidFill>
                <a:latin typeface="微软雅黑" pitchFamily="34" charset="-122"/>
                <a:ea typeface="微软雅黑" pitchFamily="34" charset="-122"/>
              </a:rPr>
              <a:t>添加</a:t>
            </a:r>
            <a:r>
              <a:rPr lang="zh-CN" altLang="en-US" sz="1400" b="1" dirty="0" smtClean="0">
                <a:solidFill>
                  <a:schemeClr val="tx1">
                    <a:lumMod val="85000"/>
                    <a:lumOff val="15000"/>
                  </a:schemeClr>
                </a:solidFill>
                <a:latin typeface="微软雅黑" pitchFamily="34" charset="-122"/>
                <a:ea typeface="微软雅黑" pitchFamily="34" charset="-122"/>
              </a:rPr>
              <a:t>文本说明</a:t>
            </a:r>
            <a:endParaRPr lang="en-US" altLang="zh-CN" sz="1400" b="1"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down)">
                                      <p:cBhvr>
                                        <p:cTn id="13" dur="500"/>
                                        <p:tgtEl>
                                          <p:spTgt spid="27"/>
                                        </p:tgtEl>
                                      </p:cBhvr>
                                    </p:animEffect>
                                  </p:childTnLst>
                                </p:cTn>
                              </p:par>
                            </p:childTnLst>
                          </p:cTn>
                        </p:par>
                        <p:par>
                          <p:cTn id="14" fill="hold">
                            <p:stCondLst>
                              <p:cond delay="1000"/>
                            </p:stCondLst>
                            <p:childTnLst>
                              <p:par>
                                <p:cTn id="15" presetID="52" presetClass="entr" presetSubtype="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Scale>
                                      <p:cBhvr>
                                        <p:cTn id="17" dur="75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750" decel="50000" fill="hold">
                                          <p:stCondLst>
                                            <p:cond delay="0"/>
                                          </p:stCondLst>
                                        </p:cTn>
                                        <p:tgtEl>
                                          <p:spTgt spid="21"/>
                                        </p:tgtEl>
                                        <p:attrNameLst>
                                          <p:attrName>ppt_x</p:attrName>
                                          <p:attrName>ppt_y</p:attrName>
                                        </p:attrNameLst>
                                      </p:cBhvr>
                                    </p:animMotion>
                                    <p:animEffect transition="in" filter="fade">
                                      <p:cBhvr>
                                        <p:cTn id="19" dur="750"/>
                                        <p:tgtEl>
                                          <p:spTgt spid="21"/>
                                        </p:tgtEl>
                                      </p:cBhvr>
                                    </p:animEffect>
                                  </p:childTnLst>
                                </p:cTn>
                              </p:par>
                              <p:par>
                                <p:cTn id="20" presetID="52" presetClass="entr" presetSubtype="0" fill="hold" nodeType="withEffect">
                                  <p:stCondLst>
                                    <p:cond delay="250"/>
                                  </p:stCondLst>
                                  <p:childTnLst>
                                    <p:set>
                                      <p:cBhvr>
                                        <p:cTn id="21" dur="1" fill="hold">
                                          <p:stCondLst>
                                            <p:cond delay="0"/>
                                          </p:stCondLst>
                                        </p:cTn>
                                        <p:tgtEl>
                                          <p:spTgt spid="18"/>
                                        </p:tgtEl>
                                        <p:attrNameLst>
                                          <p:attrName>style.visibility</p:attrName>
                                        </p:attrNameLst>
                                      </p:cBhvr>
                                      <p:to>
                                        <p:strVal val="visible"/>
                                      </p:to>
                                    </p:set>
                                    <p:animScale>
                                      <p:cBhvr>
                                        <p:cTn id="22" dur="75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750" decel="50000" fill="hold">
                                          <p:stCondLst>
                                            <p:cond delay="0"/>
                                          </p:stCondLst>
                                        </p:cTn>
                                        <p:tgtEl>
                                          <p:spTgt spid="18"/>
                                        </p:tgtEl>
                                        <p:attrNameLst>
                                          <p:attrName>ppt_x</p:attrName>
                                          <p:attrName>ppt_y</p:attrName>
                                        </p:attrNameLst>
                                      </p:cBhvr>
                                    </p:animMotion>
                                    <p:animEffect transition="in" filter="fade">
                                      <p:cBhvr>
                                        <p:cTn id="24" dur="750"/>
                                        <p:tgtEl>
                                          <p:spTgt spid="18"/>
                                        </p:tgtEl>
                                      </p:cBhvr>
                                    </p:animEffect>
                                  </p:childTnLst>
                                </p:cTn>
                              </p:par>
                              <p:par>
                                <p:cTn id="25" presetID="52" presetClass="entr" presetSubtype="0" fill="hold" nodeType="withEffect">
                                  <p:stCondLst>
                                    <p:cond delay="500"/>
                                  </p:stCondLst>
                                  <p:childTnLst>
                                    <p:set>
                                      <p:cBhvr>
                                        <p:cTn id="26" dur="1" fill="hold">
                                          <p:stCondLst>
                                            <p:cond delay="0"/>
                                          </p:stCondLst>
                                        </p:cTn>
                                        <p:tgtEl>
                                          <p:spTgt spid="15"/>
                                        </p:tgtEl>
                                        <p:attrNameLst>
                                          <p:attrName>style.visibility</p:attrName>
                                        </p:attrNameLst>
                                      </p:cBhvr>
                                      <p:to>
                                        <p:strVal val="visible"/>
                                      </p:to>
                                    </p:set>
                                    <p:animScale>
                                      <p:cBhvr>
                                        <p:cTn id="27" dur="75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750" decel="50000" fill="hold">
                                          <p:stCondLst>
                                            <p:cond delay="0"/>
                                          </p:stCondLst>
                                        </p:cTn>
                                        <p:tgtEl>
                                          <p:spTgt spid="15"/>
                                        </p:tgtEl>
                                        <p:attrNameLst>
                                          <p:attrName>ppt_x</p:attrName>
                                          <p:attrName>ppt_y</p:attrName>
                                        </p:attrNameLst>
                                      </p:cBhvr>
                                    </p:animMotion>
                                    <p:animEffect transition="in" filter="fade">
                                      <p:cBhvr>
                                        <p:cTn id="29" dur="750"/>
                                        <p:tgtEl>
                                          <p:spTgt spid="15"/>
                                        </p:tgtEl>
                                      </p:cBhvr>
                                    </p:animEffect>
                                  </p:childTnLst>
                                </p:cTn>
                              </p:par>
                              <p:par>
                                <p:cTn id="30" presetID="52" presetClass="entr" presetSubtype="0" fill="hold" nodeType="withEffect">
                                  <p:stCondLst>
                                    <p:cond delay="750"/>
                                  </p:stCondLst>
                                  <p:childTnLst>
                                    <p:set>
                                      <p:cBhvr>
                                        <p:cTn id="31" dur="1" fill="hold">
                                          <p:stCondLst>
                                            <p:cond delay="0"/>
                                          </p:stCondLst>
                                        </p:cTn>
                                        <p:tgtEl>
                                          <p:spTgt spid="12"/>
                                        </p:tgtEl>
                                        <p:attrNameLst>
                                          <p:attrName>style.visibility</p:attrName>
                                        </p:attrNameLst>
                                      </p:cBhvr>
                                      <p:to>
                                        <p:strVal val="visible"/>
                                      </p:to>
                                    </p:set>
                                    <p:animScale>
                                      <p:cBhvr>
                                        <p:cTn id="32" dur="75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750" decel="50000" fill="hold">
                                          <p:stCondLst>
                                            <p:cond delay="0"/>
                                          </p:stCondLst>
                                        </p:cTn>
                                        <p:tgtEl>
                                          <p:spTgt spid="12"/>
                                        </p:tgtEl>
                                        <p:attrNameLst>
                                          <p:attrName>ppt_x</p:attrName>
                                          <p:attrName>ppt_y</p:attrName>
                                        </p:attrNameLst>
                                      </p:cBhvr>
                                    </p:animMotion>
                                    <p:animEffect transition="in" filter="fade">
                                      <p:cBhvr>
                                        <p:cTn id="34" dur="750"/>
                                        <p:tgtEl>
                                          <p:spTgt spid="12"/>
                                        </p:tgtEl>
                                      </p:cBhvr>
                                    </p:animEffect>
                                  </p:childTnLst>
                                </p:cTn>
                              </p:par>
                              <p:par>
                                <p:cTn id="35" presetID="52" presetClass="entr" presetSubtype="0" fill="hold" nodeType="withEffect">
                                  <p:stCondLst>
                                    <p:cond delay="1000"/>
                                  </p:stCondLst>
                                  <p:childTnLst>
                                    <p:set>
                                      <p:cBhvr>
                                        <p:cTn id="36" dur="1" fill="hold">
                                          <p:stCondLst>
                                            <p:cond delay="0"/>
                                          </p:stCondLst>
                                        </p:cTn>
                                        <p:tgtEl>
                                          <p:spTgt spid="9"/>
                                        </p:tgtEl>
                                        <p:attrNameLst>
                                          <p:attrName>style.visibility</p:attrName>
                                        </p:attrNameLst>
                                      </p:cBhvr>
                                      <p:to>
                                        <p:strVal val="visible"/>
                                      </p:to>
                                    </p:set>
                                    <p:animScale>
                                      <p:cBhvr>
                                        <p:cTn id="37" dur="75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750" decel="50000" fill="hold">
                                          <p:stCondLst>
                                            <p:cond delay="0"/>
                                          </p:stCondLst>
                                        </p:cTn>
                                        <p:tgtEl>
                                          <p:spTgt spid="9"/>
                                        </p:tgtEl>
                                        <p:attrNameLst>
                                          <p:attrName>ppt_x</p:attrName>
                                          <p:attrName>ppt_y</p:attrName>
                                        </p:attrNameLst>
                                      </p:cBhvr>
                                    </p:animMotion>
                                    <p:animEffect transition="in" filter="fade">
                                      <p:cBhvr>
                                        <p:cTn id="39" dur="750"/>
                                        <p:tgtEl>
                                          <p:spTgt spid="9"/>
                                        </p:tgtEl>
                                      </p:cBhvr>
                                    </p:animEffect>
                                  </p:childTnLst>
                                </p:cTn>
                              </p:par>
                              <p:par>
                                <p:cTn id="40" presetID="52" presetClass="entr" presetSubtype="0" fill="hold" nodeType="withEffect">
                                  <p:stCondLst>
                                    <p:cond delay="1250"/>
                                  </p:stCondLst>
                                  <p:childTnLst>
                                    <p:set>
                                      <p:cBhvr>
                                        <p:cTn id="41" dur="1" fill="hold">
                                          <p:stCondLst>
                                            <p:cond delay="0"/>
                                          </p:stCondLst>
                                        </p:cTn>
                                        <p:tgtEl>
                                          <p:spTgt spid="24"/>
                                        </p:tgtEl>
                                        <p:attrNameLst>
                                          <p:attrName>style.visibility</p:attrName>
                                        </p:attrNameLst>
                                      </p:cBhvr>
                                      <p:to>
                                        <p:strVal val="visible"/>
                                      </p:to>
                                    </p:set>
                                    <p:animScale>
                                      <p:cBhvr>
                                        <p:cTn id="42" dur="75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750" decel="50000" fill="hold">
                                          <p:stCondLst>
                                            <p:cond delay="0"/>
                                          </p:stCondLst>
                                        </p:cTn>
                                        <p:tgtEl>
                                          <p:spTgt spid="24"/>
                                        </p:tgtEl>
                                        <p:attrNameLst>
                                          <p:attrName>ppt_x</p:attrName>
                                          <p:attrName>ppt_y</p:attrName>
                                        </p:attrNameLst>
                                      </p:cBhvr>
                                    </p:animMotion>
                                    <p:animEffect transition="in" filter="fade">
                                      <p:cBhvr>
                                        <p:cTn id="44" dur="750"/>
                                        <p:tgtEl>
                                          <p:spTgt spid="24"/>
                                        </p:tgtEl>
                                      </p:cBhvr>
                                    </p:animEffect>
                                  </p:childTnLst>
                                </p:cTn>
                              </p:par>
                            </p:childTnLst>
                          </p:cTn>
                        </p:par>
                        <p:par>
                          <p:cTn id="45" fill="hold">
                            <p:stCondLst>
                              <p:cond delay="3000"/>
                            </p:stCondLst>
                            <p:childTnLst>
                              <p:par>
                                <p:cTn id="46" presetID="22" presetClass="entr" presetSubtype="2" fill="hold" grpId="0"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right)">
                                      <p:cBhvr>
                                        <p:cTn id="48" dur="500"/>
                                        <p:tgtEl>
                                          <p:spTgt spid="5"/>
                                        </p:tgtEl>
                                      </p:cBhvr>
                                    </p:animEffect>
                                  </p:childTnLst>
                                </p:cTn>
                              </p:par>
                            </p:childTnLst>
                          </p:cTn>
                        </p:par>
                        <p:par>
                          <p:cTn id="49" fill="hold">
                            <p:stCondLst>
                              <p:cond delay="35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4000"/>
                            </p:stCondLst>
                            <p:childTnLst>
                              <p:par>
                                <p:cTn id="54" presetID="22" presetClass="entr" presetSubtype="2"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wipe(right)">
                                      <p:cBhvr>
                                        <p:cTn id="56" dur="500"/>
                                        <p:tgtEl>
                                          <p:spTgt spid="4"/>
                                        </p:tgtEl>
                                      </p:cBhvr>
                                    </p:animEffect>
                                  </p:childTnLst>
                                </p:cTn>
                              </p:par>
                            </p:childTnLst>
                          </p:cTn>
                        </p:par>
                        <p:par>
                          <p:cTn id="57" fill="hold">
                            <p:stCondLst>
                              <p:cond delay="4500"/>
                            </p:stCondLst>
                            <p:childTnLst>
                              <p:par>
                                <p:cTn id="58" presetID="22" presetClass="entr" presetSubtype="8" fill="hold" grpId="0" nodeType="after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wipe(left)">
                                      <p:cBhvr>
                                        <p:cTn id="60" dur="500"/>
                                        <p:tgtEl>
                                          <p:spTgt spid="7"/>
                                        </p:tgtEl>
                                      </p:cBhvr>
                                    </p:animEffect>
                                  </p:childTnLst>
                                </p:cTn>
                              </p:par>
                            </p:childTnLst>
                          </p:cTn>
                        </p:par>
                        <p:par>
                          <p:cTn id="61" fill="hold">
                            <p:stCondLst>
                              <p:cond delay="5000"/>
                            </p:stCondLst>
                            <p:childTnLst>
                              <p:par>
                                <p:cTn id="62" presetID="22" presetClass="entr" presetSubtype="2" fill="hold" grpId="0" nodeType="after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wipe(right)">
                                      <p:cBhvr>
                                        <p:cTn id="64" dur="500"/>
                                        <p:tgtEl>
                                          <p:spTgt spid="3"/>
                                        </p:tgtEl>
                                      </p:cBhvr>
                                    </p:animEffect>
                                  </p:childTnLst>
                                </p:cTn>
                              </p:par>
                            </p:childTnLst>
                          </p:cTn>
                        </p:par>
                        <p:par>
                          <p:cTn id="65" fill="hold">
                            <p:stCondLst>
                              <p:cond delay="5500"/>
                            </p:stCondLst>
                            <p:childTnLst>
                              <p:par>
                                <p:cTn id="66" presetID="22" presetClass="entr" presetSubtype="8" fill="hold" grpId="0" nodeType="afterEffect">
                                  <p:stCondLst>
                                    <p:cond delay="0"/>
                                  </p:stCondLst>
                                  <p:childTnLst>
                                    <p:set>
                                      <p:cBhvr>
                                        <p:cTn id="67" dur="1" fill="hold">
                                          <p:stCondLst>
                                            <p:cond delay="0"/>
                                          </p:stCondLst>
                                        </p:cTn>
                                        <p:tgtEl>
                                          <p:spTgt spid="6"/>
                                        </p:tgtEl>
                                        <p:attrNameLst>
                                          <p:attrName>style.visibility</p:attrName>
                                        </p:attrNameLst>
                                      </p:cBhvr>
                                      <p:to>
                                        <p:strVal val="visible"/>
                                      </p:to>
                                    </p:set>
                                    <p:animEffect transition="in" filter="wipe(left)">
                                      <p:cBhvr>
                                        <p:cTn id="6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83127" y="2057427"/>
            <a:ext cx="2232152" cy="1554636"/>
            <a:chOff x="1115616" y="1391864"/>
            <a:chExt cx="2232152" cy="1554636"/>
          </a:xfrm>
        </p:grpSpPr>
        <p:sp>
          <p:nvSpPr>
            <p:cNvPr id="3" name="矩形 2"/>
            <p:cNvSpPr/>
            <p:nvPr/>
          </p:nvSpPr>
          <p:spPr>
            <a:xfrm>
              <a:off x="1259584" y="1578348"/>
              <a:ext cx="2088184" cy="13681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15616" y="1391864"/>
              <a:ext cx="2088184" cy="136815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3455923" y="2057427"/>
            <a:ext cx="2232152" cy="1554636"/>
            <a:chOff x="4066595" y="1491659"/>
            <a:chExt cx="2232152" cy="1554636"/>
          </a:xfrm>
        </p:grpSpPr>
        <p:sp>
          <p:nvSpPr>
            <p:cNvPr id="6" name="矩形 5"/>
            <p:cNvSpPr/>
            <p:nvPr/>
          </p:nvSpPr>
          <p:spPr>
            <a:xfrm>
              <a:off x="4210563" y="1678143"/>
              <a:ext cx="2088184" cy="13681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066595" y="1491659"/>
              <a:ext cx="2088184" cy="136815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6228720" y="2057427"/>
            <a:ext cx="2232152" cy="1554636"/>
            <a:chOff x="6516216" y="1391864"/>
            <a:chExt cx="2232152" cy="1554636"/>
          </a:xfrm>
        </p:grpSpPr>
        <p:sp>
          <p:nvSpPr>
            <p:cNvPr id="9" name="矩形 8"/>
            <p:cNvSpPr/>
            <p:nvPr/>
          </p:nvSpPr>
          <p:spPr>
            <a:xfrm>
              <a:off x="6660184" y="1578348"/>
              <a:ext cx="2088184" cy="13681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516216" y="1391864"/>
              <a:ext cx="2088184" cy="136815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7"/>
          <p:cNvSpPr txBox="1">
            <a:spLocks noChangeArrowheads="1"/>
          </p:cNvSpPr>
          <p:nvPr/>
        </p:nvSpPr>
        <p:spPr bwMode="auto">
          <a:xfrm>
            <a:off x="682615" y="3814254"/>
            <a:ext cx="2233177" cy="91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a:t>
            </a:r>
            <a:r>
              <a:rPr lang="zh-CN" altLang="en-US" sz="1200" dirty="0">
                <a:solidFill>
                  <a:schemeClr val="tx1">
                    <a:lumMod val="85000"/>
                    <a:lumOff val="15000"/>
                  </a:schemeClr>
                </a:solidFill>
                <a:latin typeface="微软雅黑" pitchFamily="34" charset="-122"/>
              </a:rPr>
              <a:t>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2" name="文本框 7"/>
          <p:cNvSpPr txBox="1">
            <a:spLocks noChangeArrowheads="1"/>
          </p:cNvSpPr>
          <p:nvPr/>
        </p:nvSpPr>
        <p:spPr bwMode="auto">
          <a:xfrm>
            <a:off x="3455411" y="3814254"/>
            <a:ext cx="2233177" cy="91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a:t>
            </a:r>
            <a:r>
              <a:rPr lang="zh-CN" altLang="en-US" sz="1200" dirty="0">
                <a:solidFill>
                  <a:schemeClr val="tx1">
                    <a:lumMod val="85000"/>
                    <a:lumOff val="15000"/>
                  </a:schemeClr>
                </a:solidFill>
                <a:latin typeface="微软雅黑" pitchFamily="34" charset="-122"/>
              </a:rPr>
              <a:t>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3" name="文本框 7"/>
          <p:cNvSpPr txBox="1">
            <a:spLocks noChangeArrowheads="1"/>
          </p:cNvSpPr>
          <p:nvPr/>
        </p:nvSpPr>
        <p:spPr bwMode="auto">
          <a:xfrm>
            <a:off x="6228208" y="3814254"/>
            <a:ext cx="2233177" cy="91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a:t>
            </a:r>
            <a:r>
              <a:rPr lang="zh-CN" altLang="en-US" sz="1200" dirty="0">
                <a:solidFill>
                  <a:schemeClr val="tx1">
                    <a:lumMod val="85000"/>
                    <a:lumOff val="15000"/>
                  </a:schemeClr>
                </a:solidFill>
                <a:latin typeface="微软雅黑" pitchFamily="34" charset="-122"/>
              </a:rPr>
              <a:t>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4" name="椭圆 13"/>
          <p:cNvSpPr>
            <a:spLocks noChangeAspect="1"/>
          </p:cNvSpPr>
          <p:nvPr/>
        </p:nvSpPr>
        <p:spPr>
          <a:xfrm>
            <a:off x="467127" y="1841427"/>
            <a:ext cx="432000" cy="432000"/>
          </a:xfrm>
          <a:prstGeom prst="ellips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latin typeface="微软雅黑" pitchFamily="34" charset="-122"/>
                <a:ea typeface="微软雅黑" pitchFamily="34" charset="-122"/>
              </a:rPr>
              <a:t>1</a:t>
            </a:r>
            <a:endParaRPr lang="zh-CN" altLang="en-US" b="1" dirty="0">
              <a:latin typeface="微软雅黑" pitchFamily="34" charset="-122"/>
              <a:ea typeface="微软雅黑" pitchFamily="34" charset="-122"/>
            </a:endParaRPr>
          </a:p>
        </p:txBody>
      </p:sp>
      <p:sp>
        <p:nvSpPr>
          <p:cNvPr id="15" name="椭圆 14"/>
          <p:cNvSpPr>
            <a:spLocks noChangeAspect="1"/>
          </p:cNvSpPr>
          <p:nvPr/>
        </p:nvSpPr>
        <p:spPr>
          <a:xfrm>
            <a:off x="3239923" y="1841427"/>
            <a:ext cx="432000" cy="432000"/>
          </a:xfrm>
          <a:prstGeom prst="ellips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latin typeface="微软雅黑" pitchFamily="34" charset="-122"/>
                <a:ea typeface="微软雅黑" pitchFamily="34" charset="-122"/>
              </a:rPr>
              <a:t>2</a:t>
            </a:r>
            <a:endParaRPr lang="zh-CN" altLang="en-US" b="1" dirty="0">
              <a:latin typeface="微软雅黑" pitchFamily="34" charset="-122"/>
              <a:ea typeface="微软雅黑" pitchFamily="34" charset="-122"/>
            </a:endParaRPr>
          </a:p>
        </p:txBody>
      </p:sp>
      <p:sp>
        <p:nvSpPr>
          <p:cNvPr id="16" name="椭圆 15"/>
          <p:cNvSpPr>
            <a:spLocks noChangeAspect="1"/>
          </p:cNvSpPr>
          <p:nvPr/>
        </p:nvSpPr>
        <p:spPr>
          <a:xfrm>
            <a:off x="6012208" y="1841427"/>
            <a:ext cx="432000" cy="432000"/>
          </a:xfrm>
          <a:prstGeom prst="ellips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latin typeface="微软雅黑" pitchFamily="34" charset="-122"/>
                <a:ea typeface="微软雅黑" pitchFamily="34" charset="-122"/>
              </a:rPr>
              <a:t>3</a:t>
            </a:r>
            <a:endParaRPr lang="zh-CN" altLang="en-US" b="1" dirty="0">
              <a:latin typeface="微软雅黑" pitchFamily="34" charset="-122"/>
              <a:ea typeface="微软雅黑" pitchFamily="34" charset="-122"/>
            </a:endParaRPr>
          </a:p>
        </p:txBody>
      </p:sp>
      <p:sp>
        <p:nvSpPr>
          <p:cNvPr id="17" name="矩形 16"/>
          <p:cNvSpPr/>
          <p:nvPr/>
        </p:nvSpPr>
        <p:spPr>
          <a:xfrm>
            <a:off x="629096" y="2387560"/>
            <a:ext cx="2196245" cy="707886"/>
          </a:xfrm>
          <a:prstGeom prst="rect">
            <a:avLst/>
          </a:prstGeom>
        </p:spPr>
        <p:txBody>
          <a:bodyPr wrap="square">
            <a:spAutoFit/>
          </a:bodyPr>
          <a:lstStyle/>
          <a:p>
            <a:pPr algn="ctr"/>
            <a:r>
              <a:rPr lang="zh-CN" altLang="en-US" sz="2000" b="1" dirty="0">
                <a:solidFill>
                  <a:schemeClr val="bg1"/>
                </a:solidFill>
                <a:latin typeface="微软雅黑" pitchFamily="34" charset="-122"/>
                <a:ea typeface="微软雅黑" pitchFamily="34" charset="-122"/>
              </a:rPr>
              <a:t>三</a:t>
            </a:r>
            <a:r>
              <a:rPr lang="zh-CN" altLang="en-US" sz="2000" b="1" smtClean="0">
                <a:solidFill>
                  <a:schemeClr val="bg1"/>
                </a:solidFill>
                <a:latin typeface="微软雅黑" pitchFamily="34" charset="-122"/>
                <a:ea typeface="微软雅黑" pitchFamily="34" charset="-122"/>
              </a:rPr>
              <a:t>大</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核心要素</a:t>
            </a:r>
            <a:endParaRPr lang="en-US" altLang="zh-CN" sz="2000" b="1" dirty="0">
              <a:solidFill>
                <a:schemeClr val="bg1"/>
              </a:solidFill>
              <a:latin typeface="微软雅黑" pitchFamily="34" charset="-122"/>
              <a:ea typeface="微软雅黑" pitchFamily="34" charset="-122"/>
            </a:endParaRPr>
          </a:p>
        </p:txBody>
      </p:sp>
      <p:sp>
        <p:nvSpPr>
          <p:cNvPr id="18" name="矩形 17"/>
          <p:cNvSpPr/>
          <p:nvPr/>
        </p:nvSpPr>
        <p:spPr>
          <a:xfrm>
            <a:off x="3392636" y="2435096"/>
            <a:ext cx="2196245" cy="707886"/>
          </a:xfrm>
          <a:prstGeom prst="rect">
            <a:avLst/>
          </a:prstGeom>
        </p:spPr>
        <p:txBody>
          <a:bodyPr wrap="square">
            <a:spAutoFit/>
          </a:bodyPr>
          <a:lstStyle/>
          <a:p>
            <a:pPr algn="ctr"/>
            <a:r>
              <a:rPr lang="zh-CN" altLang="en-US" sz="2000" b="1">
                <a:solidFill>
                  <a:schemeClr val="bg1"/>
                </a:solidFill>
                <a:latin typeface="微软雅黑" pitchFamily="34" charset="-122"/>
                <a:ea typeface="微软雅黑" pitchFamily="34" charset="-122"/>
              </a:rPr>
              <a:t>三大</a:t>
            </a:r>
            <a:endParaRPr lang="en-US" altLang="zh-CN" sz="2000" b="1">
              <a:solidFill>
                <a:schemeClr val="bg1"/>
              </a:solidFill>
              <a:latin typeface="微软雅黑" pitchFamily="34" charset="-122"/>
              <a:ea typeface="微软雅黑" pitchFamily="34" charset="-122"/>
            </a:endParaRPr>
          </a:p>
          <a:p>
            <a:pPr algn="ctr"/>
            <a:r>
              <a:rPr lang="zh-CN" altLang="en-US" sz="2000" b="1">
                <a:solidFill>
                  <a:schemeClr val="bg1"/>
                </a:solidFill>
                <a:latin typeface="微软雅黑" pitchFamily="34" charset="-122"/>
                <a:ea typeface="微软雅黑" pitchFamily="34" charset="-122"/>
              </a:rPr>
              <a:t>核心要素</a:t>
            </a:r>
            <a:endParaRPr lang="en-US" altLang="zh-CN" sz="2000" b="1" dirty="0">
              <a:solidFill>
                <a:schemeClr val="bg1"/>
              </a:solidFill>
              <a:latin typeface="微软雅黑" pitchFamily="34" charset="-122"/>
              <a:ea typeface="微软雅黑" pitchFamily="34" charset="-122"/>
            </a:endParaRPr>
          </a:p>
        </p:txBody>
      </p:sp>
      <p:sp>
        <p:nvSpPr>
          <p:cNvPr id="19" name="矩形 18"/>
          <p:cNvSpPr/>
          <p:nvPr/>
        </p:nvSpPr>
        <p:spPr>
          <a:xfrm>
            <a:off x="6156176" y="2435096"/>
            <a:ext cx="2196245" cy="707886"/>
          </a:xfrm>
          <a:prstGeom prst="rect">
            <a:avLst/>
          </a:prstGeom>
        </p:spPr>
        <p:txBody>
          <a:bodyPr wrap="square">
            <a:spAutoFit/>
          </a:bodyPr>
          <a:lstStyle/>
          <a:p>
            <a:pPr algn="ctr"/>
            <a:r>
              <a:rPr lang="zh-CN" altLang="en-US" sz="2000" b="1">
                <a:solidFill>
                  <a:schemeClr val="bg1"/>
                </a:solidFill>
                <a:latin typeface="微软雅黑" pitchFamily="34" charset="-122"/>
                <a:ea typeface="微软雅黑" pitchFamily="34" charset="-122"/>
              </a:rPr>
              <a:t>三大</a:t>
            </a:r>
            <a:endParaRPr lang="en-US" altLang="zh-CN" sz="2000" b="1">
              <a:solidFill>
                <a:schemeClr val="bg1"/>
              </a:solidFill>
              <a:latin typeface="微软雅黑" pitchFamily="34" charset="-122"/>
              <a:ea typeface="微软雅黑" pitchFamily="34" charset="-122"/>
            </a:endParaRPr>
          </a:p>
          <a:p>
            <a:pPr algn="ctr"/>
            <a:r>
              <a:rPr lang="zh-CN" altLang="en-US" sz="2000" b="1">
                <a:solidFill>
                  <a:schemeClr val="bg1"/>
                </a:solidFill>
                <a:latin typeface="微软雅黑" pitchFamily="34" charset="-122"/>
                <a:ea typeface="微软雅黑" pitchFamily="34" charset="-122"/>
              </a:rPr>
              <a:t>核心要素</a:t>
            </a:r>
            <a:endParaRPr lang="en-US" altLang="zh-CN" sz="20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Scale>
                                      <p:cBhvr>
                                        <p:cTn id="13"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14"/>
                                        </p:tgtEl>
                                        <p:attrNameLst>
                                          <p:attrName>ppt_x</p:attrName>
                                          <p:attrName>ppt_y</p:attrName>
                                        </p:attrNameLst>
                                      </p:cBhvr>
                                    </p:animMotion>
                                    <p:animEffect transition="in" filter="fade">
                                      <p:cBhvr>
                                        <p:cTn id="15" dur="1000"/>
                                        <p:tgtEl>
                                          <p:spTgt spid="14"/>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up)">
                                      <p:cBhvr>
                                        <p:cTn id="25" dur="500"/>
                                        <p:tgtEl>
                                          <p:spTgt spid="11"/>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childTnLst>
                          </p:cTn>
                        </p:par>
                        <p:par>
                          <p:cTn id="32" fill="hold">
                            <p:stCondLst>
                              <p:cond delay="3000"/>
                            </p:stCondLst>
                            <p:childTnLst>
                              <p:par>
                                <p:cTn id="33" presetID="52"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Scale>
                                      <p:cBhvr>
                                        <p:cTn id="35"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5"/>
                                        </p:tgtEl>
                                        <p:attrNameLst>
                                          <p:attrName>ppt_x</p:attrName>
                                          <p:attrName>ppt_y</p:attrName>
                                        </p:attrNameLst>
                                      </p:cBhvr>
                                    </p:animMotion>
                                    <p:animEffect transition="in" filter="fade">
                                      <p:cBhvr>
                                        <p:cTn id="37" dur="1000"/>
                                        <p:tgtEl>
                                          <p:spTgt spid="15"/>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fill="hold"/>
                                        <p:tgtEl>
                                          <p:spTgt spid="18"/>
                                        </p:tgtEl>
                                        <p:attrNameLst>
                                          <p:attrName>ppt_w</p:attrName>
                                        </p:attrNameLst>
                                      </p:cBhvr>
                                      <p:tavLst>
                                        <p:tav tm="0">
                                          <p:val>
                                            <p:fltVal val="0"/>
                                          </p:val>
                                        </p:tav>
                                        <p:tav tm="100000">
                                          <p:val>
                                            <p:strVal val="#ppt_w"/>
                                          </p:val>
                                        </p:tav>
                                      </p:tavLst>
                                    </p:anim>
                                    <p:anim calcmode="lin" valueType="num">
                                      <p:cBhvr>
                                        <p:cTn id="42" dur="500" fill="hold"/>
                                        <p:tgtEl>
                                          <p:spTgt spid="18"/>
                                        </p:tgtEl>
                                        <p:attrNameLst>
                                          <p:attrName>ppt_h</p:attrName>
                                        </p:attrNameLst>
                                      </p:cBhvr>
                                      <p:tavLst>
                                        <p:tav tm="0">
                                          <p:val>
                                            <p:fltVal val="0"/>
                                          </p:val>
                                        </p:tav>
                                        <p:tav tm="100000">
                                          <p:val>
                                            <p:strVal val="#ppt_h"/>
                                          </p:val>
                                        </p:tav>
                                      </p:tavLst>
                                    </p:anim>
                                    <p:animEffect transition="in" filter="fade">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up)">
                                      <p:cBhvr>
                                        <p:cTn id="47" dur="500"/>
                                        <p:tgtEl>
                                          <p:spTgt spid="12"/>
                                        </p:tgtEl>
                                      </p:cBhvr>
                                    </p:animEffect>
                                  </p:childTnLst>
                                </p:cTn>
                              </p:par>
                            </p:childTnLst>
                          </p:cTn>
                        </p:par>
                        <p:par>
                          <p:cTn id="48" fill="hold">
                            <p:stCondLst>
                              <p:cond delay="5000"/>
                            </p:stCondLst>
                            <p:childTnLst>
                              <p:par>
                                <p:cTn id="49" presetID="53" presetClass="entr" presetSubtype="16"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p:cTn id="51" dur="500" fill="hold"/>
                                        <p:tgtEl>
                                          <p:spTgt spid="8"/>
                                        </p:tgtEl>
                                        <p:attrNameLst>
                                          <p:attrName>ppt_w</p:attrName>
                                        </p:attrNameLst>
                                      </p:cBhvr>
                                      <p:tavLst>
                                        <p:tav tm="0">
                                          <p:val>
                                            <p:fltVal val="0"/>
                                          </p:val>
                                        </p:tav>
                                        <p:tav tm="100000">
                                          <p:val>
                                            <p:strVal val="#ppt_w"/>
                                          </p:val>
                                        </p:tav>
                                      </p:tavLst>
                                    </p:anim>
                                    <p:anim calcmode="lin" valueType="num">
                                      <p:cBhvr>
                                        <p:cTn id="52" dur="500" fill="hold"/>
                                        <p:tgtEl>
                                          <p:spTgt spid="8"/>
                                        </p:tgtEl>
                                        <p:attrNameLst>
                                          <p:attrName>ppt_h</p:attrName>
                                        </p:attrNameLst>
                                      </p:cBhvr>
                                      <p:tavLst>
                                        <p:tav tm="0">
                                          <p:val>
                                            <p:fltVal val="0"/>
                                          </p:val>
                                        </p:tav>
                                        <p:tav tm="100000">
                                          <p:val>
                                            <p:strVal val="#ppt_h"/>
                                          </p:val>
                                        </p:tav>
                                      </p:tavLst>
                                    </p:anim>
                                    <p:animEffect transition="in" filter="fade">
                                      <p:cBhvr>
                                        <p:cTn id="53" dur="500"/>
                                        <p:tgtEl>
                                          <p:spTgt spid="8"/>
                                        </p:tgtEl>
                                      </p:cBhvr>
                                    </p:animEffect>
                                  </p:childTnLst>
                                </p:cTn>
                              </p:par>
                            </p:childTnLst>
                          </p:cTn>
                        </p:par>
                        <p:par>
                          <p:cTn id="54" fill="hold">
                            <p:stCondLst>
                              <p:cond delay="5500"/>
                            </p:stCondLst>
                            <p:childTnLst>
                              <p:par>
                                <p:cTn id="55" presetID="52" presetClass="entr" presetSubtype="0"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Scale>
                                      <p:cBhvr>
                                        <p:cTn id="57"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1000" decel="50000" fill="hold">
                                          <p:stCondLst>
                                            <p:cond delay="0"/>
                                          </p:stCondLst>
                                        </p:cTn>
                                        <p:tgtEl>
                                          <p:spTgt spid="16"/>
                                        </p:tgtEl>
                                        <p:attrNameLst>
                                          <p:attrName>ppt_x</p:attrName>
                                          <p:attrName>ppt_y</p:attrName>
                                        </p:attrNameLst>
                                      </p:cBhvr>
                                    </p:animMotion>
                                    <p:animEffect transition="in" filter="fade">
                                      <p:cBhvr>
                                        <p:cTn id="59" dur="1000"/>
                                        <p:tgtEl>
                                          <p:spTgt spid="16"/>
                                        </p:tgtEl>
                                      </p:cBhvr>
                                    </p:animEffect>
                                  </p:childTnLst>
                                </p:cTn>
                              </p:par>
                            </p:childTnLst>
                          </p:cTn>
                        </p:par>
                        <p:par>
                          <p:cTn id="60" fill="hold">
                            <p:stCondLst>
                              <p:cond delay="6500"/>
                            </p:stCondLst>
                            <p:childTnLst>
                              <p:par>
                                <p:cTn id="61" presetID="53" presetClass="entr" presetSubtype="16"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500" fill="hold"/>
                                        <p:tgtEl>
                                          <p:spTgt spid="19"/>
                                        </p:tgtEl>
                                        <p:attrNameLst>
                                          <p:attrName>ppt_w</p:attrName>
                                        </p:attrNameLst>
                                      </p:cBhvr>
                                      <p:tavLst>
                                        <p:tav tm="0">
                                          <p:val>
                                            <p:fltVal val="0"/>
                                          </p:val>
                                        </p:tav>
                                        <p:tav tm="100000">
                                          <p:val>
                                            <p:strVal val="#ppt_w"/>
                                          </p:val>
                                        </p:tav>
                                      </p:tavLst>
                                    </p:anim>
                                    <p:anim calcmode="lin" valueType="num">
                                      <p:cBhvr>
                                        <p:cTn id="64" dur="500" fill="hold"/>
                                        <p:tgtEl>
                                          <p:spTgt spid="19"/>
                                        </p:tgtEl>
                                        <p:attrNameLst>
                                          <p:attrName>ppt_h</p:attrName>
                                        </p:attrNameLst>
                                      </p:cBhvr>
                                      <p:tavLst>
                                        <p:tav tm="0">
                                          <p:val>
                                            <p:fltVal val="0"/>
                                          </p:val>
                                        </p:tav>
                                        <p:tav tm="100000">
                                          <p:val>
                                            <p:strVal val="#ppt_h"/>
                                          </p:val>
                                        </p:tav>
                                      </p:tavLst>
                                    </p:anim>
                                    <p:animEffect transition="in" filter="fade">
                                      <p:cBhvr>
                                        <p:cTn id="65" dur="500"/>
                                        <p:tgtEl>
                                          <p:spTgt spid="19"/>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wipe(up)">
                                      <p:cBhvr>
                                        <p:cTn id="6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animBg="1"/>
      <p:bldP spid="15" grpId="0" animBg="1"/>
      <p:bldP spid="16" grpId="0" animBg="1"/>
      <p:bldP spid="17" grpId="0"/>
      <p:bldP spid="18"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96416" y="1772816"/>
            <a:ext cx="2520000" cy="158400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51639" y="1772816"/>
            <a:ext cx="2520000" cy="1584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71639" y="3356992"/>
            <a:ext cx="2520000" cy="1584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5791358" y="3356992"/>
            <a:ext cx="2520280" cy="1584176"/>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6115534" y="3714750"/>
            <a:ext cx="2016224" cy="1023742"/>
          </a:xfrm>
          <a:prstGeom prst="rect">
            <a:avLst/>
          </a:prstGeom>
          <a:noFill/>
        </p:spPr>
        <p:txBody>
          <a:bodyPr wrap="square" rtlCol="0">
            <a:spAutoFit/>
          </a:bodyPr>
          <a:lstStyle/>
          <a:p>
            <a:pPr>
              <a:lnSpc>
                <a:spcPct val="150000"/>
              </a:lnSpc>
            </a:pPr>
            <a:r>
              <a:rPr lang="zh-CN" altLang="en-US" sz="1400" dirty="0" smtClean="0">
                <a:solidFill>
                  <a:schemeClr val="bg1"/>
                </a:solidFill>
                <a:latin typeface="微软雅黑" pitchFamily="34" charset="-122"/>
                <a:ea typeface="微软雅黑" pitchFamily="34" charset="-122"/>
              </a:rPr>
              <a:t>单击此处添加标题单击此处添加标题单击此处添加标题</a:t>
            </a:r>
          </a:p>
        </p:txBody>
      </p:sp>
      <p:sp>
        <p:nvSpPr>
          <p:cNvPr id="7" name="矩形 6"/>
          <p:cNvSpPr/>
          <p:nvPr/>
        </p:nvSpPr>
        <p:spPr>
          <a:xfrm>
            <a:off x="751358" y="3356992"/>
            <a:ext cx="2520280" cy="1584176"/>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1146982" y="3714750"/>
            <a:ext cx="2016224" cy="1023742"/>
          </a:xfrm>
          <a:prstGeom prst="rect">
            <a:avLst/>
          </a:prstGeom>
          <a:noFill/>
        </p:spPr>
        <p:txBody>
          <a:bodyPr wrap="square" rtlCol="0">
            <a:spAutoFit/>
          </a:bodyPr>
          <a:lstStyle/>
          <a:p>
            <a:pPr>
              <a:lnSpc>
                <a:spcPct val="150000"/>
              </a:lnSpc>
            </a:pPr>
            <a:r>
              <a:rPr lang="zh-CN" altLang="en-US" sz="1400" dirty="0" smtClean="0">
                <a:solidFill>
                  <a:schemeClr val="bg1"/>
                </a:solidFill>
                <a:latin typeface="微软雅黑" pitchFamily="34" charset="-122"/>
                <a:ea typeface="微软雅黑" pitchFamily="34" charset="-122"/>
              </a:rPr>
              <a:t>单击此处添加标题单击此处添加标题单击此处添加标题</a:t>
            </a:r>
          </a:p>
        </p:txBody>
      </p:sp>
      <p:sp>
        <p:nvSpPr>
          <p:cNvPr id="9" name="矩形 8"/>
          <p:cNvSpPr/>
          <p:nvPr/>
        </p:nvSpPr>
        <p:spPr>
          <a:xfrm>
            <a:off x="3271218" y="1772816"/>
            <a:ext cx="2520280" cy="1584176"/>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3379230" y="1986558"/>
            <a:ext cx="2016224" cy="1023742"/>
          </a:xfrm>
          <a:prstGeom prst="rect">
            <a:avLst/>
          </a:prstGeom>
          <a:noFill/>
        </p:spPr>
        <p:txBody>
          <a:bodyPr wrap="square" rtlCol="0">
            <a:spAutoFit/>
          </a:bodyPr>
          <a:lstStyle/>
          <a:p>
            <a:pPr>
              <a:lnSpc>
                <a:spcPct val="150000"/>
              </a:lnSpc>
            </a:pPr>
            <a:r>
              <a:rPr lang="zh-CN" altLang="en-US" sz="1400" dirty="0" smtClean="0">
                <a:solidFill>
                  <a:schemeClr val="bg1"/>
                </a:solidFill>
                <a:latin typeface="微软雅黑" pitchFamily="34" charset="-122"/>
                <a:ea typeface="微软雅黑" pitchFamily="34" charset="-122"/>
              </a:rPr>
              <a:t>单击此处添加标题单击此处添加标题单击此处添加标题</a:t>
            </a:r>
          </a:p>
        </p:txBody>
      </p:sp>
      <p:grpSp>
        <p:nvGrpSpPr>
          <p:cNvPr id="11" name="组合 10"/>
          <p:cNvGrpSpPr/>
          <p:nvPr/>
        </p:nvGrpSpPr>
        <p:grpSpPr>
          <a:xfrm>
            <a:off x="870471" y="3501008"/>
            <a:ext cx="288032" cy="288032"/>
            <a:chOff x="802681" y="3003798"/>
            <a:chExt cx="288032" cy="288032"/>
          </a:xfrm>
        </p:grpSpPr>
        <p:sp>
          <p:nvSpPr>
            <p:cNvPr id="12" name="椭圆 11"/>
            <p:cNvSpPr/>
            <p:nvPr/>
          </p:nvSpPr>
          <p:spPr>
            <a:xfrm>
              <a:off x="802681" y="3003798"/>
              <a:ext cx="288032" cy="288032"/>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a:off x="863168" y="3060032"/>
              <a:ext cx="167059"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rot="5400000">
            <a:off x="5323446" y="2924944"/>
            <a:ext cx="288032" cy="288032"/>
            <a:chOff x="5255656" y="2427734"/>
            <a:chExt cx="288032" cy="288032"/>
          </a:xfrm>
        </p:grpSpPr>
        <p:sp>
          <p:nvSpPr>
            <p:cNvPr id="15" name="椭圆 14"/>
            <p:cNvSpPr/>
            <p:nvPr/>
          </p:nvSpPr>
          <p:spPr>
            <a:xfrm rot="5400000">
              <a:off x="5255656" y="2427734"/>
              <a:ext cx="288032" cy="288032"/>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5400000">
              <a:off x="5331917" y="2499743"/>
              <a:ext cx="167059"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rot="5400000">
            <a:off x="5899510" y="3429000"/>
            <a:ext cx="288032" cy="288032"/>
            <a:chOff x="5831720" y="2931790"/>
            <a:chExt cx="288032" cy="288032"/>
          </a:xfrm>
        </p:grpSpPr>
        <p:sp>
          <p:nvSpPr>
            <p:cNvPr id="18" name="椭圆 17"/>
            <p:cNvSpPr/>
            <p:nvPr/>
          </p:nvSpPr>
          <p:spPr>
            <a:xfrm rot="16200000" flipH="1">
              <a:off x="5831720" y="2931790"/>
              <a:ext cx="288032" cy="288032"/>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rot="16200000" flipH="1">
              <a:off x="5876433" y="3003799"/>
              <a:ext cx="167059"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down)">
                                      <p:cBhvr>
                                        <p:cTn id="8" dur="500"/>
                                        <p:tgtEl>
                                          <p:spTgt spid="3"/>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p:tgtEl>
                                          <p:spTgt spid="7"/>
                                        </p:tgtEl>
                                        <p:attrNameLst>
                                          <p:attrName>ppt_y</p:attrName>
                                        </p:attrNameLst>
                                      </p:cBhvr>
                                      <p:tavLst>
                                        <p:tav tm="0">
                                          <p:val>
                                            <p:strVal val="#ppt_y+#ppt_h*1.125000"/>
                                          </p:val>
                                        </p:tav>
                                        <p:tav tm="100000">
                                          <p:val>
                                            <p:strVal val="#ppt_y"/>
                                          </p:val>
                                        </p:tav>
                                      </p:tavLst>
                                    </p:anim>
                                    <p:animEffect transition="in" filter="wipe(up)">
                                      <p:cBhvr>
                                        <p:cTn id="12" dur="500"/>
                                        <p:tgtEl>
                                          <p:spTgt spid="7"/>
                                        </p:tgtEl>
                                      </p:cBhvr>
                                    </p:animEffect>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1500"/>
                            </p:stCondLst>
                            <p:childTnLst>
                              <p:par>
                                <p:cTn id="23" presetID="12" presetClass="entr" presetSubtype="4"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p:tgtEl>
                                          <p:spTgt spid="4"/>
                                        </p:tgtEl>
                                        <p:attrNameLst>
                                          <p:attrName>ppt_y</p:attrName>
                                        </p:attrNameLst>
                                      </p:cBhvr>
                                      <p:tavLst>
                                        <p:tav tm="0">
                                          <p:val>
                                            <p:strVal val="#ppt_y+#ppt_h*1.125000"/>
                                          </p:val>
                                        </p:tav>
                                        <p:tav tm="100000">
                                          <p:val>
                                            <p:strVal val="#ppt_y"/>
                                          </p:val>
                                        </p:tav>
                                      </p:tavLst>
                                    </p:anim>
                                    <p:animEffect transition="in" filter="wipe(up)">
                                      <p:cBhvr>
                                        <p:cTn id="26" dur="500"/>
                                        <p:tgtEl>
                                          <p:spTgt spid="4"/>
                                        </p:tgtEl>
                                      </p:cBhvr>
                                    </p:animEffect>
                                  </p:childTnLst>
                                </p:cTn>
                              </p:par>
                              <p:par>
                                <p:cTn id="27" presetID="12" presetClass="entr" presetSubtype="1"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p:tgtEl>
                                          <p:spTgt spid="9"/>
                                        </p:tgtEl>
                                        <p:attrNameLst>
                                          <p:attrName>ppt_y</p:attrName>
                                        </p:attrNameLst>
                                      </p:cBhvr>
                                      <p:tavLst>
                                        <p:tav tm="0">
                                          <p:val>
                                            <p:strVal val="#ppt_y-#ppt_h*1.125000"/>
                                          </p:val>
                                        </p:tav>
                                        <p:tav tm="100000">
                                          <p:val>
                                            <p:strVal val="#ppt_y"/>
                                          </p:val>
                                        </p:tav>
                                      </p:tavLst>
                                    </p:anim>
                                    <p:animEffect transition="in" filter="wipe(down)">
                                      <p:cBhvr>
                                        <p:cTn id="30" dur="500"/>
                                        <p:tgtEl>
                                          <p:spTgt spid="9"/>
                                        </p:tgtEl>
                                      </p:cBhvr>
                                    </p:animEffect>
                                  </p:childTnLst>
                                </p:cTn>
                              </p:par>
                            </p:childTnLst>
                          </p:cTn>
                        </p:par>
                        <p:par>
                          <p:cTn id="31" fill="hold">
                            <p:stCondLst>
                              <p:cond delay="2000"/>
                            </p:stCondLst>
                            <p:childTnLst>
                              <p:par>
                                <p:cTn id="32" presetID="2" presetClass="entr" presetSubtype="1"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ppt_x"/>
                                          </p:val>
                                        </p:tav>
                                        <p:tav tm="100000">
                                          <p:val>
                                            <p:strVal val="#ppt_x"/>
                                          </p:val>
                                        </p:tav>
                                      </p:tavLst>
                                    </p:anim>
                                    <p:anim calcmode="lin" valueType="num">
                                      <p:cBhvr additive="base">
                                        <p:cTn id="35" dur="500" fill="hold"/>
                                        <p:tgtEl>
                                          <p:spTgt spid="14"/>
                                        </p:tgtEl>
                                        <p:attrNameLst>
                                          <p:attrName>ppt_y</p:attrName>
                                        </p:attrNameLst>
                                      </p:cBhvr>
                                      <p:tavLst>
                                        <p:tav tm="0">
                                          <p:val>
                                            <p:strVal val="0-#ppt_h/2"/>
                                          </p:val>
                                        </p:tav>
                                        <p:tav tm="100000">
                                          <p:val>
                                            <p:strVal val="#ppt_y"/>
                                          </p:val>
                                        </p:tav>
                                      </p:tavLst>
                                    </p:anim>
                                  </p:childTnLst>
                                </p:cTn>
                              </p:par>
                            </p:childTnLst>
                          </p:cTn>
                        </p:par>
                        <p:par>
                          <p:cTn id="36" fill="hold">
                            <p:stCondLst>
                              <p:cond delay="2500"/>
                            </p:stCondLst>
                            <p:childTnLst>
                              <p:par>
                                <p:cTn id="37" presetID="22" presetClass="entr" presetSubtype="2"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right)">
                                      <p:cBhvr>
                                        <p:cTn id="39" dur="500"/>
                                        <p:tgtEl>
                                          <p:spTgt spid="10"/>
                                        </p:tgtEl>
                                      </p:cBhvr>
                                    </p:animEffect>
                                  </p:childTnLst>
                                </p:cTn>
                              </p:par>
                            </p:childTnLst>
                          </p:cTn>
                        </p:par>
                        <p:par>
                          <p:cTn id="40" fill="hold">
                            <p:stCondLst>
                              <p:cond delay="3000"/>
                            </p:stCondLst>
                            <p:childTnLst>
                              <p:par>
                                <p:cTn id="41" presetID="12" presetClass="entr" presetSubtype="1"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p:tgtEl>
                                          <p:spTgt spid="2"/>
                                        </p:tgtEl>
                                        <p:attrNameLst>
                                          <p:attrName>ppt_y</p:attrName>
                                        </p:attrNameLst>
                                      </p:cBhvr>
                                      <p:tavLst>
                                        <p:tav tm="0">
                                          <p:val>
                                            <p:strVal val="#ppt_y-#ppt_h*1.125000"/>
                                          </p:val>
                                        </p:tav>
                                        <p:tav tm="100000">
                                          <p:val>
                                            <p:strVal val="#ppt_y"/>
                                          </p:val>
                                        </p:tav>
                                      </p:tavLst>
                                    </p:anim>
                                    <p:animEffect transition="in" filter="wipe(down)">
                                      <p:cBhvr>
                                        <p:cTn id="44" dur="500"/>
                                        <p:tgtEl>
                                          <p:spTgt spid="2"/>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additive="base">
                                        <p:cTn id="47" dur="500"/>
                                        <p:tgtEl>
                                          <p:spTgt spid="5"/>
                                        </p:tgtEl>
                                        <p:attrNameLst>
                                          <p:attrName>ppt_y</p:attrName>
                                        </p:attrNameLst>
                                      </p:cBhvr>
                                      <p:tavLst>
                                        <p:tav tm="0">
                                          <p:val>
                                            <p:strVal val="#ppt_y+#ppt_h*1.125000"/>
                                          </p:val>
                                        </p:tav>
                                        <p:tav tm="100000">
                                          <p:val>
                                            <p:strVal val="#ppt_y"/>
                                          </p:val>
                                        </p:tav>
                                      </p:tavLst>
                                    </p:anim>
                                    <p:animEffect transition="in" filter="wipe(up)">
                                      <p:cBhvr>
                                        <p:cTn id="48" dur="500"/>
                                        <p:tgtEl>
                                          <p:spTgt spid="5"/>
                                        </p:tgtEl>
                                      </p:cBhvr>
                                    </p:animEffect>
                                  </p:childTnLst>
                                </p:cTn>
                              </p:par>
                            </p:childTnLst>
                          </p:cTn>
                        </p:par>
                        <p:par>
                          <p:cTn id="49" fill="hold">
                            <p:stCondLst>
                              <p:cond delay="3500"/>
                            </p:stCondLst>
                            <p:childTnLst>
                              <p:par>
                                <p:cTn id="50" presetID="2" presetClass="entr" presetSubtype="4"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500" fill="hold"/>
                                        <p:tgtEl>
                                          <p:spTgt spid="17"/>
                                        </p:tgtEl>
                                        <p:attrNameLst>
                                          <p:attrName>ppt_x</p:attrName>
                                        </p:attrNameLst>
                                      </p:cBhvr>
                                      <p:tavLst>
                                        <p:tav tm="0">
                                          <p:val>
                                            <p:strVal val="#ppt_x"/>
                                          </p:val>
                                        </p:tav>
                                        <p:tav tm="100000">
                                          <p:val>
                                            <p:strVal val="#ppt_x"/>
                                          </p:val>
                                        </p:tav>
                                      </p:tavLst>
                                    </p:anim>
                                    <p:anim calcmode="lin" valueType="num">
                                      <p:cBhvr additive="base">
                                        <p:cTn id="53" dur="500" fill="hold"/>
                                        <p:tgtEl>
                                          <p:spTgt spid="17"/>
                                        </p:tgtEl>
                                        <p:attrNameLst>
                                          <p:attrName>ppt_y</p:attrName>
                                        </p:attrNameLst>
                                      </p:cBhvr>
                                      <p:tavLst>
                                        <p:tav tm="0">
                                          <p:val>
                                            <p:strVal val="1+#ppt_h/2"/>
                                          </p:val>
                                        </p:tav>
                                        <p:tav tm="100000">
                                          <p:val>
                                            <p:strVal val="#ppt_y"/>
                                          </p:val>
                                        </p:tav>
                                      </p:tavLst>
                                    </p:anim>
                                  </p:childTnLst>
                                </p:cTn>
                              </p:par>
                            </p:childTnLst>
                          </p:cTn>
                        </p:par>
                        <p:par>
                          <p:cTn id="54" fill="hold">
                            <p:stCondLst>
                              <p:cond delay="4000"/>
                            </p:stCondLst>
                            <p:childTnLst>
                              <p:par>
                                <p:cTn id="55" presetID="22" presetClass="entr" presetSubtype="8"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left)">
                                      <p:cBhvr>
                                        <p:cTn id="5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animBg="1"/>
      <p:bldP spid="8" grpId="0"/>
      <p:bldP spid="9" grpId="0" animBg="1"/>
      <p:bldP spid="10"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23328</TotalTime>
  <Words>4721</Words>
  <Application>Microsoft Office PowerPoint</Application>
  <PresentationFormat>全屏显示(4:3)</PresentationFormat>
  <Paragraphs>306</Paragraphs>
  <Slides>35</Slides>
  <Notes>0</Notes>
  <HiddenSlides>0</HiddenSlides>
  <MMClips>0</MMClips>
  <ScaleCrop>false</ScaleCrop>
  <HeadingPairs>
    <vt:vector size="4" baseType="variant">
      <vt:variant>
        <vt:lpstr>主题</vt:lpstr>
      </vt:variant>
      <vt:variant>
        <vt:i4>2</vt:i4>
      </vt:variant>
      <vt:variant>
        <vt:lpstr>幻灯片标题</vt:lpstr>
      </vt:variant>
      <vt:variant>
        <vt:i4>35</vt:i4>
      </vt:variant>
    </vt:vector>
  </HeadingPairs>
  <TitlesOfParts>
    <vt:vector size="3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1365</cp:revision>
  <dcterms:created xsi:type="dcterms:W3CDTF">2009-02-11T05:37:22Z</dcterms:created>
  <dcterms:modified xsi:type="dcterms:W3CDTF">2017-08-11T05:42:02Z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