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258" r:id="rId3"/>
    <p:sldId id="261" r:id="rId4"/>
    <p:sldId id="262" r:id="rId5"/>
    <p:sldId id="263" r:id="rId6"/>
    <p:sldId id="308" r:id="rId7"/>
    <p:sldId id="259" r:id="rId8"/>
    <p:sldId id="306" r:id="rId9"/>
    <p:sldId id="310" r:id="rId10"/>
    <p:sldId id="309" r:id="rId11"/>
    <p:sldId id="311" r:id="rId12"/>
    <p:sldId id="312" r:id="rId13"/>
    <p:sldId id="332" r:id="rId14"/>
    <p:sldId id="313" r:id="rId15"/>
    <p:sldId id="303" r:id="rId16"/>
    <p:sldId id="320" r:id="rId17"/>
    <p:sldId id="314" r:id="rId18"/>
    <p:sldId id="315" r:id="rId19"/>
    <p:sldId id="319" r:id="rId20"/>
    <p:sldId id="316" r:id="rId21"/>
    <p:sldId id="318" r:id="rId22"/>
    <p:sldId id="317" r:id="rId23"/>
    <p:sldId id="304" r:id="rId24"/>
    <p:sldId id="307" r:id="rId25"/>
    <p:sldId id="321" r:id="rId26"/>
    <p:sldId id="322" r:id="rId27"/>
    <p:sldId id="323" r:id="rId28"/>
    <p:sldId id="326" r:id="rId29"/>
    <p:sldId id="324" r:id="rId30"/>
    <p:sldId id="325" r:id="rId31"/>
    <p:sldId id="305" r:id="rId32"/>
    <p:sldId id="327" r:id="rId33"/>
    <p:sldId id="328" r:id="rId34"/>
    <p:sldId id="329" r:id="rId35"/>
    <p:sldId id="330" r:id="rId36"/>
    <p:sldId id="331" r:id="rId37"/>
    <p:sldId id="302" r:id="rId38"/>
    <p:sldId id="333" r:id="rId3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5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84" y="-1380"/>
      </p:cViewPr>
      <p:guideLst>
        <p:guide orient="horz" pos="1620"/>
        <p:guide pos="2880"/>
      </p:guideLst>
    </p:cSldViewPr>
  </p:slideViewPr>
  <p:notesTextViewPr>
    <p:cViewPr>
      <p:scale>
        <a:sx n="66" d="100"/>
        <a:sy n="66"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sz="1800" b="0" i="0">
                <a:solidFill>
                  <a:srgbClr val="006544"/>
                </a:solidFill>
                <a:latin typeface="微软雅黑" pitchFamily="34" charset="-122"/>
                <a:ea typeface="微软雅黑" pitchFamily="34" charset="-122"/>
              </a:defRPr>
            </a:pPr>
            <a:r>
              <a:rPr lang="zh-CN" altLang="en-US" sz="1800" b="0" i="0" dirty="0" smtClean="0">
                <a:solidFill>
                  <a:srgbClr val="006544"/>
                </a:solidFill>
                <a:latin typeface="微软雅黑" pitchFamily="34" charset="-122"/>
                <a:ea typeface="微软雅黑" pitchFamily="34" charset="-122"/>
              </a:rPr>
              <a:t>添加文本信息</a:t>
            </a:r>
            <a:endParaRPr lang="zh-CN" altLang="en-US" sz="1800" b="0" i="0" dirty="0">
              <a:solidFill>
                <a:srgbClr val="006544"/>
              </a:solidFill>
              <a:latin typeface="微软雅黑" pitchFamily="34" charset="-122"/>
              <a:ea typeface="微软雅黑" pitchFamily="34" charset="-122"/>
            </a:endParaRPr>
          </a:p>
        </c:rich>
      </c:tx>
      <c:layout/>
      <c:overlay val="0"/>
    </c:title>
    <c:autoTitleDeleted val="0"/>
    <c:plotArea>
      <c:layout/>
      <c:barChart>
        <c:barDir val="col"/>
        <c:grouping val="clustered"/>
        <c:varyColors val="0"/>
        <c:ser>
          <c:idx val="0"/>
          <c:order val="0"/>
          <c:tx>
            <c:strRef>
              <c:f>Sheet1!$B$1</c:f>
              <c:strCache>
                <c:ptCount val="1"/>
                <c:pt idx="0">
                  <c:v>系列 1</c:v>
                </c:pt>
              </c:strCache>
            </c:strRef>
          </c:tx>
          <c:spPr>
            <a:solidFill>
              <a:srgbClr val="006544"/>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131423232"/>
        <c:axId val="132367104"/>
      </c:barChart>
      <c:catAx>
        <c:axId val="131423232"/>
        <c:scaling>
          <c:orientation val="minMax"/>
        </c:scaling>
        <c:delete val="0"/>
        <c:axPos val="b"/>
        <c:majorTickMark val="out"/>
        <c:minorTickMark val="none"/>
        <c:tickLblPos val="nextTo"/>
        <c:txPr>
          <a:bodyPr/>
          <a:lstStyle/>
          <a:p>
            <a:pPr>
              <a:defRPr sz="1400">
                <a:latin typeface="微软雅黑" pitchFamily="34" charset="-122"/>
                <a:ea typeface="微软雅黑" pitchFamily="34" charset="-122"/>
              </a:defRPr>
            </a:pPr>
            <a:endParaRPr lang="zh-CN"/>
          </a:p>
        </c:txPr>
        <c:crossAx val="132367104"/>
        <c:crosses val="autoZero"/>
        <c:auto val="1"/>
        <c:lblAlgn val="ctr"/>
        <c:lblOffset val="100"/>
        <c:noMultiLvlLbl val="0"/>
      </c:catAx>
      <c:valAx>
        <c:axId val="132367104"/>
        <c:scaling>
          <c:orientation val="minMax"/>
        </c:scaling>
        <c:delete val="0"/>
        <c:axPos val="l"/>
        <c:majorGridlines/>
        <c:numFmt formatCode="General" sourceLinked="1"/>
        <c:majorTickMark val="out"/>
        <c:minorTickMark val="none"/>
        <c:tickLblPos val="nextTo"/>
        <c:crossAx val="131423232"/>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rgbClr val="006544"/>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FFC000"/>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overlap val="100"/>
        <c:axId val="156754688"/>
        <c:axId val="156756224"/>
      </c:barChart>
      <c:catAx>
        <c:axId val="156754688"/>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vert="horz"/>
          <a:lstStyle/>
          <a:p>
            <a:pPr algn="ctr">
              <a:defRPr/>
            </a:pPr>
            <a:endParaRPr lang="zh-CN"/>
          </a:p>
        </c:txPr>
        <c:crossAx val="156756224"/>
        <c:crosses val="autoZero"/>
        <c:auto val="1"/>
        <c:lblAlgn val="ctr"/>
        <c:lblOffset val="100"/>
        <c:noMultiLvlLbl val="0"/>
      </c:catAx>
      <c:valAx>
        <c:axId val="156756224"/>
        <c:scaling>
          <c:orientation val="minMax"/>
        </c:scaling>
        <c:delete val="1"/>
        <c:axPos val="b"/>
        <c:numFmt formatCode="General" sourceLinked="1"/>
        <c:majorTickMark val="none"/>
        <c:minorTickMark val="none"/>
        <c:tickLblPos val="nextTo"/>
        <c:crossAx val="1567546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75000"/>
              <a:lumOff val="25000"/>
            </a:schemeClr>
          </a:solidFill>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rgbClr val="006544"/>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FFC000"/>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overlap val="100"/>
        <c:axId val="158836992"/>
        <c:axId val="158846976"/>
      </c:barChart>
      <c:catAx>
        <c:axId val="158836992"/>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vert="horz"/>
          <a:lstStyle/>
          <a:p>
            <a:pPr algn="ctr">
              <a:defRPr/>
            </a:pPr>
            <a:endParaRPr lang="zh-CN"/>
          </a:p>
        </c:txPr>
        <c:crossAx val="158846976"/>
        <c:crosses val="autoZero"/>
        <c:auto val="1"/>
        <c:lblAlgn val="ctr"/>
        <c:lblOffset val="100"/>
        <c:noMultiLvlLbl val="0"/>
      </c:catAx>
      <c:valAx>
        <c:axId val="158846976"/>
        <c:scaling>
          <c:orientation val="minMax"/>
        </c:scaling>
        <c:delete val="1"/>
        <c:axPos val="b"/>
        <c:numFmt formatCode="General" sourceLinked="1"/>
        <c:majorTickMark val="none"/>
        <c:minorTickMark val="none"/>
        <c:tickLblPos val="nextTo"/>
        <c:crossAx val="15883699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75000"/>
              <a:lumOff val="25000"/>
            </a:schemeClr>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FE0EC-2967-4E02-8C34-D6B0106E1F07}" type="datetimeFigureOut">
              <a:rPr lang="zh-CN" altLang="en-US" smtClean="0"/>
              <a:t>2017/8/11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E649C8-B3EE-4AFD-9E7D-699D84A42C03}" type="slidenum">
              <a:rPr lang="zh-CN" altLang="en-US" smtClean="0"/>
              <a:t>‹#›</a:t>
            </a:fld>
            <a:endParaRPr lang="zh-CN" altLang="en-US"/>
          </a:p>
        </p:txBody>
      </p:sp>
    </p:spTree>
    <p:extLst>
      <p:ext uri="{BB962C8B-B14F-4D97-AF65-F5344CB8AC3E}">
        <p14:creationId xmlns:p14="http://schemas.microsoft.com/office/powerpoint/2010/main" val="1753775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a:t>
            </a:fld>
            <a:endParaRPr lang="zh-CN" altLang="en-US"/>
          </a:p>
        </p:txBody>
      </p:sp>
    </p:spTree>
    <p:extLst>
      <p:ext uri="{BB962C8B-B14F-4D97-AF65-F5344CB8AC3E}">
        <p14:creationId xmlns:p14="http://schemas.microsoft.com/office/powerpoint/2010/main" val="2702505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10</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11</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12</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13</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492FA6-1A7B-413F-85CE-9DD0064ED547}" type="slidenum">
              <a:rPr lang="zh-CN" altLang="en-US" smtClean="0"/>
              <a:t>14</a:t>
            </a:fld>
            <a:endParaRPr lang="zh-CN" altLang="en-US"/>
          </a:p>
        </p:txBody>
      </p:sp>
    </p:spTree>
    <p:extLst>
      <p:ext uri="{BB962C8B-B14F-4D97-AF65-F5344CB8AC3E}">
        <p14:creationId xmlns:p14="http://schemas.microsoft.com/office/powerpoint/2010/main" val="341241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15</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16</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17</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18</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19</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F9D32D-8ACB-405F-AF1E-41F6636514A1}" type="slidenum">
              <a:rPr lang="zh-CN" altLang="en-US" smtClean="0"/>
              <a:t>2</a:t>
            </a:fld>
            <a:endParaRPr lang="zh-CN" altLang="en-US"/>
          </a:p>
        </p:txBody>
      </p:sp>
    </p:spTree>
    <p:extLst>
      <p:ext uri="{BB962C8B-B14F-4D97-AF65-F5344CB8AC3E}">
        <p14:creationId xmlns:p14="http://schemas.microsoft.com/office/powerpoint/2010/main" val="32462695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20</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21</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492FA6-1A7B-413F-85CE-9DD0064ED547}" type="slidenum">
              <a:rPr lang="zh-CN" altLang="en-US" smtClean="0"/>
              <a:t>22</a:t>
            </a:fld>
            <a:endParaRPr lang="zh-CN" altLang="en-US"/>
          </a:p>
        </p:txBody>
      </p:sp>
    </p:spTree>
    <p:extLst>
      <p:ext uri="{BB962C8B-B14F-4D97-AF65-F5344CB8AC3E}">
        <p14:creationId xmlns:p14="http://schemas.microsoft.com/office/powerpoint/2010/main" val="341241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23</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24</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25</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26</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27</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28</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29</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CF9D32D-8ACB-405F-AF1E-41F6636514A1}" type="slidenum">
              <a:rPr lang="zh-CN" altLang="en-US" smtClean="0"/>
              <a:t>3</a:t>
            </a:fld>
            <a:endParaRPr lang="zh-CN" altLang="en-US"/>
          </a:p>
        </p:txBody>
      </p:sp>
    </p:spTree>
    <p:extLst>
      <p:ext uri="{BB962C8B-B14F-4D97-AF65-F5344CB8AC3E}">
        <p14:creationId xmlns:p14="http://schemas.microsoft.com/office/powerpoint/2010/main" val="25143471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492FA6-1A7B-413F-85CE-9DD0064ED547}" type="slidenum">
              <a:rPr lang="zh-CN" altLang="en-US" smtClean="0"/>
              <a:t>30</a:t>
            </a:fld>
            <a:endParaRPr lang="zh-CN" altLang="en-US"/>
          </a:p>
        </p:txBody>
      </p:sp>
    </p:spTree>
    <p:extLst>
      <p:ext uri="{BB962C8B-B14F-4D97-AF65-F5344CB8AC3E}">
        <p14:creationId xmlns:p14="http://schemas.microsoft.com/office/powerpoint/2010/main" val="3412413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31</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32</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33</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34</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35</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E0956B-878E-40C6-8D56-531853BE11AA}" type="slidenum">
              <a:rPr lang="zh-CN" altLang="en-US" smtClean="0"/>
              <a:t>36</a:t>
            </a:fld>
            <a:endParaRPr lang="zh-CN" altLang="en-US"/>
          </a:p>
        </p:txBody>
      </p:sp>
    </p:spTree>
    <p:extLst>
      <p:ext uri="{BB962C8B-B14F-4D97-AF65-F5344CB8AC3E}">
        <p14:creationId xmlns:p14="http://schemas.microsoft.com/office/powerpoint/2010/main" val="3545728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492FA6-1A7B-413F-85CE-9DD0064ED547}" type="slidenum">
              <a:rPr lang="zh-CN" altLang="en-US" smtClean="0"/>
              <a:t>4</a:t>
            </a:fld>
            <a:endParaRPr lang="zh-CN" altLang="en-US"/>
          </a:p>
        </p:txBody>
      </p:sp>
    </p:spTree>
    <p:extLst>
      <p:ext uri="{BB962C8B-B14F-4D97-AF65-F5344CB8AC3E}">
        <p14:creationId xmlns:p14="http://schemas.microsoft.com/office/powerpoint/2010/main" val="341241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5</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6</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7</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8</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E649C8-B3EE-4AFD-9E7D-699D84A42C03}" type="slidenum">
              <a:rPr lang="zh-CN" altLang="en-US" smtClean="0"/>
              <a:t>9</a:t>
            </a:fld>
            <a:endParaRPr lang="zh-CN" altLang="en-US"/>
          </a:p>
        </p:txBody>
      </p:sp>
    </p:spTree>
    <p:extLst>
      <p:ext uri="{BB962C8B-B14F-4D97-AF65-F5344CB8AC3E}">
        <p14:creationId xmlns:p14="http://schemas.microsoft.com/office/powerpoint/2010/main" val="2961094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2085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7219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26839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2476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51680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1152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39841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0912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52898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6826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8233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7"/>
            <a:ext cx="7772400" cy="1021557"/>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8"/>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2017/8/11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2017/8/11</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2017/8/11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05957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chart" Target="../charts/chart3.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19.jpeg"/><Relationship Id="rId4" Type="http://schemas.openxmlformats.org/officeDocument/2006/relationships/image" Target="../media/image18.jpe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p:nvPr/>
        </p:nvSpPr>
        <p:spPr>
          <a:xfrm>
            <a:off x="0" y="3637620"/>
            <a:ext cx="9144000" cy="150588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tretch>
            <a:fillRect/>
          </a:stretch>
        </p:blipFill>
        <p:spPr>
          <a:xfrm>
            <a:off x="-10220" y="1141775"/>
            <a:ext cx="2495845" cy="2495845"/>
          </a:xfrm>
          <a:prstGeom prst="rect">
            <a:avLst/>
          </a:prstGeom>
        </p:spPr>
      </p:pic>
      <p:sp>
        <p:nvSpPr>
          <p:cNvPr id="21" name="Text Box 5"/>
          <p:cNvSpPr txBox="1">
            <a:spLocks noChangeArrowheads="1"/>
          </p:cNvSpPr>
          <p:nvPr/>
        </p:nvSpPr>
        <p:spPr bwMode="auto">
          <a:xfrm>
            <a:off x="2051720" y="1623221"/>
            <a:ext cx="5904656"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3200">
                <a:solidFill>
                  <a:schemeClr val="tx1"/>
                </a:solidFill>
                <a:latin typeface="Arial" pitchFamily="34" charset="0"/>
                <a:ea typeface="宋体" pitchFamily="2" charset="-122"/>
              </a:defRPr>
            </a:lvl1pPr>
            <a:lvl2pPr>
              <a:defRPr sz="2800">
                <a:solidFill>
                  <a:schemeClr val="tx1"/>
                </a:solidFill>
                <a:latin typeface="Arial" pitchFamily="34" charset="0"/>
                <a:ea typeface="宋体" pitchFamily="2" charset="-122"/>
              </a:defRPr>
            </a:lvl2pPr>
            <a:lvl3pPr>
              <a:defRPr sz="24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r>
              <a:rPr lang="zh-CN" altLang="en-US" sz="3600" b="1" dirty="0" smtClean="0">
                <a:solidFill>
                  <a:srgbClr val="006544"/>
                </a:solidFill>
                <a:latin typeface="微软雅黑" pitchFamily="34" charset="-122"/>
                <a:ea typeface="微软雅黑" pitchFamily="34" charset="-122"/>
                <a:sym typeface="微软雅黑" pitchFamily="34" charset="-122"/>
              </a:rPr>
              <a:t>中国人寿保险通用</a:t>
            </a:r>
            <a:r>
              <a:rPr lang="en-US" altLang="zh-CN" sz="3600" b="1" dirty="0" smtClean="0">
                <a:solidFill>
                  <a:srgbClr val="006544"/>
                </a:solidFill>
                <a:latin typeface="微软雅黑" pitchFamily="34" charset="-122"/>
                <a:ea typeface="微软雅黑" pitchFamily="34" charset="-122"/>
                <a:sym typeface="微软雅黑" pitchFamily="34" charset="-122"/>
              </a:rPr>
              <a:t>PPT</a:t>
            </a:r>
            <a:endParaRPr lang="zh-CN" altLang="zh-CN" sz="3600" b="1" dirty="0">
              <a:solidFill>
                <a:srgbClr val="006544"/>
              </a:solidFill>
              <a:latin typeface="微软雅黑" pitchFamily="34" charset="-122"/>
              <a:ea typeface="微软雅黑" pitchFamily="34" charset="-122"/>
              <a:sym typeface="微软雅黑" pitchFamily="34" charset="-122"/>
            </a:endParaRPr>
          </a:p>
        </p:txBody>
      </p:sp>
      <p:sp>
        <p:nvSpPr>
          <p:cNvPr id="22" name="Text Box 6"/>
          <p:cNvSpPr txBox="1">
            <a:spLocks noChangeArrowheads="1"/>
          </p:cNvSpPr>
          <p:nvPr/>
        </p:nvSpPr>
        <p:spPr bwMode="auto">
          <a:xfrm>
            <a:off x="3552890" y="2372741"/>
            <a:ext cx="29546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Arial" pitchFamily="34" charset="0"/>
                <a:ea typeface="宋体" pitchFamily="2" charset="-122"/>
              </a:defRPr>
            </a:lvl1pPr>
            <a:lvl2pPr>
              <a:defRPr sz="2800">
                <a:solidFill>
                  <a:schemeClr val="tx1"/>
                </a:solidFill>
                <a:latin typeface="Arial" pitchFamily="34" charset="0"/>
                <a:ea typeface="宋体" pitchFamily="2" charset="-122"/>
              </a:defRPr>
            </a:lvl2pPr>
            <a:lvl3pPr>
              <a:defRPr sz="24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a:r>
              <a:rPr lang="zh-CN" altLang="en-US" sz="1800" dirty="0" smtClean="0">
                <a:solidFill>
                  <a:srgbClr val="C00000"/>
                </a:solidFill>
                <a:latin typeface="微软雅黑" pitchFamily="34" charset="-122"/>
                <a:ea typeface="微软雅黑" pitchFamily="34" charset="-122"/>
                <a:sym typeface="微软雅黑" pitchFamily="34" charset="-122"/>
              </a:rPr>
              <a:t>人寿永相伴，爱心永相随！</a:t>
            </a:r>
            <a:endParaRPr lang="zh-CN" altLang="zh-CN" sz="1800" dirty="0">
              <a:solidFill>
                <a:srgbClr val="C00000"/>
              </a:solidFill>
              <a:latin typeface="微软雅黑" pitchFamily="34" charset="-122"/>
              <a:ea typeface="微软雅黑" pitchFamily="34" charset="-122"/>
              <a:sym typeface="微软雅黑" pitchFamily="34" charset="-122"/>
            </a:endParaRPr>
          </a:p>
        </p:txBody>
      </p:sp>
      <p:sp>
        <p:nvSpPr>
          <p:cNvPr id="23" name="Text Box 6"/>
          <p:cNvSpPr txBox="1">
            <a:spLocks noChangeArrowheads="1"/>
          </p:cNvSpPr>
          <p:nvPr/>
        </p:nvSpPr>
        <p:spPr bwMode="auto">
          <a:xfrm>
            <a:off x="5775972" y="4187746"/>
            <a:ext cx="19848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Arial" pitchFamily="34" charset="0"/>
                <a:ea typeface="宋体" pitchFamily="2" charset="-122"/>
              </a:defRPr>
            </a:lvl1pPr>
            <a:lvl2pPr>
              <a:defRPr sz="2800">
                <a:solidFill>
                  <a:schemeClr val="tx1"/>
                </a:solidFill>
                <a:latin typeface="Arial" pitchFamily="34" charset="0"/>
                <a:ea typeface="宋体" pitchFamily="2" charset="-122"/>
              </a:defRPr>
            </a:lvl2pPr>
            <a:lvl3pPr>
              <a:defRPr sz="2400">
                <a:solidFill>
                  <a:schemeClr val="tx1"/>
                </a:solidFill>
                <a:latin typeface="Arial" pitchFamily="34" charset="0"/>
                <a:ea typeface="宋体" pitchFamily="2" charset="-122"/>
              </a:defRPr>
            </a:lvl3pPr>
            <a:lvl4pPr>
              <a:defRPr sz="2000">
                <a:solidFill>
                  <a:schemeClr val="tx1"/>
                </a:solidFill>
                <a:latin typeface="Arial" pitchFamily="34" charset="0"/>
                <a:ea typeface="宋体" pitchFamily="2" charset="-122"/>
              </a:defRPr>
            </a:lvl4pPr>
            <a:lvl5pPr>
              <a:defRPr sz="2000">
                <a:solidFill>
                  <a:schemeClr val="tx1"/>
                </a:solidFill>
                <a:latin typeface="Arial" pitchFamily="34" charset="0"/>
                <a:ea typeface="宋体" pitchFamily="2" charset="-122"/>
              </a:defRPr>
            </a:lvl5pPr>
            <a:lvl6pPr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r>
              <a:rPr lang="zh-CN" altLang="en-US" sz="1800" dirty="0" smtClean="0">
                <a:solidFill>
                  <a:schemeClr val="bg1"/>
                </a:solidFill>
                <a:latin typeface="微软雅黑" pitchFamily="34" charset="-122"/>
                <a:ea typeface="微软雅黑" pitchFamily="34" charset="-122"/>
                <a:sym typeface="微软雅黑" pitchFamily="34" charset="-122"/>
              </a:rPr>
              <a:t>汇报人</a:t>
            </a:r>
            <a:r>
              <a:rPr lang="zh-CN" altLang="en-US" sz="1800" dirty="0" smtClean="0">
                <a:solidFill>
                  <a:schemeClr val="bg1"/>
                </a:solidFill>
                <a:latin typeface="微软雅黑" pitchFamily="34" charset="-122"/>
                <a:ea typeface="微软雅黑" pitchFamily="34" charset="-122"/>
                <a:sym typeface="微软雅黑" pitchFamily="34" charset="-122"/>
              </a:rPr>
              <a:t>：第一</a:t>
            </a:r>
            <a:r>
              <a:rPr lang="en-US" altLang="zh-CN" sz="1800" dirty="0" smtClean="0">
                <a:solidFill>
                  <a:schemeClr val="bg1"/>
                </a:solidFill>
                <a:latin typeface="微软雅黑" pitchFamily="34" charset="-122"/>
                <a:ea typeface="微软雅黑" pitchFamily="34" charset="-122"/>
                <a:sym typeface="微软雅黑" pitchFamily="34" charset="-122"/>
              </a:rPr>
              <a:t>PPT</a:t>
            </a:r>
            <a:endParaRPr lang="zh-CN" altLang="zh-CN" sz="1800" dirty="0">
              <a:solidFill>
                <a:schemeClr val="bg1"/>
              </a:solidFill>
              <a:latin typeface="微软雅黑" pitchFamily="34" charset="-122"/>
              <a:ea typeface="微软雅黑" pitchFamily="34" charset="-122"/>
              <a:sym typeface="微软雅黑" pitchFamily="34" charset="-122"/>
            </a:endParaRPr>
          </a:p>
        </p:txBody>
      </p:sp>
      <p:sp>
        <p:nvSpPr>
          <p:cNvPr id="25" name="矩形 6"/>
          <p:cNvSpPr/>
          <p:nvPr/>
        </p:nvSpPr>
        <p:spPr>
          <a:xfrm flipH="1" flipV="1">
            <a:off x="0" y="0"/>
            <a:ext cx="9144000" cy="1051631"/>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5" cstate="print">
            <a:biLevel thresh="25000"/>
            <a:extLst>
              <a:ext uri="{28A0092B-C50C-407E-A947-70E740481C1C}">
                <a14:useLocalDpi xmlns:a14="http://schemas.microsoft.com/office/drawing/2010/main"/>
              </a:ext>
            </a:extLst>
          </a:blip>
          <a:stretch>
            <a:fillRect/>
          </a:stretch>
        </p:blipFill>
        <p:spPr>
          <a:xfrm>
            <a:off x="114914" y="56364"/>
            <a:ext cx="1875983" cy="537176"/>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52890" y="2764610"/>
            <a:ext cx="2448272" cy="2448272"/>
          </a:xfrm>
          <a:prstGeom prst="rect">
            <a:avLst/>
          </a:prstGeom>
        </p:spPr>
      </p:pic>
    </p:spTree>
    <p:extLst>
      <p:ext uri="{BB962C8B-B14F-4D97-AF65-F5344CB8AC3E}">
        <p14:creationId xmlns:p14="http://schemas.microsoft.com/office/powerpoint/2010/main" val="26498629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21"/>
                                        </p:tgtEl>
                                        <p:attrNameLst>
                                          <p:attrName>style.visibility</p:attrName>
                                        </p:attrNameLst>
                                      </p:cBhvr>
                                      <p:to>
                                        <p:strVal val="visible"/>
                                      </p:to>
                                    </p:set>
                                    <p:anim by="(-#ppt_w*2)" calcmode="lin" valueType="num">
                                      <p:cBhvr rctx="PPT">
                                        <p:cTn id="30" dur="500" autoRev="1" fill="hold">
                                          <p:stCondLst>
                                            <p:cond delay="0"/>
                                          </p:stCondLst>
                                        </p:cTn>
                                        <p:tgtEl>
                                          <p:spTgt spid="21"/>
                                        </p:tgtEl>
                                        <p:attrNameLst>
                                          <p:attrName>ppt_w</p:attrName>
                                        </p:attrNameLst>
                                      </p:cBhvr>
                                    </p:anim>
                                    <p:anim by="(#ppt_w*0.50)" calcmode="lin" valueType="num">
                                      <p:cBhvr>
                                        <p:cTn id="31" dur="500" decel="50000" autoRev="1" fill="hold">
                                          <p:stCondLst>
                                            <p:cond delay="0"/>
                                          </p:stCondLst>
                                        </p:cTn>
                                        <p:tgtEl>
                                          <p:spTgt spid="21"/>
                                        </p:tgtEl>
                                        <p:attrNameLst>
                                          <p:attrName>ppt_x</p:attrName>
                                        </p:attrNameLst>
                                      </p:cBhvr>
                                    </p:anim>
                                    <p:anim from="(-#ppt_h/2)" to="(#ppt_y)" calcmode="lin" valueType="num">
                                      <p:cBhvr>
                                        <p:cTn id="32" dur="1000" fill="hold">
                                          <p:stCondLst>
                                            <p:cond delay="0"/>
                                          </p:stCondLst>
                                        </p:cTn>
                                        <p:tgtEl>
                                          <p:spTgt spid="21"/>
                                        </p:tgtEl>
                                        <p:attrNameLst>
                                          <p:attrName>ppt_y</p:attrName>
                                        </p:attrNameLst>
                                      </p:cBhvr>
                                    </p:anim>
                                    <p:animRot by="21600000">
                                      <p:cBhvr>
                                        <p:cTn id="33" dur="1000" fill="hold">
                                          <p:stCondLst>
                                            <p:cond delay="0"/>
                                          </p:stCondLst>
                                        </p:cTn>
                                        <p:tgtEl>
                                          <p:spTgt spid="21"/>
                                        </p:tgtEl>
                                        <p:attrNameLst>
                                          <p:attrName>r</p:attrName>
                                        </p:attrNameLst>
                                      </p:cBhvr>
                                    </p:animRot>
                                  </p:childTnLst>
                                </p:cTn>
                              </p:par>
                            </p:childTnLst>
                          </p:cTn>
                        </p:par>
                        <p:par>
                          <p:cTn id="34" fill="hold">
                            <p:stCondLst>
                              <p:cond delay="5500"/>
                            </p:stCondLst>
                            <p:childTnLst>
                              <p:par>
                                <p:cTn id="35" presetID="16" presetClass="entr" presetSubtype="37"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barn(outVertical)">
                                      <p:cBhvr>
                                        <p:cTn id="37" dur="500"/>
                                        <p:tgtEl>
                                          <p:spTgt spid="22"/>
                                        </p:tgtEl>
                                      </p:cBhvr>
                                    </p:animEffect>
                                  </p:childTnLst>
                                </p:cTn>
                              </p:par>
                            </p:childTnLst>
                          </p:cTn>
                        </p:par>
                        <p:par>
                          <p:cTn id="38" fill="hold">
                            <p:stCondLst>
                              <p:cond delay="6000"/>
                            </p:stCondLst>
                            <p:childTnLst>
                              <p:par>
                                <p:cTn id="39" presetID="42"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childTnLst>
                          </p:cTn>
                        </p:par>
                        <p:par>
                          <p:cTn id="44" fill="hold">
                            <p:stCondLst>
                              <p:cond delay="7000"/>
                            </p:stCondLst>
                            <p:childTnLst>
                              <p:par>
                                <p:cTn id="45" presetID="16" presetClass="entr" presetSubtype="37"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barn(outVertical)">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p:bldP spid="22" grpId="0"/>
      <p:bldP spid="23" grpId="0"/>
      <p:bldP spid="2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矩形 34"/>
          <p:cNvSpPr/>
          <p:nvPr/>
        </p:nvSpPr>
        <p:spPr>
          <a:xfrm>
            <a:off x="5728626" y="1275606"/>
            <a:ext cx="2520000" cy="1584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683849" y="1275606"/>
            <a:ext cx="2520000" cy="1584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203849" y="2859782"/>
            <a:ext cx="2520000" cy="1584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723568" y="2859782"/>
            <a:ext cx="2520280" cy="1584176"/>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6047744" y="3217540"/>
            <a:ext cx="2016224" cy="1023742"/>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itchFamily="34" charset="-122"/>
                <a:ea typeface="微软雅黑" pitchFamily="34" charset="-122"/>
              </a:rPr>
              <a:t>单击此处添加标题单击此处添加标题单击此处添加标题</a:t>
            </a:r>
          </a:p>
        </p:txBody>
      </p:sp>
      <p:sp>
        <p:nvSpPr>
          <p:cNvPr id="40" name="矩形 39"/>
          <p:cNvSpPr/>
          <p:nvPr/>
        </p:nvSpPr>
        <p:spPr>
          <a:xfrm>
            <a:off x="683568" y="2859782"/>
            <a:ext cx="2520280" cy="1584176"/>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1079192" y="3217540"/>
            <a:ext cx="2016224" cy="1023742"/>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itchFamily="34" charset="-122"/>
                <a:ea typeface="微软雅黑" pitchFamily="34" charset="-122"/>
              </a:rPr>
              <a:t>单击此处添加标题单击此处添加标题单击此处添加标题</a:t>
            </a:r>
          </a:p>
        </p:txBody>
      </p:sp>
      <p:sp>
        <p:nvSpPr>
          <p:cNvPr id="42" name="矩形 41"/>
          <p:cNvSpPr/>
          <p:nvPr/>
        </p:nvSpPr>
        <p:spPr>
          <a:xfrm>
            <a:off x="3203428" y="1275606"/>
            <a:ext cx="2520280" cy="1584176"/>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3311440" y="1489348"/>
            <a:ext cx="2016224" cy="1023742"/>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itchFamily="34" charset="-122"/>
                <a:ea typeface="微软雅黑" pitchFamily="34" charset="-122"/>
              </a:rPr>
              <a:t>单击此处添加标题单击此处添加标题单击此处添加标题</a:t>
            </a:r>
          </a:p>
        </p:txBody>
      </p:sp>
      <p:grpSp>
        <p:nvGrpSpPr>
          <p:cNvPr id="44" name="组合 43"/>
          <p:cNvGrpSpPr/>
          <p:nvPr/>
        </p:nvGrpSpPr>
        <p:grpSpPr>
          <a:xfrm>
            <a:off x="802681" y="3003798"/>
            <a:ext cx="288032" cy="288032"/>
            <a:chOff x="802681" y="3003798"/>
            <a:chExt cx="288032" cy="288032"/>
          </a:xfrm>
        </p:grpSpPr>
        <p:sp>
          <p:nvSpPr>
            <p:cNvPr id="45" name="椭圆 44"/>
            <p:cNvSpPr/>
            <p:nvPr/>
          </p:nvSpPr>
          <p:spPr>
            <a:xfrm>
              <a:off x="802681" y="3003798"/>
              <a:ext cx="288032" cy="28803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a:off x="863168" y="3060032"/>
              <a:ext cx="167059"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rot="5400000">
            <a:off x="5255656" y="2427734"/>
            <a:ext cx="288032" cy="288032"/>
            <a:chOff x="5255656" y="2427734"/>
            <a:chExt cx="288032" cy="288032"/>
          </a:xfrm>
        </p:grpSpPr>
        <p:sp>
          <p:nvSpPr>
            <p:cNvPr id="48" name="椭圆 47"/>
            <p:cNvSpPr/>
            <p:nvPr/>
          </p:nvSpPr>
          <p:spPr>
            <a:xfrm rot="5400000">
              <a:off x="5255656" y="2427734"/>
              <a:ext cx="288032" cy="28803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5400000">
              <a:off x="5331917" y="2499743"/>
              <a:ext cx="167059"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rot="5400000">
            <a:off x="5831720" y="2931790"/>
            <a:ext cx="288032" cy="288032"/>
            <a:chOff x="5831720" y="2931790"/>
            <a:chExt cx="288032" cy="288032"/>
          </a:xfrm>
        </p:grpSpPr>
        <p:sp>
          <p:nvSpPr>
            <p:cNvPr id="52" name="椭圆 51"/>
            <p:cNvSpPr/>
            <p:nvPr/>
          </p:nvSpPr>
          <p:spPr>
            <a:xfrm rot="16200000" flipH="1">
              <a:off x="5831720" y="2931790"/>
              <a:ext cx="288032" cy="288032"/>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16200000" flipH="1">
              <a:off x="5876433" y="3003799"/>
              <a:ext cx="167059" cy="1440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9" name="图片 28"/>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2" presetClass="entr" presetSubtype="1"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500"/>
                                        <p:tgtEl>
                                          <p:spTgt spid="36"/>
                                        </p:tgtEl>
                                        <p:attrNameLst>
                                          <p:attrName>ppt_y</p:attrName>
                                        </p:attrNameLst>
                                      </p:cBhvr>
                                      <p:tavLst>
                                        <p:tav tm="0">
                                          <p:val>
                                            <p:strVal val="#ppt_y-#ppt_h*1.125000"/>
                                          </p:val>
                                        </p:tav>
                                        <p:tav tm="100000">
                                          <p:val>
                                            <p:strVal val="#ppt_y"/>
                                          </p:val>
                                        </p:tav>
                                      </p:tavLst>
                                    </p:anim>
                                    <p:animEffect transition="in" filter="wipe(down)">
                                      <p:cBhvr>
                                        <p:cTn id="25" dur="500"/>
                                        <p:tgtEl>
                                          <p:spTgt spid="36"/>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p:tgtEl>
                                          <p:spTgt spid="40"/>
                                        </p:tgtEl>
                                        <p:attrNameLst>
                                          <p:attrName>ppt_y</p:attrName>
                                        </p:attrNameLst>
                                      </p:cBhvr>
                                      <p:tavLst>
                                        <p:tav tm="0">
                                          <p:val>
                                            <p:strVal val="#ppt_y+#ppt_h*1.125000"/>
                                          </p:val>
                                        </p:tav>
                                        <p:tav tm="100000">
                                          <p:val>
                                            <p:strVal val="#ppt_y"/>
                                          </p:val>
                                        </p:tav>
                                      </p:tavLst>
                                    </p:anim>
                                    <p:animEffect transition="in" filter="wipe(up)">
                                      <p:cBhvr>
                                        <p:cTn id="29" dur="500"/>
                                        <p:tgtEl>
                                          <p:spTgt spid="40"/>
                                        </p:tgtEl>
                                      </p:cBhvr>
                                    </p:animEffect>
                                  </p:childTnLst>
                                </p:cTn>
                              </p:par>
                            </p:childTnLst>
                          </p:cTn>
                        </p:par>
                        <p:par>
                          <p:cTn id="30" fill="hold">
                            <p:stCondLst>
                              <p:cond delay="1000"/>
                            </p:stCondLst>
                            <p:childTnLst>
                              <p:par>
                                <p:cTn id="31" presetID="2" presetClass="entr" presetSubtype="4"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left)">
                                      <p:cBhvr>
                                        <p:cTn id="38" dur="500"/>
                                        <p:tgtEl>
                                          <p:spTgt spid="41"/>
                                        </p:tgtEl>
                                      </p:cBhvr>
                                    </p:animEffect>
                                  </p:childTnLst>
                                </p:cTn>
                              </p:par>
                            </p:childTnLst>
                          </p:cTn>
                        </p:par>
                        <p:par>
                          <p:cTn id="39" fill="hold">
                            <p:stCondLst>
                              <p:cond delay="2000"/>
                            </p:stCondLst>
                            <p:childTnLst>
                              <p:par>
                                <p:cTn id="40" presetID="12" presetClass="entr" presetSubtype="4"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p:tgtEl>
                                          <p:spTgt spid="37"/>
                                        </p:tgtEl>
                                        <p:attrNameLst>
                                          <p:attrName>ppt_y</p:attrName>
                                        </p:attrNameLst>
                                      </p:cBhvr>
                                      <p:tavLst>
                                        <p:tav tm="0">
                                          <p:val>
                                            <p:strVal val="#ppt_y+#ppt_h*1.125000"/>
                                          </p:val>
                                        </p:tav>
                                        <p:tav tm="100000">
                                          <p:val>
                                            <p:strVal val="#ppt_y"/>
                                          </p:val>
                                        </p:tav>
                                      </p:tavLst>
                                    </p:anim>
                                    <p:animEffect transition="in" filter="wipe(up)">
                                      <p:cBhvr>
                                        <p:cTn id="43" dur="500"/>
                                        <p:tgtEl>
                                          <p:spTgt spid="37"/>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500"/>
                                        <p:tgtEl>
                                          <p:spTgt spid="42"/>
                                        </p:tgtEl>
                                        <p:attrNameLst>
                                          <p:attrName>ppt_y</p:attrName>
                                        </p:attrNameLst>
                                      </p:cBhvr>
                                      <p:tavLst>
                                        <p:tav tm="0">
                                          <p:val>
                                            <p:strVal val="#ppt_y-#ppt_h*1.125000"/>
                                          </p:val>
                                        </p:tav>
                                        <p:tav tm="100000">
                                          <p:val>
                                            <p:strVal val="#ppt_y"/>
                                          </p:val>
                                        </p:tav>
                                      </p:tavLst>
                                    </p:anim>
                                    <p:animEffect transition="in" filter="wipe(down)">
                                      <p:cBhvr>
                                        <p:cTn id="47" dur="500"/>
                                        <p:tgtEl>
                                          <p:spTgt spid="42"/>
                                        </p:tgtEl>
                                      </p:cBhvr>
                                    </p:animEffect>
                                  </p:childTnLst>
                                </p:cTn>
                              </p:par>
                            </p:childTnLst>
                          </p:cTn>
                        </p:par>
                        <p:par>
                          <p:cTn id="48" fill="hold">
                            <p:stCondLst>
                              <p:cond delay="2500"/>
                            </p:stCondLst>
                            <p:childTnLst>
                              <p:par>
                                <p:cTn id="49" presetID="2" presetClass="entr" presetSubtype="1"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ppt_x"/>
                                          </p:val>
                                        </p:tav>
                                        <p:tav tm="100000">
                                          <p:val>
                                            <p:strVal val="#ppt_x"/>
                                          </p:val>
                                        </p:tav>
                                      </p:tavLst>
                                    </p:anim>
                                    <p:anim calcmode="lin" valueType="num">
                                      <p:cBhvr additive="base">
                                        <p:cTn id="52" dur="500" fill="hold"/>
                                        <p:tgtEl>
                                          <p:spTgt spid="47"/>
                                        </p:tgtEl>
                                        <p:attrNameLst>
                                          <p:attrName>ppt_y</p:attrName>
                                        </p:attrNameLst>
                                      </p:cBhvr>
                                      <p:tavLst>
                                        <p:tav tm="0">
                                          <p:val>
                                            <p:strVal val="0-#ppt_h/2"/>
                                          </p:val>
                                        </p:tav>
                                        <p:tav tm="100000">
                                          <p:val>
                                            <p:strVal val="#ppt_y"/>
                                          </p:val>
                                        </p:tav>
                                      </p:tavLst>
                                    </p:anim>
                                  </p:childTnLst>
                                </p:cTn>
                              </p:par>
                            </p:childTnLst>
                          </p:cTn>
                        </p:par>
                        <p:par>
                          <p:cTn id="53" fill="hold">
                            <p:stCondLst>
                              <p:cond delay="3000"/>
                            </p:stCondLst>
                            <p:childTnLst>
                              <p:par>
                                <p:cTn id="54" presetID="22" presetClass="entr" presetSubtype="2"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ipe(right)">
                                      <p:cBhvr>
                                        <p:cTn id="56" dur="500"/>
                                        <p:tgtEl>
                                          <p:spTgt spid="43"/>
                                        </p:tgtEl>
                                      </p:cBhvr>
                                    </p:animEffect>
                                  </p:childTnLst>
                                </p:cTn>
                              </p:par>
                            </p:childTnLst>
                          </p:cTn>
                        </p:par>
                        <p:par>
                          <p:cTn id="57" fill="hold">
                            <p:stCondLst>
                              <p:cond delay="3500"/>
                            </p:stCondLst>
                            <p:childTnLst>
                              <p:par>
                                <p:cTn id="58" presetID="12" presetClass="entr" presetSubtype="1"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p:tgtEl>
                                          <p:spTgt spid="35"/>
                                        </p:tgtEl>
                                        <p:attrNameLst>
                                          <p:attrName>ppt_y</p:attrName>
                                        </p:attrNameLst>
                                      </p:cBhvr>
                                      <p:tavLst>
                                        <p:tav tm="0">
                                          <p:val>
                                            <p:strVal val="#ppt_y-#ppt_h*1.125000"/>
                                          </p:val>
                                        </p:tav>
                                        <p:tav tm="100000">
                                          <p:val>
                                            <p:strVal val="#ppt_y"/>
                                          </p:val>
                                        </p:tav>
                                      </p:tavLst>
                                    </p:anim>
                                    <p:animEffect transition="in" filter="wipe(down)">
                                      <p:cBhvr>
                                        <p:cTn id="61" dur="500"/>
                                        <p:tgtEl>
                                          <p:spTgt spid="35"/>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p:tgtEl>
                                          <p:spTgt spid="38"/>
                                        </p:tgtEl>
                                        <p:attrNameLst>
                                          <p:attrName>ppt_y</p:attrName>
                                        </p:attrNameLst>
                                      </p:cBhvr>
                                      <p:tavLst>
                                        <p:tav tm="0">
                                          <p:val>
                                            <p:strVal val="#ppt_y+#ppt_h*1.125000"/>
                                          </p:val>
                                        </p:tav>
                                        <p:tav tm="100000">
                                          <p:val>
                                            <p:strVal val="#ppt_y"/>
                                          </p:val>
                                        </p:tav>
                                      </p:tavLst>
                                    </p:anim>
                                    <p:animEffect transition="in" filter="wipe(up)">
                                      <p:cBhvr>
                                        <p:cTn id="65" dur="500"/>
                                        <p:tgtEl>
                                          <p:spTgt spid="38"/>
                                        </p:tgtEl>
                                      </p:cBhvr>
                                    </p:animEffect>
                                  </p:childTnLst>
                                </p:cTn>
                              </p:par>
                            </p:childTnLst>
                          </p:cTn>
                        </p:par>
                        <p:par>
                          <p:cTn id="66" fill="hold">
                            <p:stCondLst>
                              <p:cond delay="4000"/>
                            </p:stCondLst>
                            <p:childTnLst>
                              <p:par>
                                <p:cTn id="67" presetID="2" presetClass="entr" presetSubtype="4"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500" fill="hold"/>
                                        <p:tgtEl>
                                          <p:spTgt spid="51"/>
                                        </p:tgtEl>
                                        <p:attrNameLst>
                                          <p:attrName>ppt_x</p:attrName>
                                        </p:attrNameLst>
                                      </p:cBhvr>
                                      <p:tavLst>
                                        <p:tav tm="0">
                                          <p:val>
                                            <p:strVal val="#ppt_x"/>
                                          </p:val>
                                        </p:tav>
                                        <p:tav tm="100000">
                                          <p:val>
                                            <p:strVal val="#ppt_x"/>
                                          </p:val>
                                        </p:tav>
                                      </p:tavLst>
                                    </p:anim>
                                    <p:anim calcmode="lin" valueType="num">
                                      <p:cBhvr additive="base">
                                        <p:cTn id="70" dur="500" fill="hold"/>
                                        <p:tgtEl>
                                          <p:spTgt spid="51"/>
                                        </p:tgtEl>
                                        <p:attrNameLst>
                                          <p:attrName>ppt_y</p:attrName>
                                        </p:attrNameLst>
                                      </p:cBhvr>
                                      <p:tavLst>
                                        <p:tav tm="0">
                                          <p:val>
                                            <p:strVal val="1+#ppt_h/2"/>
                                          </p:val>
                                        </p:tav>
                                        <p:tav tm="100000">
                                          <p:val>
                                            <p:strVal val="#ppt_y"/>
                                          </p:val>
                                        </p:tav>
                                      </p:tavLst>
                                    </p:anim>
                                  </p:childTnLst>
                                </p:cTn>
                              </p:par>
                            </p:childTnLst>
                          </p:cTn>
                        </p:par>
                        <p:par>
                          <p:cTn id="71" fill="hold">
                            <p:stCondLst>
                              <p:cond delay="4500"/>
                            </p:stCondLst>
                            <p:childTnLst>
                              <p:par>
                                <p:cTn id="72" presetID="22" presetClass="entr" presetSubtype="8"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left)">
                                      <p:cBhvr>
                                        <p:cTn id="7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35" grpId="0" animBg="1"/>
      <p:bldP spid="36" grpId="0" animBg="1"/>
      <p:bldP spid="37" grpId="0" animBg="1"/>
      <p:bldP spid="38" grpId="0" animBg="1"/>
      <p:bldP spid="39" grpId="0"/>
      <p:bldP spid="40" grpId="0" animBg="1"/>
      <p:bldP spid="41" grpId="0"/>
      <p:bldP spid="42" grpId="0" animBg="1"/>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右箭头 7"/>
          <p:cNvSpPr/>
          <p:nvPr/>
        </p:nvSpPr>
        <p:spPr bwMode="auto">
          <a:xfrm>
            <a:off x="6016715" y="2420298"/>
            <a:ext cx="2371709" cy="1111530"/>
          </a:xfrm>
          <a:prstGeom prst="rightArrow">
            <a:avLst>
              <a:gd name="adj1" fmla="val 67746"/>
              <a:gd name="adj2" fmla="val 40105"/>
            </a:avLst>
          </a:prstGeom>
          <a:solidFill>
            <a:srgbClr val="0065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itchFamily="34" charset="-122"/>
              <a:ea typeface="微软雅黑" pitchFamily="34" charset="-122"/>
            </a:endParaRPr>
          </a:p>
        </p:txBody>
      </p:sp>
      <p:sp>
        <p:nvSpPr>
          <p:cNvPr id="9" name="矩形 4"/>
          <p:cNvSpPr/>
          <p:nvPr/>
        </p:nvSpPr>
        <p:spPr bwMode="auto">
          <a:xfrm>
            <a:off x="6001713" y="2595803"/>
            <a:ext cx="925581" cy="111003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 fmla="*/ 377372 w 1224136"/>
              <a:gd name="connsiteY0" fmla="*/ 0 h 1025443"/>
              <a:gd name="connsiteX1" fmla="*/ 1224136 w 1224136"/>
              <a:gd name="connsiteY1" fmla="*/ 377371 h 1025443"/>
              <a:gd name="connsiteX2" fmla="*/ 1224136 w 1224136"/>
              <a:gd name="connsiteY2" fmla="*/ 1025443 h 1025443"/>
              <a:gd name="connsiteX3" fmla="*/ 0 w 1224136"/>
              <a:gd name="connsiteY3" fmla="*/ 1025443 h 1025443"/>
              <a:gd name="connsiteX4" fmla="*/ 377372 w 1224136"/>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43542 w 846764"/>
              <a:gd name="connsiteY3" fmla="*/ 706129 h 1025443"/>
              <a:gd name="connsiteX4" fmla="*/ 0 w 846764"/>
              <a:gd name="connsiteY4" fmla="*/ 0 h 1025443"/>
              <a:gd name="connsiteX0" fmla="*/ 19886 w 866650"/>
              <a:gd name="connsiteY0" fmla="*/ 0 h 1025443"/>
              <a:gd name="connsiteX1" fmla="*/ 866650 w 866650"/>
              <a:gd name="connsiteY1" fmla="*/ 377371 h 1025443"/>
              <a:gd name="connsiteX2" fmla="*/ 866650 w 866650"/>
              <a:gd name="connsiteY2" fmla="*/ 1025443 h 1025443"/>
              <a:gd name="connsiteX3" fmla="*/ 0 w 866650"/>
              <a:gd name="connsiteY3" fmla="*/ 706130 h 1025443"/>
              <a:gd name="connsiteX4" fmla="*/ 19886 w 866650"/>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1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2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5486 w 846764"/>
              <a:gd name="connsiteY3" fmla="*/ 706133 h 1025443"/>
              <a:gd name="connsiteX4" fmla="*/ 0 w 846764"/>
              <a:gd name="connsiteY4" fmla="*/ 0 h 1025443"/>
              <a:gd name="connsiteX0" fmla="*/ 7408 w 854172"/>
              <a:gd name="connsiteY0" fmla="*/ 0 h 1025443"/>
              <a:gd name="connsiteX1" fmla="*/ 854172 w 854172"/>
              <a:gd name="connsiteY1" fmla="*/ 377371 h 1025443"/>
              <a:gd name="connsiteX2" fmla="*/ 854172 w 854172"/>
              <a:gd name="connsiteY2" fmla="*/ 1025443 h 1025443"/>
              <a:gd name="connsiteX3" fmla="*/ 208 w 854172"/>
              <a:gd name="connsiteY3" fmla="*/ 706134 h 1025443"/>
              <a:gd name="connsiteX4" fmla="*/ 7408 w 854172"/>
              <a:gd name="connsiteY4" fmla="*/ 0 h 1025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800" dirty="0">
              <a:solidFill>
                <a:srgbClr val="4D4D4D"/>
              </a:solidFill>
              <a:effectLst>
                <a:reflection blurRad="6350" stA="55000" endA="300" endPos="45500" dir="5400000" sy="-100000" algn="bl" rotWithShape="0"/>
              </a:effectLst>
              <a:latin typeface="微软雅黑" pitchFamily="34" charset="-122"/>
              <a:ea typeface="微软雅黑" pitchFamily="34" charset="-122"/>
            </a:endParaRPr>
          </a:p>
        </p:txBody>
      </p:sp>
      <p:sp>
        <p:nvSpPr>
          <p:cNvPr id="10" name="矩形 9"/>
          <p:cNvSpPr/>
          <p:nvPr/>
        </p:nvSpPr>
        <p:spPr bwMode="auto">
          <a:xfrm>
            <a:off x="4978622" y="3015815"/>
            <a:ext cx="1948672" cy="700519"/>
          </a:xfrm>
          <a:prstGeom prst="rect">
            <a:avLst/>
          </a:prstGeom>
          <a:solidFill>
            <a:srgbClr val="0065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itchFamily="34" charset="-122"/>
              <a:ea typeface="微软雅黑" pitchFamily="34" charset="-122"/>
            </a:endParaRPr>
          </a:p>
        </p:txBody>
      </p:sp>
      <p:sp>
        <p:nvSpPr>
          <p:cNvPr id="11" name="矩形 4"/>
          <p:cNvSpPr/>
          <p:nvPr/>
        </p:nvSpPr>
        <p:spPr bwMode="auto">
          <a:xfrm>
            <a:off x="4968122" y="3020315"/>
            <a:ext cx="925582" cy="111003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 fmla="*/ 377372 w 1224136"/>
              <a:gd name="connsiteY0" fmla="*/ 0 h 1025443"/>
              <a:gd name="connsiteX1" fmla="*/ 1224136 w 1224136"/>
              <a:gd name="connsiteY1" fmla="*/ 377371 h 1025443"/>
              <a:gd name="connsiteX2" fmla="*/ 1224136 w 1224136"/>
              <a:gd name="connsiteY2" fmla="*/ 1025443 h 1025443"/>
              <a:gd name="connsiteX3" fmla="*/ 0 w 1224136"/>
              <a:gd name="connsiteY3" fmla="*/ 1025443 h 1025443"/>
              <a:gd name="connsiteX4" fmla="*/ 377372 w 1224136"/>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43542 w 846764"/>
              <a:gd name="connsiteY3" fmla="*/ 706129 h 1025443"/>
              <a:gd name="connsiteX4" fmla="*/ 0 w 846764"/>
              <a:gd name="connsiteY4" fmla="*/ 0 h 1025443"/>
              <a:gd name="connsiteX0" fmla="*/ 19886 w 866650"/>
              <a:gd name="connsiteY0" fmla="*/ 0 h 1025443"/>
              <a:gd name="connsiteX1" fmla="*/ 866650 w 866650"/>
              <a:gd name="connsiteY1" fmla="*/ 377371 h 1025443"/>
              <a:gd name="connsiteX2" fmla="*/ 866650 w 866650"/>
              <a:gd name="connsiteY2" fmla="*/ 1025443 h 1025443"/>
              <a:gd name="connsiteX3" fmla="*/ 0 w 866650"/>
              <a:gd name="connsiteY3" fmla="*/ 706130 h 1025443"/>
              <a:gd name="connsiteX4" fmla="*/ 19886 w 866650"/>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1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2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5486 w 846764"/>
              <a:gd name="connsiteY3" fmla="*/ 706133 h 1025443"/>
              <a:gd name="connsiteX4" fmla="*/ 0 w 846764"/>
              <a:gd name="connsiteY4" fmla="*/ 0 h 1025443"/>
              <a:gd name="connsiteX0" fmla="*/ 7408 w 854172"/>
              <a:gd name="connsiteY0" fmla="*/ 0 h 1025443"/>
              <a:gd name="connsiteX1" fmla="*/ 854172 w 854172"/>
              <a:gd name="connsiteY1" fmla="*/ 377371 h 1025443"/>
              <a:gd name="connsiteX2" fmla="*/ 854172 w 854172"/>
              <a:gd name="connsiteY2" fmla="*/ 1025443 h 1025443"/>
              <a:gd name="connsiteX3" fmla="*/ 208 w 854172"/>
              <a:gd name="connsiteY3" fmla="*/ 706134 h 1025443"/>
              <a:gd name="connsiteX4" fmla="*/ 7408 w 854172"/>
              <a:gd name="connsiteY4" fmla="*/ 0 h 1025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800" dirty="0">
              <a:solidFill>
                <a:srgbClr val="4D4D4D"/>
              </a:solidFill>
              <a:effectLst>
                <a:reflection blurRad="6350" stA="55000" endA="300" endPos="45500" dir="5400000" sy="-100000" algn="bl" rotWithShape="0"/>
              </a:effectLst>
              <a:latin typeface="微软雅黑" pitchFamily="34" charset="-122"/>
              <a:ea typeface="微软雅黑" pitchFamily="34" charset="-122"/>
            </a:endParaRPr>
          </a:p>
        </p:txBody>
      </p:sp>
      <p:sp>
        <p:nvSpPr>
          <p:cNvPr id="12" name="矩形 11"/>
          <p:cNvSpPr/>
          <p:nvPr/>
        </p:nvSpPr>
        <p:spPr bwMode="auto">
          <a:xfrm>
            <a:off x="3946532" y="3446327"/>
            <a:ext cx="1947172" cy="700519"/>
          </a:xfrm>
          <a:prstGeom prst="rect">
            <a:avLst/>
          </a:prstGeom>
          <a:solidFill>
            <a:srgbClr val="0065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itchFamily="34" charset="-122"/>
              <a:ea typeface="微软雅黑" pitchFamily="34" charset="-122"/>
            </a:endParaRPr>
          </a:p>
        </p:txBody>
      </p:sp>
      <p:sp>
        <p:nvSpPr>
          <p:cNvPr id="13" name="矩形 4"/>
          <p:cNvSpPr/>
          <p:nvPr/>
        </p:nvSpPr>
        <p:spPr bwMode="auto">
          <a:xfrm>
            <a:off x="3925530" y="3456828"/>
            <a:ext cx="925581" cy="111003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 fmla="*/ 377372 w 1224136"/>
              <a:gd name="connsiteY0" fmla="*/ 0 h 1025443"/>
              <a:gd name="connsiteX1" fmla="*/ 1224136 w 1224136"/>
              <a:gd name="connsiteY1" fmla="*/ 377371 h 1025443"/>
              <a:gd name="connsiteX2" fmla="*/ 1224136 w 1224136"/>
              <a:gd name="connsiteY2" fmla="*/ 1025443 h 1025443"/>
              <a:gd name="connsiteX3" fmla="*/ 0 w 1224136"/>
              <a:gd name="connsiteY3" fmla="*/ 1025443 h 1025443"/>
              <a:gd name="connsiteX4" fmla="*/ 377372 w 1224136"/>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43542 w 846764"/>
              <a:gd name="connsiteY3" fmla="*/ 706129 h 1025443"/>
              <a:gd name="connsiteX4" fmla="*/ 0 w 846764"/>
              <a:gd name="connsiteY4" fmla="*/ 0 h 1025443"/>
              <a:gd name="connsiteX0" fmla="*/ 19886 w 866650"/>
              <a:gd name="connsiteY0" fmla="*/ 0 h 1025443"/>
              <a:gd name="connsiteX1" fmla="*/ 866650 w 866650"/>
              <a:gd name="connsiteY1" fmla="*/ 377371 h 1025443"/>
              <a:gd name="connsiteX2" fmla="*/ 866650 w 866650"/>
              <a:gd name="connsiteY2" fmla="*/ 1025443 h 1025443"/>
              <a:gd name="connsiteX3" fmla="*/ 0 w 866650"/>
              <a:gd name="connsiteY3" fmla="*/ 706130 h 1025443"/>
              <a:gd name="connsiteX4" fmla="*/ 19886 w 866650"/>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1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18171 w 846764"/>
              <a:gd name="connsiteY3" fmla="*/ 706132 h 1025443"/>
              <a:gd name="connsiteX4" fmla="*/ 0 w 846764"/>
              <a:gd name="connsiteY4" fmla="*/ 0 h 1025443"/>
              <a:gd name="connsiteX0" fmla="*/ 0 w 846764"/>
              <a:gd name="connsiteY0" fmla="*/ 0 h 1025443"/>
              <a:gd name="connsiteX1" fmla="*/ 846764 w 846764"/>
              <a:gd name="connsiteY1" fmla="*/ 377371 h 1025443"/>
              <a:gd name="connsiteX2" fmla="*/ 846764 w 846764"/>
              <a:gd name="connsiteY2" fmla="*/ 1025443 h 1025443"/>
              <a:gd name="connsiteX3" fmla="*/ 5486 w 846764"/>
              <a:gd name="connsiteY3" fmla="*/ 706133 h 1025443"/>
              <a:gd name="connsiteX4" fmla="*/ 0 w 846764"/>
              <a:gd name="connsiteY4" fmla="*/ 0 h 1025443"/>
              <a:gd name="connsiteX0" fmla="*/ 7408 w 854172"/>
              <a:gd name="connsiteY0" fmla="*/ 0 h 1025443"/>
              <a:gd name="connsiteX1" fmla="*/ 854172 w 854172"/>
              <a:gd name="connsiteY1" fmla="*/ 377371 h 1025443"/>
              <a:gd name="connsiteX2" fmla="*/ 854172 w 854172"/>
              <a:gd name="connsiteY2" fmla="*/ 1025443 h 1025443"/>
              <a:gd name="connsiteX3" fmla="*/ 208 w 854172"/>
              <a:gd name="connsiteY3" fmla="*/ 706134 h 1025443"/>
              <a:gd name="connsiteX4" fmla="*/ 7408 w 854172"/>
              <a:gd name="connsiteY4" fmla="*/ 0 h 1025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800" dirty="0">
              <a:solidFill>
                <a:srgbClr val="4D4D4D"/>
              </a:solidFill>
              <a:effectLst>
                <a:reflection blurRad="6350" stA="55000" endA="300" endPos="45500" dir="5400000" sy="-100000" algn="bl" rotWithShape="0"/>
              </a:effectLst>
              <a:latin typeface="微软雅黑" pitchFamily="34" charset="-122"/>
              <a:ea typeface="微软雅黑" pitchFamily="34" charset="-122"/>
            </a:endParaRPr>
          </a:p>
        </p:txBody>
      </p:sp>
      <p:sp>
        <p:nvSpPr>
          <p:cNvPr id="14" name="矩形 13"/>
          <p:cNvSpPr/>
          <p:nvPr/>
        </p:nvSpPr>
        <p:spPr bwMode="auto">
          <a:xfrm>
            <a:off x="851757" y="3866339"/>
            <a:ext cx="3999354" cy="700519"/>
          </a:xfrm>
          <a:prstGeom prst="rect">
            <a:avLst/>
          </a:prstGeom>
          <a:solidFill>
            <a:srgbClr val="00654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itchFamily="34" charset="-122"/>
              <a:ea typeface="微软雅黑" pitchFamily="34" charset="-122"/>
            </a:endParaRPr>
          </a:p>
        </p:txBody>
      </p:sp>
      <p:sp>
        <p:nvSpPr>
          <p:cNvPr id="15" name="KSO_GT5"/>
          <p:cNvSpPr txBox="1">
            <a:spLocks noChangeArrowheads="1"/>
          </p:cNvSpPr>
          <p:nvPr/>
        </p:nvSpPr>
        <p:spPr bwMode="auto">
          <a:xfrm>
            <a:off x="6022082" y="2251922"/>
            <a:ext cx="985587" cy="270459"/>
          </a:xfrm>
          <a:prstGeom prst="rect">
            <a:avLst/>
          </a:prstGeom>
          <a:noFill/>
          <a:ln w="9525">
            <a:noFill/>
            <a:miter lim="800000"/>
            <a:headEnd/>
            <a:tailEnd/>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itchFamily="34" charset="-122"/>
                <a:ea typeface="微软雅黑" pitchFamily="34" charset="-122"/>
              </a:rPr>
              <a:t>后台维护</a:t>
            </a:r>
          </a:p>
        </p:txBody>
      </p:sp>
      <p:sp>
        <p:nvSpPr>
          <p:cNvPr id="16" name="KSO_GT4"/>
          <p:cNvSpPr txBox="1">
            <a:spLocks noChangeArrowheads="1"/>
          </p:cNvSpPr>
          <p:nvPr/>
        </p:nvSpPr>
        <p:spPr bwMode="auto">
          <a:xfrm>
            <a:off x="4978624" y="2715580"/>
            <a:ext cx="987087" cy="270459"/>
          </a:xfrm>
          <a:prstGeom prst="rect">
            <a:avLst/>
          </a:prstGeom>
          <a:noFill/>
          <a:ln w="9525">
            <a:noFill/>
            <a:miter lim="800000"/>
            <a:headEnd/>
            <a:tailEnd/>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itchFamily="34" charset="-122"/>
                <a:ea typeface="微软雅黑" pitchFamily="34" charset="-122"/>
              </a:rPr>
              <a:t>战略应用</a:t>
            </a:r>
          </a:p>
        </p:txBody>
      </p:sp>
      <p:sp>
        <p:nvSpPr>
          <p:cNvPr id="17" name="KSO_GT3"/>
          <p:cNvSpPr txBox="1">
            <a:spLocks noChangeArrowheads="1"/>
          </p:cNvSpPr>
          <p:nvPr/>
        </p:nvSpPr>
        <p:spPr bwMode="auto">
          <a:xfrm>
            <a:off x="3946531" y="3144592"/>
            <a:ext cx="985586" cy="270459"/>
          </a:xfrm>
          <a:prstGeom prst="rect">
            <a:avLst/>
          </a:prstGeom>
          <a:noFill/>
          <a:ln w="9525">
            <a:noFill/>
            <a:miter lim="800000"/>
            <a:headEnd/>
            <a:tailEnd/>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itchFamily="34" charset="-122"/>
                <a:ea typeface="微软雅黑" pitchFamily="34" charset="-122"/>
              </a:rPr>
              <a:t>优化升级</a:t>
            </a:r>
          </a:p>
        </p:txBody>
      </p:sp>
      <p:sp>
        <p:nvSpPr>
          <p:cNvPr id="18" name="KSO_GT2"/>
          <p:cNvSpPr txBox="1">
            <a:spLocks noChangeArrowheads="1"/>
          </p:cNvSpPr>
          <p:nvPr/>
        </p:nvSpPr>
        <p:spPr bwMode="auto">
          <a:xfrm>
            <a:off x="2903939" y="3575853"/>
            <a:ext cx="985587" cy="270459"/>
          </a:xfrm>
          <a:prstGeom prst="rect">
            <a:avLst/>
          </a:prstGeom>
          <a:noFill/>
          <a:ln w="9525">
            <a:noFill/>
            <a:miter lim="800000"/>
            <a:headEnd/>
            <a:tailEnd/>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itchFamily="34" charset="-122"/>
                <a:ea typeface="微软雅黑" pitchFamily="34" charset="-122"/>
              </a:rPr>
              <a:t>关键应用</a:t>
            </a:r>
          </a:p>
        </p:txBody>
      </p:sp>
      <p:sp>
        <p:nvSpPr>
          <p:cNvPr id="19" name="矩形 1"/>
          <p:cNvSpPr>
            <a:spLocks noChangeArrowheads="1"/>
          </p:cNvSpPr>
          <p:nvPr/>
        </p:nvSpPr>
        <p:spPr bwMode="auto">
          <a:xfrm>
            <a:off x="827584" y="1200773"/>
            <a:ext cx="6480720" cy="1061829"/>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a:t>
            </a:r>
            <a:r>
              <a:rPr lang="zh-CN" altLang="en-US" sz="1400" dirty="0">
                <a:solidFill>
                  <a:schemeClr val="tx1">
                    <a:lumMod val="65000"/>
                    <a:lumOff val="35000"/>
                  </a:schemeClr>
                </a:solidFill>
                <a:latin typeface="微软雅黑" pitchFamily="34" charset="-122"/>
                <a:ea typeface="微软雅黑" pitchFamily="34" charset="-122"/>
              </a:rPr>
              <a:t>本</a:t>
            </a:r>
            <a:endParaRPr lang="zh-CN" altLang="en-US" sz="1400" dirty="0" smtClean="0">
              <a:solidFill>
                <a:schemeClr val="tx1">
                  <a:lumMod val="65000"/>
                  <a:lumOff val="35000"/>
                </a:schemeClr>
              </a:solidFill>
              <a:latin typeface="微软雅黑" pitchFamily="34" charset="-122"/>
              <a:ea typeface="微软雅黑" pitchFamily="34" charset="-122"/>
            </a:endParaRPr>
          </a:p>
        </p:txBody>
      </p:sp>
      <p:sp>
        <p:nvSpPr>
          <p:cNvPr id="20" name="L 形 19"/>
          <p:cNvSpPr/>
          <p:nvPr/>
        </p:nvSpPr>
        <p:spPr>
          <a:xfrm rot="5400000">
            <a:off x="731337" y="1155829"/>
            <a:ext cx="343914" cy="295436"/>
          </a:xfrm>
          <a:prstGeom prst="corner">
            <a:avLst>
              <a:gd name="adj1" fmla="val 25014"/>
              <a:gd name="adj2" fmla="val 23544"/>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pic>
        <p:nvPicPr>
          <p:cNvPr id="21" name="图片 20"/>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par>
                                    <p:cTn id="25" presetID="22" presetClass="entr" presetSubtype="2" fill="hold" grpId="0" nodeType="withEffect">
                                      <p:stCondLst>
                                        <p:cond delay="25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500"/>
                                            <p:tgtEl>
                                              <p:spTgt spid="13"/>
                                            </p:tgtEl>
                                          </p:cBhvr>
                                        </p:animEffect>
                                      </p:childTnLst>
                                    </p:cTn>
                                  </p:par>
                                </p:childTnLst>
                              </p:cTn>
                            </p:par>
                            <p:par>
                              <p:cTn id="28" fill="hold">
                                <p:stCondLst>
                                  <p:cond delay="125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par>
                                    <p:cTn id="32" presetID="22" presetClass="entr" presetSubtype="2" fill="hold" grpId="0" nodeType="withEffect">
                                      <p:stCondLst>
                                        <p:cond delay="25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par>
                                    <p:cTn id="39" presetID="22" presetClass="entr" presetSubtype="2" fill="hold" grpId="0" nodeType="withEffect">
                                      <p:stCondLst>
                                        <p:cond delay="250"/>
                                      </p:stCondLst>
                                      <p:childTnLst>
                                        <p:set>
                                          <p:cBhvr>
                                            <p:cTn id="40" dur="1" fill="hold">
                                              <p:stCondLst>
                                                <p:cond delay="0"/>
                                              </p:stCondLst>
                                            </p:cTn>
                                            <p:tgtEl>
                                              <p:spTgt spid="9"/>
                                            </p:tgtEl>
                                            <p:attrNameLst>
                                              <p:attrName>style.visibility</p:attrName>
                                            </p:attrNameLst>
                                          </p:cBhvr>
                                          <p:to>
                                            <p:strVal val="visible"/>
                                          </p:to>
                                        </p:set>
                                        <p:animEffect transition="in" filter="wipe(right)">
                                          <p:cBhvr>
                                            <p:cTn id="41" dur="500"/>
                                            <p:tgtEl>
                                              <p:spTgt spid="9"/>
                                            </p:tgtEl>
                                          </p:cBhvr>
                                        </p:animEffect>
                                      </p:childTnLst>
                                    </p:cTn>
                                  </p:par>
                                </p:childTnLst>
                              </p:cTn>
                            </p:par>
                            <p:par>
                              <p:cTn id="42" fill="hold">
                                <p:stCondLst>
                                  <p:cond delay="275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childTnLst>
                              </p:cTn>
                            </p:par>
                            <p:par>
                              <p:cTn id="46" fill="hold">
                                <p:stCondLst>
                                  <p:cond delay="3250"/>
                                </p:stCondLst>
                                <p:childTnLst>
                                  <p:par>
                                    <p:cTn id="47" presetID="2" presetClass="entr" presetSubtype="9"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0-#ppt_w/2"/>
                                              </p:val>
                                            </p:tav>
                                            <p:tav tm="100000">
                                              <p:val>
                                                <p:strVal val="#ppt_x"/>
                                              </p:val>
                                            </p:tav>
                                          </p:tavLst>
                                        </p:anim>
                                        <p:anim calcmode="lin" valueType="num">
                                          <p:cBhvr additive="base">
                                            <p:cTn id="50" dur="500" fill="hold"/>
                                            <p:tgtEl>
                                              <p:spTgt spid="18"/>
                                            </p:tgtEl>
                                            <p:attrNameLst>
                                              <p:attrName>ppt_y</p:attrName>
                                            </p:attrNameLst>
                                          </p:cBhvr>
                                          <p:tavLst>
                                            <p:tav tm="0">
                                              <p:val>
                                                <p:strVal val="0-#ppt_h/2"/>
                                              </p:val>
                                            </p:tav>
                                            <p:tav tm="100000">
                                              <p:val>
                                                <p:strVal val="#ppt_y"/>
                                              </p:val>
                                            </p:tav>
                                          </p:tavLst>
                                        </p:anim>
                                      </p:childTnLst>
                                    </p:cTn>
                                  </p:par>
                                  <p:par>
                                    <p:cTn id="51" presetID="2" presetClass="entr" presetSubtype="9" fill="hold" grpId="0" nodeType="withEffect">
                                      <p:stCondLst>
                                        <p:cond delay="25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0-#ppt_w/2"/>
                                              </p:val>
                                            </p:tav>
                                            <p:tav tm="100000">
                                              <p:val>
                                                <p:strVal val="#ppt_x"/>
                                              </p:val>
                                            </p:tav>
                                          </p:tavLst>
                                        </p:anim>
                                        <p:anim calcmode="lin" valueType="num">
                                          <p:cBhvr additive="base">
                                            <p:cTn id="54" dur="500" fill="hold"/>
                                            <p:tgtEl>
                                              <p:spTgt spid="17"/>
                                            </p:tgtEl>
                                            <p:attrNameLst>
                                              <p:attrName>ppt_y</p:attrName>
                                            </p:attrNameLst>
                                          </p:cBhvr>
                                          <p:tavLst>
                                            <p:tav tm="0">
                                              <p:val>
                                                <p:strVal val="0-#ppt_h/2"/>
                                              </p:val>
                                            </p:tav>
                                            <p:tav tm="100000">
                                              <p:val>
                                                <p:strVal val="#ppt_y"/>
                                              </p:val>
                                            </p:tav>
                                          </p:tavLst>
                                        </p:anim>
                                      </p:childTnLst>
                                    </p:cTn>
                                  </p:par>
                                  <p:par>
                                    <p:cTn id="55" presetID="2" presetClass="entr" presetSubtype="9" fill="hold" grpId="0" nodeType="withEffect">
                                      <p:stCondLst>
                                        <p:cond delay="50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0-#ppt_w/2"/>
                                              </p:val>
                                            </p:tav>
                                            <p:tav tm="100000">
                                              <p:val>
                                                <p:strVal val="#ppt_x"/>
                                              </p:val>
                                            </p:tav>
                                          </p:tavLst>
                                        </p:anim>
                                        <p:anim calcmode="lin" valueType="num">
                                          <p:cBhvr additive="base">
                                            <p:cTn id="58" dur="500" fill="hold"/>
                                            <p:tgtEl>
                                              <p:spTgt spid="16"/>
                                            </p:tgtEl>
                                            <p:attrNameLst>
                                              <p:attrName>ppt_y</p:attrName>
                                            </p:attrNameLst>
                                          </p:cBhvr>
                                          <p:tavLst>
                                            <p:tav tm="0">
                                              <p:val>
                                                <p:strVal val="0-#ppt_h/2"/>
                                              </p:val>
                                            </p:tav>
                                            <p:tav tm="100000">
                                              <p:val>
                                                <p:strVal val="#ppt_y"/>
                                              </p:val>
                                            </p:tav>
                                          </p:tavLst>
                                        </p:anim>
                                      </p:childTnLst>
                                    </p:cTn>
                                  </p:par>
                                  <p:par>
                                    <p:cTn id="59" presetID="2" presetClass="entr" presetSubtype="9" fill="hold" grpId="0" nodeType="withEffect">
                                      <p:stCondLst>
                                        <p:cond delay="7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0-#ppt_w/2"/>
                                              </p:val>
                                            </p:tav>
                                            <p:tav tm="100000">
                                              <p:val>
                                                <p:strVal val="#ppt_x"/>
                                              </p:val>
                                            </p:tav>
                                          </p:tavLst>
                                        </p:anim>
                                        <p:anim calcmode="lin" valueType="num">
                                          <p:cBhvr additive="base">
                                            <p:cTn id="62" dur="500" fill="hold"/>
                                            <p:tgtEl>
                                              <p:spTgt spid="15"/>
                                            </p:tgtEl>
                                            <p:attrNameLst>
                                              <p:attrName>ppt_y</p:attrName>
                                            </p:attrNameLst>
                                          </p:cBhvr>
                                          <p:tavLst>
                                            <p:tav tm="0">
                                              <p:val>
                                                <p:strVal val="0-#ppt_h/2"/>
                                              </p:val>
                                            </p:tav>
                                            <p:tav tm="100000">
                                              <p:val>
                                                <p:strVal val="#ppt_y"/>
                                              </p:val>
                                            </p:tav>
                                          </p:tavLst>
                                        </p:anim>
                                      </p:childTnLst>
                                    </p:cTn>
                                  </p:par>
                                </p:childTnLst>
                              </p:cTn>
                            </p:par>
                            <p:par>
                              <p:cTn id="63" fill="hold">
                                <p:stCondLst>
                                  <p:cond delay="4500"/>
                                </p:stCondLst>
                                <p:childTnLst>
                                  <p:par>
                                    <p:cTn id="64" presetID="2" presetClass="entr" presetSubtype="6"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1+#ppt_w/2"/>
                                              </p:val>
                                            </p:tav>
                                            <p:tav tm="100000">
                                              <p:val>
                                                <p:strVal val="#ppt_x"/>
                                              </p:val>
                                            </p:tav>
                                          </p:tavLst>
                                        </p:anim>
                                        <p:anim calcmode="lin" valueType="num">
                                          <p:cBhvr additive="base">
                                            <p:cTn id="67" dur="500" fill="hold"/>
                                            <p:tgtEl>
                                              <p:spTgt spid="20"/>
                                            </p:tgtEl>
                                            <p:attrNameLst>
                                              <p:attrName>ppt_y</p:attrName>
                                            </p:attrNameLst>
                                          </p:cBhvr>
                                          <p:tavLst>
                                            <p:tav tm="0">
                                              <p:val>
                                                <p:strVal val="1+#ppt_h/2"/>
                                              </p:val>
                                            </p:tav>
                                            <p:tav tm="100000">
                                              <p:val>
                                                <p:strVal val="#ppt_y"/>
                                              </p:val>
                                            </p:tav>
                                          </p:tavLst>
                                        </p:anim>
                                      </p:childTnLst>
                                    </p:cTn>
                                  </p:par>
                                </p:childTnLst>
                              </p:cTn>
                            </p:par>
                            <p:par>
                              <p:cTn id="68" fill="hold">
                                <p:stCondLst>
                                  <p:cond delay="5000"/>
                                </p:stCondLst>
                                <p:childTnLst>
                                  <p:par>
                                    <p:cTn id="69" presetID="2" presetClass="entr" presetSubtype="2" fill="hold" grpId="0" nodeType="afterEffect" p14:presetBounceEnd="20000">
                                      <p:stCondLst>
                                        <p:cond delay="0"/>
                                      </p:stCondLst>
                                      <p:iterate type="lt">
                                        <p:tmPct val="10000"/>
                                      </p:iterate>
                                      <p:childTnLst>
                                        <p:set>
                                          <p:cBhvr>
                                            <p:cTn id="70" dur="1" fill="hold">
                                              <p:stCondLst>
                                                <p:cond delay="0"/>
                                              </p:stCondLst>
                                            </p:cTn>
                                            <p:tgtEl>
                                              <p:spTgt spid="19"/>
                                            </p:tgtEl>
                                            <p:attrNameLst>
                                              <p:attrName>style.visibility</p:attrName>
                                            </p:attrNameLst>
                                          </p:cBhvr>
                                          <p:to>
                                            <p:strVal val="visible"/>
                                          </p:to>
                                        </p:set>
                                        <p:anim calcmode="lin" valueType="num" p14:bounceEnd="20000">
                                          <p:cBhvr additive="base">
                                            <p:cTn id="71" dur="500" fill="hold"/>
                                            <p:tgtEl>
                                              <p:spTgt spid="19"/>
                                            </p:tgtEl>
                                            <p:attrNameLst>
                                              <p:attrName>ppt_x</p:attrName>
                                            </p:attrNameLst>
                                          </p:cBhvr>
                                          <p:tavLst>
                                            <p:tav tm="0">
                                              <p:val>
                                                <p:strVal val="1+#ppt_w/2"/>
                                              </p:val>
                                            </p:tav>
                                            <p:tav tm="100000">
                                              <p:val>
                                                <p:strVal val="#ppt_x"/>
                                              </p:val>
                                            </p:tav>
                                          </p:tavLst>
                                        </p:anim>
                                        <p:anim calcmode="lin" valueType="num" p14:bounceEnd="20000">
                                          <p:cBhvr additive="base">
                                            <p:cTn id="72"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par>
                                    <p:cTn id="25" presetID="22" presetClass="entr" presetSubtype="2" fill="hold" grpId="0" nodeType="withEffect">
                                      <p:stCondLst>
                                        <p:cond delay="25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500"/>
                                            <p:tgtEl>
                                              <p:spTgt spid="13"/>
                                            </p:tgtEl>
                                          </p:cBhvr>
                                        </p:animEffect>
                                      </p:childTnLst>
                                    </p:cTn>
                                  </p:par>
                                </p:childTnLst>
                              </p:cTn>
                            </p:par>
                            <p:par>
                              <p:cTn id="28" fill="hold">
                                <p:stCondLst>
                                  <p:cond delay="125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par>
                                    <p:cTn id="32" presetID="22" presetClass="entr" presetSubtype="2" fill="hold" grpId="0" nodeType="withEffect">
                                      <p:stCondLst>
                                        <p:cond delay="25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par>
                                    <p:cTn id="39" presetID="22" presetClass="entr" presetSubtype="2" fill="hold" grpId="0" nodeType="withEffect">
                                      <p:stCondLst>
                                        <p:cond delay="250"/>
                                      </p:stCondLst>
                                      <p:childTnLst>
                                        <p:set>
                                          <p:cBhvr>
                                            <p:cTn id="40" dur="1" fill="hold">
                                              <p:stCondLst>
                                                <p:cond delay="0"/>
                                              </p:stCondLst>
                                            </p:cTn>
                                            <p:tgtEl>
                                              <p:spTgt spid="9"/>
                                            </p:tgtEl>
                                            <p:attrNameLst>
                                              <p:attrName>style.visibility</p:attrName>
                                            </p:attrNameLst>
                                          </p:cBhvr>
                                          <p:to>
                                            <p:strVal val="visible"/>
                                          </p:to>
                                        </p:set>
                                        <p:animEffect transition="in" filter="wipe(right)">
                                          <p:cBhvr>
                                            <p:cTn id="41" dur="500"/>
                                            <p:tgtEl>
                                              <p:spTgt spid="9"/>
                                            </p:tgtEl>
                                          </p:cBhvr>
                                        </p:animEffect>
                                      </p:childTnLst>
                                    </p:cTn>
                                  </p:par>
                                </p:childTnLst>
                              </p:cTn>
                            </p:par>
                            <p:par>
                              <p:cTn id="42" fill="hold">
                                <p:stCondLst>
                                  <p:cond delay="275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childTnLst>
                              </p:cTn>
                            </p:par>
                            <p:par>
                              <p:cTn id="46" fill="hold">
                                <p:stCondLst>
                                  <p:cond delay="3250"/>
                                </p:stCondLst>
                                <p:childTnLst>
                                  <p:par>
                                    <p:cTn id="47" presetID="2" presetClass="entr" presetSubtype="9"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0-#ppt_w/2"/>
                                              </p:val>
                                            </p:tav>
                                            <p:tav tm="100000">
                                              <p:val>
                                                <p:strVal val="#ppt_x"/>
                                              </p:val>
                                            </p:tav>
                                          </p:tavLst>
                                        </p:anim>
                                        <p:anim calcmode="lin" valueType="num">
                                          <p:cBhvr additive="base">
                                            <p:cTn id="50" dur="500" fill="hold"/>
                                            <p:tgtEl>
                                              <p:spTgt spid="18"/>
                                            </p:tgtEl>
                                            <p:attrNameLst>
                                              <p:attrName>ppt_y</p:attrName>
                                            </p:attrNameLst>
                                          </p:cBhvr>
                                          <p:tavLst>
                                            <p:tav tm="0">
                                              <p:val>
                                                <p:strVal val="0-#ppt_h/2"/>
                                              </p:val>
                                            </p:tav>
                                            <p:tav tm="100000">
                                              <p:val>
                                                <p:strVal val="#ppt_y"/>
                                              </p:val>
                                            </p:tav>
                                          </p:tavLst>
                                        </p:anim>
                                      </p:childTnLst>
                                    </p:cTn>
                                  </p:par>
                                  <p:par>
                                    <p:cTn id="51" presetID="2" presetClass="entr" presetSubtype="9" fill="hold" grpId="0" nodeType="withEffect">
                                      <p:stCondLst>
                                        <p:cond delay="25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0-#ppt_w/2"/>
                                              </p:val>
                                            </p:tav>
                                            <p:tav tm="100000">
                                              <p:val>
                                                <p:strVal val="#ppt_x"/>
                                              </p:val>
                                            </p:tav>
                                          </p:tavLst>
                                        </p:anim>
                                        <p:anim calcmode="lin" valueType="num">
                                          <p:cBhvr additive="base">
                                            <p:cTn id="54" dur="500" fill="hold"/>
                                            <p:tgtEl>
                                              <p:spTgt spid="17"/>
                                            </p:tgtEl>
                                            <p:attrNameLst>
                                              <p:attrName>ppt_y</p:attrName>
                                            </p:attrNameLst>
                                          </p:cBhvr>
                                          <p:tavLst>
                                            <p:tav tm="0">
                                              <p:val>
                                                <p:strVal val="0-#ppt_h/2"/>
                                              </p:val>
                                            </p:tav>
                                            <p:tav tm="100000">
                                              <p:val>
                                                <p:strVal val="#ppt_y"/>
                                              </p:val>
                                            </p:tav>
                                          </p:tavLst>
                                        </p:anim>
                                      </p:childTnLst>
                                    </p:cTn>
                                  </p:par>
                                  <p:par>
                                    <p:cTn id="55" presetID="2" presetClass="entr" presetSubtype="9" fill="hold" grpId="0" nodeType="withEffect">
                                      <p:stCondLst>
                                        <p:cond delay="50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0-#ppt_w/2"/>
                                              </p:val>
                                            </p:tav>
                                            <p:tav tm="100000">
                                              <p:val>
                                                <p:strVal val="#ppt_x"/>
                                              </p:val>
                                            </p:tav>
                                          </p:tavLst>
                                        </p:anim>
                                        <p:anim calcmode="lin" valueType="num">
                                          <p:cBhvr additive="base">
                                            <p:cTn id="58" dur="500" fill="hold"/>
                                            <p:tgtEl>
                                              <p:spTgt spid="16"/>
                                            </p:tgtEl>
                                            <p:attrNameLst>
                                              <p:attrName>ppt_y</p:attrName>
                                            </p:attrNameLst>
                                          </p:cBhvr>
                                          <p:tavLst>
                                            <p:tav tm="0">
                                              <p:val>
                                                <p:strVal val="0-#ppt_h/2"/>
                                              </p:val>
                                            </p:tav>
                                            <p:tav tm="100000">
                                              <p:val>
                                                <p:strVal val="#ppt_y"/>
                                              </p:val>
                                            </p:tav>
                                          </p:tavLst>
                                        </p:anim>
                                      </p:childTnLst>
                                    </p:cTn>
                                  </p:par>
                                  <p:par>
                                    <p:cTn id="59" presetID="2" presetClass="entr" presetSubtype="9" fill="hold" grpId="0" nodeType="withEffect">
                                      <p:stCondLst>
                                        <p:cond delay="7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0-#ppt_w/2"/>
                                              </p:val>
                                            </p:tav>
                                            <p:tav tm="100000">
                                              <p:val>
                                                <p:strVal val="#ppt_x"/>
                                              </p:val>
                                            </p:tav>
                                          </p:tavLst>
                                        </p:anim>
                                        <p:anim calcmode="lin" valueType="num">
                                          <p:cBhvr additive="base">
                                            <p:cTn id="62" dur="500" fill="hold"/>
                                            <p:tgtEl>
                                              <p:spTgt spid="15"/>
                                            </p:tgtEl>
                                            <p:attrNameLst>
                                              <p:attrName>ppt_y</p:attrName>
                                            </p:attrNameLst>
                                          </p:cBhvr>
                                          <p:tavLst>
                                            <p:tav tm="0">
                                              <p:val>
                                                <p:strVal val="0-#ppt_h/2"/>
                                              </p:val>
                                            </p:tav>
                                            <p:tav tm="100000">
                                              <p:val>
                                                <p:strVal val="#ppt_y"/>
                                              </p:val>
                                            </p:tav>
                                          </p:tavLst>
                                        </p:anim>
                                      </p:childTnLst>
                                    </p:cTn>
                                  </p:par>
                                </p:childTnLst>
                              </p:cTn>
                            </p:par>
                            <p:par>
                              <p:cTn id="63" fill="hold">
                                <p:stCondLst>
                                  <p:cond delay="4500"/>
                                </p:stCondLst>
                                <p:childTnLst>
                                  <p:par>
                                    <p:cTn id="64" presetID="2" presetClass="entr" presetSubtype="6"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1+#ppt_w/2"/>
                                              </p:val>
                                            </p:tav>
                                            <p:tav tm="100000">
                                              <p:val>
                                                <p:strVal val="#ppt_x"/>
                                              </p:val>
                                            </p:tav>
                                          </p:tavLst>
                                        </p:anim>
                                        <p:anim calcmode="lin" valueType="num">
                                          <p:cBhvr additive="base">
                                            <p:cTn id="67" dur="500" fill="hold"/>
                                            <p:tgtEl>
                                              <p:spTgt spid="20"/>
                                            </p:tgtEl>
                                            <p:attrNameLst>
                                              <p:attrName>ppt_y</p:attrName>
                                            </p:attrNameLst>
                                          </p:cBhvr>
                                          <p:tavLst>
                                            <p:tav tm="0">
                                              <p:val>
                                                <p:strVal val="1+#ppt_h/2"/>
                                              </p:val>
                                            </p:tav>
                                            <p:tav tm="100000">
                                              <p:val>
                                                <p:strVal val="#ppt_y"/>
                                              </p:val>
                                            </p:tav>
                                          </p:tavLst>
                                        </p:anim>
                                      </p:childTnLst>
                                    </p:cTn>
                                  </p:par>
                                </p:childTnLst>
                              </p:cTn>
                            </p:par>
                            <p:par>
                              <p:cTn id="68" fill="hold">
                                <p:stCondLst>
                                  <p:cond delay="5000"/>
                                </p:stCondLst>
                                <p:childTnLst>
                                  <p:par>
                                    <p:cTn id="69" presetID="2" presetClass="entr" presetSubtype="2" fill="hold" grpId="0" nodeType="afterEffect">
                                      <p:stCondLst>
                                        <p:cond delay="0"/>
                                      </p:stCondLst>
                                      <p:iterate type="lt">
                                        <p:tmPct val="10000"/>
                                      </p:iterate>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1+#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rot="-600000">
            <a:off x="6105945" y="1135912"/>
            <a:ext cx="1815577" cy="12241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rot="600000">
            <a:off x="6032646" y="3575540"/>
            <a:ext cx="1815577" cy="122413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对角圆角矩形 9"/>
          <p:cNvSpPr>
            <a:spLocks noChangeAspect="1"/>
          </p:cNvSpPr>
          <p:nvPr/>
        </p:nvSpPr>
        <p:spPr>
          <a:xfrm>
            <a:off x="1071238" y="1267626"/>
            <a:ext cx="1140000" cy="360000"/>
          </a:xfrm>
          <a:prstGeom prst="round2DiagRect">
            <a:avLst>
              <a:gd name="adj1" fmla="val 28185"/>
              <a:gd name="adj2" fmla="val 0"/>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itchFamily="34" charset="-122"/>
                <a:ea typeface="微软雅黑" pitchFamily="34" charset="-122"/>
              </a:rPr>
              <a:t>标题一</a:t>
            </a:r>
          </a:p>
        </p:txBody>
      </p:sp>
      <p:sp>
        <p:nvSpPr>
          <p:cNvPr id="11" name="对角圆角矩形 10"/>
          <p:cNvSpPr>
            <a:spLocks noChangeAspect="1"/>
          </p:cNvSpPr>
          <p:nvPr/>
        </p:nvSpPr>
        <p:spPr>
          <a:xfrm>
            <a:off x="1071238" y="2478288"/>
            <a:ext cx="1140000" cy="360000"/>
          </a:xfrm>
          <a:prstGeom prst="round2DiagRect">
            <a:avLst>
              <a:gd name="adj1" fmla="val 28185"/>
              <a:gd name="adj2" fmla="val 0"/>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itchFamily="34" charset="-122"/>
                <a:ea typeface="微软雅黑" pitchFamily="34" charset="-122"/>
              </a:rPr>
              <a:t>标题二</a:t>
            </a:r>
            <a:endParaRPr lang="zh-CN" altLang="en-US" dirty="0">
              <a:solidFill>
                <a:schemeClr val="bg1"/>
              </a:solidFill>
              <a:latin typeface="微软雅黑" pitchFamily="34" charset="-122"/>
              <a:ea typeface="微软雅黑" pitchFamily="34" charset="-122"/>
            </a:endParaRPr>
          </a:p>
        </p:txBody>
      </p:sp>
      <p:sp>
        <p:nvSpPr>
          <p:cNvPr id="12" name="TextBox 11"/>
          <p:cNvSpPr txBox="1"/>
          <p:nvPr/>
        </p:nvSpPr>
        <p:spPr>
          <a:xfrm>
            <a:off x="1037693" y="1649723"/>
            <a:ext cx="4858081" cy="652486"/>
          </a:xfrm>
          <a:prstGeom prst="rect">
            <a:avLst/>
          </a:prstGeom>
          <a:noFill/>
        </p:spPr>
        <p:txBody>
          <a:bodyPr wrap="square" rtlCol="0">
            <a:spAutoFit/>
          </a:body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单击添加文字单击添加文字单击添加文字单击添加文字</a:t>
            </a:r>
          </a:p>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单击添加文字单击添加文字单击添加文字</a:t>
            </a:r>
          </a:p>
        </p:txBody>
      </p:sp>
      <p:sp>
        <p:nvSpPr>
          <p:cNvPr id="13" name="TextBox 12"/>
          <p:cNvSpPr txBox="1"/>
          <p:nvPr/>
        </p:nvSpPr>
        <p:spPr>
          <a:xfrm>
            <a:off x="1037693" y="2873907"/>
            <a:ext cx="4858081" cy="652486"/>
          </a:xfrm>
          <a:prstGeom prst="rect">
            <a:avLst/>
          </a:prstGeom>
          <a:noFill/>
        </p:spPr>
        <p:txBody>
          <a:bodyPr wrap="square" rtlCol="0">
            <a:spAutoFit/>
          </a:body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单击添加文字单击添加文字单击添加文字单击添加文字</a:t>
            </a:r>
          </a:p>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a:t>
            </a:r>
          </a:p>
        </p:txBody>
      </p:sp>
      <p:sp>
        <p:nvSpPr>
          <p:cNvPr id="14" name="对角圆角矩形 13"/>
          <p:cNvSpPr>
            <a:spLocks noChangeAspect="1"/>
          </p:cNvSpPr>
          <p:nvPr/>
        </p:nvSpPr>
        <p:spPr>
          <a:xfrm>
            <a:off x="1071238" y="3683933"/>
            <a:ext cx="1140000" cy="360000"/>
          </a:xfrm>
          <a:prstGeom prst="round2DiagRect">
            <a:avLst>
              <a:gd name="adj1" fmla="val 28185"/>
              <a:gd name="adj2" fmla="val 0"/>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微软雅黑" pitchFamily="34" charset="-122"/>
                <a:ea typeface="微软雅黑" pitchFamily="34" charset="-122"/>
              </a:rPr>
              <a:t>标题三</a:t>
            </a:r>
            <a:endParaRPr lang="zh-CN" altLang="en-US" dirty="0">
              <a:solidFill>
                <a:schemeClr val="bg1"/>
              </a:solidFill>
              <a:latin typeface="微软雅黑" pitchFamily="34" charset="-122"/>
              <a:ea typeface="微软雅黑" pitchFamily="34" charset="-122"/>
            </a:endParaRPr>
          </a:p>
        </p:txBody>
      </p:sp>
      <p:sp>
        <p:nvSpPr>
          <p:cNvPr id="15" name="矩形 14"/>
          <p:cNvSpPr/>
          <p:nvPr/>
        </p:nvSpPr>
        <p:spPr>
          <a:xfrm>
            <a:off x="6344507" y="2311280"/>
            <a:ext cx="1815577" cy="122413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1037693" y="4079504"/>
            <a:ext cx="4858081" cy="652486"/>
          </a:xfrm>
          <a:prstGeom prst="rect">
            <a:avLst/>
          </a:prstGeom>
          <a:noFill/>
        </p:spPr>
        <p:txBody>
          <a:bodyPr wrap="square" rtlCol="0">
            <a:spAutoFit/>
          </a:body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单击添加文字单击添加文字单击添加文字单击添加文字</a:t>
            </a:r>
          </a:p>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单击添加文字单击添加文字</a:t>
            </a:r>
          </a:p>
        </p:txBody>
      </p:sp>
      <p:pic>
        <p:nvPicPr>
          <p:cNvPr id="17" name="图片 16"/>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par>
                          <p:cTn id="31" fill="hold">
                            <p:stCondLst>
                              <p:cond delay="1500"/>
                            </p:stCondLst>
                            <p:childTnLst>
                              <p:par>
                                <p:cTn id="32" presetID="49" presetClass="entr" presetSubtype="0" decel="10000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 calcmode="lin" valueType="num">
                                      <p:cBhvr>
                                        <p:cTn id="36" dur="500" fill="hold"/>
                                        <p:tgtEl>
                                          <p:spTgt spid="8"/>
                                        </p:tgtEl>
                                        <p:attrNameLst>
                                          <p:attrName>style.rotation</p:attrName>
                                        </p:attrNameLst>
                                      </p:cBhvr>
                                      <p:tavLst>
                                        <p:tav tm="0">
                                          <p:val>
                                            <p:fltVal val="360"/>
                                          </p:val>
                                        </p:tav>
                                        <p:tav tm="100000">
                                          <p:val>
                                            <p:fltVal val="0"/>
                                          </p:val>
                                        </p:tav>
                                      </p:tavLst>
                                    </p:anim>
                                    <p:animEffect transition="in" filter="fade">
                                      <p:cBhvr>
                                        <p:cTn id="37" dur="500"/>
                                        <p:tgtEl>
                                          <p:spTgt spid="8"/>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childTnLst>
                          </p:cTn>
                        </p:par>
                        <p:par>
                          <p:cTn id="48" fill="hold">
                            <p:stCondLst>
                              <p:cond delay="3000"/>
                            </p:stCondLst>
                            <p:childTnLst>
                              <p:par>
                                <p:cTn id="49" presetID="49" presetClass="entr" presetSubtype="0" decel="10000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 calcmode="lin" valueType="num">
                                      <p:cBhvr>
                                        <p:cTn id="53" dur="500" fill="hold"/>
                                        <p:tgtEl>
                                          <p:spTgt spid="15"/>
                                        </p:tgtEl>
                                        <p:attrNameLst>
                                          <p:attrName>style.rotation</p:attrName>
                                        </p:attrNameLst>
                                      </p:cBhvr>
                                      <p:tavLst>
                                        <p:tav tm="0">
                                          <p:val>
                                            <p:fltVal val="360"/>
                                          </p:val>
                                        </p:tav>
                                        <p:tav tm="100000">
                                          <p:val>
                                            <p:fltVal val="0"/>
                                          </p:val>
                                        </p:tav>
                                      </p:tavLst>
                                    </p:anim>
                                    <p:animEffect transition="in" filter="fade">
                                      <p:cBhvr>
                                        <p:cTn id="54" dur="500"/>
                                        <p:tgtEl>
                                          <p:spTgt spid="15"/>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childTnLst>
                          </p:cTn>
                        </p:par>
                        <p:par>
                          <p:cTn id="61" fill="hold">
                            <p:stCondLst>
                              <p:cond delay="4000"/>
                            </p:stCondLst>
                            <p:childTnLst>
                              <p:par>
                                <p:cTn id="62" presetID="22" presetClass="entr" presetSubtype="8"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childTnLst>
                          </p:cTn>
                        </p:par>
                        <p:par>
                          <p:cTn id="65" fill="hold">
                            <p:stCondLst>
                              <p:cond delay="4500"/>
                            </p:stCondLst>
                            <p:childTnLst>
                              <p:par>
                                <p:cTn id="66" presetID="49" presetClass="entr" presetSubtype="0" decel="100000"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 calcmode="lin" valueType="num">
                                      <p:cBhvr>
                                        <p:cTn id="68" dur="500" fill="hold"/>
                                        <p:tgtEl>
                                          <p:spTgt spid="9"/>
                                        </p:tgtEl>
                                        <p:attrNameLst>
                                          <p:attrName>ppt_w</p:attrName>
                                        </p:attrNameLst>
                                      </p:cBhvr>
                                      <p:tavLst>
                                        <p:tav tm="0">
                                          <p:val>
                                            <p:fltVal val="0"/>
                                          </p:val>
                                        </p:tav>
                                        <p:tav tm="100000">
                                          <p:val>
                                            <p:strVal val="#ppt_w"/>
                                          </p:val>
                                        </p:tav>
                                      </p:tavLst>
                                    </p:anim>
                                    <p:anim calcmode="lin" valueType="num">
                                      <p:cBhvr>
                                        <p:cTn id="69" dur="500" fill="hold"/>
                                        <p:tgtEl>
                                          <p:spTgt spid="9"/>
                                        </p:tgtEl>
                                        <p:attrNameLst>
                                          <p:attrName>ppt_h</p:attrName>
                                        </p:attrNameLst>
                                      </p:cBhvr>
                                      <p:tavLst>
                                        <p:tav tm="0">
                                          <p:val>
                                            <p:fltVal val="0"/>
                                          </p:val>
                                        </p:tav>
                                        <p:tav tm="100000">
                                          <p:val>
                                            <p:strVal val="#ppt_h"/>
                                          </p:val>
                                        </p:tav>
                                      </p:tavLst>
                                    </p:anim>
                                    <p:anim calcmode="lin" valueType="num">
                                      <p:cBhvr>
                                        <p:cTn id="70" dur="500" fill="hold"/>
                                        <p:tgtEl>
                                          <p:spTgt spid="9"/>
                                        </p:tgtEl>
                                        <p:attrNameLst>
                                          <p:attrName>style.rotation</p:attrName>
                                        </p:attrNameLst>
                                      </p:cBhvr>
                                      <p:tavLst>
                                        <p:tav tm="0">
                                          <p:val>
                                            <p:fltVal val="360"/>
                                          </p:val>
                                        </p:tav>
                                        <p:tav tm="100000">
                                          <p:val>
                                            <p:fltVal val="0"/>
                                          </p:val>
                                        </p:tav>
                                      </p:tavLst>
                                    </p:anim>
                                    <p:animEffect transition="in" filter="fade">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P spid="12" grpId="0"/>
      <p:bldP spid="13" grpId="0"/>
      <p:bldP spid="14" grpId="0" animBg="1"/>
      <p:bldP spid="15" grpId="0"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椭圆 7"/>
          <p:cNvSpPr>
            <a:spLocks noChangeAspect="1"/>
          </p:cNvSpPr>
          <p:nvPr/>
        </p:nvSpPr>
        <p:spPr>
          <a:xfrm>
            <a:off x="611560" y="2258975"/>
            <a:ext cx="1566168" cy="1566168"/>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添加文本标题</a:t>
            </a:r>
          </a:p>
        </p:txBody>
      </p:sp>
      <p:sp>
        <p:nvSpPr>
          <p:cNvPr id="9" name="椭圆 8"/>
          <p:cNvSpPr>
            <a:spLocks noChangeAspect="1"/>
          </p:cNvSpPr>
          <p:nvPr/>
        </p:nvSpPr>
        <p:spPr>
          <a:xfrm>
            <a:off x="1786186" y="2258975"/>
            <a:ext cx="1957710" cy="195771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添加文本标题</a:t>
            </a:r>
          </a:p>
        </p:txBody>
      </p:sp>
      <p:sp>
        <p:nvSpPr>
          <p:cNvPr id="10" name="椭圆 9"/>
          <p:cNvSpPr>
            <a:spLocks noChangeAspect="1"/>
          </p:cNvSpPr>
          <p:nvPr/>
        </p:nvSpPr>
        <p:spPr>
          <a:xfrm>
            <a:off x="1198873" y="3237830"/>
            <a:ext cx="1566168" cy="156616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itchFamily="34" charset="-122"/>
                <a:ea typeface="微软雅黑" pitchFamily="34" charset="-122"/>
              </a:rPr>
              <a:t>添加文本标题</a:t>
            </a:r>
            <a:endParaRPr lang="zh-CN" altLang="en-US" sz="1600" dirty="0">
              <a:latin typeface="微软雅黑" pitchFamily="34" charset="-122"/>
              <a:ea typeface="微软雅黑" pitchFamily="34" charset="-122"/>
            </a:endParaRPr>
          </a:p>
        </p:txBody>
      </p:sp>
      <p:sp>
        <p:nvSpPr>
          <p:cNvPr id="11" name="文本框 7"/>
          <p:cNvSpPr txBox="1">
            <a:spLocks noChangeArrowheads="1"/>
          </p:cNvSpPr>
          <p:nvPr/>
        </p:nvSpPr>
        <p:spPr bwMode="auto">
          <a:xfrm>
            <a:off x="755577" y="1144227"/>
            <a:ext cx="2988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600" dirty="0" smtClean="0">
                <a:solidFill>
                  <a:schemeClr val="tx1">
                    <a:lumMod val="85000"/>
                    <a:lumOff val="15000"/>
                  </a:schemeClr>
                </a:solidFill>
                <a:latin typeface="微软雅黑" pitchFamily="34" charset="-122"/>
              </a:rPr>
              <a:t>添加文本</a:t>
            </a:r>
            <a:endParaRPr lang="en-US" altLang="zh-CN" sz="1600"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smtClean="0">
                <a:solidFill>
                  <a:schemeClr val="tx1">
                    <a:lumMod val="85000"/>
                    <a:lumOff val="15000"/>
                  </a:schemeClr>
                </a:solidFill>
                <a:latin typeface="微软雅黑" pitchFamily="34" charset="-122"/>
              </a:rPr>
              <a:t>单击此处添加说明文字单击此处添加说明文字单击</a:t>
            </a:r>
            <a:r>
              <a:rPr lang="zh-CN" altLang="en-US" sz="1200" dirty="0">
                <a:solidFill>
                  <a:schemeClr val="tx1">
                    <a:lumMod val="85000"/>
                    <a:lumOff val="15000"/>
                  </a:schemeClr>
                </a:solidFill>
                <a:latin typeface="微软雅黑" pitchFamily="34" charset="-122"/>
              </a:rPr>
              <a:t>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2" name="六边形 11"/>
          <p:cNvSpPr/>
          <p:nvPr/>
        </p:nvSpPr>
        <p:spPr>
          <a:xfrm rot="16200000">
            <a:off x="4673539" y="1581766"/>
            <a:ext cx="669472" cy="577130"/>
          </a:xfrm>
          <a:prstGeom prst="hexagon">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01</a:t>
            </a:r>
            <a:endParaRPr lang="zh-CN" altLang="en-US" b="1" dirty="0"/>
          </a:p>
        </p:txBody>
      </p:sp>
      <p:sp>
        <p:nvSpPr>
          <p:cNvPr id="13" name="文本框 7"/>
          <p:cNvSpPr txBox="1">
            <a:spLocks noChangeArrowheads="1"/>
          </p:cNvSpPr>
          <p:nvPr/>
        </p:nvSpPr>
        <p:spPr bwMode="auto">
          <a:xfrm>
            <a:off x="5436392" y="1394879"/>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a:solidFill>
                  <a:schemeClr val="tx1">
                    <a:lumMod val="85000"/>
                    <a:lumOff val="15000"/>
                  </a:schemeClr>
                </a:solidFill>
                <a:latin typeface="微软雅黑" pitchFamily="34" charset="-122"/>
              </a:rPr>
              <a:t>单击此处添加说明文字单击此处添加说明</a:t>
            </a:r>
            <a:r>
              <a:rPr lang="zh-CN" altLang="en-US" sz="1200" dirty="0" smtClean="0">
                <a:solidFill>
                  <a:schemeClr val="tx1">
                    <a:lumMod val="85000"/>
                    <a:lumOff val="15000"/>
                  </a:schemeClr>
                </a:solidFill>
                <a:latin typeface="微软雅黑" pitchFamily="34" charset="-122"/>
              </a:rPr>
              <a:t>文字单击</a:t>
            </a:r>
            <a:r>
              <a:rPr lang="zh-CN" altLang="en-US" sz="1200" dirty="0">
                <a:solidFill>
                  <a:schemeClr val="tx1">
                    <a:lumMod val="85000"/>
                    <a:lumOff val="15000"/>
                  </a:schemeClr>
                </a:solidFill>
                <a:latin typeface="微软雅黑" pitchFamily="34" charset="-122"/>
              </a:rPr>
              <a:t>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单击此处添加说明文字单击</a:t>
            </a:r>
            <a:r>
              <a:rPr lang="zh-CN" altLang="en-US" sz="1200" dirty="0" smtClean="0">
                <a:solidFill>
                  <a:schemeClr val="tx1">
                    <a:lumMod val="85000"/>
                    <a:lumOff val="15000"/>
                  </a:schemeClr>
                </a:solidFill>
                <a:latin typeface="微软雅黑" pitchFamily="34" charset="-122"/>
              </a:rPr>
              <a:t>此处</a:t>
            </a:r>
            <a:endParaRPr lang="zh-CN" altLang="en-US" sz="1200" dirty="0">
              <a:solidFill>
                <a:schemeClr val="tx1">
                  <a:lumMod val="85000"/>
                  <a:lumOff val="15000"/>
                </a:schemeClr>
              </a:solidFill>
              <a:latin typeface="微软雅黑" pitchFamily="34" charset="-122"/>
            </a:endParaRPr>
          </a:p>
        </p:txBody>
      </p:sp>
      <p:sp>
        <p:nvSpPr>
          <p:cNvPr id="14" name="六边形 13"/>
          <p:cNvSpPr/>
          <p:nvPr/>
        </p:nvSpPr>
        <p:spPr>
          <a:xfrm rot="16200000">
            <a:off x="4646863" y="2762498"/>
            <a:ext cx="669472" cy="577130"/>
          </a:xfrm>
          <a:prstGeom prst="hexagon">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02</a:t>
            </a:r>
            <a:endParaRPr lang="zh-CN" altLang="en-US" b="1" dirty="0"/>
          </a:p>
        </p:txBody>
      </p:sp>
      <p:sp>
        <p:nvSpPr>
          <p:cNvPr id="15" name="文本框 7"/>
          <p:cNvSpPr txBox="1">
            <a:spLocks noChangeArrowheads="1"/>
          </p:cNvSpPr>
          <p:nvPr/>
        </p:nvSpPr>
        <p:spPr bwMode="auto">
          <a:xfrm>
            <a:off x="5409717" y="2575612"/>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a:t>
            </a:r>
          </a:p>
        </p:txBody>
      </p:sp>
      <p:sp>
        <p:nvSpPr>
          <p:cNvPr id="16" name="六边形 15"/>
          <p:cNvSpPr/>
          <p:nvPr/>
        </p:nvSpPr>
        <p:spPr>
          <a:xfrm rot="16200000">
            <a:off x="4646863" y="3943231"/>
            <a:ext cx="669472" cy="577130"/>
          </a:xfrm>
          <a:prstGeom prst="hexagon">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b="1" dirty="0" smtClean="0"/>
              <a:t>03</a:t>
            </a:r>
            <a:endParaRPr lang="zh-CN" altLang="en-US" b="1" dirty="0"/>
          </a:p>
        </p:txBody>
      </p:sp>
      <p:sp>
        <p:nvSpPr>
          <p:cNvPr id="17" name="文本框 7"/>
          <p:cNvSpPr txBox="1">
            <a:spLocks noChangeArrowheads="1"/>
          </p:cNvSpPr>
          <p:nvPr/>
        </p:nvSpPr>
        <p:spPr bwMode="auto">
          <a:xfrm>
            <a:off x="5409717" y="3756345"/>
            <a:ext cx="2664000" cy="950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spcBef>
                <a:spcPts val="300"/>
              </a:spcBef>
            </a:pPr>
            <a:r>
              <a:rPr lang="zh-CN" altLang="en-US" sz="120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a:t>
            </a:r>
          </a:p>
        </p:txBody>
      </p:sp>
      <p:pic>
        <p:nvPicPr>
          <p:cNvPr id="18" name="图片 17"/>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750"/>
                                        <p:tgtEl>
                                          <p:spTgt spid="11"/>
                                        </p:tgtEl>
                                      </p:cBhvr>
                                    </p:animEffect>
                                  </p:childTnLst>
                                </p:cTn>
                              </p:par>
                            </p:childTnLst>
                          </p:cTn>
                        </p:par>
                        <p:par>
                          <p:cTn id="25" fill="hold">
                            <p:stCondLst>
                              <p:cond delay="125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Effect transition="in" filter="fade">
                                      <p:cBhvr>
                                        <p:cTn id="46" dur="500"/>
                                        <p:tgtEl>
                                          <p:spTgt spid="12"/>
                                        </p:tgtEl>
                                      </p:cBhvr>
                                    </p:animEffect>
                                  </p:childTnLst>
                                </p:cTn>
                              </p:par>
                            </p:childTnLst>
                          </p:cTn>
                        </p:par>
                        <p:par>
                          <p:cTn id="47" fill="hold">
                            <p:stCondLst>
                              <p:cond delay="225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2750"/>
                            </p:stCondLst>
                            <p:childTnLst>
                              <p:par>
                                <p:cTn id="52" presetID="53" presetClass="entr" presetSubtype="16"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childTnLst>
                          </p:cTn>
                        </p:par>
                        <p:par>
                          <p:cTn id="57" fill="hold">
                            <p:stCondLst>
                              <p:cond delay="3250"/>
                            </p:stCondLst>
                            <p:childTnLst>
                              <p:par>
                                <p:cTn id="58" presetID="22" presetClass="entr" presetSubtype="8"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500"/>
                                        <p:tgtEl>
                                          <p:spTgt spid="15"/>
                                        </p:tgtEl>
                                      </p:cBhvr>
                                    </p:animEffect>
                                  </p:childTnLst>
                                </p:cTn>
                              </p:par>
                            </p:childTnLst>
                          </p:cTn>
                        </p:par>
                        <p:par>
                          <p:cTn id="61" fill="hold">
                            <p:stCondLst>
                              <p:cond delay="3750"/>
                            </p:stCondLst>
                            <p:childTnLst>
                              <p:par>
                                <p:cTn id="62" presetID="53" presetClass="entr" presetSubtype="16"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childTnLst>
                          </p:cTn>
                        </p:par>
                        <p:par>
                          <p:cTn id="67" fill="hold">
                            <p:stCondLst>
                              <p:cond delay="4250"/>
                            </p:stCondLst>
                            <p:childTnLst>
                              <p:par>
                                <p:cTn id="68" presetID="22" presetClass="entr" presetSubtype="8"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p:bldP spid="12" grpId="0" animBg="1"/>
      <p:bldP spid="13" grpId="0"/>
      <p:bldP spid="14" grpId="0" animBg="1"/>
      <p:bldP spid="15" grpId="0"/>
      <p:bldP spid="16" grpId="0" animBg="1"/>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对角圆角矩形 2"/>
          <p:cNvSpPr/>
          <p:nvPr/>
        </p:nvSpPr>
        <p:spPr>
          <a:xfrm>
            <a:off x="0" y="-22820"/>
            <a:ext cx="9144000" cy="51663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2630386"/>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 name="椭圆 9"/>
          <p:cNvSpPr/>
          <p:nvPr/>
        </p:nvSpPr>
        <p:spPr>
          <a:xfrm>
            <a:off x="4104000" y="1324898"/>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02</a:t>
            </a:r>
            <a:endParaRPr lang="zh-CN" altLang="en-US" sz="3600" b="1" dirty="0">
              <a:solidFill>
                <a:schemeClr val="bg1"/>
              </a:solidFill>
            </a:endParaRPr>
          </a:p>
        </p:txBody>
      </p:sp>
      <p:sp>
        <p:nvSpPr>
          <p:cNvPr id="11" name="矩形 10"/>
          <p:cNvSpPr/>
          <p:nvPr/>
        </p:nvSpPr>
        <p:spPr>
          <a:xfrm>
            <a:off x="2627453" y="2984723"/>
            <a:ext cx="3889094" cy="523220"/>
          </a:xfrm>
          <a:prstGeom prst="rect">
            <a:avLst/>
          </a:prstGeom>
        </p:spPr>
        <p:txBody>
          <a:bodyPr wrap="square">
            <a:spAutoFit/>
          </a:bodyPr>
          <a:lstStyle/>
          <a:p>
            <a:pPr algn="ctr"/>
            <a:r>
              <a:rPr lang="zh-CN" altLang="en-US" sz="2800" b="1" dirty="0">
                <a:solidFill>
                  <a:schemeClr val="tx1">
                    <a:lumMod val="85000"/>
                    <a:lumOff val="15000"/>
                  </a:schemeClr>
                </a:solidFill>
                <a:latin typeface="Adobe Gothic Std B" pitchFamily="34" charset="-128"/>
                <a:ea typeface="微软雅黑" pitchFamily="34" charset="-122"/>
              </a:rPr>
              <a:t>工作完成情况</a:t>
            </a:r>
          </a:p>
        </p:txBody>
      </p:sp>
      <p:sp>
        <p:nvSpPr>
          <p:cNvPr id="12" name="矩形 11"/>
          <p:cNvSpPr/>
          <p:nvPr/>
        </p:nvSpPr>
        <p:spPr>
          <a:xfrm>
            <a:off x="0" y="3759894"/>
            <a:ext cx="9144000" cy="108000"/>
          </a:xfrm>
          <a:prstGeom prst="rect">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393250661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14:bounceEnd="30000">
                                          <p:cBhvr additive="base">
                                            <p:cTn id="19"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0-#ppt_w/2"/>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泪滴形 7"/>
          <p:cNvSpPr/>
          <p:nvPr/>
        </p:nvSpPr>
        <p:spPr>
          <a:xfrm rot="8035252">
            <a:off x="514948" y="1444226"/>
            <a:ext cx="2664296" cy="2664296"/>
          </a:xfrm>
          <a:prstGeom prst="teardrop">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 name="泪滴形 8"/>
          <p:cNvSpPr/>
          <p:nvPr/>
        </p:nvSpPr>
        <p:spPr>
          <a:xfrm rot="8035252">
            <a:off x="2840991" y="2480925"/>
            <a:ext cx="1779427" cy="1779427"/>
          </a:xfrm>
          <a:prstGeom prst="teardrop">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 name="椭圆 9"/>
          <p:cNvSpPr/>
          <p:nvPr/>
        </p:nvSpPr>
        <p:spPr>
          <a:xfrm>
            <a:off x="2472682" y="1468830"/>
            <a:ext cx="864096" cy="86409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 name="椭圆 10"/>
          <p:cNvSpPr/>
          <p:nvPr/>
        </p:nvSpPr>
        <p:spPr>
          <a:xfrm>
            <a:off x="3971976" y="2489857"/>
            <a:ext cx="672032" cy="672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2" name="TextBox 11"/>
          <p:cNvSpPr txBox="1"/>
          <p:nvPr/>
        </p:nvSpPr>
        <p:spPr>
          <a:xfrm>
            <a:off x="2588778" y="1684854"/>
            <a:ext cx="627095" cy="400110"/>
          </a:xfrm>
          <a:prstGeom prst="rect">
            <a:avLst/>
          </a:prstGeom>
          <a:noFill/>
        </p:spPr>
        <p:txBody>
          <a:bodyPr wrap="none" rtlCol="0">
            <a:spAutoFit/>
          </a:bodyPr>
          <a:lstStyle/>
          <a:p>
            <a:r>
              <a:rPr lang="en-US" altLang="zh-CN" sz="2000" dirty="0" smtClean="0">
                <a:solidFill>
                  <a:schemeClr val="bg1"/>
                </a:solidFill>
              </a:rPr>
              <a:t>85%</a:t>
            </a:r>
            <a:endParaRPr lang="zh-CN" altLang="en-US" sz="2000" dirty="0">
              <a:solidFill>
                <a:schemeClr val="bg1"/>
              </a:solidFill>
            </a:endParaRPr>
          </a:p>
        </p:txBody>
      </p:sp>
      <p:sp>
        <p:nvSpPr>
          <p:cNvPr id="13" name="TextBox 12"/>
          <p:cNvSpPr txBox="1"/>
          <p:nvPr/>
        </p:nvSpPr>
        <p:spPr>
          <a:xfrm>
            <a:off x="4012104" y="2625818"/>
            <a:ext cx="583814" cy="369332"/>
          </a:xfrm>
          <a:prstGeom prst="rect">
            <a:avLst/>
          </a:prstGeom>
          <a:noFill/>
        </p:spPr>
        <p:txBody>
          <a:bodyPr wrap="none" rtlCol="0">
            <a:spAutoFit/>
          </a:bodyPr>
          <a:lstStyle/>
          <a:p>
            <a:r>
              <a:rPr lang="en-US" altLang="zh-CN" dirty="0">
                <a:solidFill>
                  <a:schemeClr val="bg1"/>
                </a:solidFill>
              </a:rPr>
              <a:t>5</a:t>
            </a:r>
            <a:r>
              <a:rPr lang="en-US" altLang="zh-CN" dirty="0" smtClean="0">
                <a:solidFill>
                  <a:schemeClr val="bg1"/>
                </a:solidFill>
              </a:rPr>
              <a:t>5%</a:t>
            </a:r>
            <a:endParaRPr lang="zh-CN" altLang="en-US" dirty="0">
              <a:solidFill>
                <a:schemeClr val="bg1"/>
              </a:solidFill>
            </a:endParaRPr>
          </a:p>
        </p:txBody>
      </p:sp>
      <p:sp>
        <p:nvSpPr>
          <p:cNvPr id="14" name="矩形 13"/>
          <p:cNvSpPr/>
          <p:nvPr/>
        </p:nvSpPr>
        <p:spPr>
          <a:xfrm flipH="1">
            <a:off x="960514" y="2478348"/>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a:t>
            </a:r>
            <a:r>
              <a:rPr lang="zh-CN" altLang="en-US" sz="1200" dirty="0" smtClean="0">
                <a:solidFill>
                  <a:schemeClr val="bg1"/>
                </a:solidFill>
                <a:latin typeface="微软雅黑" pitchFamily="34" charset="-122"/>
                <a:ea typeface="微软雅黑" pitchFamily="34" charset="-122"/>
              </a:rPr>
              <a:t>文字</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概述</a:t>
            </a:r>
            <a:r>
              <a:rPr lang="zh-CN" altLang="en-US" sz="1200" dirty="0">
                <a:solidFill>
                  <a:schemeClr val="bg1"/>
                </a:solidFill>
                <a:latin typeface="微软雅黑" pitchFamily="34" charset="-122"/>
                <a:ea typeface="微软雅黑" pitchFamily="34" charset="-122"/>
              </a:rPr>
              <a:t>这里输入简单</a:t>
            </a:r>
            <a:r>
              <a:rPr lang="zh-CN" altLang="en-US" sz="1200" dirty="0" smtClean="0">
                <a:solidFill>
                  <a:schemeClr val="bg1"/>
                </a:solidFill>
                <a:latin typeface="微软雅黑" pitchFamily="34" charset="-122"/>
                <a:ea typeface="微软雅黑" pitchFamily="34" charset="-122"/>
              </a:rPr>
              <a:t>文</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字概述简单</a:t>
            </a:r>
            <a:r>
              <a:rPr lang="zh-CN" altLang="en-US" sz="1200" dirty="0">
                <a:solidFill>
                  <a:schemeClr val="bg1"/>
                </a:solidFill>
                <a:latin typeface="微软雅黑" pitchFamily="34" charset="-122"/>
                <a:ea typeface="微软雅黑" pitchFamily="34" charset="-122"/>
              </a:rPr>
              <a:t>的文字</a:t>
            </a:r>
            <a:r>
              <a:rPr lang="zh-CN" altLang="en-US" sz="1200" dirty="0" smtClean="0">
                <a:solidFill>
                  <a:schemeClr val="bg1"/>
                </a:solidFill>
                <a:latin typeface="微软雅黑" pitchFamily="34" charset="-122"/>
                <a:ea typeface="微软雅黑" pitchFamily="34" charset="-122"/>
              </a:rPr>
              <a:t>概</a:t>
            </a:r>
            <a:endParaRPr lang="en-US" altLang="zh-CN" sz="1200" dirty="0" smtClean="0">
              <a:solidFill>
                <a:schemeClr val="bg1"/>
              </a:solidFill>
              <a:latin typeface="微软雅黑" pitchFamily="34" charset="-122"/>
              <a:ea typeface="微软雅黑" pitchFamily="34" charset="-122"/>
            </a:endParaRPr>
          </a:p>
        </p:txBody>
      </p:sp>
      <p:sp>
        <p:nvSpPr>
          <p:cNvPr id="15" name="矩形 14"/>
          <p:cNvSpPr/>
          <p:nvPr/>
        </p:nvSpPr>
        <p:spPr>
          <a:xfrm>
            <a:off x="1032521" y="2161562"/>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16" name="矩形 15"/>
          <p:cNvSpPr/>
          <p:nvPr/>
        </p:nvSpPr>
        <p:spPr>
          <a:xfrm flipH="1">
            <a:off x="2930378" y="3275718"/>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a:t>
            </a:r>
            <a:r>
              <a:rPr lang="zh-CN" altLang="en-US" sz="1200" dirty="0" smtClean="0">
                <a:solidFill>
                  <a:schemeClr val="bg1"/>
                </a:solidFill>
                <a:latin typeface="微软雅黑" pitchFamily="34" charset="-122"/>
                <a:ea typeface="微软雅黑" pitchFamily="34" charset="-122"/>
              </a:rPr>
              <a:t>文字</a:t>
            </a:r>
            <a:endParaRPr lang="en-US" altLang="zh-CN" sz="1200" dirty="0" smtClean="0">
              <a:solidFill>
                <a:schemeClr val="bg1"/>
              </a:solidFill>
              <a:latin typeface="微软雅黑" pitchFamily="34" charset="-122"/>
              <a:ea typeface="微软雅黑" pitchFamily="34" charset="-122"/>
            </a:endParaRPr>
          </a:p>
          <a:p>
            <a:pPr>
              <a:lnSpc>
                <a:spcPct val="150000"/>
              </a:lnSpc>
            </a:pPr>
            <a:r>
              <a:rPr lang="zh-CN" altLang="en-US" sz="1200" dirty="0" smtClean="0">
                <a:solidFill>
                  <a:schemeClr val="bg1"/>
                </a:solidFill>
                <a:latin typeface="微软雅黑" pitchFamily="34" charset="-122"/>
                <a:ea typeface="微软雅黑" pitchFamily="34" charset="-122"/>
              </a:rPr>
              <a:t>概述</a:t>
            </a:r>
            <a:r>
              <a:rPr lang="zh-CN" altLang="en-US" sz="1200" dirty="0">
                <a:solidFill>
                  <a:schemeClr val="bg1"/>
                </a:solidFill>
                <a:latin typeface="微软雅黑" pitchFamily="34" charset="-122"/>
                <a:ea typeface="微软雅黑" pitchFamily="34" charset="-122"/>
              </a:rPr>
              <a:t>这里输入简单</a:t>
            </a:r>
            <a:r>
              <a:rPr lang="zh-CN" altLang="en-US" sz="1200" dirty="0" smtClean="0">
                <a:solidFill>
                  <a:schemeClr val="bg1"/>
                </a:solidFill>
                <a:latin typeface="微软雅黑" pitchFamily="34" charset="-122"/>
                <a:ea typeface="微软雅黑" pitchFamily="34" charset="-122"/>
              </a:rPr>
              <a:t>文</a:t>
            </a:r>
            <a:endParaRPr lang="en-US" altLang="zh-CN" sz="1200" dirty="0" smtClean="0">
              <a:solidFill>
                <a:schemeClr val="bg1"/>
              </a:solidFill>
              <a:latin typeface="微软雅黑" pitchFamily="34" charset="-122"/>
              <a:ea typeface="微软雅黑" pitchFamily="34" charset="-122"/>
            </a:endParaRPr>
          </a:p>
        </p:txBody>
      </p:sp>
      <p:sp>
        <p:nvSpPr>
          <p:cNvPr id="17" name="矩形 16"/>
          <p:cNvSpPr/>
          <p:nvPr/>
        </p:nvSpPr>
        <p:spPr>
          <a:xfrm>
            <a:off x="3002385" y="2958932"/>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smtClean="0">
                <a:solidFill>
                  <a:schemeClr val="bg1"/>
                </a:solidFill>
                <a:latin typeface="微软雅黑" pitchFamily="34" charset="-122"/>
                <a:ea typeface="微软雅黑" pitchFamily="34" charset="-122"/>
              </a:rPr>
              <a:t>填写</a:t>
            </a:r>
            <a:r>
              <a:rPr lang="zh-CN" altLang="en-US" sz="1300" b="1" dirty="0">
                <a:solidFill>
                  <a:schemeClr val="bg1"/>
                </a:solidFill>
                <a:latin typeface="微软雅黑" pitchFamily="34" charset="-122"/>
                <a:ea typeface="微软雅黑" pitchFamily="34" charset="-122"/>
              </a:rPr>
              <a:t>小标题</a:t>
            </a:r>
            <a:endParaRPr lang="en-US" altLang="zh-CN" sz="1300" b="1" dirty="0">
              <a:solidFill>
                <a:schemeClr val="bg1"/>
              </a:solidFill>
              <a:latin typeface="微软雅黑" pitchFamily="34" charset="-122"/>
              <a:ea typeface="微软雅黑" pitchFamily="34" charset="-122"/>
            </a:endParaRPr>
          </a:p>
        </p:txBody>
      </p:sp>
      <p:sp>
        <p:nvSpPr>
          <p:cNvPr id="18" name="矩形 17"/>
          <p:cNvSpPr/>
          <p:nvPr/>
        </p:nvSpPr>
        <p:spPr>
          <a:xfrm flipH="1">
            <a:off x="3971975" y="1440520"/>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a:t>
            </a:r>
            <a:r>
              <a:rPr lang="zh-CN" altLang="en-US" sz="1200" dirty="0" smtClean="0">
                <a:solidFill>
                  <a:schemeClr val="tx1">
                    <a:lumMod val="75000"/>
                    <a:lumOff val="25000"/>
                  </a:schemeClr>
                </a:solidFill>
                <a:latin typeface="微软雅黑" pitchFamily="34" charset="-122"/>
                <a:ea typeface="微软雅黑" pitchFamily="34" charset="-122"/>
              </a:rPr>
              <a:t>输入简单文字概述简单</a:t>
            </a:r>
            <a:r>
              <a:rPr lang="zh-CN" altLang="en-US" sz="1200" dirty="0">
                <a:solidFill>
                  <a:schemeClr val="tx1">
                    <a:lumMod val="75000"/>
                    <a:lumOff val="25000"/>
                  </a:schemeClr>
                </a:solidFill>
                <a:latin typeface="微软雅黑" pitchFamily="34" charset="-122"/>
                <a:ea typeface="微软雅黑" pitchFamily="34" charset="-122"/>
              </a:rPr>
              <a:t>的文字</a:t>
            </a:r>
            <a:r>
              <a:rPr lang="zh-CN" altLang="en-US" sz="1200" dirty="0" smtClean="0">
                <a:solidFill>
                  <a:schemeClr val="tx1">
                    <a:lumMod val="75000"/>
                    <a:lumOff val="25000"/>
                  </a:schemeClr>
                </a:solidFill>
                <a:latin typeface="微软雅黑" pitchFamily="34" charset="-122"/>
                <a:ea typeface="微软雅黑" pitchFamily="34" charset="-122"/>
              </a:rPr>
              <a:t>概述。</a:t>
            </a:r>
            <a:endParaRPr lang="en-US" altLang="zh-CN" sz="1200" dirty="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9" name="矩形 18"/>
          <p:cNvSpPr/>
          <p:nvPr/>
        </p:nvSpPr>
        <p:spPr>
          <a:xfrm flipH="1">
            <a:off x="5220072" y="2721720"/>
            <a:ext cx="3528390" cy="677080"/>
          </a:xfrm>
          <a:prstGeom prst="rect">
            <a:avLst/>
          </a:prstGeom>
          <a:effectLst/>
        </p:spPr>
        <p:txBody>
          <a:bodyPr wrap="square" lIns="121893" tIns="60946" rIns="121893" bIns="60946">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endParaRPr lang="en-US" altLang="zh-CN" sz="1200" dirty="0">
              <a:solidFill>
                <a:schemeClr val="tx1">
                  <a:lumMod val="75000"/>
                  <a:lumOff val="25000"/>
                </a:schemeClr>
              </a:solidFill>
              <a:latin typeface="微软雅黑" pitchFamily="34" charset="-122"/>
              <a:ea typeface="微软雅黑" pitchFamily="34" charset="-122"/>
            </a:endParaRPr>
          </a:p>
        </p:txBody>
      </p:sp>
      <p:pic>
        <p:nvPicPr>
          <p:cNvPr id="20" name="图片 19"/>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6"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80">
                                          <p:stCondLst>
                                            <p:cond delay="0"/>
                                          </p:stCondLst>
                                        </p:cTn>
                                        <p:tgtEl>
                                          <p:spTgt spid="8"/>
                                        </p:tgtEl>
                                      </p:cBhvr>
                                    </p:animEffect>
                                    <p:anim calcmode="lin" valueType="num">
                                      <p:cBhvr>
                                        <p:cTn id="25"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0" dur="26">
                                          <p:stCondLst>
                                            <p:cond delay="650"/>
                                          </p:stCondLst>
                                        </p:cTn>
                                        <p:tgtEl>
                                          <p:spTgt spid="8"/>
                                        </p:tgtEl>
                                      </p:cBhvr>
                                      <p:to x="100000" y="60000"/>
                                    </p:animScale>
                                    <p:animScale>
                                      <p:cBhvr>
                                        <p:cTn id="31" dur="166" decel="50000">
                                          <p:stCondLst>
                                            <p:cond delay="676"/>
                                          </p:stCondLst>
                                        </p:cTn>
                                        <p:tgtEl>
                                          <p:spTgt spid="8"/>
                                        </p:tgtEl>
                                      </p:cBhvr>
                                      <p:to x="100000" y="100000"/>
                                    </p:animScale>
                                    <p:animScale>
                                      <p:cBhvr>
                                        <p:cTn id="32" dur="26">
                                          <p:stCondLst>
                                            <p:cond delay="1312"/>
                                          </p:stCondLst>
                                        </p:cTn>
                                        <p:tgtEl>
                                          <p:spTgt spid="8"/>
                                        </p:tgtEl>
                                      </p:cBhvr>
                                      <p:to x="100000" y="80000"/>
                                    </p:animScale>
                                    <p:animScale>
                                      <p:cBhvr>
                                        <p:cTn id="33" dur="166" decel="50000">
                                          <p:stCondLst>
                                            <p:cond delay="1338"/>
                                          </p:stCondLst>
                                        </p:cTn>
                                        <p:tgtEl>
                                          <p:spTgt spid="8"/>
                                        </p:tgtEl>
                                      </p:cBhvr>
                                      <p:to x="100000" y="100000"/>
                                    </p:animScale>
                                    <p:animScale>
                                      <p:cBhvr>
                                        <p:cTn id="34" dur="26">
                                          <p:stCondLst>
                                            <p:cond delay="1642"/>
                                          </p:stCondLst>
                                        </p:cTn>
                                        <p:tgtEl>
                                          <p:spTgt spid="8"/>
                                        </p:tgtEl>
                                      </p:cBhvr>
                                      <p:to x="100000" y="90000"/>
                                    </p:animScale>
                                    <p:animScale>
                                      <p:cBhvr>
                                        <p:cTn id="35" dur="166" decel="50000">
                                          <p:stCondLst>
                                            <p:cond delay="1668"/>
                                          </p:stCondLst>
                                        </p:cTn>
                                        <p:tgtEl>
                                          <p:spTgt spid="8"/>
                                        </p:tgtEl>
                                      </p:cBhvr>
                                      <p:to x="100000" y="100000"/>
                                    </p:animScale>
                                    <p:animScale>
                                      <p:cBhvr>
                                        <p:cTn id="36" dur="26">
                                          <p:stCondLst>
                                            <p:cond delay="1808"/>
                                          </p:stCondLst>
                                        </p:cTn>
                                        <p:tgtEl>
                                          <p:spTgt spid="8"/>
                                        </p:tgtEl>
                                      </p:cBhvr>
                                      <p:to x="100000" y="95000"/>
                                    </p:animScale>
                                    <p:animScale>
                                      <p:cBhvr>
                                        <p:cTn id="37" dur="166" decel="50000">
                                          <p:stCondLst>
                                            <p:cond delay="1834"/>
                                          </p:stCondLst>
                                        </p:cTn>
                                        <p:tgtEl>
                                          <p:spTgt spid="8"/>
                                        </p:tgtEl>
                                      </p:cBhvr>
                                      <p:to x="100000" y="100000"/>
                                    </p:animScale>
                                  </p:childTnLst>
                                </p:cTn>
                              </p:par>
                              <p:par>
                                <p:cTn id="38" presetID="26" presetClass="entr" presetSubtype="0" fill="hold" grpId="0" nodeType="withEffect">
                                  <p:stCondLst>
                                    <p:cond delay="25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80">
                                          <p:stCondLst>
                                            <p:cond delay="0"/>
                                          </p:stCondLst>
                                        </p:cTn>
                                        <p:tgtEl>
                                          <p:spTgt spid="9"/>
                                        </p:tgtEl>
                                      </p:cBhvr>
                                    </p:animEffect>
                                    <p:anim calcmode="lin" valueType="num">
                                      <p:cBhvr>
                                        <p:cTn id="41"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6" dur="26">
                                          <p:stCondLst>
                                            <p:cond delay="650"/>
                                          </p:stCondLst>
                                        </p:cTn>
                                        <p:tgtEl>
                                          <p:spTgt spid="9"/>
                                        </p:tgtEl>
                                      </p:cBhvr>
                                      <p:to x="100000" y="60000"/>
                                    </p:animScale>
                                    <p:animScale>
                                      <p:cBhvr>
                                        <p:cTn id="47" dur="166" decel="50000">
                                          <p:stCondLst>
                                            <p:cond delay="676"/>
                                          </p:stCondLst>
                                        </p:cTn>
                                        <p:tgtEl>
                                          <p:spTgt spid="9"/>
                                        </p:tgtEl>
                                      </p:cBhvr>
                                      <p:to x="100000" y="100000"/>
                                    </p:animScale>
                                    <p:animScale>
                                      <p:cBhvr>
                                        <p:cTn id="48" dur="26">
                                          <p:stCondLst>
                                            <p:cond delay="1312"/>
                                          </p:stCondLst>
                                        </p:cTn>
                                        <p:tgtEl>
                                          <p:spTgt spid="9"/>
                                        </p:tgtEl>
                                      </p:cBhvr>
                                      <p:to x="100000" y="80000"/>
                                    </p:animScale>
                                    <p:animScale>
                                      <p:cBhvr>
                                        <p:cTn id="49" dur="166" decel="50000">
                                          <p:stCondLst>
                                            <p:cond delay="1338"/>
                                          </p:stCondLst>
                                        </p:cTn>
                                        <p:tgtEl>
                                          <p:spTgt spid="9"/>
                                        </p:tgtEl>
                                      </p:cBhvr>
                                      <p:to x="100000" y="100000"/>
                                    </p:animScale>
                                    <p:animScale>
                                      <p:cBhvr>
                                        <p:cTn id="50" dur="26">
                                          <p:stCondLst>
                                            <p:cond delay="1642"/>
                                          </p:stCondLst>
                                        </p:cTn>
                                        <p:tgtEl>
                                          <p:spTgt spid="9"/>
                                        </p:tgtEl>
                                      </p:cBhvr>
                                      <p:to x="100000" y="90000"/>
                                    </p:animScale>
                                    <p:animScale>
                                      <p:cBhvr>
                                        <p:cTn id="51" dur="166" decel="50000">
                                          <p:stCondLst>
                                            <p:cond delay="1668"/>
                                          </p:stCondLst>
                                        </p:cTn>
                                        <p:tgtEl>
                                          <p:spTgt spid="9"/>
                                        </p:tgtEl>
                                      </p:cBhvr>
                                      <p:to x="100000" y="100000"/>
                                    </p:animScale>
                                    <p:animScale>
                                      <p:cBhvr>
                                        <p:cTn id="52" dur="26">
                                          <p:stCondLst>
                                            <p:cond delay="1808"/>
                                          </p:stCondLst>
                                        </p:cTn>
                                        <p:tgtEl>
                                          <p:spTgt spid="9"/>
                                        </p:tgtEl>
                                      </p:cBhvr>
                                      <p:to x="100000" y="95000"/>
                                    </p:animScale>
                                    <p:animScale>
                                      <p:cBhvr>
                                        <p:cTn id="53" dur="166" decel="50000">
                                          <p:stCondLst>
                                            <p:cond delay="1834"/>
                                          </p:stCondLst>
                                        </p:cTn>
                                        <p:tgtEl>
                                          <p:spTgt spid="9"/>
                                        </p:tgtEl>
                                      </p:cBhvr>
                                      <p:to x="100000" y="100000"/>
                                    </p:animScale>
                                  </p:childTnLst>
                                </p:cTn>
                              </p:par>
                            </p:childTnLst>
                          </p:cTn>
                        </p:par>
                        <p:par>
                          <p:cTn id="54" fill="hold">
                            <p:stCondLst>
                              <p:cond delay="2750"/>
                            </p:stCondLst>
                            <p:childTnLst>
                              <p:par>
                                <p:cTn id="55" presetID="52"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Scale>
                                      <p:cBhvr>
                                        <p:cTn id="5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10"/>
                                        </p:tgtEl>
                                        <p:attrNameLst>
                                          <p:attrName>ppt_x</p:attrName>
                                          <p:attrName>ppt_y</p:attrName>
                                        </p:attrNameLst>
                                      </p:cBhvr>
                                    </p:animMotion>
                                    <p:animEffect transition="in" filter="fade">
                                      <p:cBhvr>
                                        <p:cTn id="59" dur="1000"/>
                                        <p:tgtEl>
                                          <p:spTgt spid="10"/>
                                        </p:tgtEl>
                                      </p:cBhvr>
                                    </p:animEffect>
                                  </p:childTnLst>
                                </p:cTn>
                              </p:par>
                              <p:par>
                                <p:cTn id="60" presetID="52" presetClass="entr" presetSubtype="0"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Scale>
                                      <p:cBhvr>
                                        <p:cTn id="6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12"/>
                                        </p:tgtEl>
                                        <p:attrNameLst>
                                          <p:attrName>ppt_x</p:attrName>
                                          <p:attrName>ppt_y</p:attrName>
                                        </p:attrNameLst>
                                      </p:cBhvr>
                                    </p:animMotion>
                                    <p:animEffect transition="in" filter="fade">
                                      <p:cBhvr>
                                        <p:cTn id="64" dur="1000"/>
                                        <p:tgtEl>
                                          <p:spTgt spid="12"/>
                                        </p:tgtEl>
                                      </p:cBhvr>
                                    </p:animEffect>
                                  </p:childTnLst>
                                </p:cTn>
                              </p:par>
                            </p:childTnLst>
                          </p:cTn>
                        </p:par>
                        <p:par>
                          <p:cTn id="65" fill="hold">
                            <p:stCondLst>
                              <p:cond delay="375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350"/>
                                        <p:tgtEl>
                                          <p:spTgt spid="15"/>
                                        </p:tgtEl>
                                      </p:cBhvr>
                                    </p:animEffect>
                                  </p:childTnLst>
                                </p:cTn>
                              </p:par>
                              <p:par>
                                <p:cTn id="69" presetID="26" presetClass="emph" presetSubtype="0" fill="hold" grpId="1" nodeType="withEffect">
                                  <p:stCondLst>
                                    <p:cond delay="0"/>
                                  </p:stCondLst>
                                  <p:childTnLst>
                                    <p:animEffect transition="out" filter="fade">
                                      <p:cBhvr>
                                        <p:cTn id="70" dur="400" tmFilter="0, 0; .2, .5; .8, .5; 1, 0"/>
                                        <p:tgtEl>
                                          <p:spTgt spid="15"/>
                                        </p:tgtEl>
                                      </p:cBhvr>
                                    </p:animEffect>
                                    <p:animScale>
                                      <p:cBhvr>
                                        <p:cTn id="71" dur="200" autoRev="1" fill="hold"/>
                                        <p:tgtEl>
                                          <p:spTgt spid="15"/>
                                        </p:tgtEl>
                                      </p:cBhvr>
                                      <p:by x="105000" y="105000"/>
                                    </p:animScale>
                                  </p:childTnLst>
                                </p:cTn>
                              </p:par>
                            </p:childTnLst>
                          </p:cTn>
                        </p:par>
                        <p:par>
                          <p:cTn id="72" fill="hold">
                            <p:stCondLst>
                              <p:cond delay="4150"/>
                            </p:stCondLst>
                            <p:childTnLst>
                              <p:par>
                                <p:cTn id="73" presetID="10" presetClass="entr" presetSubtype="0"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500"/>
                                        <p:tgtEl>
                                          <p:spTgt spid="14"/>
                                        </p:tgtEl>
                                      </p:cBhvr>
                                    </p:animEffect>
                                  </p:childTnLst>
                                </p:cTn>
                              </p:par>
                            </p:childTnLst>
                          </p:cTn>
                        </p:par>
                        <p:par>
                          <p:cTn id="76" fill="hold">
                            <p:stCondLst>
                              <p:cond delay="4650"/>
                            </p:stCondLst>
                            <p:childTnLst>
                              <p:par>
                                <p:cTn id="77" presetID="10"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childTnLst>
                          </p:cTn>
                        </p:par>
                        <p:par>
                          <p:cTn id="80" fill="hold">
                            <p:stCondLst>
                              <p:cond delay="5150"/>
                            </p:stCondLst>
                            <p:childTnLst>
                              <p:par>
                                <p:cTn id="81" presetID="52" presetClass="entr" presetSubtype="0" fill="hold" grpId="0" nodeType="afterEffect">
                                  <p:stCondLst>
                                    <p:cond delay="0"/>
                                  </p:stCondLst>
                                  <p:childTnLst>
                                    <p:set>
                                      <p:cBhvr>
                                        <p:cTn id="82" dur="1" fill="hold">
                                          <p:stCondLst>
                                            <p:cond delay="0"/>
                                          </p:stCondLst>
                                        </p:cTn>
                                        <p:tgtEl>
                                          <p:spTgt spid="11"/>
                                        </p:tgtEl>
                                        <p:attrNameLst>
                                          <p:attrName>style.visibility</p:attrName>
                                        </p:attrNameLst>
                                      </p:cBhvr>
                                      <p:to>
                                        <p:strVal val="visible"/>
                                      </p:to>
                                    </p:set>
                                    <p:animScale>
                                      <p:cBhvr>
                                        <p:cTn id="8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11"/>
                                        </p:tgtEl>
                                        <p:attrNameLst>
                                          <p:attrName>ppt_x</p:attrName>
                                          <p:attrName>ppt_y</p:attrName>
                                        </p:attrNameLst>
                                      </p:cBhvr>
                                    </p:animMotion>
                                    <p:animEffect transition="in" filter="fade">
                                      <p:cBhvr>
                                        <p:cTn id="85" dur="1000"/>
                                        <p:tgtEl>
                                          <p:spTgt spid="11"/>
                                        </p:tgtEl>
                                      </p:cBhvr>
                                    </p:animEffect>
                                  </p:childTnLst>
                                </p:cTn>
                              </p:par>
                              <p:par>
                                <p:cTn id="86" presetID="52" presetClass="entr" presetSubtype="0"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Scale>
                                      <p:cBhvr>
                                        <p:cTn id="8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9" dur="1000" decel="50000" fill="hold">
                                          <p:stCondLst>
                                            <p:cond delay="0"/>
                                          </p:stCondLst>
                                        </p:cTn>
                                        <p:tgtEl>
                                          <p:spTgt spid="13"/>
                                        </p:tgtEl>
                                        <p:attrNameLst>
                                          <p:attrName>ppt_x</p:attrName>
                                          <p:attrName>ppt_y</p:attrName>
                                        </p:attrNameLst>
                                      </p:cBhvr>
                                    </p:animMotion>
                                    <p:animEffect transition="in" filter="fade">
                                      <p:cBhvr>
                                        <p:cTn id="90" dur="1000"/>
                                        <p:tgtEl>
                                          <p:spTgt spid="13"/>
                                        </p:tgtEl>
                                      </p:cBhvr>
                                    </p:animEffect>
                                  </p:childTnLst>
                                </p:cTn>
                              </p:par>
                            </p:childTnLst>
                          </p:cTn>
                        </p:par>
                        <p:par>
                          <p:cTn id="91" fill="hold">
                            <p:stCondLst>
                              <p:cond delay="6150"/>
                            </p:stCondLst>
                            <p:childTnLst>
                              <p:par>
                                <p:cTn id="92" presetID="10" presetClass="entr" presetSubtype="0" fill="hold" grpId="0"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350"/>
                                        <p:tgtEl>
                                          <p:spTgt spid="17"/>
                                        </p:tgtEl>
                                      </p:cBhvr>
                                    </p:animEffect>
                                  </p:childTnLst>
                                </p:cTn>
                              </p:par>
                              <p:par>
                                <p:cTn id="95" presetID="26" presetClass="emph" presetSubtype="0" fill="hold" grpId="1" nodeType="withEffect">
                                  <p:stCondLst>
                                    <p:cond delay="0"/>
                                  </p:stCondLst>
                                  <p:childTnLst>
                                    <p:animEffect transition="out" filter="fade">
                                      <p:cBhvr>
                                        <p:cTn id="96" dur="400" tmFilter="0, 0; .2, .5; .8, .5; 1, 0"/>
                                        <p:tgtEl>
                                          <p:spTgt spid="17"/>
                                        </p:tgtEl>
                                      </p:cBhvr>
                                    </p:animEffect>
                                    <p:animScale>
                                      <p:cBhvr>
                                        <p:cTn id="97" dur="200" autoRev="1" fill="hold"/>
                                        <p:tgtEl>
                                          <p:spTgt spid="17"/>
                                        </p:tgtEl>
                                      </p:cBhvr>
                                      <p:by x="105000" y="105000"/>
                                    </p:animScale>
                                  </p:childTnLst>
                                </p:cTn>
                              </p:par>
                            </p:childTnLst>
                          </p:cTn>
                        </p:par>
                        <p:par>
                          <p:cTn id="98" fill="hold">
                            <p:stCondLst>
                              <p:cond delay="6550"/>
                            </p:stCondLst>
                            <p:childTnLst>
                              <p:par>
                                <p:cTn id="99" presetID="10" presetClass="entr" presetSubtype="0" fill="hold" grpId="0" nodeType="after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fade">
                                      <p:cBhvr>
                                        <p:cTn id="101" dur="500"/>
                                        <p:tgtEl>
                                          <p:spTgt spid="16"/>
                                        </p:tgtEl>
                                      </p:cBhvr>
                                    </p:animEffect>
                                  </p:childTnLst>
                                </p:cTn>
                              </p:par>
                            </p:childTnLst>
                          </p:cTn>
                        </p:par>
                        <p:par>
                          <p:cTn id="102" fill="hold">
                            <p:stCondLst>
                              <p:cond delay="7050"/>
                            </p:stCondLst>
                            <p:childTnLst>
                              <p:par>
                                <p:cTn id="103" presetID="10" presetClass="entr" presetSubtype="0" fill="hold" grpId="0" nodeType="after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fade">
                                      <p:cBhvr>
                                        <p:cTn id="10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P spid="12" grpId="0"/>
      <p:bldP spid="13" grpId="0"/>
      <p:bldP spid="14" grpId="0"/>
      <p:bldP spid="15" grpId="0"/>
      <p:bldP spid="15" grpId="1"/>
      <p:bldP spid="16" grpId="0"/>
      <p:bldP spid="17" grpId="0"/>
      <p:bldP spid="17" grpId="1"/>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3126837" y="1059582"/>
            <a:ext cx="2880320" cy="864096"/>
          </a:xfrm>
          <a:prstGeom prst="rect">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添加文本标题</a:t>
            </a:r>
            <a:endParaRPr lang="zh-CN" altLang="en-US" dirty="0">
              <a:latin typeface="微软雅黑" pitchFamily="34" charset="-122"/>
              <a:ea typeface="微软雅黑" pitchFamily="34" charset="-122"/>
            </a:endParaRPr>
          </a:p>
        </p:txBody>
      </p:sp>
      <p:sp>
        <p:nvSpPr>
          <p:cNvPr id="9" name="矩形 8"/>
          <p:cNvSpPr/>
          <p:nvPr/>
        </p:nvSpPr>
        <p:spPr>
          <a:xfrm>
            <a:off x="3126837" y="1933523"/>
            <a:ext cx="2880320" cy="864096"/>
          </a:xfrm>
          <a:prstGeom prst="rect">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10" name="矩形 9"/>
          <p:cNvSpPr/>
          <p:nvPr/>
        </p:nvSpPr>
        <p:spPr>
          <a:xfrm>
            <a:off x="3136844" y="2807464"/>
            <a:ext cx="2880320" cy="864096"/>
          </a:xfrm>
          <a:prstGeom prst="rect">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11" name="矩形 10"/>
          <p:cNvSpPr/>
          <p:nvPr/>
        </p:nvSpPr>
        <p:spPr>
          <a:xfrm>
            <a:off x="3136844" y="3681405"/>
            <a:ext cx="2880320" cy="864096"/>
          </a:xfrm>
          <a:prstGeom prst="rect">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添加文本标题</a:t>
            </a:r>
          </a:p>
        </p:txBody>
      </p:sp>
      <p:sp>
        <p:nvSpPr>
          <p:cNvPr id="12" name="等腰三角形 11"/>
          <p:cNvSpPr/>
          <p:nvPr/>
        </p:nvSpPr>
        <p:spPr>
          <a:xfrm rot="1800000">
            <a:off x="2753100" y="1347614"/>
            <a:ext cx="334117" cy="288032"/>
          </a:xfrm>
          <a:prstGeom prst="triangl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800000">
            <a:off x="2753100" y="3095496"/>
            <a:ext cx="334117" cy="288032"/>
          </a:xfrm>
          <a:prstGeom prst="triangl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9800000" flipH="1">
            <a:off x="6060464" y="2221556"/>
            <a:ext cx="334117" cy="288032"/>
          </a:xfrm>
          <a:prstGeom prst="triangl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9800000" flipH="1">
            <a:off x="6060464" y="3969437"/>
            <a:ext cx="334117" cy="288032"/>
          </a:xfrm>
          <a:prstGeom prst="triangl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7"/>
          <p:cNvSpPr txBox="1">
            <a:spLocks noChangeArrowheads="1"/>
          </p:cNvSpPr>
          <p:nvPr/>
        </p:nvSpPr>
        <p:spPr bwMode="auto">
          <a:xfrm>
            <a:off x="179512" y="1382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第一</a:t>
            </a:r>
            <a:r>
              <a:rPr lang="en-US" altLang="zh-CN" sz="1100" dirty="0" smtClean="0">
                <a:solidFill>
                  <a:schemeClr val="tx1">
                    <a:lumMod val="85000"/>
                    <a:lumOff val="15000"/>
                  </a:schemeClr>
                </a:solidFill>
                <a:latin typeface="微软雅黑" pitchFamily="34" charset="-122"/>
              </a:rPr>
              <a:t>PPT</a:t>
            </a:r>
            <a:r>
              <a:rPr lang="zh-CN" altLang="en-US" sz="1100" dirty="0" smtClean="0">
                <a:solidFill>
                  <a:schemeClr val="tx1">
                    <a:lumMod val="85000"/>
                    <a:lumOff val="15000"/>
                  </a:schemeClr>
                </a:solidFill>
                <a:latin typeface="微软雅黑" pitchFamily="34" charset="-122"/>
              </a:rPr>
              <a:t>签</a:t>
            </a:r>
            <a:r>
              <a:rPr lang="zh-CN" altLang="en-US" sz="11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7" name="文本框 7"/>
          <p:cNvSpPr txBox="1">
            <a:spLocks noChangeArrowheads="1"/>
          </p:cNvSpPr>
          <p:nvPr/>
        </p:nvSpPr>
        <p:spPr bwMode="auto">
          <a:xfrm>
            <a:off x="179512" y="3110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第一</a:t>
            </a:r>
            <a:r>
              <a:rPr lang="en-US" altLang="zh-CN" sz="1100" dirty="0" smtClean="0">
                <a:solidFill>
                  <a:schemeClr val="tx1">
                    <a:lumMod val="85000"/>
                    <a:lumOff val="15000"/>
                  </a:schemeClr>
                </a:solidFill>
                <a:latin typeface="微软雅黑" pitchFamily="34" charset="-122"/>
              </a:rPr>
              <a:t>PPT</a:t>
            </a:r>
            <a:r>
              <a:rPr lang="zh-CN" altLang="en-US" sz="1100" dirty="0" smtClean="0">
                <a:solidFill>
                  <a:schemeClr val="tx1">
                    <a:lumMod val="85000"/>
                    <a:lumOff val="15000"/>
                  </a:schemeClr>
                </a:solidFill>
                <a:latin typeface="微软雅黑" pitchFamily="34" charset="-122"/>
              </a:rPr>
              <a:t>签</a:t>
            </a:r>
            <a:r>
              <a:rPr lang="zh-CN" altLang="en-US" sz="11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8" name="文本框 7"/>
          <p:cNvSpPr txBox="1">
            <a:spLocks noChangeArrowheads="1"/>
          </p:cNvSpPr>
          <p:nvPr/>
        </p:nvSpPr>
        <p:spPr bwMode="auto">
          <a:xfrm>
            <a:off x="6444208" y="2226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第一</a:t>
            </a:r>
            <a:r>
              <a:rPr lang="en-US" altLang="zh-CN" sz="1100" dirty="0" smtClean="0">
                <a:solidFill>
                  <a:schemeClr val="tx1">
                    <a:lumMod val="85000"/>
                    <a:lumOff val="15000"/>
                  </a:schemeClr>
                </a:solidFill>
                <a:latin typeface="微软雅黑" pitchFamily="34" charset="-122"/>
              </a:rPr>
              <a:t>PPT</a:t>
            </a:r>
            <a:r>
              <a:rPr lang="zh-CN" altLang="en-US" sz="1100" dirty="0" smtClean="0">
                <a:solidFill>
                  <a:schemeClr val="tx1">
                    <a:lumMod val="85000"/>
                    <a:lumOff val="15000"/>
                  </a:schemeClr>
                </a:solidFill>
                <a:latin typeface="微软雅黑" pitchFamily="34" charset="-122"/>
              </a:rPr>
              <a:t>签</a:t>
            </a:r>
            <a:r>
              <a:rPr lang="zh-CN" altLang="en-US" sz="11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9" name="文本框 7"/>
          <p:cNvSpPr txBox="1">
            <a:spLocks noChangeArrowheads="1"/>
          </p:cNvSpPr>
          <p:nvPr/>
        </p:nvSpPr>
        <p:spPr bwMode="auto">
          <a:xfrm>
            <a:off x="6444208" y="3954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第一</a:t>
            </a:r>
            <a:r>
              <a:rPr lang="en-US" altLang="zh-CN" sz="1100" dirty="0" smtClean="0">
                <a:solidFill>
                  <a:schemeClr val="tx1">
                    <a:lumMod val="85000"/>
                    <a:lumOff val="15000"/>
                  </a:schemeClr>
                </a:solidFill>
                <a:latin typeface="微软雅黑" pitchFamily="34" charset="-122"/>
              </a:rPr>
              <a:t>PPT</a:t>
            </a:r>
            <a:r>
              <a:rPr lang="zh-CN" altLang="en-US" sz="1100" dirty="0" smtClean="0">
                <a:solidFill>
                  <a:schemeClr val="tx1">
                    <a:lumMod val="85000"/>
                    <a:lumOff val="15000"/>
                  </a:schemeClr>
                </a:solidFill>
                <a:latin typeface="微软雅黑" pitchFamily="34" charset="-122"/>
              </a:rPr>
              <a:t>签</a:t>
            </a:r>
            <a:r>
              <a:rPr lang="zh-CN" altLang="en-US" sz="1100" dirty="0">
                <a:solidFill>
                  <a:schemeClr val="tx1">
                    <a:lumMod val="85000"/>
                    <a:lumOff val="15000"/>
                  </a:schemeClr>
                </a:solidFill>
                <a:latin typeface="微软雅黑" pitchFamily="34" charset="-122"/>
              </a:rPr>
              <a:t>约原创设计师作品，盗卖者将被追究知识产权的法律责任，请勿以身试法！</a:t>
            </a:r>
          </a:p>
        </p:txBody>
      </p:sp>
      <p:pic>
        <p:nvPicPr>
          <p:cNvPr id="20" name="图片 19"/>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400" fill="hold"/>
                                        <p:tgtEl>
                                          <p:spTgt spid="8"/>
                                        </p:tgtEl>
                                        <p:attrNameLst>
                                          <p:attrName>ppt_x</p:attrName>
                                        </p:attrNameLst>
                                      </p:cBhvr>
                                      <p:tavLst>
                                        <p:tav tm="0">
                                          <p:val>
                                            <p:strVal val="#ppt_x"/>
                                          </p:val>
                                        </p:tav>
                                        <p:tav tm="100000">
                                          <p:val>
                                            <p:strVal val="#ppt_x"/>
                                          </p:val>
                                        </p:tav>
                                      </p:tavLst>
                                    </p:anim>
                                    <p:anim calcmode="lin" valueType="num">
                                      <p:cBhvr additive="base">
                                        <p:cTn id="25" dur="4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900"/>
                            </p:stCondLst>
                            <p:childTnLst>
                              <p:par>
                                <p:cTn id="27" presetID="22" presetClass="entr" presetSubtype="2"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right)">
                                      <p:cBhvr>
                                        <p:cTn id="29" dur="500"/>
                                        <p:tgtEl>
                                          <p:spTgt spid="12"/>
                                        </p:tgtEl>
                                      </p:cBhvr>
                                    </p:animEffect>
                                  </p:childTnLst>
                                </p:cTn>
                              </p:par>
                            </p:childTnLst>
                          </p:cTn>
                        </p:par>
                        <p:par>
                          <p:cTn id="30" fill="hold">
                            <p:stCondLst>
                              <p:cond delay="1400"/>
                            </p:stCondLst>
                            <p:childTnLst>
                              <p:par>
                                <p:cTn id="31" presetID="22" presetClass="entr" presetSubtype="2"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right)">
                                      <p:cBhvr>
                                        <p:cTn id="33" dur="500"/>
                                        <p:tgtEl>
                                          <p:spTgt spid="16"/>
                                        </p:tgtEl>
                                      </p:cBhvr>
                                    </p:animEffect>
                                  </p:childTnLst>
                                </p:cTn>
                              </p:par>
                            </p:childTnLst>
                          </p:cTn>
                        </p:par>
                        <p:par>
                          <p:cTn id="34" fill="hold">
                            <p:stCondLst>
                              <p:cond delay="1900"/>
                            </p:stCondLst>
                            <p:childTnLst>
                              <p:par>
                                <p:cTn id="35" presetID="2" presetClass="entr" presetSubtype="4"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400" fill="hold"/>
                                        <p:tgtEl>
                                          <p:spTgt spid="9"/>
                                        </p:tgtEl>
                                        <p:attrNameLst>
                                          <p:attrName>ppt_x</p:attrName>
                                        </p:attrNameLst>
                                      </p:cBhvr>
                                      <p:tavLst>
                                        <p:tav tm="0">
                                          <p:val>
                                            <p:strVal val="#ppt_x"/>
                                          </p:val>
                                        </p:tav>
                                        <p:tav tm="100000">
                                          <p:val>
                                            <p:strVal val="#ppt_x"/>
                                          </p:val>
                                        </p:tav>
                                      </p:tavLst>
                                    </p:anim>
                                    <p:anim calcmode="lin" valueType="num">
                                      <p:cBhvr additive="base">
                                        <p:cTn id="38" dur="40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2300"/>
                            </p:stCondLst>
                            <p:childTnLst>
                              <p:par>
                                <p:cTn id="40" presetID="22" presetClass="entr" presetSubtype="8"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500"/>
                                        <p:tgtEl>
                                          <p:spTgt spid="14"/>
                                        </p:tgtEl>
                                      </p:cBhvr>
                                    </p:animEffect>
                                  </p:childTnLst>
                                </p:cTn>
                              </p:par>
                            </p:childTnLst>
                          </p:cTn>
                        </p:par>
                        <p:par>
                          <p:cTn id="43" fill="hold">
                            <p:stCondLst>
                              <p:cond delay="2800"/>
                            </p:stCondLst>
                            <p:childTnLst>
                              <p:par>
                                <p:cTn id="44" presetID="22" presetClass="entr" presetSubtype="8"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childTnLst>
                          </p:cTn>
                        </p:par>
                        <p:par>
                          <p:cTn id="47" fill="hold">
                            <p:stCondLst>
                              <p:cond delay="3300"/>
                            </p:stCondLst>
                            <p:childTnLst>
                              <p:par>
                                <p:cTn id="48" presetID="2" presetClass="entr" presetSubtype="4"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400" fill="hold"/>
                                        <p:tgtEl>
                                          <p:spTgt spid="10"/>
                                        </p:tgtEl>
                                        <p:attrNameLst>
                                          <p:attrName>ppt_x</p:attrName>
                                        </p:attrNameLst>
                                      </p:cBhvr>
                                      <p:tavLst>
                                        <p:tav tm="0">
                                          <p:val>
                                            <p:strVal val="#ppt_x"/>
                                          </p:val>
                                        </p:tav>
                                        <p:tav tm="100000">
                                          <p:val>
                                            <p:strVal val="#ppt_x"/>
                                          </p:val>
                                        </p:tav>
                                      </p:tavLst>
                                    </p:anim>
                                    <p:anim calcmode="lin" valueType="num">
                                      <p:cBhvr additive="base">
                                        <p:cTn id="51" dur="40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3700"/>
                            </p:stCondLst>
                            <p:childTnLst>
                              <p:par>
                                <p:cTn id="53" presetID="22" presetClass="entr" presetSubtype="2"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right)">
                                      <p:cBhvr>
                                        <p:cTn id="55" dur="500"/>
                                        <p:tgtEl>
                                          <p:spTgt spid="13"/>
                                        </p:tgtEl>
                                      </p:cBhvr>
                                    </p:animEffect>
                                  </p:childTnLst>
                                </p:cTn>
                              </p:par>
                            </p:childTnLst>
                          </p:cTn>
                        </p:par>
                        <p:par>
                          <p:cTn id="56" fill="hold">
                            <p:stCondLst>
                              <p:cond delay="4200"/>
                            </p:stCondLst>
                            <p:childTnLst>
                              <p:par>
                                <p:cTn id="57" presetID="22" presetClass="entr" presetSubtype="2"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right)">
                                      <p:cBhvr>
                                        <p:cTn id="59" dur="500"/>
                                        <p:tgtEl>
                                          <p:spTgt spid="17"/>
                                        </p:tgtEl>
                                      </p:cBhvr>
                                    </p:animEffect>
                                  </p:childTnLst>
                                </p:cTn>
                              </p:par>
                            </p:childTnLst>
                          </p:cTn>
                        </p:par>
                        <p:par>
                          <p:cTn id="60" fill="hold">
                            <p:stCondLst>
                              <p:cond delay="4700"/>
                            </p:stCondLst>
                            <p:childTnLst>
                              <p:par>
                                <p:cTn id="61" presetID="2" presetClass="entr" presetSubtype="4"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400" fill="hold"/>
                                        <p:tgtEl>
                                          <p:spTgt spid="11"/>
                                        </p:tgtEl>
                                        <p:attrNameLst>
                                          <p:attrName>ppt_x</p:attrName>
                                        </p:attrNameLst>
                                      </p:cBhvr>
                                      <p:tavLst>
                                        <p:tav tm="0">
                                          <p:val>
                                            <p:strVal val="#ppt_x"/>
                                          </p:val>
                                        </p:tav>
                                        <p:tav tm="100000">
                                          <p:val>
                                            <p:strVal val="#ppt_x"/>
                                          </p:val>
                                        </p:tav>
                                      </p:tavLst>
                                    </p:anim>
                                    <p:anim calcmode="lin" valueType="num">
                                      <p:cBhvr additive="base">
                                        <p:cTn id="64" dur="400" fill="hold"/>
                                        <p:tgtEl>
                                          <p:spTgt spid="11"/>
                                        </p:tgtEl>
                                        <p:attrNameLst>
                                          <p:attrName>ppt_y</p:attrName>
                                        </p:attrNameLst>
                                      </p:cBhvr>
                                      <p:tavLst>
                                        <p:tav tm="0">
                                          <p:val>
                                            <p:strVal val="1+#ppt_h/2"/>
                                          </p:val>
                                        </p:tav>
                                        <p:tav tm="100000">
                                          <p:val>
                                            <p:strVal val="#ppt_y"/>
                                          </p:val>
                                        </p:tav>
                                      </p:tavLst>
                                    </p:anim>
                                  </p:childTnLst>
                                </p:cTn>
                              </p:par>
                            </p:childTnLst>
                          </p:cTn>
                        </p:par>
                        <p:par>
                          <p:cTn id="65" fill="hold">
                            <p:stCondLst>
                              <p:cond delay="5100"/>
                            </p:stCondLst>
                            <p:childTnLst>
                              <p:par>
                                <p:cTn id="66" presetID="22" presetClass="entr" presetSubtype="8"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500"/>
                                        <p:tgtEl>
                                          <p:spTgt spid="15"/>
                                        </p:tgtEl>
                                      </p:cBhvr>
                                    </p:animEffect>
                                  </p:childTnLst>
                                </p:cTn>
                              </p:par>
                            </p:childTnLst>
                          </p:cTn>
                        </p:par>
                        <p:par>
                          <p:cTn id="69" fill="hold">
                            <p:stCondLst>
                              <p:cond delay="5600"/>
                            </p:stCondLst>
                            <p:childTnLst>
                              <p:par>
                                <p:cTn id="70" presetID="22" presetClass="entr" presetSubtype="8"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left)">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5980797" y="2209578"/>
            <a:ext cx="1679028" cy="1679028"/>
            <a:chOff x="5980797" y="2280903"/>
            <a:chExt cx="1679028" cy="1679028"/>
          </a:xfrm>
        </p:grpSpPr>
        <p:sp>
          <p:nvSpPr>
            <p:cNvPr id="9" name="椭圆 8"/>
            <p:cNvSpPr/>
            <p:nvPr/>
          </p:nvSpPr>
          <p:spPr>
            <a:xfrm>
              <a:off x="5980797" y="2280903"/>
              <a:ext cx="1679028" cy="1679028"/>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200879" y="2880584"/>
              <a:ext cx="1276061" cy="373178"/>
            </a:xfrm>
            <a:prstGeom prst="rect">
              <a:avLst/>
            </a:prstGeom>
            <a:noFill/>
          </p:spPr>
          <p:txBody>
            <a:bodyPr wrap="square" rtlCol="0">
              <a:spAutoFit/>
            </a:bodyPr>
            <a:lstStyle/>
            <a:p>
              <a:pPr algn="ctr"/>
              <a:r>
                <a:rPr lang="zh-CN" altLang="en-US" sz="2000" b="1" dirty="0" smtClean="0">
                  <a:solidFill>
                    <a:schemeClr val="bg1"/>
                  </a:solidFill>
                  <a:latin typeface="微软雅黑" pitchFamily="34" charset="-122"/>
                  <a:ea typeface="微软雅黑" pitchFamily="34" charset="-122"/>
                </a:rPr>
                <a:t>关键技术</a:t>
              </a:r>
              <a:endParaRPr lang="zh-CN" altLang="en-US" sz="2000" b="1" dirty="0">
                <a:solidFill>
                  <a:schemeClr val="bg1"/>
                </a:solidFill>
                <a:latin typeface="微软雅黑" pitchFamily="34" charset="-122"/>
                <a:ea typeface="微软雅黑" pitchFamily="34" charset="-122"/>
              </a:endParaRPr>
            </a:p>
          </p:txBody>
        </p:sp>
      </p:grpSp>
      <p:grpSp>
        <p:nvGrpSpPr>
          <p:cNvPr id="11" name="组合 10"/>
          <p:cNvGrpSpPr/>
          <p:nvPr/>
        </p:nvGrpSpPr>
        <p:grpSpPr>
          <a:xfrm>
            <a:off x="6182281" y="1176828"/>
            <a:ext cx="1294659" cy="1276061"/>
            <a:chOff x="6182281" y="1248153"/>
            <a:chExt cx="1294659" cy="1276061"/>
          </a:xfrm>
        </p:grpSpPr>
        <p:sp>
          <p:nvSpPr>
            <p:cNvPr id="12" name="椭圆 11"/>
            <p:cNvSpPr/>
            <p:nvPr/>
          </p:nvSpPr>
          <p:spPr>
            <a:xfrm>
              <a:off x="6182281" y="1248153"/>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6200879" y="1699594"/>
              <a:ext cx="1276061" cy="373178"/>
            </a:xfrm>
            <a:prstGeom prst="rect">
              <a:avLst/>
            </a:prstGeom>
            <a:noFill/>
          </p:spPr>
          <p:txBody>
            <a:bodyPr wrap="square" rtlCol="0">
              <a:spAutoFit/>
            </a:bodyPr>
            <a:lstStyle/>
            <a:p>
              <a:pPr algn="ctr"/>
              <a:r>
                <a:rPr lang="zh-CN" altLang="en-US" sz="2000">
                  <a:solidFill>
                    <a:schemeClr val="bg1"/>
                  </a:solidFill>
                  <a:latin typeface="微软雅黑" pitchFamily="34" charset="-122"/>
                  <a:ea typeface="微软雅黑" pitchFamily="34" charset="-122"/>
                </a:rPr>
                <a:t>添加文本</a:t>
              </a:r>
            </a:p>
          </p:txBody>
        </p:sp>
      </p:grpSp>
      <p:grpSp>
        <p:nvGrpSpPr>
          <p:cNvPr id="14" name="组合 13"/>
          <p:cNvGrpSpPr/>
          <p:nvPr/>
        </p:nvGrpSpPr>
        <p:grpSpPr>
          <a:xfrm>
            <a:off x="5465151" y="3383920"/>
            <a:ext cx="1276061" cy="1276061"/>
            <a:chOff x="5465151" y="3455245"/>
            <a:chExt cx="1276061" cy="1276061"/>
          </a:xfrm>
        </p:grpSpPr>
        <p:sp>
          <p:nvSpPr>
            <p:cNvPr id="15" name="椭圆 14"/>
            <p:cNvSpPr/>
            <p:nvPr/>
          </p:nvSpPr>
          <p:spPr>
            <a:xfrm rot="12960000">
              <a:off x="5465151" y="3455245"/>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465151" y="3888001"/>
              <a:ext cx="1276061" cy="373178"/>
            </a:xfrm>
            <a:prstGeom prst="rect">
              <a:avLst/>
            </a:prstGeom>
            <a:noFill/>
          </p:spPr>
          <p:txBody>
            <a:bodyPr wrap="square" rtlCol="0">
              <a:spAutoFit/>
            </a:bodyPr>
            <a:lstStyle/>
            <a:p>
              <a:pPr algn="ctr"/>
              <a:r>
                <a:rPr lang="zh-CN" altLang="en-US" sz="2000">
                  <a:solidFill>
                    <a:schemeClr val="bg1"/>
                  </a:solidFill>
                  <a:latin typeface="微软雅黑" pitchFamily="34" charset="-122"/>
                  <a:ea typeface="微软雅黑" pitchFamily="34" charset="-122"/>
                </a:rPr>
                <a:t>添加文本</a:t>
              </a:r>
            </a:p>
          </p:txBody>
        </p:sp>
      </p:grpSp>
      <p:grpSp>
        <p:nvGrpSpPr>
          <p:cNvPr id="17" name="组合 16"/>
          <p:cNvGrpSpPr/>
          <p:nvPr/>
        </p:nvGrpSpPr>
        <p:grpSpPr>
          <a:xfrm>
            <a:off x="6899408" y="3383921"/>
            <a:ext cx="1276061" cy="1276061"/>
            <a:chOff x="6899408" y="3455246"/>
            <a:chExt cx="1276061" cy="1276061"/>
          </a:xfrm>
        </p:grpSpPr>
        <p:sp>
          <p:nvSpPr>
            <p:cNvPr id="18" name="椭圆 17"/>
            <p:cNvSpPr/>
            <p:nvPr/>
          </p:nvSpPr>
          <p:spPr>
            <a:xfrm rot="8640000">
              <a:off x="6899408" y="3455246"/>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6899408" y="3888001"/>
              <a:ext cx="1276061" cy="373178"/>
            </a:xfrm>
            <a:prstGeom prst="rect">
              <a:avLst/>
            </a:prstGeom>
            <a:noFill/>
          </p:spPr>
          <p:txBody>
            <a:bodyPr wrap="square" rtlCol="0">
              <a:spAutoFit/>
            </a:bodyPr>
            <a:lstStyle/>
            <a:p>
              <a:pPr algn="ctr"/>
              <a:r>
                <a:rPr lang="zh-CN" altLang="en-US" sz="2000">
                  <a:solidFill>
                    <a:schemeClr val="bg1"/>
                  </a:solidFill>
                  <a:latin typeface="微软雅黑" pitchFamily="34" charset="-122"/>
                  <a:ea typeface="微软雅黑" pitchFamily="34" charset="-122"/>
                </a:rPr>
                <a:t>添加文本</a:t>
              </a:r>
            </a:p>
          </p:txBody>
        </p:sp>
      </p:grpSp>
      <p:grpSp>
        <p:nvGrpSpPr>
          <p:cNvPr id="20" name="组合 19"/>
          <p:cNvGrpSpPr/>
          <p:nvPr/>
        </p:nvGrpSpPr>
        <p:grpSpPr>
          <a:xfrm>
            <a:off x="5021943" y="2019862"/>
            <a:ext cx="1276061" cy="1276061"/>
            <a:chOff x="5021943" y="2091187"/>
            <a:chExt cx="1276061" cy="1276061"/>
          </a:xfrm>
        </p:grpSpPr>
        <p:sp>
          <p:nvSpPr>
            <p:cNvPr id="21" name="椭圆 20"/>
            <p:cNvSpPr/>
            <p:nvPr/>
          </p:nvSpPr>
          <p:spPr>
            <a:xfrm rot="17280000">
              <a:off x="5021943" y="2091187"/>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5021943" y="2542628"/>
              <a:ext cx="1276061" cy="373178"/>
            </a:xfrm>
            <a:prstGeom prst="rect">
              <a:avLst/>
            </a:prstGeom>
            <a:noFill/>
          </p:spPr>
          <p:txBody>
            <a:bodyPr wrap="square" rtlCol="0">
              <a:spAutoFit/>
            </a:bodyPr>
            <a:lstStyle/>
            <a:p>
              <a:pPr algn="ctr"/>
              <a:r>
                <a:rPr lang="zh-CN" altLang="en-US" sz="2000">
                  <a:solidFill>
                    <a:schemeClr val="bg1"/>
                  </a:solidFill>
                  <a:latin typeface="微软雅黑" pitchFamily="34" charset="-122"/>
                  <a:ea typeface="微软雅黑" pitchFamily="34" charset="-122"/>
                </a:rPr>
                <a:t>添加文本</a:t>
              </a:r>
            </a:p>
          </p:txBody>
        </p:sp>
      </p:grpSp>
      <p:grpSp>
        <p:nvGrpSpPr>
          <p:cNvPr id="23" name="组合 22"/>
          <p:cNvGrpSpPr/>
          <p:nvPr/>
        </p:nvGrpSpPr>
        <p:grpSpPr>
          <a:xfrm>
            <a:off x="7342618" y="2019862"/>
            <a:ext cx="1276061" cy="1276061"/>
            <a:chOff x="7342618" y="2091187"/>
            <a:chExt cx="1276061" cy="1276061"/>
          </a:xfrm>
        </p:grpSpPr>
        <p:sp>
          <p:nvSpPr>
            <p:cNvPr id="29" name="椭圆 28"/>
            <p:cNvSpPr/>
            <p:nvPr/>
          </p:nvSpPr>
          <p:spPr>
            <a:xfrm rot="4320000">
              <a:off x="7342618" y="2091187"/>
              <a:ext cx="1276061" cy="1276061"/>
            </a:xfrm>
            <a:prstGeom prst="ellipse">
              <a:avLst/>
            </a:prstGeom>
            <a:solidFill>
              <a:schemeClr val="tx1">
                <a:lumMod val="75000"/>
                <a:lumOff val="2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7342618" y="2542628"/>
              <a:ext cx="1276061" cy="373178"/>
            </a:xfrm>
            <a:prstGeom prst="rect">
              <a:avLst/>
            </a:prstGeom>
            <a:noFill/>
          </p:spPr>
          <p:txBody>
            <a:bodyPr wrap="square" rtlCol="0">
              <a:spAutoFit/>
            </a:bodyPr>
            <a:lstStyle/>
            <a:p>
              <a:pPr algn="ctr"/>
              <a:r>
                <a:rPr lang="zh-CN" altLang="en-US" sz="2000" smtClean="0">
                  <a:solidFill>
                    <a:schemeClr val="bg1"/>
                  </a:solidFill>
                  <a:latin typeface="微软雅黑" pitchFamily="34" charset="-122"/>
                  <a:ea typeface="微软雅黑" pitchFamily="34" charset="-122"/>
                </a:rPr>
                <a:t>添加文本</a:t>
              </a:r>
              <a:endParaRPr lang="zh-CN" altLang="en-US" sz="2000">
                <a:solidFill>
                  <a:schemeClr val="bg1"/>
                </a:solidFill>
                <a:latin typeface="微软雅黑" pitchFamily="34" charset="-122"/>
                <a:ea typeface="微软雅黑" pitchFamily="34" charset="-122"/>
              </a:endParaRPr>
            </a:p>
          </p:txBody>
        </p:sp>
      </p:grpSp>
      <p:sp>
        <p:nvSpPr>
          <p:cNvPr id="31" name="TextBox 30"/>
          <p:cNvSpPr txBox="1"/>
          <p:nvPr/>
        </p:nvSpPr>
        <p:spPr>
          <a:xfrm>
            <a:off x="432016" y="1103714"/>
            <a:ext cx="4284000" cy="1107996"/>
          </a:xfrm>
          <a:prstGeom prst="rect">
            <a:avLst/>
          </a:prstGeom>
          <a:noFill/>
        </p:spPr>
        <p:txBody>
          <a:bodyPr wrap="square" rtlCol="0">
            <a:spAutoFit/>
          </a:bodyPr>
          <a:lstStyle/>
          <a:p>
            <a:pPr lvl="0">
              <a:lnSpc>
                <a:spcPct val="150000"/>
              </a:lnSpc>
            </a:pPr>
            <a:r>
              <a:rPr lang="zh-CN" altLang="en-US" sz="1600" b="1" smtClean="0">
                <a:solidFill>
                  <a:schemeClr val="tx1">
                    <a:lumMod val="75000"/>
                    <a:lumOff val="25000"/>
                  </a:schemeClr>
                </a:solidFill>
                <a:latin typeface="微软雅黑" pitchFamily="34" charset="-122"/>
                <a:ea typeface="微软雅黑" pitchFamily="34" charset="-122"/>
              </a:rPr>
              <a:t>文本标题</a:t>
            </a:r>
            <a:endParaRPr lang="en-US" altLang="zh-CN" sz="160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rPr>
              <a:t>此处</a:t>
            </a:r>
            <a:r>
              <a:rPr lang="zh-CN" altLang="en-US" sz="1400">
                <a:solidFill>
                  <a:schemeClr val="tx1">
                    <a:lumMod val="75000"/>
                    <a:lumOff val="25000"/>
                  </a:schemeClr>
                </a:solidFill>
                <a:latin typeface="微软雅黑" pitchFamily="34" charset="-122"/>
                <a:ea typeface="微软雅黑" pitchFamily="34" charset="-122"/>
              </a:rPr>
              <a:t>添加相关的文字解说对小标题进行陈述说明此处添加相关的文字解说对小标题进行陈述说明</a:t>
            </a:r>
          </a:p>
        </p:txBody>
      </p:sp>
      <p:sp>
        <p:nvSpPr>
          <p:cNvPr id="32" name="TextBox 31"/>
          <p:cNvSpPr txBox="1"/>
          <p:nvPr/>
        </p:nvSpPr>
        <p:spPr>
          <a:xfrm>
            <a:off x="432016" y="2294487"/>
            <a:ext cx="4284000" cy="1107996"/>
          </a:xfrm>
          <a:prstGeom prst="rect">
            <a:avLst/>
          </a:prstGeom>
          <a:noFill/>
        </p:spPr>
        <p:txBody>
          <a:bodyPr wrap="square" rtlCol="0">
            <a:spAutoFit/>
          </a:bodyPr>
          <a:lstStyle/>
          <a:p>
            <a:pPr lvl="0">
              <a:lnSpc>
                <a:spcPct val="150000"/>
              </a:lnSpc>
            </a:pPr>
            <a:r>
              <a:rPr lang="zh-CN" altLang="en-US" sz="1600" b="1">
                <a:solidFill>
                  <a:schemeClr val="tx1">
                    <a:lumMod val="75000"/>
                    <a:lumOff val="25000"/>
                  </a:schemeClr>
                </a:solidFill>
                <a:latin typeface="微软雅黑" pitchFamily="34" charset="-122"/>
                <a:ea typeface="微软雅黑" pitchFamily="34" charset="-122"/>
              </a:rPr>
              <a:t>文本</a:t>
            </a:r>
            <a:r>
              <a:rPr lang="zh-CN" altLang="en-US" sz="1600" b="1" smtClean="0">
                <a:solidFill>
                  <a:schemeClr val="tx1">
                    <a:lumMod val="75000"/>
                    <a:lumOff val="25000"/>
                  </a:schemeClr>
                </a:solidFill>
                <a:latin typeface="微软雅黑" pitchFamily="34" charset="-122"/>
                <a:ea typeface="微软雅黑" pitchFamily="34" charset="-122"/>
              </a:rPr>
              <a:t>标题</a:t>
            </a:r>
            <a:endParaRPr lang="en-US" altLang="zh-CN" sz="1600"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rPr>
              <a:t>此处</a:t>
            </a:r>
            <a:r>
              <a:rPr lang="zh-CN" altLang="en-US" sz="1400">
                <a:solidFill>
                  <a:schemeClr val="tx1">
                    <a:lumMod val="75000"/>
                    <a:lumOff val="25000"/>
                  </a:schemeClr>
                </a:solidFill>
                <a:latin typeface="微软雅黑" pitchFamily="34" charset="-122"/>
                <a:ea typeface="微软雅黑" pitchFamily="34" charset="-122"/>
              </a:rPr>
              <a:t>添加相关的文字解说对小标题进行陈述说明此处添加相关的文字解说对小标题进行陈述说明</a:t>
            </a:r>
          </a:p>
        </p:txBody>
      </p:sp>
      <p:sp>
        <p:nvSpPr>
          <p:cNvPr id="33" name="TextBox 32"/>
          <p:cNvSpPr txBox="1"/>
          <p:nvPr/>
        </p:nvSpPr>
        <p:spPr>
          <a:xfrm>
            <a:off x="432016" y="3507854"/>
            <a:ext cx="4284000" cy="1107996"/>
          </a:xfrm>
          <a:prstGeom prst="rect">
            <a:avLst/>
          </a:prstGeom>
          <a:noFill/>
        </p:spPr>
        <p:txBody>
          <a:bodyPr wrap="square" rtlCol="0">
            <a:spAutoFit/>
          </a:bodyPr>
          <a:lstStyle/>
          <a:p>
            <a:pPr>
              <a:lnSpc>
                <a:spcPct val="150000"/>
              </a:lnSpc>
            </a:pPr>
            <a:r>
              <a:rPr lang="zh-CN" altLang="en-US" sz="1600" b="1" smtClean="0">
                <a:solidFill>
                  <a:schemeClr val="tx1">
                    <a:lumMod val="75000"/>
                    <a:lumOff val="25000"/>
                  </a:schemeClr>
                </a:solidFill>
                <a:latin typeface="微软雅黑" pitchFamily="34" charset="-122"/>
                <a:ea typeface="微软雅黑" pitchFamily="34" charset="-122"/>
              </a:rPr>
              <a:t>文本标题</a:t>
            </a:r>
            <a:endParaRPr lang="en-US" altLang="zh-CN" sz="1600" b="1" smtClean="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rPr>
              <a:t>此处</a:t>
            </a:r>
            <a:r>
              <a:rPr lang="zh-CN" altLang="en-US" sz="1400">
                <a:solidFill>
                  <a:schemeClr val="tx1">
                    <a:lumMod val="75000"/>
                    <a:lumOff val="25000"/>
                  </a:schemeClr>
                </a:solidFill>
                <a:latin typeface="微软雅黑" pitchFamily="34" charset="-122"/>
                <a:ea typeface="微软雅黑" pitchFamily="34" charset="-122"/>
              </a:rPr>
              <a:t>添加相关的文字解说对小标题进行陈述说明此处添加相关的文字解说对小标题进行陈述说明</a:t>
            </a:r>
          </a:p>
        </p:txBody>
      </p:sp>
      <p:pic>
        <p:nvPicPr>
          <p:cNvPr id="34" name="图片 33"/>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0-#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1000"/>
                            </p:stCondLst>
                            <p:childTnLst>
                              <p:par>
                                <p:cTn id="28" presetID="52" presetClass="entr" presetSubtype="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Scale>
                                      <p:cBhvr>
                                        <p:cTn id="30"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1"/>
                                        </p:tgtEl>
                                        <p:attrNameLst>
                                          <p:attrName>ppt_x</p:attrName>
                                          <p:attrName>ppt_y</p:attrName>
                                        </p:attrNameLst>
                                      </p:cBhvr>
                                    </p:animMotion>
                                    <p:animEffect transition="in" filter="fade">
                                      <p:cBhvr>
                                        <p:cTn id="32" dur="1000"/>
                                        <p:tgtEl>
                                          <p:spTgt spid="11"/>
                                        </p:tgtEl>
                                      </p:cBhvr>
                                    </p:animEffect>
                                  </p:childTnLst>
                                </p:cTn>
                              </p:par>
                              <p:par>
                                <p:cTn id="33" presetID="52" presetClass="entr" presetSubtype="0" fill="hold" nodeType="withEffect">
                                  <p:stCondLst>
                                    <p:cond delay="250"/>
                                  </p:stCondLst>
                                  <p:childTnLst>
                                    <p:set>
                                      <p:cBhvr>
                                        <p:cTn id="34" dur="1" fill="hold">
                                          <p:stCondLst>
                                            <p:cond delay="0"/>
                                          </p:stCondLst>
                                        </p:cTn>
                                        <p:tgtEl>
                                          <p:spTgt spid="23"/>
                                        </p:tgtEl>
                                        <p:attrNameLst>
                                          <p:attrName>style.visibility</p:attrName>
                                        </p:attrNameLst>
                                      </p:cBhvr>
                                      <p:to>
                                        <p:strVal val="visible"/>
                                      </p:to>
                                    </p:set>
                                    <p:animScale>
                                      <p:cBhvr>
                                        <p:cTn id="35"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23"/>
                                        </p:tgtEl>
                                        <p:attrNameLst>
                                          <p:attrName>ppt_x</p:attrName>
                                          <p:attrName>ppt_y</p:attrName>
                                        </p:attrNameLst>
                                      </p:cBhvr>
                                    </p:animMotion>
                                    <p:animEffect transition="in" filter="fade">
                                      <p:cBhvr>
                                        <p:cTn id="37" dur="1000"/>
                                        <p:tgtEl>
                                          <p:spTgt spid="23"/>
                                        </p:tgtEl>
                                      </p:cBhvr>
                                    </p:animEffect>
                                  </p:childTnLst>
                                </p:cTn>
                              </p:par>
                              <p:par>
                                <p:cTn id="38" presetID="52" presetClass="entr" presetSubtype="0" fill="hold" nodeType="withEffect">
                                  <p:stCondLst>
                                    <p:cond delay="500"/>
                                  </p:stCondLst>
                                  <p:childTnLst>
                                    <p:set>
                                      <p:cBhvr>
                                        <p:cTn id="39" dur="1" fill="hold">
                                          <p:stCondLst>
                                            <p:cond delay="0"/>
                                          </p:stCondLst>
                                        </p:cTn>
                                        <p:tgtEl>
                                          <p:spTgt spid="17"/>
                                        </p:tgtEl>
                                        <p:attrNameLst>
                                          <p:attrName>style.visibility</p:attrName>
                                        </p:attrNameLst>
                                      </p:cBhvr>
                                      <p:to>
                                        <p:strVal val="visible"/>
                                      </p:to>
                                    </p:set>
                                    <p:animScale>
                                      <p:cBhvr>
                                        <p:cTn id="40"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7"/>
                                        </p:tgtEl>
                                        <p:attrNameLst>
                                          <p:attrName>ppt_x</p:attrName>
                                          <p:attrName>ppt_y</p:attrName>
                                        </p:attrNameLst>
                                      </p:cBhvr>
                                    </p:animMotion>
                                    <p:animEffect transition="in" filter="fade">
                                      <p:cBhvr>
                                        <p:cTn id="42" dur="1000"/>
                                        <p:tgtEl>
                                          <p:spTgt spid="17"/>
                                        </p:tgtEl>
                                      </p:cBhvr>
                                    </p:animEffect>
                                  </p:childTnLst>
                                </p:cTn>
                              </p:par>
                              <p:par>
                                <p:cTn id="43" presetID="52" presetClass="entr" presetSubtype="0" fill="hold" nodeType="withEffect">
                                  <p:stCondLst>
                                    <p:cond delay="750"/>
                                  </p:stCondLst>
                                  <p:childTnLst>
                                    <p:set>
                                      <p:cBhvr>
                                        <p:cTn id="44" dur="1" fill="hold">
                                          <p:stCondLst>
                                            <p:cond delay="0"/>
                                          </p:stCondLst>
                                        </p:cTn>
                                        <p:tgtEl>
                                          <p:spTgt spid="14"/>
                                        </p:tgtEl>
                                        <p:attrNameLst>
                                          <p:attrName>style.visibility</p:attrName>
                                        </p:attrNameLst>
                                      </p:cBhvr>
                                      <p:to>
                                        <p:strVal val="visible"/>
                                      </p:to>
                                    </p:set>
                                    <p:animScale>
                                      <p:cBhvr>
                                        <p:cTn id="45"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14"/>
                                        </p:tgtEl>
                                        <p:attrNameLst>
                                          <p:attrName>ppt_x</p:attrName>
                                          <p:attrName>ppt_y</p:attrName>
                                        </p:attrNameLst>
                                      </p:cBhvr>
                                    </p:animMotion>
                                    <p:animEffect transition="in" filter="fade">
                                      <p:cBhvr>
                                        <p:cTn id="47" dur="1000"/>
                                        <p:tgtEl>
                                          <p:spTgt spid="14"/>
                                        </p:tgtEl>
                                      </p:cBhvr>
                                    </p:animEffect>
                                  </p:childTnLst>
                                </p:cTn>
                              </p:par>
                              <p:par>
                                <p:cTn id="48" presetID="52" presetClass="entr" presetSubtype="0" fill="hold" nodeType="withEffect">
                                  <p:stCondLst>
                                    <p:cond delay="1000"/>
                                  </p:stCondLst>
                                  <p:childTnLst>
                                    <p:set>
                                      <p:cBhvr>
                                        <p:cTn id="49" dur="1" fill="hold">
                                          <p:stCondLst>
                                            <p:cond delay="0"/>
                                          </p:stCondLst>
                                        </p:cTn>
                                        <p:tgtEl>
                                          <p:spTgt spid="20"/>
                                        </p:tgtEl>
                                        <p:attrNameLst>
                                          <p:attrName>style.visibility</p:attrName>
                                        </p:attrNameLst>
                                      </p:cBhvr>
                                      <p:to>
                                        <p:strVal val="visible"/>
                                      </p:to>
                                    </p:set>
                                    <p:animScale>
                                      <p:cBhvr>
                                        <p:cTn id="50" dur="95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950" decel="50000" fill="hold">
                                          <p:stCondLst>
                                            <p:cond delay="0"/>
                                          </p:stCondLst>
                                        </p:cTn>
                                        <p:tgtEl>
                                          <p:spTgt spid="20"/>
                                        </p:tgtEl>
                                        <p:attrNameLst>
                                          <p:attrName>ppt_x</p:attrName>
                                          <p:attrName>ppt_y</p:attrName>
                                        </p:attrNameLst>
                                      </p:cBhvr>
                                    </p:animMotion>
                                    <p:animEffect transition="in" filter="fade">
                                      <p:cBhvr>
                                        <p:cTn id="52" dur="950"/>
                                        <p:tgtEl>
                                          <p:spTgt spid="20"/>
                                        </p:tgtEl>
                                      </p:cBhvr>
                                    </p:animEffect>
                                  </p:childTnLst>
                                </p:cTn>
                              </p:par>
                            </p:childTnLst>
                          </p:cTn>
                        </p:par>
                        <p:par>
                          <p:cTn id="53" fill="hold">
                            <p:stCondLst>
                              <p:cond delay="2950"/>
                            </p:stCondLst>
                            <p:childTnLst>
                              <p:par>
                                <p:cTn id="54" presetID="22" presetClass="entr" presetSubtype="8"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500"/>
                                        <p:tgtEl>
                                          <p:spTgt spid="31"/>
                                        </p:tgtEl>
                                      </p:cBhvr>
                                    </p:animEffect>
                                  </p:childTnLst>
                                </p:cTn>
                              </p:par>
                            </p:childTnLst>
                          </p:cTn>
                        </p:par>
                        <p:par>
                          <p:cTn id="57" fill="hold">
                            <p:stCondLst>
                              <p:cond delay="3450"/>
                            </p:stCondLst>
                            <p:childTnLst>
                              <p:par>
                                <p:cTn id="58" presetID="22" presetClass="entr" presetSubtype="8"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childTnLst>
                          </p:cTn>
                        </p:par>
                        <p:par>
                          <p:cTn id="61" fill="hold">
                            <p:stCondLst>
                              <p:cond delay="3950"/>
                            </p:stCondLst>
                            <p:childTnLst>
                              <p:par>
                                <p:cTn id="62" presetID="22" presetClass="entr" presetSubtype="8"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wipe(left)">
                                      <p:cBhvr>
                                        <p:cTn id="6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流程图: 离页连接符 7"/>
          <p:cNvSpPr/>
          <p:nvPr/>
        </p:nvSpPr>
        <p:spPr>
          <a:xfrm>
            <a:off x="3563888" y="3435846"/>
            <a:ext cx="2016224" cy="1008112"/>
          </a:xfrm>
          <a:prstGeom prst="flowChartOffpageConnector">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9" name="流程图: 离页连接符 8"/>
          <p:cNvSpPr/>
          <p:nvPr/>
        </p:nvSpPr>
        <p:spPr>
          <a:xfrm flipV="1">
            <a:off x="3563888" y="1347614"/>
            <a:ext cx="2016224" cy="1823938"/>
          </a:xfrm>
          <a:prstGeom prst="flowChartOffpageConnector">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10" name="矩形 9"/>
          <p:cNvSpPr/>
          <p:nvPr/>
        </p:nvSpPr>
        <p:spPr>
          <a:xfrm>
            <a:off x="3981934" y="1576412"/>
            <a:ext cx="1180131" cy="923330"/>
          </a:xfrm>
          <a:prstGeom prst="rect">
            <a:avLst/>
          </a:prstGeom>
        </p:spPr>
        <p:txBody>
          <a:bodyPr wrap="none">
            <a:spAutoFit/>
          </a:bodyPr>
          <a:lstStyle/>
          <a:p>
            <a:pPr lvl="0" algn="ctr"/>
            <a:r>
              <a:rPr lang="en-US" altLang="zh-CN" sz="5400" dirty="0" smtClean="0">
                <a:solidFill>
                  <a:prstClr val="white"/>
                </a:solidFill>
              </a:rPr>
              <a:t>72</a:t>
            </a:r>
            <a:r>
              <a:rPr lang="en-US" altLang="zh-CN" sz="3200" dirty="0" smtClean="0">
                <a:solidFill>
                  <a:prstClr val="white"/>
                </a:solidFill>
              </a:rPr>
              <a:t>%</a:t>
            </a:r>
            <a:endParaRPr lang="zh-CN" altLang="en-US" sz="3200" dirty="0">
              <a:solidFill>
                <a:prstClr val="white"/>
              </a:solidFill>
            </a:endParaRPr>
          </a:p>
        </p:txBody>
      </p:sp>
      <p:sp>
        <p:nvSpPr>
          <p:cNvPr id="11" name="文本框 7"/>
          <p:cNvSpPr txBox="1">
            <a:spLocks noChangeArrowheads="1"/>
          </p:cNvSpPr>
          <p:nvPr/>
        </p:nvSpPr>
        <p:spPr bwMode="auto">
          <a:xfrm>
            <a:off x="3703958" y="2427734"/>
            <a:ext cx="1736082" cy="6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200" dirty="0" smtClean="0">
                <a:solidFill>
                  <a:schemeClr val="bg1"/>
                </a:solidFill>
                <a:latin typeface="微软雅黑" pitchFamily="34" charset="-122"/>
              </a:rPr>
              <a:t>添加文本</a:t>
            </a:r>
            <a:endParaRPr lang="en-US" altLang="zh-CN" sz="1200" dirty="0" smtClean="0">
              <a:solidFill>
                <a:schemeClr val="bg1"/>
              </a:solidFill>
              <a:latin typeface="微软雅黑" pitchFamily="34" charset="-122"/>
            </a:endParaRPr>
          </a:p>
          <a:p>
            <a:pPr algn="ctr">
              <a:lnSpc>
                <a:spcPct val="120000"/>
              </a:lnSpc>
              <a:spcBef>
                <a:spcPts val="300"/>
              </a:spcBef>
            </a:pPr>
            <a:r>
              <a:rPr lang="zh-CN" altLang="en-US" sz="1000" dirty="0" smtClean="0">
                <a:solidFill>
                  <a:schemeClr val="bg1"/>
                </a:solidFill>
                <a:latin typeface="微软雅黑" pitchFamily="34" charset="-122"/>
              </a:rPr>
              <a:t>单击此处添加说明文字单击此处添加说明文字</a:t>
            </a:r>
            <a:endParaRPr lang="zh-CN" altLang="en-US" sz="1000" dirty="0">
              <a:solidFill>
                <a:schemeClr val="bg1"/>
              </a:solidFill>
              <a:latin typeface="微软雅黑" pitchFamily="34" charset="-122"/>
            </a:endParaRPr>
          </a:p>
        </p:txBody>
      </p:sp>
      <p:sp>
        <p:nvSpPr>
          <p:cNvPr id="12" name="文本框 7"/>
          <p:cNvSpPr txBox="1">
            <a:spLocks noChangeArrowheads="1"/>
          </p:cNvSpPr>
          <p:nvPr/>
        </p:nvSpPr>
        <p:spPr bwMode="auto">
          <a:xfrm>
            <a:off x="395536" y="2299344"/>
            <a:ext cx="2736304" cy="1773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20000"/>
              </a:lnSpc>
              <a:spcBef>
                <a:spcPts val="300"/>
              </a:spcBef>
            </a:pPr>
            <a:r>
              <a:rPr lang="zh-CN" altLang="en-US" sz="1400" b="1" dirty="0">
                <a:solidFill>
                  <a:schemeClr val="tx1">
                    <a:lumMod val="75000"/>
                    <a:lumOff val="25000"/>
                  </a:schemeClr>
                </a:solidFill>
                <a:latin typeface="微软雅黑" pitchFamily="34" charset="-122"/>
              </a:rPr>
              <a:t>添加</a:t>
            </a:r>
            <a:r>
              <a:rPr lang="zh-CN" altLang="en-US" sz="1400" b="1" dirty="0" smtClean="0">
                <a:solidFill>
                  <a:schemeClr val="tx1">
                    <a:lumMod val="75000"/>
                    <a:lumOff val="25000"/>
                  </a:schemeClr>
                </a:solidFill>
                <a:latin typeface="微软雅黑" pitchFamily="34" charset="-122"/>
              </a:rPr>
              <a:t>文本</a:t>
            </a:r>
            <a:endParaRPr lang="en-US" altLang="zh-CN" sz="1200" dirty="0" smtClean="0">
              <a:solidFill>
                <a:schemeClr val="tx1">
                  <a:lumMod val="75000"/>
                  <a:lumOff val="25000"/>
                </a:schemeClr>
              </a:solidFill>
              <a:latin typeface="微软雅黑" pitchFamily="34" charset="-122"/>
            </a:endParaRPr>
          </a:p>
          <a:p>
            <a:pPr>
              <a:lnSpc>
                <a:spcPct val="120000"/>
              </a:lnSpc>
              <a:spcBef>
                <a:spcPts val="300"/>
              </a:spcBef>
            </a:pPr>
            <a:r>
              <a:rPr lang="zh-CN" altLang="en-US" sz="1200" dirty="0" smtClean="0">
                <a:solidFill>
                  <a:schemeClr val="tx1">
                    <a:lumMod val="75000"/>
                    <a:lumOff val="25000"/>
                  </a:schemeClr>
                </a:solidFill>
                <a:latin typeface="微软雅黑" pitchFamily="34" charset="-122"/>
              </a:rPr>
              <a:t>单击此处添加说明文字单击此处添加说明文字单击</a:t>
            </a:r>
            <a:r>
              <a:rPr lang="zh-CN" altLang="en-US" sz="1200" dirty="0">
                <a:solidFill>
                  <a:schemeClr val="tx1">
                    <a:lumMod val="75000"/>
                    <a:lumOff val="25000"/>
                  </a:schemeClr>
                </a:solidFill>
                <a:latin typeface="微软雅黑" pitchFamily="34" charset="-122"/>
              </a:rPr>
              <a:t>此处添加说明文字单击此处添加说明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单击此处添加说明文字</a:t>
            </a:r>
            <a:r>
              <a:rPr lang="zh-CN" altLang="en-US" sz="1200" dirty="0" smtClean="0">
                <a:solidFill>
                  <a:schemeClr val="tx1">
                    <a:lumMod val="75000"/>
                    <a:lumOff val="25000"/>
                  </a:schemeClr>
                </a:solidFill>
                <a:latin typeface="微软雅黑" pitchFamily="34" charset="-122"/>
              </a:rPr>
              <a:t>。</a:t>
            </a:r>
            <a:endParaRPr lang="zh-CN" altLang="en-US" sz="1200" dirty="0">
              <a:solidFill>
                <a:schemeClr val="tx1">
                  <a:lumMod val="75000"/>
                  <a:lumOff val="25000"/>
                </a:schemeClr>
              </a:solidFill>
              <a:latin typeface="微软雅黑" pitchFamily="34" charset="-122"/>
            </a:endParaRPr>
          </a:p>
        </p:txBody>
      </p:sp>
      <p:sp>
        <p:nvSpPr>
          <p:cNvPr id="13" name="下弧形箭头 12"/>
          <p:cNvSpPr/>
          <p:nvPr/>
        </p:nvSpPr>
        <p:spPr>
          <a:xfrm>
            <a:off x="5940152" y="3712438"/>
            <a:ext cx="1800200" cy="720000"/>
          </a:xfrm>
          <a:prstGeom prst="curvedUp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上弧形箭头 13"/>
          <p:cNvSpPr/>
          <p:nvPr/>
        </p:nvSpPr>
        <p:spPr>
          <a:xfrm flipH="1">
            <a:off x="846939" y="1347614"/>
            <a:ext cx="1800000" cy="756000"/>
          </a:xfrm>
          <a:prstGeom prst="curvedDown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文本框 7"/>
          <p:cNvSpPr txBox="1">
            <a:spLocks noChangeArrowheads="1"/>
          </p:cNvSpPr>
          <p:nvPr/>
        </p:nvSpPr>
        <p:spPr bwMode="auto">
          <a:xfrm>
            <a:off x="6012160" y="1827106"/>
            <a:ext cx="2736304" cy="160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20000"/>
              </a:lnSpc>
              <a:spcBef>
                <a:spcPts val="300"/>
              </a:spcBef>
            </a:pPr>
            <a:r>
              <a:rPr lang="zh-CN" altLang="en-US" sz="1400" b="1" dirty="0">
                <a:solidFill>
                  <a:schemeClr val="tx1">
                    <a:lumMod val="75000"/>
                    <a:lumOff val="25000"/>
                  </a:schemeClr>
                </a:solidFill>
                <a:latin typeface="微软雅黑" pitchFamily="34" charset="-122"/>
              </a:rPr>
              <a:t>添加</a:t>
            </a:r>
            <a:r>
              <a:rPr lang="zh-CN" altLang="en-US" sz="1400" b="1" dirty="0" smtClean="0">
                <a:solidFill>
                  <a:schemeClr val="tx1">
                    <a:lumMod val="75000"/>
                    <a:lumOff val="25000"/>
                  </a:schemeClr>
                </a:solidFill>
                <a:latin typeface="微软雅黑" pitchFamily="34" charset="-122"/>
              </a:rPr>
              <a:t>文本</a:t>
            </a:r>
            <a:endParaRPr lang="en-US" altLang="zh-CN" sz="1200" dirty="0" smtClean="0">
              <a:solidFill>
                <a:schemeClr val="tx1">
                  <a:lumMod val="75000"/>
                  <a:lumOff val="25000"/>
                </a:schemeClr>
              </a:solidFill>
              <a:latin typeface="微软雅黑" pitchFamily="34" charset="-122"/>
            </a:endParaRPr>
          </a:p>
          <a:p>
            <a:pPr>
              <a:lnSpc>
                <a:spcPct val="120000"/>
              </a:lnSpc>
              <a:spcBef>
                <a:spcPts val="300"/>
              </a:spcBef>
            </a:pPr>
            <a:r>
              <a:rPr lang="zh-CN" altLang="en-US" sz="1200" dirty="0" smtClean="0">
                <a:solidFill>
                  <a:schemeClr val="tx1">
                    <a:lumMod val="75000"/>
                    <a:lumOff val="25000"/>
                  </a:schemeClr>
                </a:solidFill>
                <a:latin typeface="微软雅黑" pitchFamily="34" charset="-122"/>
              </a:rPr>
              <a:t>单击此处添加说明文字单击此处添加说明文字单击</a:t>
            </a:r>
            <a:r>
              <a:rPr lang="zh-CN" altLang="en-US" sz="1200" dirty="0">
                <a:solidFill>
                  <a:schemeClr val="tx1">
                    <a:lumMod val="75000"/>
                    <a:lumOff val="25000"/>
                  </a:schemeClr>
                </a:solidFill>
                <a:latin typeface="微软雅黑" pitchFamily="34" charset="-122"/>
              </a:rPr>
              <a:t>此处添加说明文字单击此处添加说明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r>
              <a:rPr lang="zh-CN" altLang="en-US" sz="1200" dirty="0">
                <a:solidFill>
                  <a:schemeClr val="tx1">
                    <a:lumMod val="75000"/>
                    <a:lumOff val="25000"/>
                  </a:schemeClr>
                </a:solidFill>
                <a:latin typeface="微软雅黑" pitchFamily="34" charset="-122"/>
              </a:rPr>
              <a:t>单击此处添加说明</a:t>
            </a:r>
            <a:r>
              <a:rPr lang="zh-CN" altLang="en-US" sz="1200" dirty="0" smtClean="0">
                <a:solidFill>
                  <a:schemeClr val="tx1">
                    <a:lumMod val="75000"/>
                    <a:lumOff val="25000"/>
                  </a:schemeClr>
                </a:solidFill>
                <a:latin typeface="微软雅黑" pitchFamily="34" charset="-122"/>
              </a:rPr>
              <a:t>文字。</a:t>
            </a:r>
            <a:endParaRPr lang="zh-CN" altLang="en-US" sz="1200" dirty="0">
              <a:solidFill>
                <a:schemeClr val="tx1">
                  <a:lumMod val="75000"/>
                  <a:lumOff val="25000"/>
                </a:schemeClr>
              </a:solidFill>
              <a:latin typeface="微软雅黑" pitchFamily="34" charset="-122"/>
            </a:endParaRPr>
          </a:p>
        </p:txBody>
      </p:sp>
      <p:sp>
        <p:nvSpPr>
          <p:cNvPr id="16" name="矩形 15"/>
          <p:cNvSpPr/>
          <p:nvPr/>
        </p:nvSpPr>
        <p:spPr>
          <a:xfrm>
            <a:off x="3981933" y="3448620"/>
            <a:ext cx="1180131" cy="923330"/>
          </a:xfrm>
          <a:prstGeom prst="rect">
            <a:avLst/>
          </a:prstGeom>
        </p:spPr>
        <p:txBody>
          <a:bodyPr wrap="none">
            <a:spAutoFit/>
          </a:bodyPr>
          <a:lstStyle/>
          <a:p>
            <a:pPr lvl="0" algn="ctr"/>
            <a:r>
              <a:rPr lang="en-US" altLang="zh-CN" sz="5400" dirty="0" smtClean="0">
                <a:solidFill>
                  <a:prstClr val="white"/>
                </a:solidFill>
              </a:rPr>
              <a:t>28</a:t>
            </a:r>
            <a:r>
              <a:rPr lang="en-US" altLang="zh-CN" sz="3200" dirty="0" smtClean="0">
                <a:solidFill>
                  <a:prstClr val="white"/>
                </a:solidFill>
              </a:rPr>
              <a:t>%</a:t>
            </a:r>
            <a:endParaRPr lang="zh-CN" altLang="en-US" sz="3200" dirty="0">
              <a:solidFill>
                <a:prstClr val="white"/>
              </a:solidFill>
            </a:endParaRPr>
          </a:p>
        </p:txBody>
      </p:sp>
      <p:pic>
        <p:nvPicPr>
          <p:cNvPr id="17" name="图片 16"/>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9" presetClass="entr" presetSubtype="0" fill="hold" grpId="1"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dissolve">
                                      <p:cBhvr>
                                        <p:cTn id="33" dur="500"/>
                                        <p:tgtEl>
                                          <p:spTgt spid="8"/>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dissolve">
                                      <p:cBhvr>
                                        <p:cTn id="36" dur="500"/>
                                        <p:tgtEl>
                                          <p:spTgt spid="10"/>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dissolve">
                                      <p:cBhvr>
                                        <p:cTn id="39" dur="500"/>
                                        <p:tgtEl>
                                          <p:spTgt spid="16"/>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dissolve">
                                      <p:cBhvr>
                                        <p:cTn id="42" dur="500"/>
                                        <p:tgtEl>
                                          <p:spTgt spid="11"/>
                                        </p:tgtEl>
                                      </p:cBhvr>
                                    </p:animEffect>
                                  </p:childTnLst>
                                </p:cTn>
                              </p:par>
                            </p:childTnLst>
                          </p:cTn>
                        </p:par>
                        <p:par>
                          <p:cTn id="43" fill="hold">
                            <p:stCondLst>
                              <p:cond delay="1500"/>
                            </p:stCondLst>
                            <p:childTnLst>
                              <p:par>
                                <p:cTn id="44" presetID="22" presetClass="entr" presetSubtype="2"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right)">
                                      <p:cBhvr>
                                        <p:cTn id="46" dur="500"/>
                                        <p:tgtEl>
                                          <p:spTgt spid="14"/>
                                        </p:tgtEl>
                                      </p:cBhvr>
                                    </p:animEffect>
                                  </p:childTnLst>
                                </p:cTn>
                              </p:par>
                            </p:childTnLst>
                          </p:cTn>
                        </p:par>
                        <p:par>
                          <p:cTn id="47" fill="hold">
                            <p:stCondLst>
                              <p:cond delay="2000"/>
                            </p:stCondLst>
                            <p:childTnLst>
                              <p:par>
                                <p:cTn id="48" presetID="22" presetClass="entr" presetSubtype="1"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up)">
                                      <p:cBhvr>
                                        <p:cTn id="50" dur="1000"/>
                                        <p:tgtEl>
                                          <p:spTgt spid="12"/>
                                        </p:tgtEl>
                                      </p:cBhvr>
                                    </p:animEffect>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500"/>
                                        <p:tgtEl>
                                          <p:spTgt spid="13"/>
                                        </p:tgtEl>
                                      </p:cBhvr>
                                    </p:animEffect>
                                  </p:childTnLst>
                                </p:cTn>
                              </p:par>
                            </p:childTnLst>
                          </p:cTn>
                        </p:par>
                        <p:par>
                          <p:cTn id="55" fill="hold">
                            <p:stCondLst>
                              <p:cond delay="3500"/>
                            </p:stCondLst>
                            <p:childTnLst>
                              <p:par>
                                <p:cTn id="56" presetID="22" presetClass="entr" presetSubtype="4"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ipe(down)">
                                      <p:cBhvr>
                                        <p:cTn id="58"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8" grpId="1" animBg="1"/>
      <p:bldP spid="9" grpId="0" animBg="1"/>
      <p:bldP spid="10" grpId="0"/>
      <p:bldP spid="11" grpId="0"/>
      <p:bldP spid="12" grpId="0"/>
      <p:bldP spid="13" grpId="0" animBg="1"/>
      <p:bldP spid="14" grpId="0" animBg="1"/>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2"/>
          <p:cNvSpPr>
            <a:spLocks noChangeArrowheads="1"/>
          </p:cNvSpPr>
          <p:nvPr/>
        </p:nvSpPr>
        <p:spPr bwMode="auto">
          <a:xfrm>
            <a:off x="2711131" y="1230981"/>
            <a:ext cx="1829756" cy="1667045"/>
          </a:xfrm>
          <a:prstGeom prst="rect">
            <a:avLst/>
          </a:prstGeom>
          <a:solidFill>
            <a:srgbClr val="006544"/>
          </a:solidFill>
          <a:ln>
            <a:noFill/>
          </a:ln>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ct val="0"/>
              </a:spcBef>
              <a:buNone/>
            </a:pPr>
            <a:r>
              <a:rPr lang="zh-CN" altLang="en-US" sz="1200" dirty="0">
                <a:solidFill>
                  <a:schemeClr val="bg1"/>
                </a:solidFill>
                <a:latin typeface="微软雅黑" pitchFamily="34" charset="-122"/>
                <a:cs typeface="+mn-ea"/>
                <a:sym typeface="+mn-lt"/>
              </a:rPr>
              <a:t>请在此输入你的文本请在此输入你的文本请在此输入你的文本</a:t>
            </a:r>
            <a:endParaRPr lang="zh-CN" altLang="en-US" sz="1200" dirty="0">
              <a:solidFill>
                <a:srgbClr val="FFFFFF"/>
              </a:solidFill>
              <a:latin typeface="微软雅黑" pitchFamily="34" charset="-122"/>
              <a:cs typeface="+mn-ea"/>
              <a:sym typeface="+mn-lt"/>
            </a:endParaRPr>
          </a:p>
        </p:txBody>
      </p:sp>
      <p:sp>
        <p:nvSpPr>
          <p:cNvPr id="9" name="矩形 4"/>
          <p:cNvSpPr>
            <a:spLocks noChangeArrowheads="1"/>
          </p:cNvSpPr>
          <p:nvPr/>
        </p:nvSpPr>
        <p:spPr bwMode="auto">
          <a:xfrm>
            <a:off x="791766" y="2991405"/>
            <a:ext cx="1829756" cy="1668576"/>
          </a:xfrm>
          <a:prstGeom prst="rect">
            <a:avLst/>
          </a:prstGeom>
          <a:solidFill>
            <a:srgbClr val="006544"/>
          </a:solidFill>
          <a:ln>
            <a:noFill/>
          </a:ln>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ct val="0"/>
              </a:spcBef>
              <a:buNone/>
            </a:pPr>
            <a:r>
              <a:rPr lang="zh-CN" altLang="en-US" sz="1200" dirty="0">
                <a:solidFill>
                  <a:schemeClr val="bg1"/>
                </a:solidFill>
                <a:latin typeface="微软雅黑" pitchFamily="34" charset="-122"/>
                <a:cs typeface="+mn-ea"/>
                <a:sym typeface="+mn-lt"/>
              </a:rPr>
              <a:t>请在此输入你的文本请在此输入你的文本请在此输入你的文本</a:t>
            </a:r>
            <a:endParaRPr lang="zh-CN" altLang="en-US" sz="1200" dirty="0">
              <a:solidFill>
                <a:srgbClr val="FFFFFF"/>
              </a:solidFill>
              <a:latin typeface="微软雅黑" pitchFamily="34" charset="-122"/>
              <a:cs typeface="+mn-ea"/>
              <a:sym typeface="+mn-lt"/>
            </a:endParaRPr>
          </a:p>
        </p:txBody>
      </p:sp>
      <p:sp>
        <p:nvSpPr>
          <p:cNvPr id="10" name="矩形 2"/>
          <p:cNvSpPr>
            <a:spLocks noChangeArrowheads="1"/>
          </p:cNvSpPr>
          <p:nvPr/>
        </p:nvSpPr>
        <p:spPr bwMode="auto">
          <a:xfrm>
            <a:off x="6549863" y="1230981"/>
            <a:ext cx="1829756" cy="1667045"/>
          </a:xfrm>
          <a:prstGeom prst="rect">
            <a:avLst/>
          </a:prstGeom>
          <a:solidFill>
            <a:srgbClr val="006544"/>
          </a:solidFill>
          <a:ln>
            <a:noFill/>
          </a:ln>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ct val="0"/>
              </a:spcBef>
              <a:buNone/>
            </a:pPr>
            <a:r>
              <a:rPr lang="zh-CN" altLang="en-US" sz="1200" dirty="0">
                <a:solidFill>
                  <a:schemeClr val="bg1"/>
                </a:solidFill>
                <a:latin typeface="微软雅黑" pitchFamily="34" charset="-122"/>
                <a:cs typeface="+mn-ea"/>
                <a:sym typeface="+mn-lt"/>
              </a:rPr>
              <a:t>请在此输入你的文本请在此输入你的文本请在此输入你的文本</a:t>
            </a:r>
            <a:endParaRPr lang="zh-CN" altLang="en-US" sz="1200" dirty="0">
              <a:solidFill>
                <a:srgbClr val="FFFFFF"/>
              </a:solidFill>
              <a:latin typeface="微软雅黑" pitchFamily="34" charset="-122"/>
              <a:cs typeface="+mn-ea"/>
              <a:sym typeface="+mn-lt"/>
            </a:endParaRPr>
          </a:p>
        </p:txBody>
      </p:sp>
      <p:sp>
        <p:nvSpPr>
          <p:cNvPr id="11" name="矩形 10"/>
          <p:cNvSpPr>
            <a:spLocks noChangeArrowheads="1"/>
          </p:cNvSpPr>
          <p:nvPr/>
        </p:nvSpPr>
        <p:spPr bwMode="auto">
          <a:xfrm>
            <a:off x="4630498" y="2991405"/>
            <a:ext cx="1829756" cy="1668576"/>
          </a:xfrm>
          <a:prstGeom prst="rect">
            <a:avLst/>
          </a:prstGeom>
          <a:solidFill>
            <a:srgbClr val="006544"/>
          </a:solidFill>
          <a:ln>
            <a:noFill/>
          </a:ln>
        </p:spPr>
        <p:txBody>
          <a:bodyPr lIns="68580" tIns="34290" rIns="68580" bIns="3429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ct val="0"/>
              </a:spcBef>
              <a:buNone/>
            </a:pPr>
            <a:r>
              <a:rPr lang="zh-CN" altLang="en-US" sz="1200" dirty="0">
                <a:solidFill>
                  <a:schemeClr val="bg1"/>
                </a:solidFill>
                <a:latin typeface="微软雅黑" pitchFamily="34" charset="-122"/>
                <a:cs typeface="+mn-ea"/>
                <a:sym typeface="+mn-lt"/>
              </a:rPr>
              <a:t>请在此输入你的文本请在此输入你的文本请在此输入你的文本</a:t>
            </a:r>
            <a:endParaRPr lang="zh-CN" altLang="en-US" sz="1200" dirty="0">
              <a:solidFill>
                <a:srgbClr val="FFFFFF"/>
              </a:solidFill>
              <a:latin typeface="微软雅黑" pitchFamily="34" charset="-122"/>
              <a:cs typeface="+mn-ea"/>
              <a:sym typeface="+mn-lt"/>
            </a:endParaRP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1765" y="1230981"/>
            <a:ext cx="1828311" cy="1667044"/>
          </a:xfrm>
          <a:custGeom>
            <a:avLst/>
            <a:gdLst>
              <a:gd name="connsiteX0" fmla="*/ 0 w 2437748"/>
              <a:gd name="connsiteY0" fmla="*/ 0 h 2222727"/>
              <a:gd name="connsiteX1" fmla="*/ 2437748 w 2437748"/>
              <a:gd name="connsiteY1" fmla="*/ 0 h 2222727"/>
              <a:gd name="connsiteX2" fmla="*/ 2437748 w 2437748"/>
              <a:gd name="connsiteY2" fmla="*/ 2222727 h 2222727"/>
              <a:gd name="connsiteX3" fmla="*/ 0 w 2437748"/>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7748" h="2222727">
                <a:moveTo>
                  <a:pt x="0" y="0"/>
                </a:moveTo>
                <a:lnTo>
                  <a:pt x="2437748" y="0"/>
                </a:lnTo>
                <a:lnTo>
                  <a:pt x="2437748" y="2222727"/>
                </a:lnTo>
                <a:lnTo>
                  <a:pt x="0" y="2222727"/>
                </a:lnTo>
                <a:close/>
              </a:path>
            </a:pathLst>
          </a:cu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29052" y="1230978"/>
            <a:ext cx="1828311" cy="1667048"/>
          </a:xfrm>
          <a:custGeom>
            <a:avLst/>
            <a:gdLst>
              <a:gd name="connsiteX0" fmla="*/ 0 w 2437748"/>
              <a:gd name="connsiteY0" fmla="*/ 0 h 2222727"/>
              <a:gd name="connsiteX1" fmla="*/ 2437748 w 2437748"/>
              <a:gd name="connsiteY1" fmla="*/ 0 h 2222727"/>
              <a:gd name="connsiteX2" fmla="*/ 2437748 w 2437748"/>
              <a:gd name="connsiteY2" fmla="*/ 2222727 h 2222727"/>
              <a:gd name="connsiteX3" fmla="*/ 0 w 2437748"/>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7748" h="2222727">
                <a:moveTo>
                  <a:pt x="0" y="0"/>
                </a:moveTo>
                <a:lnTo>
                  <a:pt x="2437748" y="0"/>
                </a:lnTo>
                <a:lnTo>
                  <a:pt x="2437748" y="2222727"/>
                </a:lnTo>
                <a:lnTo>
                  <a:pt x="0" y="2222727"/>
                </a:lnTo>
                <a:close/>
              </a:path>
            </a:pathLst>
          </a:cu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18586" y="2992936"/>
            <a:ext cx="1823336" cy="1667046"/>
          </a:xfrm>
          <a:custGeom>
            <a:avLst/>
            <a:gdLst>
              <a:gd name="connsiteX0" fmla="*/ 0 w 2431114"/>
              <a:gd name="connsiteY0" fmla="*/ 0 h 2222727"/>
              <a:gd name="connsiteX1" fmla="*/ 2431114 w 2431114"/>
              <a:gd name="connsiteY1" fmla="*/ 0 h 2222727"/>
              <a:gd name="connsiteX2" fmla="*/ 2431114 w 2431114"/>
              <a:gd name="connsiteY2" fmla="*/ 2222727 h 2222727"/>
              <a:gd name="connsiteX3" fmla="*/ 0 w 2431114"/>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1114" h="2222727">
                <a:moveTo>
                  <a:pt x="0" y="0"/>
                </a:moveTo>
                <a:lnTo>
                  <a:pt x="2431114" y="0"/>
                </a:lnTo>
                <a:lnTo>
                  <a:pt x="2431114" y="2222727"/>
                </a:lnTo>
                <a:lnTo>
                  <a:pt x="0" y="2222727"/>
                </a:lnTo>
                <a:close/>
              </a:path>
            </a:pathLst>
          </a:cu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51308" y="2989874"/>
            <a:ext cx="1828311" cy="1670108"/>
          </a:xfrm>
          <a:custGeom>
            <a:avLst/>
            <a:gdLst>
              <a:gd name="connsiteX0" fmla="*/ 0 w 2437748"/>
              <a:gd name="connsiteY0" fmla="*/ 0 h 2222727"/>
              <a:gd name="connsiteX1" fmla="*/ 2437748 w 2437748"/>
              <a:gd name="connsiteY1" fmla="*/ 0 h 2222727"/>
              <a:gd name="connsiteX2" fmla="*/ 2437748 w 2437748"/>
              <a:gd name="connsiteY2" fmla="*/ 2222727 h 2222727"/>
              <a:gd name="connsiteX3" fmla="*/ 0 w 2437748"/>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7748" h="2222727">
                <a:moveTo>
                  <a:pt x="0" y="0"/>
                </a:moveTo>
                <a:lnTo>
                  <a:pt x="2437748" y="0"/>
                </a:lnTo>
                <a:lnTo>
                  <a:pt x="2437748" y="2222727"/>
                </a:lnTo>
                <a:lnTo>
                  <a:pt x="0" y="2222727"/>
                </a:lnTo>
                <a:close/>
              </a:path>
            </a:pathLst>
          </a:custGeom>
        </p:spPr>
      </p:pic>
      <p:pic>
        <p:nvPicPr>
          <p:cNvPr id="16" name="图片 15"/>
          <p:cNvPicPr>
            <a:picLocks noChangeAspect="1"/>
          </p:cNvPicPr>
          <p:nvPr/>
        </p:nvPicPr>
        <p:blipFill>
          <a:blip r:embed="rId7"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1"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0-#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2"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0-#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ppt_x"/>
                                          </p:val>
                                        </p:tav>
                                        <p:tav tm="100000">
                                          <p:val>
                                            <p:strVal val="#ppt_x"/>
                                          </p:val>
                                        </p:tav>
                                      </p:tavLst>
                                    </p:anim>
                                    <p:anim calcmode="lin" valueType="num">
                                      <p:cBhvr additive="base">
                                        <p:cTn id="47" dur="500" fill="hold"/>
                                        <p:tgtEl>
                                          <p:spTgt spid="11"/>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1"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0-#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3990308"/>
            <a:ext cx="7344816" cy="8844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899592" y="1009177"/>
            <a:ext cx="7344816" cy="2981131"/>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797914" y="987574"/>
            <a:ext cx="1548172" cy="584775"/>
          </a:xfrm>
          <a:prstGeom prst="rect">
            <a:avLst/>
          </a:prstGeom>
          <a:noFill/>
        </p:spPr>
        <p:txBody>
          <a:bodyPr wrap="square" rtlCol="0">
            <a:spAutoFit/>
          </a:bodyPr>
          <a:lstStyle/>
          <a:p>
            <a:pPr lvl="0" algn="ctr"/>
            <a:r>
              <a:rPr lang="zh-CN" altLang="en-US" sz="3200" b="1" spc="600" dirty="0" smtClean="0">
                <a:solidFill>
                  <a:schemeClr val="bg1"/>
                </a:solidFill>
                <a:latin typeface="微软雅黑" pitchFamily="34" charset="-122"/>
                <a:ea typeface="微软雅黑" pitchFamily="34" charset="-122"/>
              </a:rPr>
              <a:t>前 言</a:t>
            </a:r>
            <a:endParaRPr lang="zh-CN" altLang="en-US" sz="3200" b="1" spc="600" dirty="0">
              <a:solidFill>
                <a:schemeClr val="bg1"/>
              </a:solidFill>
              <a:latin typeface="微软雅黑" pitchFamily="34" charset="-122"/>
              <a:ea typeface="微软雅黑" pitchFamily="34" charset="-122"/>
            </a:endParaRPr>
          </a:p>
        </p:txBody>
      </p:sp>
      <p:sp>
        <p:nvSpPr>
          <p:cNvPr id="5" name="矩形 4"/>
          <p:cNvSpPr/>
          <p:nvPr/>
        </p:nvSpPr>
        <p:spPr>
          <a:xfrm>
            <a:off x="1044000" y="1491630"/>
            <a:ext cx="7056000" cy="2516055"/>
          </a:xfrm>
          <a:prstGeom prst="rect">
            <a:avLst/>
          </a:prstGeom>
        </p:spPr>
        <p:txBody>
          <a:bodyPr wrap="square" lIns="91424" tIns="45711" rIns="91424" bIns="45711">
            <a:spAutoFit/>
          </a:bodyPr>
          <a:lstStyle/>
          <a:p>
            <a:pPr indent="457200">
              <a:lnSpc>
                <a:spcPct val="150000"/>
              </a:lnSpc>
            </a:pPr>
            <a:r>
              <a:rPr lang="zh-CN" altLang="en-US" sz="1500" dirty="0">
                <a:solidFill>
                  <a:schemeClr val="bg1"/>
                </a:solidFill>
                <a:latin typeface="微软雅黑" panose="020B0503020204020204" pitchFamily="34" charset="-122"/>
                <a:ea typeface="微软雅黑" panose="020B0503020204020204" pitchFamily="34" charset="-122"/>
              </a:rPr>
              <a:t>对于人生，相信您比我体悟更深；对于未来，相信您比 我想得更远；对于保险，相信您也有着相当的了解，保险是人生路上为您遮风避雨的一把保护伞，是行走在泥泞路上的一行垫脚石。保险的意义，是今日作明日的准备，父母作儿女的准备，儿女小时作儿女长大的准备。今日预备明天，这是真稳健，生时预备死时，这是真旷达，父母预备儿女，这是真慈爱。在您一路平安的时候，为您攒下一笔备用金；未雨绸缪，有备无患，是现代人理智的投资与选择。</a:t>
            </a:r>
          </a:p>
          <a:p>
            <a:pPr indent="457200">
              <a:lnSpc>
                <a:spcPct val="150000"/>
              </a:lnSpc>
            </a:pPr>
            <a:r>
              <a:rPr lang="zh-CN" altLang="en-US" sz="1500" dirty="0">
                <a:solidFill>
                  <a:schemeClr val="bg1"/>
                </a:solidFill>
                <a:latin typeface="微软雅黑" panose="020B0503020204020204" pitchFamily="34" charset="-122"/>
                <a:ea typeface="微软雅黑" panose="020B0503020204020204" pitchFamily="34" charset="-122"/>
              </a:rPr>
              <a:t>        </a:t>
            </a:r>
            <a:r>
              <a:rPr lang="zh-CN" altLang="en-US" sz="1500" dirty="0" smtClean="0">
                <a:solidFill>
                  <a:schemeClr val="bg1"/>
                </a:solidFill>
                <a:latin typeface="微软雅黑" panose="020B0503020204020204" pitchFamily="34" charset="-122"/>
                <a:ea typeface="微软雅黑" panose="020B0503020204020204" pitchFamily="34" charset="-122"/>
              </a:rPr>
              <a:t>第一</a:t>
            </a:r>
            <a:r>
              <a:rPr lang="en-US" altLang="zh-CN" sz="1500" dirty="0" smtClean="0">
                <a:solidFill>
                  <a:schemeClr val="bg1"/>
                </a:solidFill>
                <a:latin typeface="微软雅黑" panose="020B0503020204020204" pitchFamily="34" charset="-122"/>
                <a:ea typeface="微软雅黑" panose="020B0503020204020204" pitchFamily="34" charset="-122"/>
              </a:rPr>
              <a:t>PPT</a:t>
            </a:r>
            <a:r>
              <a:rPr lang="zh-CN" altLang="en-US" sz="1500" dirty="0" smtClean="0">
                <a:solidFill>
                  <a:schemeClr val="bg1"/>
                </a:solidFill>
                <a:latin typeface="微软雅黑" panose="020B0503020204020204" pitchFamily="34" charset="-122"/>
                <a:ea typeface="微软雅黑" panose="020B0503020204020204" pitchFamily="34" charset="-122"/>
              </a:rPr>
              <a:t>签</a:t>
            </a:r>
            <a:r>
              <a:rPr lang="zh-CN" altLang="en-US" sz="1500" dirty="0">
                <a:solidFill>
                  <a:schemeClr val="bg1"/>
                </a:solidFill>
                <a:latin typeface="微软雅黑" panose="020B0503020204020204" pitchFamily="34" charset="-122"/>
                <a:ea typeface="微软雅黑" panose="020B0503020204020204" pitchFamily="34" charset="-122"/>
              </a:rPr>
              <a:t>约原创设计师作品，盗卖者将被追究知识产权的</a:t>
            </a:r>
            <a:r>
              <a:rPr lang="zh-CN" altLang="en-US" sz="1500" dirty="0" smtClean="0">
                <a:solidFill>
                  <a:schemeClr val="bg1"/>
                </a:solidFill>
                <a:latin typeface="微软雅黑" panose="020B0503020204020204" pitchFamily="34" charset="-122"/>
                <a:ea typeface="微软雅黑" panose="020B0503020204020204" pitchFamily="34" charset="-122"/>
              </a:rPr>
              <a:t>法律责任！</a:t>
            </a:r>
            <a:endParaRPr lang="zh-CN" altLang="en-US" sz="15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239662">
            <a:off x="5639371" y="361129"/>
            <a:ext cx="1363478" cy="954434"/>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rot="1784021">
            <a:off x="6835329" y="604995"/>
            <a:ext cx="1238095" cy="952381"/>
          </a:xfrm>
          <a:prstGeom prst="rect">
            <a:avLst/>
          </a:prstGeom>
        </p:spPr>
      </p:pic>
    </p:spTree>
    <p:extLst>
      <p:ext uri="{BB962C8B-B14F-4D97-AF65-F5344CB8AC3E}">
        <p14:creationId xmlns:p14="http://schemas.microsoft.com/office/powerpoint/2010/main" val="34383639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par>
                          <p:cTn id="18" fill="hold">
                            <p:stCondLst>
                              <p:cond delay="2250"/>
                            </p:stCondLst>
                            <p:childTnLst>
                              <p:par>
                                <p:cTn id="19" presetID="2" presetClass="entr" presetSubtype="4" accel="6667" decel="3333" fill="hold" grpId="0" nodeType="afterEffect">
                                  <p:stCondLst>
                                    <p:cond delay="0"/>
                                  </p:stCondLst>
                                  <p:iterate type="lt">
                                    <p:tmPct val="19000"/>
                                  </p:iterate>
                                  <p:childTnLst>
                                    <p:set>
                                      <p:cBhvr>
                                        <p:cTn id="20" dur="1" fill="hold">
                                          <p:stCondLst>
                                            <p:cond delay="0"/>
                                          </p:stCondLst>
                                        </p:cTn>
                                        <p:tgtEl>
                                          <p:spTgt spid="5"/>
                                        </p:tgtEl>
                                        <p:attrNameLst>
                                          <p:attrName>style.visibility</p:attrName>
                                        </p:attrNameLst>
                                      </p:cBhvr>
                                      <p:to>
                                        <p:strVal val="visible"/>
                                      </p:to>
                                    </p:set>
                                    <p:anim calcmode="lin" valueType="num">
                                      <p:cBhvr additive="base">
                                        <p:cTn id="21" dur="300" fill="hold"/>
                                        <p:tgtEl>
                                          <p:spTgt spid="5"/>
                                        </p:tgtEl>
                                        <p:attrNameLst>
                                          <p:attrName>ppt_x</p:attrName>
                                        </p:attrNameLst>
                                      </p:cBhvr>
                                      <p:tavLst>
                                        <p:tav tm="0">
                                          <p:val>
                                            <p:strVal val="#ppt_x"/>
                                          </p:val>
                                        </p:tav>
                                        <p:tav tm="100000">
                                          <p:val>
                                            <p:strVal val="#ppt_x"/>
                                          </p:val>
                                        </p:tav>
                                      </p:tavLst>
                                    </p:anim>
                                    <p:anim calcmode="lin" valueType="num">
                                      <p:cBhvr additive="base">
                                        <p:cTn id="22" dur="3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14"/>
          <p:cNvSpPr/>
          <p:nvPr/>
        </p:nvSpPr>
        <p:spPr>
          <a:xfrm>
            <a:off x="3347863" y="2734456"/>
            <a:ext cx="1224136" cy="1224136"/>
          </a:xfrm>
          <a:custGeom>
            <a:avLst/>
            <a:gdLst/>
            <a:ahLst/>
            <a:cxnLst/>
            <a:rect l="l" t="t" r="r" b="b"/>
            <a:pathLst>
              <a:path w="1224136" h="1224136">
                <a:moveTo>
                  <a:pt x="0" y="0"/>
                </a:moveTo>
                <a:lnTo>
                  <a:pt x="137348" y="0"/>
                </a:lnTo>
                <a:lnTo>
                  <a:pt x="360040" y="0"/>
                </a:lnTo>
                <a:lnTo>
                  <a:pt x="432048" y="0"/>
                </a:lnTo>
                <a:lnTo>
                  <a:pt x="1086788" y="0"/>
                </a:lnTo>
                <a:lnTo>
                  <a:pt x="1224136" y="0"/>
                </a:lnTo>
                <a:lnTo>
                  <a:pt x="1224136" y="137348"/>
                </a:lnTo>
                <a:lnTo>
                  <a:pt x="1224136" y="864096"/>
                </a:lnTo>
                <a:lnTo>
                  <a:pt x="1224136" y="936104"/>
                </a:lnTo>
                <a:lnTo>
                  <a:pt x="1224136" y="1086788"/>
                </a:lnTo>
                <a:lnTo>
                  <a:pt x="1224136" y="1224136"/>
                </a:lnTo>
                <a:lnTo>
                  <a:pt x="1086788" y="1224136"/>
                </a:lnTo>
                <a:lnTo>
                  <a:pt x="936104" y="1224136"/>
                </a:lnTo>
                <a:lnTo>
                  <a:pt x="137348" y="1224136"/>
                </a:lnTo>
                <a:cubicBezTo>
                  <a:pt x="61493" y="1224136"/>
                  <a:pt x="0" y="1162643"/>
                  <a:pt x="0" y="1086788"/>
                </a:cubicBezTo>
                <a:lnTo>
                  <a:pt x="0" y="432048"/>
                </a:lnTo>
                <a:lnTo>
                  <a:pt x="0" y="137348"/>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菱形 8"/>
          <p:cNvSpPr/>
          <p:nvPr/>
        </p:nvSpPr>
        <p:spPr>
          <a:xfrm>
            <a:off x="4470829" y="2734456"/>
            <a:ext cx="1325442" cy="1224272"/>
          </a:xfrm>
          <a:custGeom>
            <a:avLst/>
            <a:gdLst/>
            <a:ahLst/>
            <a:cxnLst/>
            <a:rect l="l" t="t" r="r" b="b"/>
            <a:pathLst>
              <a:path w="1325442" h="1224272">
                <a:moveTo>
                  <a:pt x="1325442" y="136"/>
                </a:moveTo>
                <a:cubicBezTo>
                  <a:pt x="1325442" y="676208"/>
                  <a:pt x="777378" y="1224272"/>
                  <a:pt x="101306" y="1224272"/>
                </a:cubicBezTo>
                <a:lnTo>
                  <a:pt x="101172" y="1224265"/>
                </a:lnTo>
                <a:lnTo>
                  <a:pt x="101172" y="752161"/>
                </a:lnTo>
                <a:lnTo>
                  <a:pt x="0" y="612136"/>
                </a:lnTo>
                <a:lnTo>
                  <a:pt x="101172" y="472112"/>
                </a:lnTo>
                <a:lnTo>
                  <a:pt x="101172" y="0"/>
                </a:lnTo>
                <a:lnTo>
                  <a:pt x="1325435" y="0"/>
                </a:lnTo>
                <a:cubicBezTo>
                  <a:pt x="1325442" y="45"/>
                  <a:pt x="1325442" y="91"/>
                  <a:pt x="1325442" y="136"/>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菱形 8"/>
          <p:cNvSpPr/>
          <p:nvPr/>
        </p:nvSpPr>
        <p:spPr>
          <a:xfrm rot="16200000">
            <a:off x="4521414" y="1560770"/>
            <a:ext cx="1325442" cy="1224272"/>
          </a:xfrm>
          <a:custGeom>
            <a:avLst/>
            <a:gdLst/>
            <a:ahLst/>
            <a:cxnLst/>
            <a:rect l="l" t="t" r="r" b="b"/>
            <a:pathLst>
              <a:path w="1325442" h="1224272">
                <a:moveTo>
                  <a:pt x="1325442" y="136"/>
                </a:moveTo>
                <a:cubicBezTo>
                  <a:pt x="1325442" y="676208"/>
                  <a:pt x="777378" y="1224272"/>
                  <a:pt x="101306" y="1224272"/>
                </a:cubicBezTo>
                <a:lnTo>
                  <a:pt x="101172" y="1224265"/>
                </a:lnTo>
                <a:lnTo>
                  <a:pt x="101172" y="752161"/>
                </a:lnTo>
                <a:lnTo>
                  <a:pt x="0" y="612136"/>
                </a:lnTo>
                <a:lnTo>
                  <a:pt x="101172" y="472112"/>
                </a:lnTo>
                <a:lnTo>
                  <a:pt x="101172" y="0"/>
                </a:lnTo>
                <a:lnTo>
                  <a:pt x="1325435" y="0"/>
                </a:lnTo>
                <a:cubicBezTo>
                  <a:pt x="1325442" y="45"/>
                  <a:pt x="1325442" y="91"/>
                  <a:pt x="1325442" y="136"/>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7"/>
          <p:cNvSpPr/>
          <p:nvPr/>
        </p:nvSpPr>
        <p:spPr>
          <a:xfrm>
            <a:off x="3347729" y="1510184"/>
            <a:ext cx="1324782" cy="1224272"/>
          </a:xfrm>
          <a:custGeom>
            <a:avLst/>
            <a:gdLst/>
            <a:ahLst/>
            <a:cxnLst/>
            <a:rect l="l" t="t" r="r" b="b"/>
            <a:pathLst>
              <a:path w="1324782" h="1224272">
                <a:moveTo>
                  <a:pt x="1224136" y="0"/>
                </a:moveTo>
                <a:lnTo>
                  <a:pt x="1224270" y="7"/>
                </a:lnTo>
                <a:lnTo>
                  <a:pt x="1224270" y="507939"/>
                </a:lnTo>
                <a:lnTo>
                  <a:pt x="1324782" y="612272"/>
                </a:lnTo>
                <a:lnTo>
                  <a:pt x="1224270" y="716605"/>
                </a:lnTo>
                <a:lnTo>
                  <a:pt x="1224270" y="1224272"/>
                </a:lnTo>
                <a:lnTo>
                  <a:pt x="7" y="1224272"/>
                </a:lnTo>
                <a:cubicBezTo>
                  <a:pt x="0" y="1224227"/>
                  <a:pt x="0" y="1224181"/>
                  <a:pt x="0" y="1224136"/>
                </a:cubicBezTo>
                <a:cubicBezTo>
                  <a:pt x="0" y="548064"/>
                  <a:pt x="548064" y="0"/>
                  <a:pt x="1224136" y="0"/>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362450" y="2524906"/>
            <a:ext cx="419100" cy="4191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814393" y="1988239"/>
            <a:ext cx="391454"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S</a:t>
            </a:r>
            <a:endParaRPr lang="zh-CN" altLang="en-US" sz="2800" dirty="0">
              <a:solidFill>
                <a:schemeClr val="bg1"/>
              </a:solidFill>
              <a:latin typeface="微软雅黑" pitchFamily="34" charset="-122"/>
              <a:ea typeface="微软雅黑" pitchFamily="34" charset="-122"/>
            </a:endParaRPr>
          </a:p>
        </p:txBody>
      </p:sp>
      <p:sp>
        <p:nvSpPr>
          <p:cNvPr id="14" name="矩形 13"/>
          <p:cNvSpPr/>
          <p:nvPr/>
        </p:nvSpPr>
        <p:spPr>
          <a:xfrm>
            <a:off x="4785903" y="1988239"/>
            <a:ext cx="550152" cy="523220"/>
          </a:xfrm>
          <a:prstGeom prst="rect">
            <a:avLst/>
          </a:prstGeom>
        </p:spPr>
        <p:txBody>
          <a:bodyPr wrap="none">
            <a:spAutoFit/>
          </a:bodyPr>
          <a:lstStyle/>
          <a:p>
            <a:pPr algn="ctr"/>
            <a:r>
              <a:rPr lang="en-US" altLang="zh-CN" sz="2800" dirty="0" smtClean="0">
                <a:solidFill>
                  <a:schemeClr val="bg1"/>
                </a:solidFill>
                <a:latin typeface="微软雅黑" pitchFamily="34" charset="-122"/>
                <a:ea typeface="微软雅黑" pitchFamily="34" charset="-122"/>
              </a:rPr>
              <a:t>W</a:t>
            </a:r>
            <a:endParaRPr lang="zh-CN" altLang="en-US" sz="2800" dirty="0">
              <a:solidFill>
                <a:schemeClr val="bg1"/>
              </a:solidFill>
              <a:latin typeface="微软雅黑" pitchFamily="34" charset="-122"/>
              <a:ea typeface="微软雅黑" pitchFamily="34" charset="-122"/>
            </a:endParaRPr>
          </a:p>
        </p:txBody>
      </p:sp>
      <p:sp>
        <p:nvSpPr>
          <p:cNvPr id="15" name="矩形 14"/>
          <p:cNvSpPr/>
          <p:nvPr/>
        </p:nvSpPr>
        <p:spPr>
          <a:xfrm>
            <a:off x="4866053" y="3014460"/>
            <a:ext cx="389851"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T</a:t>
            </a:r>
            <a:endParaRPr lang="zh-CN" altLang="en-US" sz="2800" dirty="0">
              <a:solidFill>
                <a:schemeClr val="bg1"/>
              </a:solidFill>
              <a:latin typeface="微软雅黑" pitchFamily="34" charset="-122"/>
              <a:ea typeface="微软雅黑" pitchFamily="34" charset="-122"/>
            </a:endParaRPr>
          </a:p>
        </p:txBody>
      </p:sp>
      <p:sp>
        <p:nvSpPr>
          <p:cNvPr id="16" name="矩形 15"/>
          <p:cNvSpPr/>
          <p:nvPr/>
        </p:nvSpPr>
        <p:spPr>
          <a:xfrm>
            <a:off x="3771112" y="3014460"/>
            <a:ext cx="478016" cy="523220"/>
          </a:xfrm>
          <a:prstGeom prst="rect">
            <a:avLst/>
          </a:prstGeom>
        </p:spPr>
        <p:txBody>
          <a:bodyPr wrap="none">
            <a:spAutoFit/>
          </a:bodyPr>
          <a:lstStyle/>
          <a:p>
            <a:pPr algn="ctr"/>
            <a:r>
              <a:rPr lang="en-US" altLang="zh-CN" sz="2800" dirty="0">
                <a:solidFill>
                  <a:schemeClr val="bg1"/>
                </a:solidFill>
                <a:latin typeface="微软雅黑" pitchFamily="34" charset="-122"/>
                <a:ea typeface="微软雅黑" pitchFamily="34" charset="-122"/>
              </a:rPr>
              <a:t>O</a:t>
            </a:r>
            <a:endParaRPr lang="zh-CN" altLang="en-US" sz="2800" dirty="0">
              <a:solidFill>
                <a:schemeClr val="bg1"/>
              </a:solidFill>
              <a:latin typeface="微软雅黑" pitchFamily="34" charset="-122"/>
              <a:ea typeface="微软雅黑" pitchFamily="34" charset="-122"/>
            </a:endParaRPr>
          </a:p>
        </p:txBody>
      </p:sp>
      <p:sp>
        <p:nvSpPr>
          <p:cNvPr id="17" name="文本框 7"/>
          <p:cNvSpPr txBox="1">
            <a:spLocks noChangeArrowheads="1"/>
          </p:cNvSpPr>
          <p:nvPr/>
        </p:nvSpPr>
        <p:spPr bwMode="auto">
          <a:xfrm>
            <a:off x="6084168" y="1601018"/>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W</a:t>
            </a:r>
            <a:r>
              <a:rPr lang="en-US" altLang="zh-CN" sz="1400" b="1" dirty="0" smtClean="0">
                <a:solidFill>
                  <a:schemeClr val="tx1">
                    <a:lumMod val="85000"/>
                    <a:lumOff val="15000"/>
                  </a:schemeClr>
                </a:solidFill>
                <a:latin typeface="微软雅黑" pitchFamily="34" charset="-122"/>
              </a:rPr>
              <a: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8" name="文本框 7"/>
          <p:cNvSpPr txBox="1">
            <a:spLocks noChangeArrowheads="1"/>
          </p:cNvSpPr>
          <p:nvPr/>
        </p:nvSpPr>
        <p:spPr bwMode="auto">
          <a:xfrm>
            <a:off x="6064324" y="3041178"/>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T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19" name="文本框 7"/>
          <p:cNvSpPr txBox="1">
            <a:spLocks noChangeArrowheads="1"/>
          </p:cNvSpPr>
          <p:nvPr/>
        </p:nvSpPr>
        <p:spPr bwMode="auto">
          <a:xfrm>
            <a:off x="581000" y="3041178"/>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O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约原创设计师作品，盗卖者将被追究知识产权的法律责任，请勿以身试法！</a:t>
            </a:r>
          </a:p>
        </p:txBody>
      </p:sp>
      <p:sp>
        <p:nvSpPr>
          <p:cNvPr id="20" name="文本框 7"/>
          <p:cNvSpPr txBox="1">
            <a:spLocks noChangeArrowheads="1"/>
          </p:cNvSpPr>
          <p:nvPr/>
        </p:nvSpPr>
        <p:spPr bwMode="auto">
          <a:xfrm>
            <a:off x="591716" y="1601018"/>
            <a:ext cx="2612132"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smtClean="0">
                <a:solidFill>
                  <a:schemeClr val="tx1">
                    <a:lumMod val="85000"/>
                    <a:lumOff val="15000"/>
                  </a:schemeClr>
                </a:solidFill>
                <a:latin typeface="微软雅黑" pitchFamily="34" charset="-122"/>
              </a:rPr>
              <a:t>S </a:t>
            </a:r>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第一</a:t>
            </a:r>
            <a:r>
              <a:rPr lang="en-US" altLang="zh-CN" sz="1200" dirty="0" smtClean="0">
                <a:solidFill>
                  <a:schemeClr val="tx1">
                    <a:lumMod val="85000"/>
                    <a:lumOff val="15000"/>
                  </a:schemeClr>
                </a:solidFill>
                <a:latin typeface="微软雅黑" pitchFamily="34" charset="-122"/>
              </a:rPr>
              <a:t>PPT</a:t>
            </a:r>
            <a:r>
              <a:rPr lang="zh-CN" altLang="en-US" sz="1200" dirty="0" smtClean="0">
                <a:solidFill>
                  <a:schemeClr val="tx1">
                    <a:lumMod val="85000"/>
                    <a:lumOff val="15000"/>
                  </a:schemeClr>
                </a:solidFill>
                <a:latin typeface="微软雅黑" pitchFamily="34" charset="-122"/>
              </a:rPr>
              <a:t>签</a:t>
            </a:r>
            <a:r>
              <a:rPr lang="zh-CN" altLang="en-US" sz="1200" dirty="0">
                <a:solidFill>
                  <a:schemeClr val="tx1">
                    <a:lumMod val="85000"/>
                    <a:lumOff val="15000"/>
                  </a:schemeClr>
                </a:solidFill>
                <a:latin typeface="微软雅黑" pitchFamily="34" charset="-122"/>
              </a:rPr>
              <a:t>约原创设计师作品，盗卖者将被追究知识产权的法律责任，请勿以身试法！</a:t>
            </a:r>
          </a:p>
        </p:txBody>
      </p:sp>
      <p:pic>
        <p:nvPicPr>
          <p:cNvPr id="21" name="图片 20"/>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9"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0-#ppt_w/2"/>
                                          </p:val>
                                        </p:tav>
                                        <p:tav tm="100000">
                                          <p:val>
                                            <p:strVal val="#ppt_x"/>
                                          </p:val>
                                        </p:tav>
                                      </p:tavLst>
                                    </p:anim>
                                    <p:anim calcmode="lin" valueType="num">
                                      <p:cBhvr additive="base">
                                        <p:cTn id="25" dur="500" fill="hold"/>
                                        <p:tgtEl>
                                          <p:spTgt spid="11"/>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0-#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par>
                          <p:cTn id="44" fill="hold">
                            <p:stCondLst>
                              <p:cond delay="1500"/>
                            </p:stCondLst>
                            <p:childTnLst>
                              <p:par>
                                <p:cTn id="45" presetID="22" presetClass="entr" presetSubtype="2"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right)">
                                      <p:cBhvr>
                                        <p:cTn id="47" dur="500"/>
                                        <p:tgtEl>
                                          <p:spTgt spid="20"/>
                                        </p:tgtEl>
                                      </p:cBhvr>
                                    </p:animEffect>
                                  </p:childTnLst>
                                </p:cTn>
                              </p:par>
                            </p:childTnLst>
                          </p:cTn>
                        </p:par>
                        <p:par>
                          <p:cTn id="48" fill="hold">
                            <p:stCondLst>
                              <p:cond delay="2000"/>
                            </p:stCondLst>
                            <p:childTnLst>
                              <p:par>
                                <p:cTn id="49" presetID="53" presetClass="entr" presetSubtype="16"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500"/>
                                        <p:tgtEl>
                                          <p:spTgt spid="17"/>
                                        </p:tgtEl>
                                      </p:cBhvr>
                                    </p:animEffect>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childTnLst>
                          </p:cTn>
                        </p:par>
                        <p:par>
                          <p:cTn id="64" fill="hold">
                            <p:stCondLst>
                              <p:cond delay="3500"/>
                            </p:stCondLst>
                            <p:childTnLst>
                              <p:par>
                                <p:cTn id="65" presetID="22" presetClass="entr" presetSubtype="2"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right)">
                                      <p:cBhvr>
                                        <p:cTn id="67" dur="500"/>
                                        <p:tgtEl>
                                          <p:spTgt spid="19"/>
                                        </p:tgtEl>
                                      </p:cBhvr>
                                    </p:animEffect>
                                  </p:childTnLst>
                                </p:cTn>
                              </p:par>
                            </p:childTnLst>
                          </p:cTn>
                        </p:par>
                        <p:par>
                          <p:cTn id="68" fill="hold">
                            <p:stCondLst>
                              <p:cond delay="4000"/>
                            </p:stCondLst>
                            <p:childTnLst>
                              <p:par>
                                <p:cTn id="69" presetID="53" presetClass="entr" presetSubtype="16"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childTnLst>
                          </p:cTn>
                        </p:par>
                        <p:par>
                          <p:cTn id="74" fill="hold">
                            <p:stCondLst>
                              <p:cond delay="4500"/>
                            </p:stCondLst>
                            <p:childTnLst>
                              <p:par>
                                <p:cTn id="75" presetID="22" presetClass="entr" presetSubtype="8"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left)">
                                      <p:cBhvr>
                                        <p:cTn id="7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P spid="13" grpId="0"/>
      <p:bldP spid="14" grpId="0"/>
      <p:bldP spid="15" grpId="0"/>
      <p:bldP spid="16" grpId="0"/>
      <p:bldP spid="17" grpId="0"/>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8" name="图表 7"/>
          <p:cNvGraphicFramePr/>
          <p:nvPr>
            <p:extLst>
              <p:ext uri="{D42A27DB-BD31-4B8C-83A1-F6EECF244321}">
                <p14:modId xmlns:p14="http://schemas.microsoft.com/office/powerpoint/2010/main" val="1180299626"/>
              </p:ext>
            </p:extLst>
          </p:nvPr>
        </p:nvGraphicFramePr>
        <p:xfrm>
          <a:off x="755576" y="1347614"/>
          <a:ext cx="4032448" cy="3112119"/>
        </p:xfrm>
        <a:graphic>
          <a:graphicData uri="http://schemas.openxmlformats.org/drawingml/2006/chart">
            <c:chart xmlns:c="http://schemas.openxmlformats.org/drawingml/2006/chart" xmlns:r="http://schemas.openxmlformats.org/officeDocument/2006/relationships" r:id="rId3"/>
          </a:graphicData>
        </a:graphic>
      </p:graphicFrame>
      <p:sp>
        <p:nvSpPr>
          <p:cNvPr id="9" name="椭圆 8"/>
          <p:cNvSpPr/>
          <p:nvPr/>
        </p:nvSpPr>
        <p:spPr>
          <a:xfrm>
            <a:off x="5364088" y="2410237"/>
            <a:ext cx="252000" cy="25200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0" name="文本框 7"/>
          <p:cNvSpPr txBox="1">
            <a:spLocks noChangeArrowheads="1"/>
          </p:cNvSpPr>
          <p:nvPr/>
        </p:nvSpPr>
        <p:spPr bwMode="auto">
          <a:xfrm>
            <a:off x="5652120" y="2151634"/>
            <a:ext cx="2520280"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类别二</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11" name="椭圆 10"/>
          <p:cNvSpPr/>
          <p:nvPr/>
        </p:nvSpPr>
        <p:spPr>
          <a:xfrm>
            <a:off x="5365204" y="3171943"/>
            <a:ext cx="252000" cy="25200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2" name="文本框 7"/>
          <p:cNvSpPr txBox="1">
            <a:spLocks noChangeArrowheads="1"/>
          </p:cNvSpPr>
          <p:nvPr/>
        </p:nvSpPr>
        <p:spPr bwMode="auto">
          <a:xfrm>
            <a:off x="5653236" y="2913340"/>
            <a:ext cx="2519164"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a:t>
            </a:r>
            <a:r>
              <a:rPr lang="zh-CN" altLang="en-US" sz="1400" b="1" dirty="0">
                <a:solidFill>
                  <a:schemeClr val="tx1">
                    <a:lumMod val="85000"/>
                    <a:lumOff val="15000"/>
                  </a:schemeClr>
                </a:solidFill>
                <a:latin typeface="微软雅黑" pitchFamily="34" charset="-122"/>
              </a:rPr>
              <a:t>三</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13" name="椭圆 12"/>
          <p:cNvSpPr/>
          <p:nvPr/>
        </p:nvSpPr>
        <p:spPr>
          <a:xfrm>
            <a:off x="5366320" y="3933355"/>
            <a:ext cx="252000" cy="25200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4" name="文本框 7"/>
          <p:cNvSpPr txBox="1">
            <a:spLocks noChangeArrowheads="1"/>
          </p:cNvSpPr>
          <p:nvPr/>
        </p:nvSpPr>
        <p:spPr bwMode="auto">
          <a:xfrm>
            <a:off x="5654352" y="3674752"/>
            <a:ext cx="2518048"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smtClean="0">
                <a:solidFill>
                  <a:schemeClr val="tx1">
                    <a:lumMod val="85000"/>
                    <a:lumOff val="15000"/>
                  </a:schemeClr>
                </a:solidFill>
                <a:latin typeface="微软雅黑" pitchFamily="34" charset="-122"/>
              </a:rPr>
              <a:t>类别四</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sp>
        <p:nvSpPr>
          <p:cNvPr id="15" name="椭圆 14"/>
          <p:cNvSpPr/>
          <p:nvPr/>
        </p:nvSpPr>
        <p:spPr>
          <a:xfrm>
            <a:off x="5364088" y="1606217"/>
            <a:ext cx="252000" cy="252000"/>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a:t>
            </a:r>
          </a:p>
        </p:txBody>
      </p:sp>
      <p:sp>
        <p:nvSpPr>
          <p:cNvPr id="16" name="文本框 7"/>
          <p:cNvSpPr txBox="1">
            <a:spLocks noChangeArrowheads="1"/>
          </p:cNvSpPr>
          <p:nvPr/>
        </p:nvSpPr>
        <p:spPr bwMode="auto">
          <a:xfrm>
            <a:off x="5652120" y="1347614"/>
            <a:ext cx="2520280" cy="7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1400" b="1" dirty="0" smtClean="0">
                <a:solidFill>
                  <a:schemeClr val="tx1">
                    <a:lumMod val="85000"/>
                    <a:lumOff val="15000"/>
                  </a:schemeClr>
                </a:solidFill>
                <a:latin typeface="微软雅黑" pitchFamily="34" charset="-122"/>
              </a:rPr>
              <a:t>类别一</a:t>
            </a:r>
            <a:endParaRPr lang="en-US" altLang="zh-CN" sz="1400" b="1" dirty="0" smtClean="0">
              <a:solidFill>
                <a:schemeClr val="tx1">
                  <a:lumMod val="85000"/>
                  <a:lumOff val="15000"/>
                </a:schemeClr>
              </a:solidFill>
              <a:latin typeface="微软雅黑" pitchFamily="34" charset="-122"/>
            </a:endParaRPr>
          </a:p>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添加说明文字添加说明文字添加说明文字添加说明文字。</a:t>
            </a:r>
            <a:endParaRPr lang="zh-CN" altLang="en-US" sz="1200" dirty="0">
              <a:solidFill>
                <a:schemeClr val="tx1">
                  <a:lumMod val="85000"/>
                  <a:lumOff val="15000"/>
                </a:schemeClr>
              </a:solidFill>
              <a:latin typeface="微软雅黑" pitchFamily="34" charset="-122"/>
            </a:endParaRPr>
          </a:p>
        </p:txBody>
      </p:sp>
      <p:pic>
        <p:nvPicPr>
          <p:cNvPr id="17" name="图片 16"/>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750"/>
                                        <p:tgtEl>
                                          <p:spTgt spid="8"/>
                                        </p:tgtEl>
                                      </p:cBhvr>
                                    </p:animEffect>
                                  </p:childTnLst>
                                </p:cTn>
                              </p:par>
                            </p:childTnLst>
                          </p:cTn>
                        </p:par>
                        <p:par>
                          <p:cTn id="25" fill="hold">
                            <p:stCondLst>
                              <p:cond delay="1250"/>
                            </p:stCondLst>
                            <p:childTnLst>
                              <p:par>
                                <p:cTn id="26" presetID="23" presetClass="entr" presetSubtype="16"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childTnLst>
                                </p:cTn>
                              </p:par>
                            </p:childTnLst>
                          </p:cTn>
                        </p:par>
                        <p:par>
                          <p:cTn id="30" fill="hold">
                            <p:stCondLst>
                              <p:cond delay="1750"/>
                            </p:stCondLst>
                            <p:childTnLst>
                              <p:par>
                                <p:cTn id="31" presetID="2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2250"/>
                            </p:stCondLst>
                            <p:childTnLst>
                              <p:par>
                                <p:cTn id="35" presetID="23" presetClass="entr" presetSubtype="16"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childTnLst>
                                </p:cTn>
                              </p:par>
                            </p:childTnLst>
                          </p:cTn>
                        </p:par>
                        <p:par>
                          <p:cTn id="39" fill="hold">
                            <p:stCondLst>
                              <p:cond delay="2750"/>
                            </p:stCondLst>
                            <p:childTnLst>
                              <p:par>
                                <p:cTn id="40" presetID="2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par>
                          <p:cTn id="43" fill="hold">
                            <p:stCondLst>
                              <p:cond delay="3250"/>
                            </p:stCondLst>
                            <p:childTnLst>
                              <p:par>
                                <p:cTn id="44" presetID="2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childTnLst>
                                </p:cTn>
                              </p:par>
                            </p:childTnLst>
                          </p:cTn>
                        </p:par>
                        <p:par>
                          <p:cTn id="48" fill="hold">
                            <p:stCondLst>
                              <p:cond delay="3750"/>
                            </p:stCondLst>
                            <p:childTnLst>
                              <p:par>
                                <p:cTn id="49" presetID="2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childTnLst>
                          </p:cTn>
                        </p:par>
                        <p:par>
                          <p:cTn id="52" fill="hold">
                            <p:stCondLst>
                              <p:cond delay="4250"/>
                            </p:stCondLst>
                            <p:childTnLst>
                              <p:par>
                                <p:cTn id="53" presetID="23" presetClass="entr" presetSubtype="16"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childTnLst>
                                </p:cTn>
                              </p:par>
                            </p:childTnLst>
                          </p:cTn>
                        </p:par>
                        <p:par>
                          <p:cTn id="57" fill="hold">
                            <p:stCondLst>
                              <p:cond delay="4750"/>
                            </p:stCondLst>
                            <p:childTnLst>
                              <p:par>
                                <p:cTn id="58" presetID="22" presetClass="entr" presetSubtype="8"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left)">
                                      <p:cBhvr>
                                        <p:cTn id="6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Graphic spid="8" grpId="0">
        <p:bldAsOne/>
      </p:bldGraphic>
      <p:bldP spid="9" grpId="0" animBg="1"/>
      <p:bldP spid="10" grpId="0"/>
      <p:bldP spid="11" grpId="0" animBg="1"/>
      <p:bldP spid="12" grpId="0"/>
      <p:bldP spid="13" grpId="0" animBg="1"/>
      <p:bldP spid="14" grpId="0"/>
      <p:bldP spid="15" grpId="0" animBg="1"/>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对角圆角矩形 2"/>
          <p:cNvSpPr/>
          <p:nvPr/>
        </p:nvSpPr>
        <p:spPr>
          <a:xfrm>
            <a:off x="0" y="-22820"/>
            <a:ext cx="9144000" cy="51663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2630386"/>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 name="椭圆 9"/>
          <p:cNvSpPr/>
          <p:nvPr/>
        </p:nvSpPr>
        <p:spPr>
          <a:xfrm>
            <a:off x="4104000" y="1324898"/>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03</a:t>
            </a:r>
            <a:endParaRPr lang="zh-CN" altLang="en-US" sz="3600" b="1" dirty="0">
              <a:solidFill>
                <a:schemeClr val="bg1"/>
              </a:solidFill>
            </a:endParaRPr>
          </a:p>
        </p:txBody>
      </p:sp>
      <p:sp>
        <p:nvSpPr>
          <p:cNvPr id="11" name="矩形 10"/>
          <p:cNvSpPr/>
          <p:nvPr/>
        </p:nvSpPr>
        <p:spPr>
          <a:xfrm>
            <a:off x="2627453" y="2984723"/>
            <a:ext cx="3889094" cy="523220"/>
          </a:xfrm>
          <a:prstGeom prst="rect">
            <a:avLst/>
          </a:prstGeom>
        </p:spPr>
        <p:txBody>
          <a:bodyPr wrap="square">
            <a:spAutoFit/>
          </a:bodyPr>
          <a:lstStyle/>
          <a:p>
            <a:pPr algn="ctr"/>
            <a:r>
              <a:rPr lang="zh-CN" altLang="en-US" sz="2800" b="1" dirty="0">
                <a:solidFill>
                  <a:schemeClr val="tx1">
                    <a:lumMod val="85000"/>
                    <a:lumOff val="15000"/>
                  </a:schemeClr>
                </a:solidFill>
                <a:latin typeface="Adobe Gothic Std B" pitchFamily="34" charset="-128"/>
                <a:ea typeface="微软雅黑" pitchFamily="34" charset="-122"/>
              </a:rPr>
              <a:t>工作不足之处</a:t>
            </a:r>
          </a:p>
        </p:txBody>
      </p:sp>
      <p:sp>
        <p:nvSpPr>
          <p:cNvPr id="12" name="矩形 11"/>
          <p:cNvSpPr/>
          <p:nvPr/>
        </p:nvSpPr>
        <p:spPr>
          <a:xfrm>
            <a:off x="0" y="3759894"/>
            <a:ext cx="9144000" cy="108000"/>
          </a:xfrm>
          <a:prstGeom prst="rect">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158826110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14:bounceEnd="30000">
                                          <p:cBhvr additive="base">
                                            <p:cTn id="19"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0-#ppt_w/2"/>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4716016" y="1203598"/>
            <a:ext cx="0" cy="33843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文本框 81"/>
          <p:cNvSpPr txBox="1">
            <a:spLocks noChangeArrowheads="1"/>
          </p:cNvSpPr>
          <p:nvPr/>
        </p:nvSpPr>
        <p:spPr bwMode="auto">
          <a:xfrm>
            <a:off x="1586564" y="1131590"/>
            <a:ext cx="2553388" cy="84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smtClean="0">
                <a:solidFill>
                  <a:srgbClr val="006544"/>
                </a:solidFill>
                <a:latin typeface="微软雅黑" pitchFamily="34" charset="-122"/>
                <a:ea typeface="微软雅黑" pitchFamily="34" charset="-122"/>
              </a:rPr>
              <a:t>输入您</a:t>
            </a:r>
            <a:r>
              <a:rPr lang="zh-CN" altLang="en-US" sz="1400" b="1" dirty="0">
                <a:solidFill>
                  <a:srgbClr val="006544"/>
                </a:solidFill>
                <a:latin typeface="微软雅黑" pitchFamily="34" charset="-122"/>
                <a:ea typeface="微软雅黑" pitchFamily="34" charset="-122"/>
              </a:rPr>
              <a:t>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10" name="文本框 81"/>
          <p:cNvSpPr txBox="1">
            <a:spLocks noChangeArrowheads="1"/>
          </p:cNvSpPr>
          <p:nvPr/>
        </p:nvSpPr>
        <p:spPr bwMode="auto">
          <a:xfrm>
            <a:off x="1581065" y="2427734"/>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11" name="文本框 81"/>
          <p:cNvSpPr txBox="1">
            <a:spLocks noChangeArrowheads="1"/>
          </p:cNvSpPr>
          <p:nvPr/>
        </p:nvSpPr>
        <p:spPr bwMode="auto">
          <a:xfrm>
            <a:off x="1547664" y="3850767"/>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12" name="文本框 81"/>
          <p:cNvSpPr txBox="1">
            <a:spLocks noChangeArrowheads="1"/>
          </p:cNvSpPr>
          <p:nvPr/>
        </p:nvSpPr>
        <p:spPr bwMode="auto">
          <a:xfrm>
            <a:off x="5835036" y="1167594"/>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13" name="文本框 81"/>
          <p:cNvSpPr txBox="1">
            <a:spLocks noChangeArrowheads="1"/>
          </p:cNvSpPr>
          <p:nvPr/>
        </p:nvSpPr>
        <p:spPr bwMode="auto">
          <a:xfrm>
            <a:off x="5835036" y="2482615"/>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sp>
        <p:nvSpPr>
          <p:cNvPr id="14" name="文本框 81"/>
          <p:cNvSpPr txBox="1">
            <a:spLocks noChangeArrowheads="1"/>
          </p:cNvSpPr>
          <p:nvPr/>
        </p:nvSpPr>
        <p:spPr bwMode="auto">
          <a:xfrm>
            <a:off x="5835036" y="3725628"/>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400" b="1" dirty="0">
                <a:solidFill>
                  <a:srgbClr val="006544"/>
                </a:solidFill>
                <a:latin typeface="微软雅黑" pitchFamily="34" charset="-122"/>
                <a:ea typeface="微软雅黑" pitchFamily="34" charset="-122"/>
              </a:rPr>
              <a:t>输入您的标题</a:t>
            </a:r>
            <a:endParaRPr lang="en-US" altLang="zh-CN" sz="1400" b="1" dirty="0">
              <a:solidFill>
                <a:srgbClr val="006544"/>
              </a:solidFill>
              <a:latin typeface="微软雅黑" pitchFamily="34" charset="-122"/>
              <a:ea typeface="微软雅黑" pitchFamily="34" charset="-122"/>
            </a:endParaRPr>
          </a:p>
          <a:p>
            <a:pPr>
              <a:lnSpc>
                <a:spcPct val="120000"/>
              </a:lnSpc>
            </a:pPr>
            <a:r>
              <a:rPr lang="zh-CN" altLang="en-US" sz="1400" dirty="0" smtClean="0">
                <a:solidFill>
                  <a:srgbClr val="777777"/>
                </a:solidFill>
                <a:latin typeface="微软雅黑" pitchFamily="34" charset="-122"/>
                <a:ea typeface="微软雅黑" pitchFamily="34" charset="-122"/>
              </a:rPr>
              <a:t>第一</a:t>
            </a:r>
            <a:r>
              <a:rPr lang="en-US" altLang="zh-CN" sz="1400" dirty="0" smtClean="0">
                <a:solidFill>
                  <a:srgbClr val="777777"/>
                </a:solidFill>
                <a:latin typeface="微软雅黑" pitchFamily="34" charset="-122"/>
                <a:ea typeface="微软雅黑" pitchFamily="34" charset="-122"/>
              </a:rPr>
              <a:t>PPT</a:t>
            </a:r>
            <a:r>
              <a:rPr lang="zh-CN" altLang="en-US" sz="1400" dirty="0" smtClean="0">
                <a:solidFill>
                  <a:srgbClr val="777777"/>
                </a:solidFill>
                <a:latin typeface="微软雅黑" pitchFamily="34" charset="-122"/>
                <a:ea typeface="微软雅黑" pitchFamily="34" charset="-122"/>
              </a:rPr>
              <a:t>签</a:t>
            </a:r>
            <a:r>
              <a:rPr lang="zh-CN" altLang="en-US" sz="1400" dirty="0">
                <a:solidFill>
                  <a:srgbClr val="777777"/>
                </a:solidFill>
                <a:latin typeface="微软雅黑" pitchFamily="34" charset="-122"/>
                <a:ea typeface="微软雅黑" pitchFamily="34" charset="-122"/>
              </a:rPr>
              <a:t>约原创设计师作品，盗卖者将被追究知识产权的法律责任，请勿以身试法！</a:t>
            </a:r>
          </a:p>
        </p:txBody>
      </p:sp>
      <p:grpSp>
        <p:nvGrpSpPr>
          <p:cNvPr id="15" name="组合 14"/>
          <p:cNvGrpSpPr/>
          <p:nvPr/>
        </p:nvGrpSpPr>
        <p:grpSpPr>
          <a:xfrm>
            <a:off x="851930" y="1311610"/>
            <a:ext cx="576064" cy="576064"/>
            <a:chOff x="635906" y="1669368"/>
            <a:chExt cx="576064" cy="576064"/>
          </a:xfrm>
        </p:grpSpPr>
        <p:sp>
          <p:nvSpPr>
            <p:cNvPr id="16" name="椭圆 15"/>
            <p:cNvSpPr/>
            <p:nvPr/>
          </p:nvSpPr>
          <p:spPr>
            <a:xfrm>
              <a:off x="635906" y="1669368"/>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p:cNvSpPr/>
            <p:nvPr/>
          </p:nvSpPr>
          <p:spPr>
            <a:xfrm>
              <a:off x="694527" y="1772734"/>
              <a:ext cx="396262" cy="369332"/>
            </a:xfrm>
            <a:prstGeom prst="rect">
              <a:avLst/>
            </a:prstGeom>
          </p:spPr>
          <p:txBody>
            <a:bodyPr wrap="none">
              <a:spAutoFit/>
            </a:bodyPr>
            <a:lstStyle/>
            <a:p>
              <a:pPr algn="ctr">
                <a:defRPr/>
              </a:pPr>
              <a:r>
                <a:rPr lang="en-US" altLang="zh-CN"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8" name="组合 17"/>
          <p:cNvGrpSpPr/>
          <p:nvPr/>
        </p:nvGrpSpPr>
        <p:grpSpPr>
          <a:xfrm>
            <a:off x="851930" y="2607754"/>
            <a:ext cx="576064" cy="576064"/>
            <a:chOff x="635906" y="2965512"/>
            <a:chExt cx="576064" cy="576064"/>
          </a:xfrm>
        </p:grpSpPr>
        <p:sp>
          <p:nvSpPr>
            <p:cNvPr id="19" name="椭圆 18"/>
            <p:cNvSpPr/>
            <p:nvPr/>
          </p:nvSpPr>
          <p:spPr>
            <a:xfrm>
              <a:off x="635906" y="2965512"/>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712181" y="3068878"/>
              <a:ext cx="423514"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1" name="组合 20"/>
          <p:cNvGrpSpPr/>
          <p:nvPr/>
        </p:nvGrpSpPr>
        <p:grpSpPr>
          <a:xfrm>
            <a:off x="851930" y="3903898"/>
            <a:ext cx="576064" cy="576064"/>
            <a:chOff x="635906" y="4261656"/>
            <a:chExt cx="576064" cy="576064"/>
          </a:xfrm>
        </p:grpSpPr>
        <p:sp>
          <p:nvSpPr>
            <p:cNvPr id="22" name="椭圆 21"/>
            <p:cNvSpPr/>
            <p:nvPr/>
          </p:nvSpPr>
          <p:spPr>
            <a:xfrm>
              <a:off x="635906" y="4261656"/>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08975" y="4365022"/>
              <a:ext cx="429926"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9" name="组合 28"/>
          <p:cNvGrpSpPr/>
          <p:nvPr/>
        </p:nvGrpSpPr>
        <p:grpSpPr>
          <a:xfrm>
            <a:off x="5220072" y="1311610"/>
            <a:ext cx="576064" cy="576064"/>
            <a:chOff x="5004048" y="1669368"/>
            <a:chExt cx="576064" cy="576064"/>
          </a:xfrm>
        </p:grpSpPr>
        <p:sp>
          <p:nvSpPr>
            <p:cNvPr id="30" name="椭圆 29"/>
            <p:cNvSpPr/>
            <p:nvPr/>
          </p:nvSpPr>
          <p:spPr>
            <a:xfrm>
              <a:off x="5004048" y="1669368"/>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080323" y="1728166"/>
              <a:ext cx="423514"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32" name="组合 31"/>
          <p:cNvGrpSpPr/>
          <p:nvPr/>
        </p:nvGrpSpPr>
        <p:grpSpPr>
          <a:xfrm>
            <a:off x="5220072" y="2607754"/>
            <a:ext cx="576064" cy="576064"/>
            <a:chOff x="5004048" y="2965512"/>
            <a:chExt cx="576064" cy="576064"/>
          </a:xfrm>
        </p:grpSpPr>
        <p:sp>
          <p:nvSpPr>
            <p:cNvPr id="33" name="椭圆 32"/>
            <p:cNvSpPr/>
            <p:nvPr/>
          </p:nvSpPr>
          <p:spPr>
            <a:xfrm>
              <a:off x="5004048" y="2965512"/>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076316" y="3068878"/>
              <a:ext cx="431528"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05</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35" name="组合 34"/>
          <p:cNvGrpSpPr/>
          <p:nvPr/>
        </p:nvGrpSpPr>
        <p:grpSpPr>
          <a:xfrm>
            <a:off x="5220072" y="3903898"/>
            <a:ext cx="576064" cy="576064"/>
            <a:chOff x="5004048" y="4261656"/>
            <a:chExt cx="576064" cy="576064"/>
          </a:xfrm>
        </p:grpSpPr>
        <p:sp>
          <p:nvSpPr>
            <p:cNvPr id="36" name="椭圆 35"/>
            <p:cNvSpPr/>
            <p:nvPr/>
          </p:nvSpPr>
          <p:spPr>
            <a:xfrm>
              <a:off x="5004048" y="4261656"/>
              <a:ext cx="576064" cy="576064"/>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072695" y="4365022"/>
              <a:ext cx="433132"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06</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pic>
        <p:nvPicPr>
          <p:cNvPr id="38" name="图片 37"/>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6" presetClass="entr" presetSubtype="42"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outHorizontal)">
                                      <p:cBhvr>
                                        <p:cTn id="24" dur="500"/>
                                        <p:tgtEl>
                                          <p:spTgt spid="8"/>
                                        </p:tgtEl>
                                      </p:cBhvr>
                                    </p:animEffect>
                                  </p:childTnLst>
                                </p:cTn>
                              </p:par>
                            </p:childTnLst>
                          </p:cTn>
                        </p:par>
                        <p:par>
                          <p:cTn id="25" fill="hold">
                            <p:stCondLst>
                              <p:cond delay="1000"/>
                            </p:stCondLst>
                            <p:childTnLst>
                              <p:par>
                                <p:cTn id="26" presetID="21" presetClass="entr" presetSubtype="1"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500"/>
                                        <p:tgtEl>
                                          <p:spTgt spid="15"/>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par>
                          <p:cTn id="33" fill="hold">
                            <p:stCondLst>
                              <p:cond delay="2000"/>
                            </p:stCondLst>
                            <p:childTnLst>
                              <p:par>
                                <p:cTn id="34" presetID="21" presetClass="entr" presetSubtype="1"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heel(1)">
                                      <p:cBhvr>
                                        <p:cTn id="36" dur="500"/>
                                        <p:tgtEl>
                                          <p:spTgt spid="18"/>
                                        </p:tgtEl>
                                      </p:cBhvr>
                                    </p:animEffect>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3000"/>
                            </p:stCondLst>
                            <p:childTnLst>
                              <p:par>
                                <p:cTn id="42" presetID="21" presetClass="entr" presetSubtype="1"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heel(1)">
                                      <p:cBhvr>
                                        <p:cTn id="44" dur="500"/>
                                        <p:tgtEl>
                                          <p:spTgt spid="21"/>
                                        </p:tgtEl>
                                      </p:cBhvr>
                                    </p:animEffect>
                                  </p:childTnLst>
                                </p:cTn>
                              </p:par>
                            </p:childTnLst>
                          </p:cTn>
                        </p:par>
                        <p:par>
                          <p:cTn id="45" fill="hold">
                            <p:stCondLst>
                              <p:cond delay="3500"/>
                            </p:stCondLst>
                            <p:childTnLst>
                              <p:par>
                                <p:cTn id="46" presetID="2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par>
                          <p:cTn id="49" fill="hold">
                            <p:stCondLst>
                              <p:cond delay="4000"/>
                            </p:stCondLst>
                            <p:childTnLst>
                              <p:par>
                                <p:cTn id="50" presetID="21" presetClass="entr" presetSubtype="1"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heel(1)">
                                      <p:cBhvr>
                                        <p:cTn id="52" dur="500"/>
                                        <p:tgtEl>
                                          <p:spTgt spid="29"/>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childTnLst>
                          </p:cTn>
                        </p:par>
                        <p:par>
                          <p:cTn id="57" fill="hold">
                            <p:stCondLst>
                              <p:cond delay="5000"/>
                            </p:stCondLst>
                            <p:childTnLst>
                              <p:par>
                                <p:cTn id="58" presetID="21" presetClass="entr" presetSubtype="1"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heel(1)">
                                      <p:cBhvr>
                                        <p:cTn id="60" dur="500"/>
                                        <p:tgtEl>
                                          <p:spTgt spid="32"/>
                                        </p:tgtEl>
                                      </p:cBhvr>
                                    </p:animEffect>
                                  </p:childTnLst>
                                </p:cTn>
                              </p:par>
                            </p:childTnLst>
                          </p:cTn>
                        </p:par>
                        <p:par>
                          <p:cTn id="61" fill="hold">
                            <p:stCondLst>
                              <p:cond delay="5500"/>
                            </p:stCondLst>
                            <p:childTnLst>
                              <p:par>
                                <p:cTn id="62" presetID="22" presetClass="entr" presetSubtype="8"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left)">
                                      <p:cBhvr>
                                        <p:cTn id="64" dur="500"/>
                                        <p:tgtEl>
                                          <p:spTgt spid="13"/>
                                        </p:tgtEl>
                                      </p:cBhvr>
                                    </p:animEffect>
                                  </p:childTnLst>
                                </p:cTn>
                              </p:par>
                            </p:childTnLst>
                          </p:cTn>
                        </p:par>
                        <p:par>
                          <p:cTn id="65" fill="hold">
                            <p:stCondLst>
                              <p:cond delay="6000"/>
                            </p:stCondLst>
                            <p:childTnLst>
                              <p:par>
                                <p:cTn id="66" presetID="21" presetClass="entr" presetSubtype="1"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heel(1)">
                                      <p:cBhvr>
                                        <p:cTn id="68" dur="500"/>
                                        <p:tgtEl>
                                          <p:spTgt spid="35"/>
                                        </p:tgtEl>
                                      </p:cBhvr>
                                    </p:animEffect>
                                  </p:childTnLst>
                                </p:cTn>
                              </p:par>
                            </p:childTnLst>
                          </p:cTn>
                        </p:par>
                        <p:par>
                          <p:cTn id="69" fill="hold">
                            <p:stCondLst>
                              <p:cond delay="6500"/>
                            </p:stCondLst>
                            <p:childTnLst>
                              <p:par>
                                <p:cTn id="70" presetID="22" presetClass="entr" presetSubtype="8"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left)">
                                      <p:cBhvr>
                                        <p:cTn id="7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9" grpId="0"/>
      <p:bldP spid="10" grpId="0"/>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上弧形箭头 7"/>
          <p:cNvSpPr/>
          <p:nvPr/>
        </p:nvSpPr>
        <p:spPr>
          <a:xfrm>
            <a:off x="879724" y="1315783"/>
            <a:ext cx="2513012" cy="1511300"/>
          </a:xfrm>
          <a:prstGeom prst="curvedDownArrow">
            <a:avLst>
              <a:gd name="adj1" fmla="val 46521"/>
              <a:gd name="adj2" fmla="val 83125"/>
              <a:gd name="adj3" fmla="val 21641"/>
            </a:avLst>
          </a:prstGeom>
          <a:solidFill>
            <a:srgbClr val="006544"/>
          </a:solidFill>
          <a:ln>
            <a:noFill/>
          </a:ln>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9" name="上弧形箭头 8"/>
          <p:cNvSpPr/>
          <p:nvPr/>
        </p:nvSpPr>
        <p:spPr>
          <a:xfrm flipH="1" flipV="1">
            <a:off x="755576" y="2861958"/>
            <a:ext cx="2261444" cy="1359768"/>
          </a:xfrm>
          <a:prstGeom prst="curvedDownArrow">
            <a:avLst>
              <a:gd name="adj1" fmla="val 46521"/>
              <a:gd name="adj2" fmla="val 83125"/>
              <a:gd name="adj3" fmla="val 21641"/>
            </a:avLst>
          </a:prstGeom>
          <a:solidFill>
            <a:srgbClr val="006544"/>
          </a:solidFill>
          <a:ln>
            <a:noFill/>
          </a:ln>
          <a:effectLst>
            <a:outerShdw blurRad="40000" dist="23000" dir="5400000" rotWithShape="0">
              <a:srgbClr val="000000">
                <a:alpha val="35000"/>
              </a:srgbClr>
            </a:outerShdw>
            <a:reflection blurRad="6350" stA="50000" endA="300" endPos="55500" dist="101600" dir="5400000" sy="-100000" algn="bl" rotWithShape="0"/>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cxnSp>
        <p:nvCxnSpPr>
          <p:cNvPr id="10" name="直接连接符 9"/>
          <p:cNvCxnSpPr/>
          <p:nvPr/>
        </p:nvCxnSpPr>
        <p:spPr>
          <a:xfrm>
            <a:off x="2737121" y="3861686"/>
            <a:ext cx="720000" cy="0"/>
          </a:xfrm>
          <a:prstGeom prst="line">
            <a:avLst/>
          </a:prstGeom>
          <a:ln w="12700">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737121" y="1629438"/>
            <a:ext cx="720000" cy="0"/>
          </a:xfrm>
          <a:prstGeom prst="line">
            <a:avLst/>
          </a:prstGeom>
          <a:ln w="12700">
            <a:solidFill>
              <a:schemeClr val="tx1">
                <a:lumMod val="65000"/>
                <a:lumOff val="3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文本框 7"/>
          <p:cNvSpPr txBox="1">
            <a:spLocks noChangeArrowheads="1"/>
          </p:cNvSpPr>
          <p:nvPr/>
        </p:nvSpPr>
        <p:spPr bwMode="auto">
          <a:xfrm>
            <a:off x="3542980" y="3498394"/>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3" name="文本框 7"/>
          <p:cNvSpPr txBox="1">
            <a:spLocks noChangeArrowheads="1"/>
          </p:cNvSpPr>
          <p:nvPr/>
        </p:nvSpPr>
        <p:spPr bwMode="auto">
          <a:xfrm>
            <a:off x="3542980" y="1269398"/>
            <a:ext cx="2270313" cy="8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4" name="右大括号 13"/>
          <p:cNvSpPr/>
          <p:nvPr/>
        </p:nvSpPr>
        <p:spPr>
          <a:xfrm>
            <a:off x="5729847" y="1629438"/>
            <a:ext cx="210305" cy="2526488"/>
          </a:xfrm>
          <a:prstGeom prst="rightBrace">
            <a:avLst>
              <a:gd name="adj1" fmla="val 22826"/>
              <a:gd name="adj2" fmla="val 50000"/>
            </a:avLst>
          </a:prstGeom>
          <a:ln>
            <a:solidFill>
              <a:srgbClr val="00654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文本框 7"/>
          <p:cNvSpPr txBox="1">
            <a:spLocks noChangeArrowheads="1"/>
          </p:cNvSpPr>
          <p:nvPr/>
        </p:nvSpPr>
        <p:spPr bwMode="auto">
          <a:xfrm>
            <a:off x="6172207" y="1491630"/>
            <a:ext cx="2360233" cy="70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50000"/>
              </a:lnSpc>
            </a:pPr>
            <a:r>
              <a:rPr lang="zh-CN" altLang="en-US" sz="1200" b="1" i="1" dirty="0" smtClean="0">
                <a:solidFill>
                  <a:srgbClr val="006544"/>
                </a:solidFill>
                <a:latin typeface="微软雅黑" pitchFamily="34" charset="-122"/>
              </a:rPr>
              <a:t>什么是模板？模板就是设计者制作的易于客户修改的通用作品集</a:t>
            </a:r>
            <a:endParaRPr lang="en-US" altLang="zh-CN" sz="1200" b="1" i="1" dirty="0" smtClean="0">
              <a:solidFill>
                <a:srgbClr val="006544"/>
              </a:solidFill>
              <a:latin typeface="微软雅黑" pitchFamily="34" charset="-122"/>
            </a:endParaRPr>
          </a:p>
        </p:txBody>
      </p:sp>
      <p:cxnSp>
        <p:nvCxnSpPr>
          <p:cNvPr id="16" name="直接连接符 15"/>
          <p:cNvCxnSpPr/>
          <p:nvPr/>
        </p:nvCxnSpPr>
        <p:spPr>
          <a:xfrm flipV="1">
            <a:off x="6151576" y="2199441"/>
            <a:ext cx="2401494" cy="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文本框 7"/>
          <p:cNvSpPr txBox="1">
            <a:spLocks noChangeArrowheads="1"/>
          </p:cNvSpPr>
          <p:nvPr/>
        </p:nvSpPr>
        <p:spPr bwMode="auto">
          <a:xfrm>
            <a:off x="6100199" y="2199441"/>
            <a:ext cx="2504249" cy="208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050" dirty="0" smtClean="0">
                <a:solidFill>
                  <a:schemeClr val="tx1">
                    <a:lumMod val="85000"/>
                    <a:lumOff val="15000"/>
                  </a:schemeClr>
                </a:solidFill>
                <a:latin typeface="微软雅黑" pitchFamily="34" charset="-122"/>
              </a:rPr>
              <a:t>单击</a:t>
            </a:r>
            <a:r>
              <a:rPr lang="zh-CN" altLang="en-US" sz="1050" dirty="0">
                <a:solidFill>
                  <a:schemeClr val="tx1">
                    <a:lumMod val="85000"/>
                    <a:lumOff val="15000"/>
                  </a:schemeClr>
                </a:solidFill>
                <a:latin typeface="微软雅黑" pitchFamily="34" charset="-122"/>
              </a:rPr>
              <a:t>此处</a:t>
            </a:r>
            <a:r>
              <a:rPr lang="zh-CN" altLang="en-US" sz="1050" dirty="0" smtClean="0">
                <a:solidFill>
                  <a:schemeClr val="tx1">
                    <a:lumMod val="85000"/>
                    <a:lumOff val="15000"/>
                  </a:schemeClr>
                </a:solidFill>
                <a:latin typeface="微软雅黑" pitchFamily="34" charset="-122"/>
              </a:rPr>
              <a:t>添加</a:t>
            </a:r>
            <a:r>
              <a:rPr lang="zh-CN" altLang="en-US" sz="1050" dirty="0">
                <a:solidFill>
                  <a:schemeClr val="tx1">
                    <a:lumMod val="85000"/>
                    <a:lumOff val="15000"/>
                  </a:schemeClr>
                </a:solidFill>
                <a:latin typeface="微软雅黑" pitchFamily="34" charset="-122"/>
              </a:rPr>
              <a:t>说明文字单击此处添加说明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a:t>
            </a:r>
            <a:r>
              <a:rPr lang="zh-CN" altLang="en-US" sz="1050" dirty="0" smtClean="0">
                <a:solidFill>
                  <a:schemeClr val="tx1">
                    <a:lumMod val="85000"/>
                    <a:lumOff val="15000"/>
                  </a:schemeClr>
                </a:solidFill>
                <a:latin typeface="微软雅黑" pitchFamily="34" charset="-122"/>
              </a:rPr>
              <a:t>文字</a:t>
            </a:r>
            <a:r>
              <a:rPr lang="zh-CN" altLang="en-US" sz="1050" dirty="0">
                <a:solidFill>
                  <a:schemeClr val="tx1">
                    <a:lumMod val="85000"/>
                    <a:lumOff val="15000"/>
                  </a:schemeClr>
                </a:solidFill>
                <a:latin typeface="微软雅黑" pitchFamily="34" charset="-122"/>
              </a:rPr>
              <a:t>单击此处添加说明文字</a:t>
            </a:r>
            <a:r>
              <a:rPr lang="zh-CN" altLang="en-US" sz="1050" dirty="0" smtClean="0">
                <a:solidFill>
                  <a:schemeClr val="tx1">
                    <a:lumMod val="85000"/>
                    <a:lumOff val="15000"/>
                  </a:schemeClr>
                </a:solidFill>
                <a:latin typeface="微软雅黑" pitchFamily="34" charset="-122"/>
              </a:rPr>
              <a:t>。</a:t>
            </a:r>
            <a:endParaRPr lang="zh-CN" altLang="en-US" sz="1050" dirty="0">
              <a:solidFill>
                <a:schemeClr val="tx1">
                  <a:lumMod val="85000"/>
                  <a:lumOff val="15000"/>
                </a:schemeClr>
              </a:solidFill>
              <a:latin typeface="微软雅黑" pitchFamily="34" charset="-122"/>
            </a:endParaRPr>
          </a:p>
          <a:p>
            <a:pPr>
              <a:lnSpc>
                <a:spcPct val="150000"/>
              </a:lnSpc>
              <a:spcBef>
                <a:spcPts val="300"/>
              </a:spcBef>
            </a:pPr>
            <a:endParaRPr lang="zh-CN" altLang="en-US" sz="1050" dirty="0">
              <a:solidFill>
                <a:schemeClr val="tx1">
                  <a:lumMod val="85000"/>
                  <a:lumOff val="15000"/>
                </a:schemeClr>
              </a:solidFill>
              <a:latin typeface="微软雅黑" pitchFamily="34" charset="-122"/>
            </a:endParaRPr>
          </a:p>
          <a:p>
            <a:pPr>
              <a:lnSpc>
                <a:spcPct val="150000"/>
              </a:lnSpc>
              <a:spcBef>
                <a:spcPts val="300"/>
              </a:spcBef>
            </a:pPr>
            <a:endParaRPr lang="zh-CN" altLang="en-US" sz="1050" dirty="0">
              <a:solidFill>
                <a:schemeClr val="tx1">
                  <a:lumMod val="85000"/>
                  <a:lumOff val="15000"/>
                </a:schemeClr>
              </a:solidFill>
              <a:latin typeface="微软雅黑" pitchFamily="34" charset="-122"/>
            </a:endParaRPr>
          </a:p>
        </p:txBody>
      </p:sp>
      <p:pic>
        <p:nvPicPr>
          <p:cNvPr id="18" name="图片 17"/>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6" presetClass="entr" presetSubtype="2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par>
                                <p:cTn id="32" presetID="22" presetClass="entr" presetSubtype="8"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childTnLst>
                          </p:cTn>
                        </p:par>
                        <p:par>
                          <p:cTn id="42" fill="hold">
                            <p:stCondLst>
                              <p:cond delay="2000"/>
                            </p:stCondLst>
                            <p:childTnLst>
                              <p:par>
                                <p:cTn id="43" presetID="16" presetClass="entr" presetSubtype="42"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Horizontal)">
                                      <p:cBhvr>
                                        <p:cTn id="45" dur="500"/>
                                        <p:tgtEl>
                                          <p:spTgt spid="14"/>
                                        </p:tgtEl>
                                      </p:cBhvr>
                                    </p:animEffect>
                                  </p:childTnLst>
                                </p:cTn>
                              </p:par>
                            </p:childTnLst>
                          </p:cTn>
                        </p:par>
                        <p:par>
                          <p:cTn id="46" fill="hold">
                            <p:stCondLst>
                              <p:cond delay="2500"/>
                            </p:stCondLst>
                            <p:childTnLst>
                              <p:par>
                                <p:cTn id="47" presetID="2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par>
                          <p:cTn id="50" fill="hold">
                            <p:stCondLst>
                              <p:cond delay="3000"/>
                            </p:stCondLst>
                            <p:childTnLst>
                              <p:par>
                                <p:cTn id="51" presetID="22" presetClass="entr" presetSubtype="8"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2" grpId="0"/>
      <p:bldP spid="13" grpId="0"/>
      <p:bldP spid="14" grpId="0" animBg="1"/>
      <p:bldP spid="15"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上箭头 1"/>
          <p:cNvSpPr/>
          <p:nvPr/>
        </p:nvSpPr>
        <p:spPr>
          <a:xfrm>
            <a:off x="3059832" y="1563638"/>
            <a:ext cx="1453662" cy="2736304"/>
          </a:xfrm>
          <a:custGeom>
            <a:avLst/>
            <a:gdLst/>
            <a:ahLst/>
            <a:cxnLst/>
            <a:rect l="l" t="t" r="r" b="b"/>
            <a:pathLst>
              <a:path w="936344" h="2304256">
                <a:moveTo>
                  <a:pt x="468172" y="0"/>
                </a:moveTo>
                <a:lnTo>
                  <a:pt x="936344" y="468172"/>
                </a:lnTo>
                <a:lnTo>
                  <a:pt x="802175" y="468172"/>
                </a:lnTo>
                <a:lnTo>
                  <a:pt x="802175" y="2303700"/>
                </a:lnTo>
                <a:lnTo>
                  <a:pt x="470032" y="2088232"/>
                </a:lnTo>
                <a:lnTo>
                  <a:pt x="137032" y="2304256"/>
                </a:lnTo>
                <a:lnTo>
                  <a:pt x="134169" y="2304256"/>
                </a:lnTo>
                <a:lnTo>
                  <a:pt x="134169" y="468172"/>
                </a:lnTo>
                <a:lnTo>
                  <a:pt x="0" y="468172"/>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下箭头 2"/>
          <p:cNvSpPr/>
          <p:nvPr/>
        </p:nvSpPr>
        <p:spPr>
          <a:xfrm>
            <a:off x="4572136" y="1563638"/>
            <a:ext cx="1453500" cy="2736304"/>
          </a:xfrm>
          <a:custGeom>
            <a:avLst/>
            <a:gdLst/>
            <a:ahLst/>
            <a:cxnLst/>
            <a:rect l="l" t="t" r="r" b="b"/>
            <a:pathLst>
              <a:path w="936240" h="2304256">
                <a:moveTo>
                  <a:pt x="125817" y="0"/>
                </a:moveTo>
                <a:lnTo>
                  <a:pt x="135120" y="0"/>
                </a:lnTo>
                <a:lnTo>
                  <a:pt x="468120" y="216024"/>
                </a:lnTo>
                <a:lnTo>
                  <a:pt x="801120" y="0"/>
                </a:lnTo>
                <a:lnTo>
                  <a:pt x="810423" y="0"/>
                </a:lnTo>
                <a:lnTo>
                  <a:pt x="810423" y="1836136"/>
                </a:lnTo>
                <a:lnTo>
                  <a:pt x="936240" y="1836136"/>
                </a:lnTo>
                <a:lnTo>
                  <a:pt x="468120" y="2304256"/>
                </a:lnTo>
                <a:lnTo>
                  <a:pt x="0" y="1836136"/>
                </a:lnTo>
                <a:lnTo>
                  <a:pt x="125817" y="1836136"/>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7"/>
          <p:cNvSpPr txBox="1">
            <a:spLocks noChangeArrowheads="1"/>
          </p:cNvSpPr>
          <p:nvPr/>
        </p:nvSpPr>
        <p:spPr bwMode="auto">
          <a:xfrm>
            <a:off x="3203848" y="2607790"/>
            <a:ext cx="1224136" cy="6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200" dirty="0" smtClean="0">
                <a:solidFill>
                  <a:schemeClr val="bg1"/>
                </a:solidFill>
                <a:latin typeface="微软雅黑" pitchFamily="34" charset="-122"/>
              </a:rPr>
              <a:t>添加说明文字</a:t>
            </a:r>
            <a:endParaRPr lang="zh-CN" altLang="en-US" sz="1200" dirty="0">
              <a:solidFill>
                <a:schemeClr val="bg1"/>
              </a:solidFill>
              <a:latin typeface="微软雅黑" pitchFamily="34" charset="-122"/>
            </a:endParaRPr>
          </a:p>
        </p:txBody>
      </p:sp>
      <p:sp>
        <p:nvSpPr>
          <p:cNvPr id="11" name="文本框 7"/>
          <p:cNvSpPr txBox="1">
            <a:spLocks noChangeArrowheads="1"/>
          </p:cNvSpPr>
          <p:nvPr/>
        </p:nvSpPr>
        <p:spPr bwMode="auto">
          <a:xfrm>
            <a:off x="4686818" y="2607790"/>
            <a:ext cx="1224136" cy="6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bg1"/>
                </a:solidFill>
                <a:latin typeface="微软雅黑" pitchFamily="34" charset="-122"/>
              </a:rPr>
              <a:t>添加文本</a:t>
            </a:r>
            <a:endParaRPr lang="en-US" altLang="zh-CN" sz="1400" b="1" dirty="0" smtClean="0">
              <a:solidFill>
                <a:schemeClr val="bg1"/>
              </a:solidFill>
              <a:latin typeface="微软雅黑" pitchFamily="34" charset="-122"/>
            </a:endParaRPr>
          </a:p>
          <a:p>
            <a:pPr algn="ctr">
              <a:lnSpc>
                <a:spcPct val="150000"/>
              </a:lnSpc>
              <a:spcBef>
                <a:spcPts val="300"/>
              </a:spcBef>
            </a:pPr>
            <a:r>
              <a:rPr lang="zh-CN" altLang="en-US" sz="1200" dirty="0" smtClean="0">
                <a:solidFill>
                  <a:schemeClr val="bg1"/>
                </a:solidFill>
                <a:latin typeface="微软雅黑" pitchFamily="34" charset="-122"/>
              </a:rPr>
              <a:t>添加说明文字</a:t>
            </a:r>
            <a:endParaRPr lang="zh-CN" altLang="en-US" sz="1200" dirty="0">
              <a:solidFill>
                <a:schemeClr val="bg1"/>
              </a:solidFill>
              <a:latin typeface="微软雅黑" pitchFamily="34" charset="-122"/>
            </a:endParaRPr>
          </a:p>
        </p:txBody>
      </p:sp>
      <p:cxnSp>
        <p:nvCxnSpPr>
          <p:cNvPr id="12" name="直接连接符 11"/>
          <p:cNvCxnSpPr/>
          <p:nvPr/>
        </p:nvCxnSpPr>
        <p:spPr>
          <a:xfrm>
            <a:off x="5724128" y="2211710"/>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724128" y="3651870"/>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325103" y="2211710"/>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325103" y="3651870"/>
            <a:ext cx="108012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文本框 7"/>
          <p:cNvSpPr txBox="1">
            <a:spLocks noChangeArrowheads="1"/>
          </p:cNvSpPr>
          <p:nvPr/>
        </p:nvSpPr>
        <p:spPr bwMode="auto">
          <a:xfrm>
            <a:off x="6923830" y="1800493"/>
            <a:ext cx="2112666"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7" name="文本框 7"/>
          <p:cNvSpPr txBox="1">
            <a:spLocks noChangeArrowheads="1"/>
          </p:cNvSpPr>
          <p:nvPr/>
        </p:nvSpPr>
        <p:spPr bwMode="auto">
          <a:xfrm>
            <a:off x="107504" y="1779662"/>
            <a:ext cx="2080866"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107504" y="3295977"/>
            <a:ext cx="2124236"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9" name="文本框 7"/>
          <p:cNvSpPr txBox="1">
            <a:spLocks noChangeArrowheads="1"/>
          </p:cNvSpPr>
          <p:nvPr/>
        </p:nvSpPr>
        <p:spPr bwMode="auto">
          <a:xfrm>
            <a:off x="6923830" y="3261483"/>
            <a:ext cx="2112666"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pic>
        <p:nvPicPr>
          <p:cNvPr id="20" name="图片 19"/>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2" presetClass="entr" presetSubtype="2"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right)">
                                      <p:cBhvr>
                                        <p:cTn id="44" dur="500"/>
                                        <p:tgtEl>
                                          <p:spTgt spid="14"/>
                                        </p:tgtEl>
                                      </p:cBhvr>
                                    </p:animEffect>
                                  </p:childTnLst>
                                </p:cTn>
                              </p:par>
                            </p:childTnLst>
                          </p:cTn>
                        </p:par>
                        <p:par>
                          <p:cTn id="45" fill="hold">
                            <p:stCondLst>
                              <p:cond delay="2500"/>
                            </p:stCondLst>
                            <p:childTnLst>
                              <p:par>
                                <p:cTn id="46" presetID="22" presetClass="entr" presetSubtype="2"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right)">
                                      <p:cBhvr>
                                        <p:cTn id="48" dur="500"/>
                                        <p:tgtEl>
                                          <p:spTgt spid="17"/>
                                        </p:tgtEl>
                                      </p:cBhvr>
                                    </p:animEffect>
                                  </p:childTnLst>
                                </p:cTn>
                              </p:par>
                            </p:childTnLst>
                          </p:cTn>
                        </p:par>
                        <p:par>
                          <p:cTn id="49" fill="hold">
                            <p:stCondLst>
                              <p:cond delay="3000"/>
                            </p:stCondLst>
                            <p:childTnLst>
                              <p:par>
                                <p:cTn id="50" presetID="22" presetClass="entr" presetSubtype="2"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right)">
                                      <p:cBhvr>
                                        <p:cTn id="52" dur="500"/>
                                        <p:tgtEl>
                                          <p:spTgt spid="15"/>
                                        </p:tgtEl>
                                      </p:cBhvr>
                                    </p:animEffect>
                                  </p:childTnLst>
                                </p:cTn>
                              </p:par>
                            </p:childTnLst>
                          </p:cTn>
                        </p:par>
                        <p:par>
                          <p:cTn id="53" fill="hold">
                            <p:stCondLst>
                              <p:cond delay="3500"/>
                            </p:stCondLst>
                            <p:childTnLst>
                              <p:par>
                                <p:cTn id="54" presetID="22" presetClass="entr" presetSubtype="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right)">
                                      <p:cBhvr>
                                        <p:cTn id="56" dur="500"/>
                                        <p:tgtEl>
                                          <p:spTgt spid="18"/>
                                        </p:tgtEl>
                                      </p:cBhvr>
                                    </p:animEffect>
                                  </p:childTnLst>
                                </p:cTn>
                              </p:par>
                            </p:childTnLst>
                          </p:cTn>
                        </p:par>
                        <p:par>
                          <p:cTn id="57" fill="hold">
                            <p:stCondLst>
                              <p:cond delay="4000"/>
                            </p:stCondLst>
                            <p:childTnLst>
                              <p:par>
                                <p:cTn id="58" presetID="22" presetClass="entr" presetSubtype="8" fill="hold"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childTnLst>
                          </p:cTn>
                        </p:par>
                        <p:par>
                          <p:cTn id="65" fill="hold">
                            <p:stCondLst>
                              <p:cond delay="5000"/>
                            </p:stCondLst>
                            <p:childTnLst>
                              <p:par>
                                <p:cTn id="66" presetID="22" presetClass="entr" presetSubtype="8"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wipe(left)">
                                      <p:cBhvr>
                                        <p:cTn id="68" dur="500"/>
                                        <p:tgtEl>
                                          <p:spTgt spid="13"/>
                                        </p:tgtEl>
                                      </p:cBhvr>
                                    </p:animEffect>
                                  </p:childTnLst>
                                </p:cTn>
                              </p:par>
                            </p:childTnLst>
                          </p:cTn>
                        </p:par>
                        <p:par>
                          <p:cTn id="69" fill="hold">
                            <p:stCondLst>
                              <p:cond delay="5500"/>
                            </p:stCondLst>
                            <p:childTnLst>
                              <p:par>
                                <p:cTn id="70" presetID="22" presetClass="entr" presetSubtype="8"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left)">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p:bldP spid="11" grpId="0"/>
      <p:bldP spid="16" grpId="0"/>
      <p:bldP spid="17" grpId="0"/>
      <p:bldP spid="18"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8" name="图表 7"/>
          <p:cNvGraphicFramePr/>
          <p:nvPr>
            <p:extLst>
              <p:ext uri="{D42A27DB-BD31-4B8C-83A1-F6EECF244321}">
                <p14:modId xmlns:p14="http://schemas.microsoft.com/office/powerpoint/2010/main" val="641960712"/>
              </p:ext>
            </p:extLst>
          </p:nvPr>
        </p:nvGraphicFramePr>
        <p:xfrm>
          <a:off x="539554" y="1419622"/>
          <a:ext cx="3672407" cy="18722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图表 8"/>
          <p:cNvGraphicFramePr/>
          <p:nvPr>
            <p:extLst>
              <p:ext uri="{D42A27DB-BD31-4B8C-83A1-F6EECF244321}">
                <p14:modId xmlns:p14="http://schemas.microsoft.com/office/powerpoint/2010/main" val="1530701259"/>
              </p:ext>
            </p:extLst>
          </p:nvPr>
        </p:nvGraphicFramePr>
        <p:xfrm>
          <a:off x="5004049" y="1419622"/>
          <a:ext cx="3672407" cy="1872208"/>
        </p:xfrm>
        <a:graphic>
          <a:graphicData uri="http://schemas.openxmlformats.org/drawingml/2006/chart">
            <c:chart xmlns:c="http://schemas.openxmlformats.org/drawingml/2006/chart" xmlns:r="http://schemas.openxmlformats.org/officeDocument/2006/relationships" r:id="rId4"/>
          </a:graphicData>
        </a:graphic>
      </p:graphicFrame>
      <p:sp>
        <p:nvSpPr>
          <p:cNvPr id="10" name="椭圆 9"/>
          <p:cNvSpPr/>
          <p:nvPr/>
        </p:nvSpPr>
        <p:spPr>
          <a:xfrm>
            <a:off x="827584" y="3795886"/>
            <a:ext cx="186172" cy="186151"/>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81"/>
          <p:cNvSpPr txBox="1">
            <a:spLocks noChangeArrowheads="1"/>
          </p:cNvSpPr>
          <p:nvPr/>
        </p:nvSpPr>
        <p:spPr bwMode="auto">
          <a:xfrm>
            <a:off x="1031344" y="3723878"/>
            <a:ext cx="3324631"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200" b="1" dirty="0">
                <a:solidFill>
                  <a:schemeClr val="tx1">
                    <a:lumMod val="85000"/>
                    <a:lumOff val="15000"/>
                  </a:schemeClr>
                </a:solidFill>
                <a:latin typeface="微软雅黑" pitchFamily="34" charset="-122"/>
                <a:ea typeface="微软雅黑" pitchFamily="34" charset="-122"/>
              </a:rPr>
              <a:t>此处输入您的标题</a:t>
            </a:r>
            <a:endParaRPr lang="en-US" altLang="zh-CN" sz="1200" b="1" dirty="0">
              <a:solidFill>
                <a:schemeClr val="tx1">
                  <a:lumMod val="85000"/>
                  <a:lumOff val="15000"/>
                </a:schemeClr>
              </a:solidFill>
              <a:latin typeface="微软雅黑" pitchFamily="34" charset="-122"/>
              <a:ea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ea typeface="微软雅黑" pitchFamily="34" charset="-122"/>
              </a:rPr>
              <a:t>此处输入您的文本请在此处输入您的文本此处输入您的文本此处输入您的文本请在此处输入您的文本此处输入您的文本</a:t>
            </a:r>
          </a:p>
        </p:txBody>
      </p:sp>
      <p:sp>
        <p:nvSpPr>
          <p:cNvPr id="12" name="椭圆 11"/>
          <p:cNvSpPr/>
          <p:nvPr/>
        </p:nvSpPr>
        <p:spPr>
          <a:xfrm>
            <a:off x="5016311" y="3793635"/>
            <a:ext cx="186172" cy="186151"/>
          </a:xfrm>
          <a:prstGeom prst="ellipse">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81"/>
          <p:cNvSpPr txBox="1">
            <a:spLocks noChangeArrowheads="1"/>
          </p:cNvSpPr>
          <p:nvPr/>
        </p:nvSpPr>
        <p:spPr bwMode="auto">
          <a:xfrm>
            <a:off x="5220072" y="3723878"/>
            <a:ext cx="324036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600"/>
              </a:spcAft>
            </a:pPr>
            <a:r>
              <a:rPr lang="zh-CN" altLang="en-US" sz="1200" b="1" dirty="0">
                <a:solidFill>
                  <a:schemeClr val="tx1">
                    <a:lumMod val="85000"/>
                    <a:lumOff val="15000"/>
                  </a:schemeClr>
                </a:solidFill>
                <a:latin typeface="微软雅黑" pitchFamily="34" charset="-122"/>
                <a:ea typeface="微软雅黑" pitchFamily="34" charset="-122"/>
              </a:rPr>
              <a:t>此处输入您的标题</a:t>
            </a:r>
            <a:endParaRPr lang="en-US" altLang="zh-CN" sz="1200" b="1" dirty="0">
              <a:solidFill>
                <a:schemeClr val="tx1">
                  <a:lumMod val="85000"/>
                  <a:lumOff val="15000"/>
                </a:schemeClr>
              </a:solidFill>
              <a:latin typeface="微软雅黑" pitchFamily="34" charset="-122"/>
              <a:ea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ea typeface="微软雅黑" pitchFamily="34" charset="-122"/>
              </a:rPr>
              <a:t>此处输入您的文本请在此处输入您的文本此处输入您的文本此处输入您的文本请在此处输入您的文本此处输入您的文本</a:t>
            </a:r>
          </a:p>
        </p:txBody>
      </p:sp>
      <p:sp>
        <p:nvSpPr>
          <p:cNvPr id="14" name="文本框 81"/>
          <p:cNvSpPr txBox="1">
            <a:spLocks noChangeArrowheads="1"/>
          </p:cNvSpPr>
          <p:nvPr/>
        </p:nvSpPr>
        <p:spPr bwMode="auto">
          <a:xfrm>
            <a:off x="1043608" y="987574"/>
            <a:ext cx="260449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输入</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文本输入</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5" name="文本框 81"/>
          <p:cNvSpPr txBox="1">
            <a:spLocks noChangeArrowheads="1"/>
          </p:cNvSpPr>
          <p:nvPr/>
        </p:nvSpPr>
        <p:spPr bwMode="auto">
          <a:xfrm>
            <a:off x="5508104" y="987574"/>
            <a:ext cx="260449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输入</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文本输入</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a:t>
            </a:r>
            <a:endParaRPr lang="zh-CN" altLang="en-US" sz="1400" dirty="0">
              <a:solidFill>
                <a:schemeClr val="tx1">
                  <a:lumMod val="75000"/>
                  <a:lumOff val="25000"/>
                </a:schemeClr>
              </a:solidFill>
              <a:latin typeface="微软雅黑" pitchFamily="34" charset="-122"/>
              <a:ea typeface="微软雅黑" pitchFamily="34" charset="-122"/>
            </a:endParaRPr>
          </a:p>
        </p:txBody>
      </p:sp>
      <p:pic>
        <p:nvPicPr>
          <p:cNvPr id="16" name="图片 15"/>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par>
                          <p:cTn id="45" fill="hold">
                            <p:stCondLst>
                              <p:cond delay="2000"/>
                            </p:stCondLst>
                            <p:childTnLst>
                              <p:par>
                                <p:cTn id="46" presetID="2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childTnLst>
                          </p:cTn>
                        </p:par>
                        <p:par>
                          <p:cTn id="55" fill="hold">
                            <p:stCondLst>
                              <p:cond delay="300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Graphic spid="8" grpId="0">
        <p:bldAsOne/>
      </p:bldGraphic>
      <p:bldGraphic spid="9" grpId="0">
        <p:bldAsOne/>
      </p:bldGraphic>
      <p:bldP spid="10" grpId="0" animBg="1"/>
      <p:bldP spid="11" grpId="0"/>
      <p:bldP spid="12" grpId="0" animBg="1"/>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同心圆 7"/>
          <p:cNvSpPr/>
          <p:nvPr/>
        </p:nvSpPr>
        <p:spPr>
          <a:xfrm>
            <a:off x="3563009" y="1764716"/>
            <a:ext cx="2017982" cy="2017982"/>
          </a:xfrm>
          <a:prstGeom prst="donut">
            <a:avLst>
              <a:gd name="adj" fmla="val 19023"/>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未知"/>
          <p:cNvSpPr>
            <a:spLocks/>
          </p:cNvSpPr>
          <p:nvPr/>
        </p:nvSpPr>
        <p:spPr bwMode="auto">
          <a:xfrm flipH="1" flipV="1">
            <a:off x="5292080" y="3421807"/>
            <a:ext cx="1152128" cy="50400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sp>
        <p:nvSpPr>
          <p:cNvPr id="10" name="未知"/>
          <p:cNvSpPr>
            <a:spLocks/>
          </p:cNvSpPr>
          <p:nvPr/>
        </p:nvSpPr>
        <p:spPr bwMode="auto">
          <a:xfrm flipH="1">
            <a:off x="5292080" y="1621607"/>
            <a:ext cx="1152128" cy="504056"/>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cxnSp>
        <p:nvCxnSpPr>
          <p:cNvPr id="11" name="直接连接符 10"/>
          <p:cNvCxnSpPr/>
          <p:nvPr/>
        </p:nvCxnSpPr>
        <p:spPr>
          <a:xfrm>
            <a:off x="5292080" y="2807145"/>
            <a:ext cx="1152128" cy="0"/>
          </a:xfrm>
          <a:prstGeom prst="line">
            <a:avLst/>
          </a:prstGeom>
          <a:ln w="12700" cap="rnd">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未知"/>
          <p:cNvSpPr>
            <a:spLocks/>
          </p:cNvSpPr>
          <p:nvPr/>
        </p:nvSpPr>
        <p:spPr bwMode="auto">
          <a:xfrm flipV="1">
            <a:off x="2699792" y="3421807"/>
            <a:ext cx="1152128" cy="504000"/>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sp>
        <p:nvSpPr>
          <p:cNvPr id="13" name="未知"/>
          <p:cNvSpPr>
            <a:spLocks/>
          </p:cNvSpPr>
          <p:nvPr/>
        </p:nvSpPr>
        <p:spPr bwMode="auto">
          <a:xfrm>
            <a:off x="2699792" y="1621607"/>
            <a:ext cx="1152128" cy="504056"/>
          </a:xfrm>
          <a:custGeom>
            <a:avLst/>
            <a:gdLst/>
            <a:ahLst/>
            <a:cxnLst>
              <a:cxn ang="0">
                <a:pos x="21600" y="21600"/>
              </a:cxn>
              <a:cxn ang="0">
                <a:pos x="18640" y="0"/>
              </a:cxn>
              <a:cxn ang="0">
                <a:pos x="0" y="0"/>
              </a:cxn>
            </a:cxnLst>
            <a:rect l="0" t="0" r="r" b="b"/>
            <a:pathLst>
              <a:path w="21600" h="21600">
                <a:moveTo>
                  <a:pt x="21600" y="21600"/>
                </a:moveTo>
                <a:lnTo>
                  <a:pt x="18640" y="0"/>
                </a:lnTo>
                <a:lnTo>
                  <a:pt x="0" y="0"/>
                </a:lnTo>
              </a:path>
            </a:pathLst>
          </a:custGeom>
          <a:noFill/>
          <a:ln w="9525" cap="flat" cmpd="sng">
            <a:solidFill>
              <a:schemeClr val="bg1">
                <a:lumMod val="65000"/>
              </a:schemeClr>
            </a:solidFill>
            <a:round/>
            <a:headEnd type="oval" w="med" len="med"/>
            <a:tailEnd type="oval" w="med" len="med"/>
          </a:ln>
          <a:effectLst/>
        </p:spPr>
        <p:txBody>
          <a:bodyPr/>
          <a:lstStyle/>
          <a:p>
            <a:endParaRPr lang="zh-CN" altLang="en-US"/>
          </a:p>
        </p:txBody>
      </p:sp>
      <p:cxnSp>
        <p:nvCxnSpPr>
          <p:cNvPr id="14" name="直接连接符 13"/>
          <p:cNvCxnSpPr/>
          <p:nvPr/>
        </p:nvCxnSpPr>
        <p:spPr>
          <a:xfrm flipH="1">
            <a:off x="2699792" y="2807145"/>
            <a:ext cx="1152128" cy="0"/>
          </a:xfrm>
          <a:prstGeom prst="line">
            <a:avLst/>
          </a:prstGeom>
          <a:ln w="12700" cap="rnd">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067944" y="2481320"/>
            <a:ext cx="1008112" cy="584775"/>
          </a:xfrm>
          <a:prstGeom prst="rect">
            <a:avLst/>
          </a:prstGeom>
        </p:spPr>
        <p:txBody>
          <a:bodyPr wrap="square">
            <a:spAutoFit/>
          </a:bodyPr>
          <a:lstStyle/>
          <a:p>
            <a:pPr lvl="0" algn="ctr"/>
            <a:r>
              <a:rPr lang="zh-CN" altLang="en-US" sz="1600" b="1" dirty="0">
                <a:solidFill>
                  <a:srgbClr val="006544"/>
                </a:solidFill>
                <a:latin typeface="微软雅黑" pitchFamily="34" charset="-122"/>
                <a:ea typeface="微软雅黑" pitchFamily="34" charset="-122"/>
              </a:rPr>
              <a:t>添加</a:t>
            </a:r>
            <a:r>
              <a:rPr lang="zh-CN" altLang="en-US" sz="1600" b="1" dirty="0" smtClean="0">
                <a:solidFill>
                  <a:srgbClr val="006544"/>
                </a:solidFill>
                <a:latin typeface="微软雅黑" pitchFamily="34" charset="-122"/>
                <a:ea typeface="微软雅黑" pitchFamily="34" charset="-122"/>
              </a:rPr>
              <a:t>文本说明</a:t>
            </a:r>
            <a:endParaRPr lang="en-US" altLang="zh-CN" sz="1400" b="1" dirty="0">
              <a:solidFill>
                <a:srgbClr val="006544"/>
              </a:solidFill>
              <a:latin typeface="微软雅黑" pitchFamily="34" charset="-122"/>
              <a:ea typeface="微软雅黑" pitchFamily="34" charset="-122"/>
            </a:endParaRPr>
          </a:p>
        </p:txBody>
      </p:sp>
      <p:sp>
        <p:nvSpPr>
          <p:cNvPr id="16" name="文本框 7"/>
          <p:cNvSpPr txBox="1">
            <a:spLocks noChangeArrowheads="1"/>
          </p:cNvSpPr>
          <p:nvPr/>
        </p:nvSpPr>
        <p:spPr bwMode="auto">
          <a:xfrm>
            <a:off x="817623" y="1178315"/>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7" name="文本框 7"/>
          <p:cNvSpPr txBox="1">
            <a:spLocks noChangeArrowheads="1"/>
          </p:cNvSpPr>
          <p:nvPr/>
        </p:nvSpPr>
        <p:spPr bwMode="auto">
          <a:xfrm>
            <a:off x="817623" y="2334172"/>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8" name="文本框 7"/>
          <p:cNvSpPr txBox="1">
            <a:spLocks noChangeArrowheads="1"/>
          </p:cNvSpPr>
          <p:nvPr/>
        </p:nvSpPr>
        <p:spPr bwMode="auto">
          <a:xfrm>
            <a:off x="817623" y="3490030"/>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19" name="文本框 7"/>
          <p:cNvSpPr txBox="1">
            <a:spLocks noChangeArrowheads="1"/>
          </p:cNvSpPr>
          <p:nvPr/>
        </p:nvSpPr>
        <p:spPr bwMode="auto">
          <a:xfrm>
            <a:off x="6651900" y="1178315"/>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20" name="文本框 7"/>
          <p:cNvSpPr txBox="1">
            <a:spLocks noChangeArrowheads="1"/>
          </p:cNvSpPr>
          <p:nvPr/>
        </p:nvSpPr>
        <p:spPr bwMode="auto">
          <a:xfrm>
            <a:off x="6651900" y="2334172"/>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sp>
        <p:nvSpPr>
          <p:cNvPr id="21" name="文本框 7"/>
          <p:cNvSpPr txBox="1">
            <a:spLocks noChangeArrowheads="1"/>
          </p:cNvSpPr>
          <p:nvPr/>
        </p:nvSpPr>
        <p:spPr bwMode="auto">
          <a:xfrm>
            <a:off x="6651900" y="3490030"/>
            <a:ext cx="1674478" cy="879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smtClean="0">
                <a:solidFill>
                  <a:schemeClr val="tx1">
                    <a:lumMod val="75000"/>
                    <a:lumOff val="25000"/>
                  </a:schemeClr>
                </a:solidFill>
                <a:latin typeface="微软雅黑" pitchFamily="34" charset="-122"/>
              </a:rPr>
              <a:t>添加文本</a:t>
            </a:r>
            <a:endParaRPr lang="en-US" altLang="zh-CN" sz="1400" b="1" dirty="0" smtClean="0">
              <a:solidFill>
                <a:schemeClr val="tx1">
                  <a:lumMod val="75000"/>
                  <a:lumOff val="25000"/>
                </a:schemeClr>
              </a:solidFill>
              <a:latin typeface="微软雅黑" pitchFamily="34" charset="-122"/>
            </a:endParaRPr>
          </a:p>
          <a:p>
            <a:pPr algn="ctr">
              <a:lnSpc>
                <a:spcPct val="150000"/>
              </a:lnSpc>
              <a:spcBef>
                <a:spcPts val="300"/>
              </a:spcBef>
            </a:pPr>
            <a:r>
              <a:rPr lang="zh-CN" altLang="en-US" sz="1100" dirty="0" smtClean="0">
                <a:solidFill>
                  <a:schemeClr val="tx1">
                    <a:lumMod val="75000"/>
                    <a:lumOff val="25000"/>
                  </a:schemeClr>
                </a:solidFill>
                <a:latin typeface="微软雅黑" pitchFamily="34" charset="-122"/>
              </a:rPr>
              <a:t>此处添加说明文字添加说明文字添加说明文字</a:t>
            </a:r>
            <a:endParaRPr lang="zh-CN" altLang="en-US" sz="1100" dirty="0">
              <a:solidFill>
                <a:schemeClr val="tx1">
                  <a:lumMod val="75000"/>
                  <a:lumOff val="25000"/>
                </a:schemeClr>
              </a:solidFill>
              <a:latin typeface="微软雅黑" pitchFamily="34" charset="-122"/>
            </a:endParaRPr>
          </a:p>
        </p:txBody>
      </p:sp>
      <p:pic>
        <p:nvPicPr>
          <p:cNvPr id="22" name="图片 21"/>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5"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ppt_w</p:attrName>
                                        </p:attrNameLst>
                                      </p:cBhvr>
                                      <p:tavLst>
                                        <p:tav tm="0" fmla="#ppt_w*sin(2.5*pi*$)">
                                          <p:val>
                                            <p:fltVal val="0"/>
                                          </p:val>
                                        </p:tav>
                                        <p:tav tm="100000">
                                          <p:val>
                                            <p:fltVal val="1"/>
                                          </p:val>
                                        </p:tav>
                                      </p:tavLst>
                                    </p:anim>
                                    <p:anim calcmode="lin" valueType="num">
                                      <p:cBhvr>
                                        <p:cTn id="26" dur="1000" fill="hold"/>
                                        <p:tgtEl>
                                          <p:spTgt spid="8"/>
                                        </p:tgtEl>
                                        <p:attrNameLst>
                                          <p:attrName>ppt_h</p:attrName>
                                        </p:attrNameLst>
                                      </p:cBhvr>
                                      <p:tavLst>
                                        <p:tav tm="0">
                                          <p:val>
                                            <p:strVal val="#ppt_h"/>
                                          </p:val>
                                        </p:tav>
                                        <p:tav tm="100000">
                                          <p:val>
                                            <p:strVal val="#ppt_h"/>
                                          </p:val>
                                        </p:tav>
                                      </p:tavLst>
                                    </p:anim>
                                  </p:childTnLst>
                                </p:cTn>
                              </p:par>
                            </p:childTnLst>
                          </p:cTn>
                        </p:par>
                        <p:par>
                          <p:cTn id="27" fill="hold">
                            <p:stCondLst>
                              <p:cond delay="1500"/>
                            </p:stCondLst>
                            <p:childTnLst>
                              <p:par>
                                <p:cTn id="28" presetID="16" presetClass="entr" presetSubtype="2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inVertical)">
                                      <p:cBhvr>
                                        <p:cTn id="30" dur="500"/>
                                        <p:tgtEl>
                                          <p:spTgt spid="15"/>
                                        </p:tgtEl>
                                      </p:cBhvr>
                                    </p:animEffect>
                                  </p:childTnLst>
                                </p:cTn>
                              </p:par>
                            </p:childTnLst>
                          </p:cTn>
                        </p:par>
                        <p:par>
                          <p:cTn id="31" fill="hold">
                            <p:stCondLst>
                              <p:cond delay="2000"/>
                            </p:stCondLst>
                            <p:childTnLst>
                              <p:par>
                                <p:cTn id="32" presetID="22" presetClass="entr" presetSubtype="2"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right)">
                                      <p:cBhvr>
                                        <p:cTn id="34" dur="500"/>
                                        <p:tgtEl>
                                          <p:spTgt spid="13"/>
                                        </p:tgtEl>
                                      </p:cBhvr>
                                    </p:animEffect>
                                  </p:childTnLst>
                                </p:cTn>
                              </p:par>
                            </p:childTnLst>
                          </p:cTn>
                        </p:par>
                        <p:par>
                          <p:cTn id="35" fill="hold">
                            <p:stCondLst>
                              <p:cond delay="2500"/>
                            </p:stCondLst>
                            <p:childTnLst>
                              <p:par>
                                <p:cTn id="36" presetID="22" presetClass="entr" presetSubtype="2"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right)">
                                      <p:cBhvr>
                                        <p:cTn id="38" dur="500"/>
                                        <p:tgtEl>
                                          <p:spTgt spid="16"/>
                                        </p:tgtEl>
                                      </p:cBhvr>
                                    </p:animEffect>
                                  </p:childTnLst>
                                </p:cTn>
                              </p:par>
                            </p:childTnLst>
                          </p:cTn>
                        </p:par>
                        <p:par>
                          <p:cTn id="39" fill="hold">
                            <p:stCondLst>
                              <p:cond delay="3000"/>
                            </p:stCondLst>
                            <p:childTnLst>
                              <p:par>
                                <p:cTn id="40" presetID="22" presetClass="entr" presetSubtype="2"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childTnLst>
                          </p:cTn>
                        </p:par>
                        <p:par>
                          <p:cTn id="43" fill="hold">
                            <p:stCondLst>
                              <p:cond delay="3500"/>
                            </p:stCondLst>
                            <p:childTnLst>
                              <p:par>
                                <p:cTn id="44" presetID="22" presetClass="entr" presetSubtype="2"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right)">
                                      <p:cBhvr>
                                        <p:cTn id="46" dur="500"/>
                                        <p:tgtEl>
                                          <p:spTgt spid="17"/>
                                        </p:tgtEl>
                                      </p:cBhvr>
                                    </p:animEffect>
                                  </p:childTnLst>
                                </p:cTn>
                              </p:par>
                            </p:childTnLst>
                          </p:cTn>
                        </p:par>
                        <p:par>
                          <p:cTn id="47" fill="hold">
                            <p:stCondLst>
                              <p:cond delay="40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p:stCondLst>
                              <p:cond delay="4500"/>
                            </p:stCondLst>
                            <p:childTnLst>
                              <p:par>
                                <p:cTn id="52" presetID="22" presetClass="entr" presetSubtype="2"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childTnLst>
                          </p:cTn>
                        </p:par>
                        <p:par>
                          <p:cTn id="55" fill="hold">
                            <p:stCondLst>
                              <p:cond delay="5000"/>
                            </p:stCondLst>
                            <p:childTnLst>
                              <p:par>
                                <p:cTn id="56" presetID="22" presetClass="entr" presetSubtype="8"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left)">
                                      <p:cBhvr>
                                        <p:cTn id="58" dur="500"/>
                                        <p:tgtEl>
                                          <p:spTgt spid="10"/>
                                        </p:tgtEl>
                                      </p:cBhvr>
                                    </p:animEffect>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left)">
                                      <p:cBhvr>
                                        <p:cTn id="62" dur="500"/>
                                        <p:tgtEl>
                                          <p:spTgt spid="19"/>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500"/>
                                        <p:tgtEl>
                                          <p:spTgt spid="20"/>
                                        </p:tgtEl>
                                      </p:cBhvr>
                                    </p:animEffect>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left)">
                                      <p:cBhvr>
                                        <p:cTn id="74" dur="500"/>
                                        <p:tgtEl>
                                          <p:spTgt spid="9"/>
                                        </p:tgtEl>
                                      </p:cBhvr>
                                    </p:animEffect>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left)">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2" grpId="0" animBg="1"/>
      <p:bldP spid="13" grpId="0" animBg="1"/>
      <p:bldP spid="15" grpId="0"/>
      <p:bldP spid="16" grpId="0"/>
      <p:bldP spid="17" grpId="0"/>
      <p:bldP spid="18" grpId="0"/>
      <p:bldP spid="19" grpId="0"/>
      <p:bldP spid="20" grpId="0"/>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5813296" y="1491630"/>
            <a:ext cx="2287096" cy="1605453"/>
            <a:chOff x="5923727" y="1610242"/>
            <a:chExt cx="2600718" cy="1825604"/>
          </a:xfrm>
        </p:grpSpPr>
        <p:sp>
          <p:nvSpPr>
            <p:cNvPr id="9" name="KMA1D1FEAF"/>
            <p:cNvSpPr>
              <a:spLocks noChangeArrowheads="1"/>
            </p:cNvSpPr>
            <p:nvPr/>
          </p:nvSpPr>
          <p:spPr bwMode="ltGray">
            <a:xfrm>
              <a:off x="5923727" y="1610242"/>
              <a:ext cx="2600718" cy="1825604"/>
            </a:xfrm>
            <a:prstGeom prst="rect">
              <a:avLst/>
            </a:prstGeom>
            <a:solidFill>
              <a:srgbClr val="006544"/>
            </a:solidFill>
            <a:ln w="19050">
              <a:solidFill>
                <a:schemeClr val="bg1"/>
              </a:solid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10" name="组合 24"/>
            <p:cNvGrpSpPr/>
            <p:nvPr/>
          </p:nvGrpSpPr>
          <p:grpSpPr>
            <a:xfrm>
              <a:off x="6231743" y="1940814"/>
              <a:ext cx="2210818" cy="1139928"/>
              <a:chOff x="543111" y="1940814"/>
              <a:chExt cx="2210818" cy="1139928"/>
            </a:xfrm>
          </p:grpSpPr>
          <p:sp>
            <p:nvSpPr>
              <p:cNvPr id="11" name="Text Box 5"/>
              <p:cNvSpPr txBox="1">
                <a:spLocks noChangeArrowheads="1"/>
              </p:cNvSpPr>
              <p:nvPr/>
            </p:nvSpPr>
            <p:spPr bwMode="auto">
              <a:xfrm>
                <a:off x="822193" y="1940814"/>
                <a:ext cx="1931736" cy="524972"/>
              </a:xfrm>
              <a:prstGeom prst="rect">
                <a:avLst/>
              </a:prstGeom>
              <a:noFill/>
              <a:ln w="9525">
                <a:noFill/>
                <a:miter lim="800000"/>
                <a:headEnd/>
                <a:tailEnd/>
              </a:ln>
            </p:spPr>
            <p:txBody>
              <a:bodyPr wrap="square">
                <a:spAutoFit/>
              </a:bodyPr>
              <a:lstStyle/>
              <a:p>
                <a:pPr marL="133350" indent="-133350">
                  <a:defRPr/>
                </a:pPr>
                <a:r>
                  <a:rPr lang="zh-CN" altLang="en-US" sz="2400" b="1" dirty="0" smtClean="0">
                    <a:solidFill>
                      <a:schemeClr val="bg1"/>
                    </a:solidFill>
                    <a:latin typeface="微软雅黑" pitchFamily="34" charset="-122"/>
                    <a:ea typeface="微软雅黑" pitchFamily="34" charset="-122"/>
                    <a:cs typeface="Arial" charset="0"/>
                  </a:rPr>
                  <a:t>添加文字</a:t>
                </a:r>
                <a:endParaRPr lang="ko-KR" altLang="ko-KR" sz="2400" b="1" dirty="0">
                  <a:solidFill>
                    <a:schemeClr val="bg1"/>
                  </a:solidFill>
                  <a:latin typeface="微软雅黑" pitchFamily="34" charset="-122"/>
                  <a:cs typeface="Arial" charset="0"/>
                </a:endParaRPr>
              </a:p>
            </p:txBody>
          </p:sp>
          <p:sp>
            <p:nvSpPr>
              <p:cNvPr id="12" name="矩形 11"/>
              <p:cNvSpPr/>
              <p:nvPr/>
            </p:nvSpPr>
            <p:spPr>
              <a:xfrm>
                <a:off x="543111" y="2384820"/>
                <a:ext cx="2210574" cy="695922"/>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grpSp>
        <p:nvGrpSpPr>
          <p:cNvPr id="13" name="组合 12"/>
          <p:cNvGrpSpPr/>
          <p:nvPr/>
        </p:nvGrpSpPr>
        <p:grpSpPr>
          <a:xfrm>
            <a:off x="3455338" y="1491630"/>
            <a:ext cx="2686996" cy="1605453"/>
            <a:chOff x="3167305" y="1610242"/>
            <a:chExt cx="3055455" cy="1825604"/>
          </a:xfrm>
        </p:grpSpPr>
        <p:sp>
          <p:nvSpPr>
            <p:cNvPr id="14" name="KMA1D1FEAF"/>
            <p:cNvSpPr>
              <a:spLocks noChangeArrowheads="1"/>
            </p:cNvSpPr>
            <p:nvPr/>
          </p:nvSpPr>
          <p:spPr bwMode="ltGray">
            <a:xfrm>
              <a:off x="3167305" y="1610242"/>
              <a:ext cx="3055455" cy="1825604"/>
            </a:xfrm>
            <a:prstGeom prst="rightArrowCallout">
              <a:avLst>
                <a:gd name="adj1" fmla="val 23031"/>
                <a:gd name="adj2" fmla="val 25000"/>
                <a:gd name="adj3" fmla="val 12695"/>
                <a:gd name="adj4" fmla="val 84741"/>
              </a:avLst>
            </a:prstGeom>
            <a:solidFill>
              <a:srgbClr val="006544"/>
            </a:solidFill>
            <a:ln w="28575">
              <a:solidFill>
                <a:schemeClr val="bg1"/>
              </a:solid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15" name="组合 21"/>
            <p:cNvGrpSpPr/>
            <p:nvPr/>
          </p:nvGrpSpPr>
          <p:grpSpPr>
            <a:xfrm>
              <a:off x="3454750" y="1966659"/>
              <a:ext cx="2210574" cy="1139928"/>
              <a:chOff x="470484" y="1966659"/>
              <a:chExt cx="2210574" cy="1139928"/>
            </a:xfrm>
          </p:grpSpPr>
          <p:sp>
            <p:nvSpPr>
              <p:cNvPr id="16" name="Text Box 5"/>
              <p:cNvSpPr txBox="1">
                <a:spLocks noChangeArrowheads="1"/>
              </p:cNvSpPr>
              <p:nvPr/>
            </p:nvSpPr>
            <p:spPr bwMode="auto">
              <a:xfrm>
                <a:off x="778504" y="1966659"/>
                <a:ext cx="1738791" cy="524972"/>
              </a:xfrm>
              <a:prstGeom prst="rect">
                <a:avLst/>
              </a:prstGeom>
              <a:noFill/>
              <a:ln w="9525">
                <a:noFill/>
                <a:miter lim="800000"/>
                <a:headEnd/>
                <a:tailEnd/>
              </a:ln>
            </p:spPr>
            <p:txBody>
              <a:bodyPr wrap="square">
                <a:spAutoFit/>
              </a:bodyPr>
              <a:lstStyle/>
              <a:p>
                <a:pPr marL="133350" indent="-133350">
                  <a:defRPr/>
                </a:pPr>
                <a:r>
                  <a:rPr lang="zh-CN" altLang="en-US" sz="2400" b="1" dirty="0" smtClean="0">
                    <a:solidFill>
                      <a:schemeClr val="bg1"/>
                    </a:solidFill>
                    <a:latin typeface="微软雅黑" pitchFamily="34" charset="-122"/>
                    <a:ea typeface="微软雅黑" pitchFamily="34" charset="-122"/>
                    <a:cs typeface="Arial" charset="0"/>
                  </a:rPr>
                  <a:t>添加文字</a:t>
                </a:r>
                <a:endParaRPr lang="ko-KR" altLang="ko-KR" sz="2400" b="1" dirty="0">
                  <a:solidFill>
                    <a:schemeClr val="bg1"/>
                  </a:solidFill>
                  <a:latin typeface="微软雅黑" pitchFamily="34" charset="-122"/>
                  <a:cs typeface="Arial" charset="0"/>
                </a:endParaRPr>
              </a:p>
            </p:txBody>
          </p:sp>
          <p:sp>
            <p:nvSpPr>
              <p:cNvPr id="17" name="矩形 16"/>
              <p:cNvSpPr/>
              <p:nvPr/>
            </p:nvSpPr>
            <p:spPr>
              <a:xfrm>
                <a:off x="470484" y="2410665"/>
                <a:ext cx="2210574" cy="695922"/>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grpSp>
        <p:nvGrpSpPr>
          <p:cNvPr id="18" name="组合 17"/>
          <p:cNvGrpSpPr/>
          <p:nvPr/>
        </p:nvGrpSpPr>
        <p:grpSpPr>
          <a:xfrm>
            <a:off x="1092917" y="1491630"/>
            <a:ext cx="2686995" cy="1605453"/>
            <a:chOff x="421295" y="1610242"/>
            <a:chExt cx="3055455" cy="1825604"/>
          </a:xfrm>
        </p:grpSpPr>
        <p:sp>
          <p:nvSpPr>
            <p:cNvPr id="19" name="KMA1D1FEAF"/>
            <p:cNvSpPr>
              <a:spLocks noChangeArrowheads="1"/>
            </p:cNvSpPr>
            <p:nvPr/>
          </p:nvSpPr>
          <p:spPr bwMode="ltGray">
            <a:xfrm>
              <a:off x="421295" y="1610242"/>
              <a:ext cx="3055455" cy="1825604"/>
            </a:xfrm>
            <a:prstGeom prst="rightArrowCallout">
              <a:avLst>
                <a:gd name="adj1" fmla="val 23031"/>
                <a:gd name="adj2" fmla="val 25000"/>
                <a:gd name="adj3" fmla="val 12695"/>
                <a:gd name="adj4" fmla="val 84741"/>
              </a:avLst>
            </a:prstGeom>
            <a:solidFill>
              <a:srgbClr val="006544"/>
            </a:solidFill>
            <a:ln w="28575">
              <a:solidFill>
                <a:schemeClr val="bg1"/>
              </a:solid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20" name="组合 19"/>
            <p:cNvGrpSpPr/>
            <p:nvPr/>
          </p:nvGrpSpPr>
          <p:grpSpPr>
            <a:xfrm>
              <a:off x="447107" y="1966659"/>
              <a:ext cx="2292701" cy="1139928"/>
              <a:chOff x="447107" y="1966659"/>
              <a:chExt cx="2292701" cy="1139928"/>
            </a:xfrm>
          </p:grpSpPr>
          <p:sp>
            <p:nvSpPr>
              <p:cNvPr id="21" name="Text Box 5"/>
              <p:cNvSpPr txBox="1">
                <a:spLocks noChangeArrowheads="1"/>
              </p:cNvSpPr>
              <p:nvPr/>
            </p:nvSpPr>
            <p:spPr bwMode="auto">
              <a:xfrm>
                <a:off x="830073" y="1966659"/>
                <a:ext cx="1909735" cy="524972"/>
              </a:xfrm>
              <a:prstGeom prst="rect">
                <a:avLst/>
              </a:prstGeom>
              <a:noFill/>
              <a:ln w="9525">
                <a:noFill/>
                <a:miter lim="800000"/>
                <a:headEnd/>
                <a:tailEnd/>
              </a:ln>
            </p:spPr>
            <p:txBody>
              <a:bodyPr wrap="square">
                <a:spAutoFit/>
              </a:bodyPr>
              <a:lstStyle/>
              <a:p>
                <a:pPr marL="133350" indent="-133350">
                  <a:defRPr/>
                </a:pPr>
                <a:r>
                  <a:rPr lang="zh-CN" altLang="en-US" sz="2400" b="1" dirty="0" smtClean="0">
                    <a:solidFill>
                      <a:schemeClr val="bg1"/>
                    </a:solidFill>
                    <a:latin typeface="微软雅黑" pitchFamily="34" charset="-122"/>
                    <a:ea typeface="微软雅黑" pitchFamily="34" charset="-122"/>
                    <a:cs typeface="Arial" charset="0"/>
                  </a:rPr>
                  <a:t>添加文字</a:t>
                </a:r>
                <a:endParaRPr lang="ko-KR" altLang="ko-KR" sz="2400" b="1" dirty="0">
                  <a:solidFill>
                    <a:schemeClr val="bg1"/>
                  </a:solidFill>
                  <a:latin typeface="微软雅黑" pitchFamily="34" charset="-122"/>
                  <a:cs typeface="Arial" charset="0"/>
                </a:endParaRPr>
              </a:p>
            </p:txBody>
          </p:sp>
          <p:sp>
            <p:nvSpPr>
              <p:cNvPr id="22" name="矩形 21"/>
              <p:cNvSpPr/>
              <p:nvPr/>
            </p:nvSpPr>
            <p:spPr>
              <a:xfrm>
                <a:off x="447107" y="2410665"/>
                <a:ext cx="2210576" cy="695922"/>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grpSp>
        <p:nvGrpSpPr>
          <p:cNvPr id="23" name="组合 22"/>
          <p:cNvGrpSpPr/>
          <p:nvPr/>
        </p:nvGrpSpPr>
        <p:grpSpPr>
          <a:xfrm>
            <a:off x="5868144" y="3219822"/>
            <a:ext cx="2232248" cy="1080120"/>
            <a:chOff x="5652120" y="3291830"/>
            <a:chExt cx="2232248" cy="1080120"/>
          </a:xfrm>
        </p:grpSpPr>
        <p:sp>
          <p:nvSpPr>
            <p:cNvPr id="29" name="矩形 28"/>
            <p:cNvSpPr/>
            <p:nvPr/>
          </p:nvSpPr>
          <p:spPr>
            <a:xfrm>
              <a:off x="5652120" y="3291830"/>
              <a:ext cx="2232248" cy="10801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796352" y="3471918"/>
              <a:ext cx="1944000" cy="612000"/>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nvGrpSpPr>
          <p:cNvPr id="31" name="组合 30"/>
          <p:cNvGrpSpPr/>
          <p:nvPr/>
        </p:nvGrpSpPr>
        <p:grpSpPr>
          <a:xfrm>
            <a:off x="3491880" y="3219822"/>
            <a:ext cx="2232248" cy="1080120"/>
            <a:chOff x="3275856" y="3291830"/>
            <a:chExt cx="2232248" cy="1080120"/>
          </a:xfrm>
        </p:grpSpPr>
        <p:sp>
          <p:nvSpPr>
            <p:cNvPr id="32" name="矩形 31"/>
            <p:cNvSpPr/>
            <p:nvPr/>
          </p:nvSpPr>
          <p:spPr>
            <a:xfrm>
              <a:off x="3275856" y="3291830"/>
              <a:ext cx="2232248" cy="10801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419980" y="3507854"/>
              <a:ext cx="1944000" cy="612000"/>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grpSp>
        <p:nvGrpSpPr>
          <p:cNvPr id="34" name="组合 33"/>
          <p:cNvGrpSpPr/>
          <p:nvPr/>
        </p:nvGrpSpPr>
        <p:grpSpPr>
          <a:xfrm>
            <a:off x="1115616" y="3219822"/>
            <a:ext cx="2232248" cy="1080120"/>
            <a:chOff x="899592" y="3291830"/>
            <a:chExt cx="2232248" cy="1080120"/>
          </a:xfrm>
        </p:grpSpPr>
        <p:sp>
          <p:nvSpPr>
            <p:cNvPr id="35" name="矩形 34"/>
            <p:cNvSpPr/>
            <p:nvPr/>
          </p:nvSpPr>
          <p:spPr>
            <a:xfrm>
              <a:off x="899592" y="3291830"/>
              <a:ext cx="2232248" cy="10801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043608" y="3507854"/>
              <a:ext cx="1944000" cy="612000"/>
            </a:xfrm>
            <a:prstGeom prst="rect">
              <a:avLst/>
            </a:prstGeom>
          </p:spPr>
          <p:txBody>
            <a:bodyPr wrap="square">
              <a:spAutoFit/>
            </a:bodyPr>
            <a:lstStyle/>
            <a:p>
              <a:pPr marL="108000">
                <a:defRPr/>
              </a:pPr>
              <a:r>
                <a:rPr lang="zh-CN" altLang="en-US" sz="1600" dirty="0" smtClean="0">
                  <a:solidFill>
                    <a:schemeClr val="bg1"/>
                  </a:solidFill>
                  <a:latin typeface="微软雅黑" pitchFamily="34" charset="-122"/>
                  <a:ea typeface="微软雅黑" pitchFamily="34" charset="-122"/>
                  <a:cs typeface="Arial" charset="0"/>
                </a:rPr>
                <a:t>单击添加您的文字单击添加您的文字</a:t>
              </a:r>
              <a:endParaRPr lang="en-US" altLang="ko-KR" sz="1600" dirty="0" smtClean="0">
                <a:solidFill>
                  <a:schemeClr val="bg1"/>
                </a:solidFill>
                <a:latin typeface="微软雅黑" pitchFamily="34" charset="-122"/>
                <a:ea typeface="微软雅黑" pitchFamily="34" charset="-122"/>
                <a:cs typeface="Arial" charset="0"/>
              </a:endParaRPr>
            </a:p>
          </p:txBody>
        </p:sp>
      </p:grpSp>
      <p:pic>
        <p:nvPicPr>
          <p:cNvPr id="37" name="图片 36"/>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0-#ppt_w/2"/>
                                          </p:val>
                                        </p:tav>
                                        <p:tav tm="100000">
                                          <p:val>
                                            <p:strVal val="#ppt_x"/>
                                          </p:val>
                                        </p:tav>
                                      </p:tavLst>
                                    </p:anim>
                                    <p:anim calcmode="lin" valueType="num">
                                      <p:cBhvr additive="base">
                                        <p:cTn id="25" dur="500" fill="hold"/>
                                        <p:tgtEl>
                                          <p:spTgt spid="18"/>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2" presetClass="entr" presetSubtype="1"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500"/>
                            </p:stCondLst>
                            <p:childTnLst>
                              <p:par>
                                <p:cTn id="31" presetID="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0-#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2" presetClass="entr" presetSubtype="1"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up)">
                                      <p:cBhvr>
                                        <p:cTn id="38" dur="500"/>
                                        <p:tgtEl>
                                          <p:spTgt spid="31"/>
                                        </p:tgtEl>
                                      </p:cBhvr>
                                    </p:animEffect>
                                  </p:childTnLst>
                                </p:cTn>
                              </p:par>
                            </p:childTnLst>
                          </p:cTn>
                        </p:par>
                        <p:par>
                          <p:cTn id="39" fill="hold">
                            <p:stCondLst>
                              <p:cond delay="2500"/>
                            </p:stCondLst>
                            <p:childTnLst>
                              <p:par>
                                <p:cTn id="40" presetID="2" presetClass="entr" presetSubtype="8"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0-#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2" presetClass="entr" presetSubtype="1"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角矩形 7"/>
          <p:cNvSpPr/>
          <p:nvPr/>
        </p:nvSpPr>
        <p:spPr>
          <a:xfrm>
            <a:off x="971600" y="4011910"/>
            <a:ext cx="1440160" cy="504056"/>
          </a:xfrm>
          <a:prstGeom prst="roundRect">
            <a:avLst>
              <a:gd name="adj" fmla="val 1918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添加文本</a:t>
            </a:r>
            <a:endParaRPr lang="zh-CN" altLang="en-US" dirty="0">
              <a:latin typeface="微软雅黑" pitchFamily="34" charset="-122"/>
              <a:ea typeface="微软雅黑" pitchFamily="34" charset="-122"/>
            </a:endParaRPr>
          </a:p>
        </p:txBody>
      </p:sp>
      <p:sp>
        <p:nvSpPr>
          <p:cNvPr id="9" name="圆角矩形 8"/>
          <p:cNvSpPr/>
          <p:nvPr/>
        </p:nvSpPr>
        <p:spPr>
          <a:xfrm>
            <a:off x="2147731" y="3099808"/>
            <a:ext cx="1440160" cy="504056"/>
          </a:xfrm>
          <a:prstGeom prst="roundRect">
            <a:avLst>
              <a:gd name="adj" fmla="val 1918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a:t>
            </a:r>
          </a:p>
        </p:txBody>
      </p:sp>
      <p:sp>
        <p:nvSpPr>
          <p:cNvPr id="10" name="圆角矩形 9"/>
          <p:cNvSpPr/>
          <p:nvPr/>
        </p:nvSpPr>
        <p:spPr>
          <a:xfrm>
            <a:off x="3323862" y="2187707"/>
            <a:ext cx="1440160" cy="504056"/>
          </a:xfrm>
          <a:prstGeom prst="roundRect">
            <a:avLst>
              <a:gd name="adj" fmla="val 1918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a:t>
            </a:r>
          </a:p>
        </p:txBody>
      </p:sp>
      <p:sp>
        <p:nvSpPr>
          <p:cNvPr id="11" name="圆角矩形 10"/>
          <p:cNvSpPr/>
          <p:nvPr/>
        </p:nvSpPr>
        <p:spPr>
          <a:xfrm>
            <a:off x="4499992" y="1275606"/>
            <a:ext cx="1440160" cy="504056"/>
          </a:xfrm>
          <a:prstGeom prst="roundRect">
            <a:avLst>
              <a:gd name="adj" fmla="val 1918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添加文本</a:t>
            </a:r>
          </a:p>
        </p:txBody>
      </p:sp>
      <p:sp>
        <p:nvSpPr>
          <p:cNvPr id="12" name="文本框 7"/>
          <p:cNvSpPr txBox="1">
            <a:spLocks noChangeArrowheads="1"/>
          </p:cNvSpPr>
          <p:nvPr/>
        </p:nvSpPr>
        <p:spPr bwMode="auto">
          <a:xfrm>
            <a:off x="2483768" y="3795886"/>
            <a:ext cx="26642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此处添加说明文字添加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此处添加说明文字</a:t>
            </a:r>
          </a:p>
        </p:txBody>
      </p:sp>
      <p:sp>
        <p:nvSpPr>
          <p:cNvPr id="13" name="文本框 7"/>
          <p:cNvSpPr txBox="1">
            <a:spLocks noChangeArrowheads="1"/>
          </p:cNvSpPr>
          <p:nvPr/>
        </p:nvSpPr>
        <p:spPr bwMode="auto">
          <a:xfrm>
            <a:off x="3635896" y="2931790"/>
            <a:ext cx="26642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此处添加说明文字添加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此处添加说明文字</a:t>
            </a:r>
          </a:p>
        </p:txBody>
      </p:sp>
      <p:sp>
        <p:nvSpPr>
          <p:cNvPr id="14" name="文本框 7"/>
          <p:cNvSpPr txBox="1">
            <a:spLocks noChangeArrowheads="1"/>
          </p:cNvSpPr>
          <p:nvPr/>
        </p:nvSpPr>
        <p:spPr bwMode="auto">
          <a:xfrm>
            <a:off x="4860032" y="1959682"/>
            <a:ext cx="26642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此处添加说明文字添加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此处添加说明文字</a:t>
            </a:r>
          </a:p>
        </p:txBody>
      </p:sp>
      <p:sp>
        <p:nvSpPr>
          <p:cNvPr id="15" name="文本框 7"/>
          <p:cNvSpPr txBox="1">
            <a:spLocks noChangeArrowheads="1"/>
          </p:cNvSpPr>
          <p:nvPr/>
        </p:nvSpPr>
        <p:spPr bwMode="auto">
          <a:xfrm>
            <a:off x="6012160" y="1095586"/>
            <a:ext cx="2664296"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300"/>
              </a:spcBef>
            </a:pPr>
            <a:r>
              <a:rPr lang="zh-CN" altLang="en-US" sz="1200" dirty="0" smtClean="0">
                <a:solidFill>
                  <a:schemeClr val="tx1">
                    <a:lumMod val="85000"/>
                    <a:lumOff val="15000"/>
                  </a:schemeClr>
                </a:solidFill>
                <a:latin typeface="微软雅黑" pitchFamily="34" charset="-122"/>
              </a:rPr>
              <a:t>此处添加说明文字添加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r>
              <a:rPr lang="zh-CN" altLang="en-US" sz="1200" dirty="0">
                <a:solidFill>
                  <a:schemeClr val="tx1">
                    <a:lumMod val="85000"/>
                    <a:lumOff val="15000"/>
                  </a:schemeClr>
                </a:solidFill>
                <a:latin typeface="微软雅黑" pitchFamily="34" charset="-122"/>
              </a:rPr>
              <a:t>此处添加说明文字</a:t>
            </a:r>
          </a:p>
        </p:txBody>
      </p:sp>
      <p:sp>
        <p:nvSpPr>
          <p:cNvPr id="16" name="圆角右箭头 15"/>
          <p:cNvSpPr/>
          <p:nvPr/>
        </p:nvSpPr>
        <p:spPr>
          <a:xfrm>
            <a:off x="1403648" y="3363838"/>
            <a:ext cx="432048" cy="576064"/>
          </a:xfrm>
          <a:prstGeom prst="ben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角右箭头 16"/>
          <p:cNvSpPr/>
          <p:nvPr/>
        </p:nvSpPr>
        <p:spPr>
          <a:xfrm>
            <a:off x="2699792" y="2427734"/>
            <a:ext cx="432048" cy="576064"/>
          </a:xfrm>
          <a:prstGeom prst="ben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角右箭头 17"/>
          <p:cNvSpPr/>
          <p:nvPr/>
        </p:nvSpPr>
        <p:spPr>
          <a:xfrm>
            <a:off x="3995936" y="1491630"/>
            <a:ext cx="432048" cy="576064"/>
          </a:xfrm>
          <a:prstGeom prst="ben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9" name="图片 18"/>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2000"/>
                            </p:stCondLst>
                            <p:childTnLst>
                              <p:par>
                                <p:cTn id="37" presetID="2" presetClass="entr" presetSubtype="2"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childTnLst>
                          </p:cTn>
                        </p:par>
                        <p:par>
                          <p:cTn id="51" fill="hold">
                            <p:stCondLst>
                              <p:cond delay="3500"/>
                            </p:stCondLst>
                            <p:childTnLst>
                              <p:par>
                                <p:cTn id="52" presetID="2" presetClass="entr" presetSubtype="2"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500" fill="hold"/>
                                        <p:tgtEl>
                                          <p:spTgt spid="10"/>
                                        </p:tgtEl>
                                        <p:attrNameLst>
                                          <p:attrName>ppt_x</p:attrName>
                                        </p:attrNameLst>
                                      </p:cBhvr>
                                      <p:tavLst>
                                        <p:tav tm="0">
                                          <p:val>
                                            <p:strVal val="1+#ppt_w/2"/>
                                          </p:val>
                                        </p:tav>
                                        <p:tav tm="100000">
                                          <p:val>
                                            <p:strVal val="#ppt_x"/>
                                          </p:val>
                                        </p:tav>
                                      </p:tavLst>
                                    </p:anim>
                                    <p:anim calcmode="lin" valueType="num">
                                      <p:cBhvr additive="base">
                                        <p:cTn id="55" dur="500" fill="hold"/>
                                        <p:tgtEl>
                                          <p:spTgt spid="10"/>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2" presetClass="entr" presetSubtype="8"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childTnLst>
                          </p:cTn>
                        </p:par>
                        <p:par>
                          <p:cTn id="66" fill="hold">
                            <p:stCondLst>
                              <p:cond delay="5000"/>
                            </p:stCondLst>
                            <p:childTnLst>
                              <p:par>
                                <p:cTn id="67" presetID="2" presetClass="entr" presetSubtype="2"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additive="base">
                                        <p:cTn id="69" dur="500" fill="hold"/>
                                        <p:tgtEl>
                                          <p:spTgt spid="11"/>
                                        </p:tgtEl>
                                        <p:attrNameLst>
                                          <p:attrName>ppt_x</p:attrName>
                                        </p:attrNameLst>
                                      </p:cBhvr>
                                      <p:tavLst>
                                        <p:tav tm="0">
                                          <p:val>
                                            <p:strVal val="1+#ppt_w/2"/>
                                          </p:val>
                                        </p:tav>
                                        <p:tav tm="100000">
                                          <p:val>
                                            <p:strVal val="#ppt_x"/>
                                          </p:val>
                                        </p:tav>
                                      </p:tavLst>
                                    </p:anim>
                                    <p:anim calcmode="lin" valueType="num">
                                      <p:cBhvr additive="base">
                                        <p:cTn id="70" dur="500" fill="hold"/>
                                        <p:tgtEl>
                                          <p:spTgt spid="11"/>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2" presetClass="entr" presetSubtype="8"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left)">
                                      <p:cBhvr>
                                        <p:cTn id="7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P spid="12" grpId="0"/>
      <p:bldP spid="13" grpId="0"/>
      <p:bldP spid="14" grpId="0"/>
      <p:bldP spid="15" grpId="0"/>
      <p:bldP spid="16" grpId="0" animBg="1"/>
      <p:bldP spid="17"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6"/>
          <p:cNvSpPr/>
          <p:nvPr/>
        </p:nvSpPr>
        <p:spPr>
          <a:xfrm>
            <a:off x="0" y="-6252"/>
            <a:ext cx="3896452" cy="5149752"/>
          </a:xfrm>
          <a:custGeom>
            <a:avLst/>
            <a:gdLst/>
            <a:ahLst/>
            <a:cxnLst/>
            <a:rect l="l" t="t" r="r" b="b"/>
            <a:pathLst>
              <a:path w="3896452" h="5149752">
                <a:moveTo>
                  <a:pt x="0" y="0"/>
                </a:moveTo>
                <a:lnTo>
                  <a:pt x="467595" y="0"/>
                </a:lnTo>
                <a:lnTo>
                  <a:pt x="1115616" y="0"/>
                </a:lnTo>
                <a:lnTo>
                  <a:pt x="1531341" y="0"/>
                </a:lnTo>
                <a:lnTo>
                  <a:pt x="3896452" y="5149752"/>
                </a:lnTo>
                <a:lnTo>
                  <a:pt x="0" y="5149752"/>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07704" y="1335951"/>
            <a:ext cx="617559" cy="617559"/>
            <a:chOff x="1827149" y="1625954"/>
            <a:chExt cx="828000" cy="828000"/>
          </a:xfrm>
        </p:grpSpPr>
        <p:sp>
          <p:nvSpPr>
            <p:cNvPr id="4" name="椭圆 3"/>
            <p:cNvSpPr>
              <a:spLocks noChangeAspect="1"/>
            </p:cNvSpPr>
            <p:nvPr/>
          </p:nvSpPr>
          <p:spPr>
            <a:xfrm>
              <a:off x="1827149" y="1625954"/>
              <a:ext cx="828000" cy="828000"/>
            </a:xfrm>
            <a:prstGeom prst="ellipse">
              <a:avLst/>
            </a:prstGeom>
            <a:solidFill>
              <a:schemeClr val="bg1"/>
            </a:solidFill>
            <a:ln w="381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6544"/>
                </a:solidFill>
                <a:latin typeface="微软雅黑" panose="020B0503020204020204" pitchFamily="34" charset="-122"/>
                <a:ea typeface="微软雅黑" panose="020B0503020204020204" pitchFamily="34" charset="-122"/>
              </a:endParaRPr>
            </a:p>
          </p:txBody>
        </p:sp>
        <p:sp>
          <p:nvSpPr>
            <p:cNvPr id="5" name="文本框 12"/>
            <p:cNvSpPr txBox="1"/>
            <p:nvPr/>
          </p:nvSpPr>
          <p:spPr>
            <a:xfrm>
              <a:off x="1904142" y="1782985"/>
              <a:ext cx="674013" cy="495187"/>
            </a:xfrm>
            <a:prstGeom prst="rect">
              <a:avLst/>
            </a:prstGeom>
            <a:noFill/>
          </p:spPr>
          <p:txBody>
            <a:bodyPr wrap="square" rtlCol="0">
              <a:spAutoFit/>
            </a:bodyPr>
            <a:lstStyle/>
            <a:p>
              <a:pPr algn="ctr"/>
              <a:r>
                <a:rPr lang="en-US" altLang="zh-CN" b="1" dirty="0" smtClean="0">
                  <a:solidFill>
                    <a:srgbClr val="006544"/>
                  </a:solidFill>
                  <a:latin typeface="微软雅黑" panose="020B0503020204020204" pitchFamily="34" charset="-122"/>
                  <a:ea typeface="微软雅黑" panose="020B0503020204020204" pitchFamily="34" charset="-122"/>
                </a:rPr>
                <a:t>01</a:t>
              </a:r>
              <a:endParaRPr lang="zh-CN" altLang="en-US" b="1" dirty="0">
                <a:solidFill>
                  <a:srgbClr val="006544"/>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339415" y="2240416"/>
            <a:ext cx="617559" cy="617559"/>
            <a:chOff x="2405971" y="2838627"/>
            <a:chExt cx="828000" cy="828000"/>
          </a:xfrm>
        </p:grpSpPr>
        <p:sp>
          <p:nvSpPr>
            <p:cNvPr id="7" name="椭圆 6"/>
            <p:cNvSpPr>
              <a:spLocks noChangeAspect="1"/>
            </p:cNvSpPr>
            <p:nvPr/>
          </p:nvSpPr>
          <p:spPr>
            <a:xfrm>
              <a:off x="2405971" y="2838627"/>
              <a:ext cx="828000" cy="828000"/>
            </a:xfrm>
            <a:prstGeom prst="ellipse">
              <a:avLst/>
            </a:prstGeom>
            <a:solidFill>
              <a:schemeClr val="bg1"/>
            </a:solidFill>
            <a:ln w="381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6544"/>
                </a:solidFill>
                <a:latin typeface="微软雅黑" panose="020B0503020204020204" pitchFamily="34" charset="-122"/>
                <a:ea typeface="微软雅黑" panose="020B0503020204020204" pitchFamily="34" charset="-122"/>
              </a:endParaRPr>
            </a:p>
          </p:txBody>
        </p:sp>
        <p:sp>
          <p:nvSpPr>
            <p:cNvPr id="8" name="文本框 13"/>
            <p:cNvSpPr txBox="1"/>
            <p:nvPr/>
          </p:nvSpPr>
          <p:spPr>
            <a:xfrm>
              <a:off x="2482964" y="2991017"/>
              <a:ext cx="674013" cy="495187"/>
            </a:xfrm>
            <a:prstGeom prst="rect">
              <a:avLst/>
            </a:prstGeom>
            <a:noFill/>
          </p:spPr>
          <p:txBody>
            <a:bodyPr wrap="square" rtlCol="0">
              <a:spAutoFit/>
            </a:bodyPr>
            <a:lstStyle/>
            <a:p>
              <a:pPr algn="ctr"/>
              <a:r>
                <a:rPr lang="en-US" altLang="zh-CN" b="1" dirty="0" smtClean="0">
                  <a:solidFill>
                    <a:srgbClr val="006544"/>
                  </a:solidFill>
                  <a:latin typeface="微软雅黑" panose="020B0503020204020204" pitchFamily="34" charset="-122"/>
                  <a:ea typeface="微软雅黑" panose="020B0503020204020204" pitchFamily="34" charset="-122"/>
                </a:rPr>
                <a:t>02</a:t>
              </a:r>
              <a:endParaRPr lang="zh-CN" altLang="en-US" b="1" dirty="0">
                <a:solidFill>
                  <a:srgbClr val="006544"/>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771126" y="3141420"/>
            <a:ext cx="617559" cy="617559"/>
            <a:chOff x="2984793" y="4046659"/>
            <a:chExt cx="828000" cy="828000"/>
          </a:xfrm>
        </p:grpSpPr>
        <p:sp>
          <p:nvSpPr>
            <p:cNvPr id="10" name="椭圆 9"/>
            <p:cNvSpPr>
              <a:spLocks noChangeAspect="1"/>
            </p:cNvSpPr>
            <p:nvPr/>
          </p:nvSpPr>
          <p:spPr>
            <a:xfrm>
              <a:off x="2984793" y="4046659"/>
              <a:ext cx="828000" cy="828000"/>
            </a:xfrm>
            <a:prstGeom prst="ellipse">
              <a:avLst/>
            </a:prstGeom>
            <a:solidFill>
              <a:schemeClr val="bg1"/>
            </a:solidFill>
            <a:ln w="381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6544"/>
                </a:solidFill>
                <a:latin typeface="微软雅黑" panose="020B0503020204020204" pitchFamily="34" charset="-122"/>
                <a:ea typeface="微软雅黑" panose="020B0503020204020204" pitchFamily="34" charset="-122"/>
              </a:endParaRPr>
            </a:p>
          </p:txBody>
        </p:sp>
        <p:sp>
          <p:nvSpPr>
            <p:cNvPr id="11" name="文本框 14"/>
            <p:cNvSpPr txBox="1"/>
            <p:nvPr/>
          </p:nvSpPr>
          <p:spPr>
            <a:xfrm>
              <a:off x="3061786" y="4199049"/>
              <a:ext cx="674013" cy="495187"/>
            </a:xfrm>
            <a:prstGeom prst="rect">
              <a:avLst/>
            </a:prstGeom>
            <a:noFill/>
          </p:spPr>
          <p:txBody>
            <a:bodyPr wrap="square" rtlCol="0">
              <a:spAutoFit/>
            </a:bodyPr>
            <a:lstStyle/>
            <a:p>
              <a:pPr algn="ctr"/>
              <a:r>
                <a:rPr lang="en-US" altLang="zh-CN" b="1" dirty="0" smtClean="0">
                  <a:solidFill>
                    <a:srgbClr val="006544"/>
                  </a:solidFill>
                  <a:latin typeface="微软雅黑" panose="020B0503020204020204" pitchFamily="34" charset="-122"/>
                  <a:ea typeface="微软雅黑" panose="020B0503020204020204" pitchFamily="34" charset="-122"/>
                </a:rPr>
                <a:t>03</a:t>
              </a:r>
              <a:endParaRPr lang="zh-CN" altLang="en-US" b="1" dirty="0">
                <a:solidFill>
                  <a:srgbClr val="006544"/>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202838" y="4042423"/>
            <a:ext cx="617559" cy="617559"/>
            <a:chOff x="3563616" y="5254690"/>
            <a:chExt cx="828000" cy="828000"/>
          </a:xfrm>
        </p:grpSpPr>
        <p:sp>
          <p:nvSpPr>
            <p:cNvPr id="13" name="椭圆 12"/>
            <p:cNvSpPr>
              <a:spLocks noChangeAspect="1"/>
            </p:cNvSpPr>
            <p:nvPr/>
          </p:nvSpPr>
          <p:spPr>
            <a:xfrm>
              <a:off x="3563616" y="5254690"/>
              <a:ext cx="828000" cy="828000"/>
            </a:xfrm>
            <a:prstGeom prst="ellipse">
              <a:avLst/>
            </a:prstGeom>
            <a:solidFill>
              <a:schemeClr val="bg1"/>
            </a:solidFill>
            <a:ln w="381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06544"/>
                </a:solidFill>
                <a:latin typeface="微软雅黑" panose="020B0503020204020204" pitchFamily="34" charset="-122"/>
                <a:ea typeface="微软雅黑" panose="020B0503020204020204" pitchFamily="34" charset="-122"/>
              </a:endParaRPr>
            </a:p>
          </p:txBody>
        </p:sp>
        <p:sp>
          <p:nvSpPr>
            <p:cNvPr id="14" name="文本框 15"/>
            <p:cNvSpPr txBox="1"/>
            <p:nvPr/>
          </p:nvSpPr>
          <p:spPr>
            <a:xfrm>
              <a:off x="3640609" y="5407080"/>
              <a:ext cx="674013" cy="495187"/>
            </a:xfrm>
            <a:prstGeom prst="rect">
              <a:avLst/>
            </a:prstGeom>
            <a:noFill/>
          </p:spPr>
          <p:txBody>
            <a:bodyPr wrap="square" rtlCol="0">
              <a:spAutoFit/>
            </a:bodyPr>
            <a:lstStyle/>
            <a:p>
              <a:pPr algn="ctr"/>
              <a:r>
                <a:rPr lang="en-US" altLang="zh-CN" b="1" dirty="0" smtClean="0">
                  <a:solidFill>
                    <a:srgbClr val="006544"/>
                  </a:solidFill>
                  <a:latin typeface="微软雅黑" panose="020B0503020204020204" pitchFamily="34" charset="-122"/>
                  <a:ea typeface="微软雅黑" panose="020B0503020204020204" pitchFamily="34" charset="-122"/>
                </a:rPr>
                <a:t>04</a:t>
              </a:r>
              <a:endParaRPr lang="zh-CN" altLang="en-US" b="1" dirty="0">
                <a:solidFill>
                  <a:srgbClr val="006544"/>
                </a:solidFill>
                <a:latin typeface="微软雅黑" panose="020B0503020204020204" pitchFamily="34" charset="-122"/>
                <a:ea typeface="微软雅黑" panose="020B0503020204020204" pitchFamily="34" charset="-122"/>
              </a:endParaRPr>
            </a:p>
          </p:txBody>
        </p:sp>
      </p:grpSp>
      <p:sp>
        <p:nvSpPr>
          <p:cNvPr id="15" name="文本框 16"/>
          <p:cNvSpPr txBox="1"/>
          <p:nvPr/>
        </p:nvSpPr>
        <p:spPr>
          <a:xfrm>
            <a:off x="2699793" y="1347614"/>
            <a:ext cx="2448272" cy="523220"/>
          </a:xfrm>
          <a:prstGeom prst="rect">
            <a:avLst/>
          </a:prstGeom>
          <a:noFill/>
          <a:ln>
            <a:solidFill>
              <a:schemeClr val="tx1"/>
            </a:solidFill>
          </a:ln>
        </p:spPr>
        <p:txBody>
          <a:bodyPr wrap="squar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年度工作概述</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文本框 20"/>
          <p:cNvSpPr txBox="1"/>
          <p:nvPr/>
        </p:nvSpPr>
        <p:spPr>
          <a:xfrm>
            <a:off x="3001951" y="2264554"/>
            <a:ext cx="2428465" cy="523220"/>
          </a:xfrm>
          <a:prstGeom prst="rect">
            <a:avLst/>
          </a:prstGeom>
          <a:noFill/>
          <a:ln>
            <a:solidFill>
              <a:schemeClr val="tx1"/>
            </a:solidFill>
          </a:ln>
        </p:spPr>
        <p:txBody>
          <a:bodyPr wrap="square" rtlCol="0">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工作完成情况</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7" name="文本框 21"/>
          <p:cNvSpPr txBox="1"/>
          <p:nvPr/>
        </p:nvSpPr>
        <p:spPr>
          <a:xfrm>
            <a:off x="3567231" y="3200658"/>
            <a:ext cx="2372921" cy="523220"/>
          </a:xfrm>
          <a:prstGeom prst="rect">
            <a:avLst/>
          </a:prstGeom>
          <a:noFill/>
          <a:ln>
            <a:solidFill>
              <a:schemeClr val="tx1"/>
            </a:solidFill>
          </a:ln>
        </p:spPr>
        <p:txBody>
          <a:bodyPr wrap="square" rtlCol="0">
            <a:spAutoFit/>
          </a:bodyPr>
          <a:lstStyle/>
          <a:p>
            <a:r>
              <a:rPr lang="zh-CN" altLang="en-US" sz="2800" b="1" dirty="0">
                <a:latin typeface="微软雅黑" pitchFamily="34" charset="-122"/>
                <a:ea typeface="微软雅黑" pitchFamily="34" charset="-122"/>
                <a:cs typeface="+mn-ea"/>
                <a:sym typeface="+mn-lt"/>
              </a:rPr>
              <a:t>工作不足之处</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8" name="文本框 22"/>
          <p:cNvSpPr txBox="1"/>
          <p:nvPr/>
        </p:nvSpPr>
        <p:spPr>
          <a:xfrm>
            <a:off x="4000953" y="4064754"/>
            <a:ext cx="2371248" cy="523220"/>
          </a:xfrm>
          <a:prstGeom prst="rect">
            <a:avLst/>
          </a:prstGeom>
          <a:noFill/>
          <a:ln>
            <a:solidFill>
              <a:schemeClr val="tx1"/>
            </a:solidFill>
          </a:ln>
        </p:spPr>
        <p:txBody>
          <a:bodyPr wrap="square" rtlCol="0">
            <a:spAutoFit/>
          </a:bodyPr>
          <a:lstStyle/>
          <a:p>
            <a:r>
              <a:rPr lang="zh-CN" altLang="en-US" sz="2800" b="1" dirty="0">
                <a:latin typeface="微软雅黑" pitchFamily="34" charset="-122"/>
                <a:ea typeface="微软雅黑" pitchFamily="34" charset="-122"/>
                <a:cs typeface="+mn-ea"/>
                <a:sym typeface="+mn-lt"/>
              </a:rPr>
              <a:t>明年工作计划</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9" name="文本框 24"/>
          <p:cNvSpPr txBox="1"/>
          <p:nvPr/>
        </p:nvSpPr>
        <p:spPr>
          <a:xfrm>
            <a:off x="5611800" y="177483"/>
            <a:ext cx="3136664" cy="954107"/>
          </a:xfrm>
          <a:prstGeom prst="rect">
            <a:avLst/>
          </a:prstGeom>
          <a:noFill/>
        </p:spPr>
        <p:txBody>
          <a:bodyPr wrap="square" rtlCol="0">
            <a:spAutoFit/>
          </a:bodyPr>
          <a:lstStyle/>
          <a:p>
            <a:pPr algn="r"/>
            <a:r>
              <a:rPr lang="zh-CN" altLang="en-US" sz="3200" b="1" smtClean="0">
                <a:solidFill>
                  <a:srgbClr val="006544"/>
                </a:solidFill>
                <a:latin typeface="微软雅黑" panose="020B0503020204020204" pitchFamily="34" charset="-122"/>
                <a:ea typeface="微软雅黑" panose="020B0503020204020204" pitchFamily="34" charset="-122"/>
                <a:cs typeface="Times New Roman" panose="02020603050405020304" pitchFamily="18" charset="0"/>
              </a:rPr>
              <a:t>目   录</a:t>
            </a:r>
            <a:endParaRPr lang="en-US" altLang="zh-CN" sz="3200" b="1" smtClean="0">
              <a:solidFill>
                <a:srgbClr val="006544"/>
              </a:solidFill>
              <a:latin typeface="微软雅黑" panose="020B0503020204020204" pitchFamily="34" charset="-122"/>
              <a:ea typeface="微软雅黑" panose="020B0503020204020204" pitchFamily="34" charset="-122"/>
              <a:cs typeface="Times New Roman" panose="02020603050405020304" pitchFamily="18" charset="0"/>
            </a:endParaRPr>
          </a:p>
          <a:p>
            <a:pPr algn="r"/>
            <a:r>
              <a:rPr lang="en-US" altLang="zh-CN" sz="2400" b="1" smtClean="0">
                <a:solidFill>
                  <a:srgbClr val="006544"/>
                </a:solidFill>
                <a:latin typeface="Times New Roman" panose="02020603050405020304" pitchFamily="18" charset="0"/>
                <a:cs typeface="Times New Roman" panose="02020603050405020304" pitchFamily="18" charset="0"/>
              </a:rPr>
              <a:t>CONTENT</a:t>
            </a:r>
            <a:endParaRPr lang="zh-CN" altLang="en-US" sz="2400" b="1" dirty="0">
              <a:solidFill>
                <a:srgbClr val="00654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59082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par>
                              <p:cTn id="18" fill="hold">
                                <p:stCondLst>
                                  <p:cond delay="500"/>
                                </p:stCondLst>
                                <p:childTnLst>
                                  <p:par>
                                    <p:cTn id="19" presetID="2" presetClass="entr" presetSubtype="2" fill="hold" grpId="0" nodeType="afterEffect" p14:presetBounceEnd="68000">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14:bounceEnd="68000">
                                          <p:cBhvr additive="base">
                                            <p:cTn id="21" dur="400" fill="hold"/>
                                            <p:tgtEl>
                                              <p:spTgt spid="15"/>
                                            </p:tgtEl>
                                            <p:attrNameLst>
                                              <p:attrName>ppt_x</p:attrName>
                                            </p:attrNameLst>
                                          </p:cBhvr>
                                          <p:tavLst>
                                            <p:tav tm="0">
                                              <p:val>
                                                <p:strVal val="1+#ppt_w/2"/>
                                              </p:val>
                                            </p:tav>
                                            <p:tav tm="100000">
                                              <p:val>
                                                <p:strVal val="#ppt_x"/>
                                              </p:val>
                                            </p:tav>
                                          </p:tavLst>
                                        </p:anim>
                                        <p:anim calcmode="lin" valueType="num" p14:bounceEnd="68000">
                                          <p:cBhvr additive="base">
                                            <p:cTn id="22" dur="4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500"/>
                                </p:stCondLst>
                                <p:childTnLst>
                                  <p:par>
                                    <p:cTn id="29" presetID="2" presetClass="entr" presetSubtype="2" fill="hold" grpId="0" nodeType="afterEffect" p14:presetBounceEnd="68000">
                                      <p:stCondLst>
                                        <p:cond delay="0"/>
                                      </p:stCondLst>
                                      <p:iterate type="lt">
                                        <p:tmPct val="10000"/>
                                      </p:iterate>
                                      <p:childTnLst>
                                        <p:set>
                                          <p:cBhvr>
                                            <p:cTn id="30" dur="1" fill="hold">
                                              <p:stCondLst>
                                                <p:cond delay="0"/>
                                              </p:stCondLst>
                                            </p:cTn>
                                            <p:tgtEl>
                                              <p:spTgt spid="16"/>
                                            </p:tgtEl>
                                            <p:attrNameLst>
                                              <p:attrName>style.visibility</p:attrName>
                                            </p:attrNameLst>
                                          </p:cBhvr>
                                          <p:to>
                                            <p:strVal val="visible"/>
                                          </p:to>
                                        </p:set>
                                        <p:anim calcmode="lin" valueType="num" p14:bounceEnd="68000">
                                          <p:cBhvr additive="base">
                                            <p:cTn id="31" dur="400" fill="hold"/>
                                            <p:tgtEl>
                                              <p:spTgt spid="16"/>
                                            </p:tgtEl>
                                            <p:attrNameLst>
                                              <p:attrName>ppt_x</p:attrName>
                                            </p:attrNameLst>
                                          </p:cBhvr>
                                          <p:tavLst>
                                            <p:tav tm="0">
                                              <p:val>
                                                <p:strVal val="1+#ppt_w/2"/>
                                              </p:val>
                                            </p:tav>
                                            <p:tav tm="100000">
                                              <p:val>
                                                <p:strVal val="#ppt_x"/>
                                              </p:val>
                                            </p:tav>
                                          </p:tavLst>
                                        </p:anim>
                                        <p:anim calcmode="lin" valueType="num" p14:bounceEnd="68000">
                                          <p:cBhvr additive="base">
                                            <p:cTn id="32" dur="4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par>
                              <p:cTn id="38" fill="hold">
                                <p:stCondLst>
                                  <p:cond delay="500"/>
                                </p:stCondLst>
                                <p:childTnLst>
                                  <p:par>
                                    <p:cTn id="39" presetID="2" presetClass="entr" presetSubtype="2" fill="hold" grpId="0" nodeType="afterEffect" p14:presetBounceEnd="68000">
                                      <p:stCondLst>
                                        <p:cond delay="0"/>
                                      </p:stCondLst>
                                      <p:iterate type="lt">
                                        <p:tmPct val="10000"/>
                                      </p:iterate>
                                      <p:childTnLst>
                                        <p:set>
                                          <p:cBhvr>
                                            <p:cTn id="40" dur="1" fill="hold">
                                              <p:stCondLst>
                                                <p:cond delay="0"/>
                                              </p:stCondLst>
                                            </p:cTn>
                                            <p:tgtEl>
                                              <p:spTgt spid="17"/>
                                            </p:tgtEl>
                                            <p:attrNameLst>
                                              <p:attrName>style.visibility</p:attrName>
                                            </p:attrNameLst>
                                          </p:cBhvr>
                                          <p:to>
                                            <p:strVal val="visible"/>
                                          </p:to>
                                        </p:set>
                                        <p:anim calcmode="lin" valueType="num" p14:bounceEnd="68000">
                                          <p:cBhvr additive="base">
                                            <p:cTn id="41" dur="400" fill="hold"/>
                                            <p:tgtEl>
                                              <p:spTgt spid="17"/>
                                            </p:tgtEl>
                                            <p:attrNameLst>
                                              <p:attrName>ppt_x</p:attrName>
                                            </p:attrNameLst>
                                          </p:cBhvr>
                                          <p:tavLst>
                                            <p:tav tm="0">
                                              <p:val>
                                                <p:strVal val="1+#ppt_w/2"/>
                                              </p:val>
                                            </p:tav>
                                            <p:tav tm="100000">
                                              <p:val>
                                                <p:strVal val="#ppt_x"/>
                                              </p:val>
                                            </p:tav>
                                          </p:tavLst>
                                        </p:anim>
                                        <p:anim calcmode="lin" valueType="num" p14:bounceEnd="68000">
                                          <p:cBhvr additive="base">
                                            <p:cTn id="42" dur="4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500"/>
                                </p:stCondLst>
                                <p:childTnLst>
                                  <p:par>
                                    <p:cTn id="49" presetID="2" presetClass="entr" presetSubtype="2" fill="hold" grpId="0" nodeType="afterEffect" p14:presetBounceEnd="68000">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 calcmode="lin" valueType="num" p14:bounceEnd="68000">
                                          <p:cBhvr additive="base">
                                            <p:cTn id="51" dur="400" fill="hold"/>
                                            <p:tgtEl>
                                              <p:spTgt spid="18"/>
                                            </p:tgtEl>
                                            <p:attrNameLst>
                                              <p:attrName>ppt_x</p:attrName>
                                            </p:attrNameLst>
                                          </p:cBhvr>
                                          <p:tavLst>
                                            <p:tav tm="0">
                                              <p:val>
                                                <p:strVal val="1+#ppt_w/2"/>
                                              </p:val>
                                            </p:tav>
                                            <p:tav tm="100000">
                                              <p:val>
                                                <p:strVal val="#ppt_x"/>
                                              </p:val>
                                            </p:tav>
                                          </p:tavLst>
                                        </p:anim>
                                        <p:anim calcmode="lin" valueType="num" p14:bounceEnd="68000">
                                          <p:cBhvr additive="base">
                                            <p:cTn id="52" dur="4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animBg="1"/>
          <p:bldP spid="17" grpId="0" animBg="1"/>
          <p:bldP spid="18"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par>
                              <p:cTn id="18" fill="hold">
                                <p:stCondLst>
                                  <p:cond delay="5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400" fill="hold"/>
                                            <p:tgtEl>
                                              <p:spTgt spid="15"/>
                                            </p:tgtEl>
                                            <p:attrNameLst>
                                              <p:attrName>ppt_x</p:attrName>
                                            </p:attrNameLst>
                                          </p:cBhvr>
                                          <p:tavLst>
                                            <p:tav tm="0">
                                              <p:val>
                                                <p:strVal val="1+#ppt_w/2"/>
                                              </p:val>
                                            </p:tav>
                                            <p:tav tm="100000">
                                              <p:val>
                                                <p:strVal val="#ppt_x"/>
                                              </p:val>
                                            </p:tav>
                                          </p:tavLst>
                                        </p:anim>
                                        <p:anim calcmode="lin" valueType="num">
                                          <p:cBhvr additive="base">
                                            <p:cTn id="22" dur="4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500"/>
                                </p:stCondLst>
                                <p:childTnLst>
                                  <p:par>
                                    <p:cTn id="29" presetID="2" presetClass="entr" presetSubtype="2" fill="hold" grpId="0" nodeType="afterEffect">
                                      <p:stCondLst>
                                        <p:cond delay="0"/>
                                      </p:stCondLst>
                                      <p:iterate type="lt">
                                        <p:tmPct val="10000"/>
                                      </p:iterate>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400" fill="hold"/>
                                            <p:tgtEl>
                                              <p:spTgt spid="16"/>
                                            </p:tgtEl>
                                            <p:attrNameLst>
                                              <p:attrName>ppt_x</p:attrName>
                                            </p:attrNameLst>
                                          </p:cBhvr>
                                          <p:tavLst>
                                            <p:tav tm="0">
                                              <p:val>
                                                <p:strVal val="1+#ppt_w/2"/>
                                              </p:val>
                                            </p:tav>
                                            <p:tav tm="100000">
                                              <p:val>
                                                <p:strVal val="#ppt_x"/>
                                              </p:val>
                                            </p:tav>
                                          </p:tavLst>
                                        </p:anim>
                                        <p:anim calcmode="lin" valueType="num">
                                          <p:cBhvr additive="base">
                                            <p:cTn id="32" dur="4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par>
                              <p:cTn id="38" fill="hold">
                                <p:stCondLst>
                                  <p:cond delay="500"/>
                                </p:stCondLst>
                                <p:childTnLst>
                                  <p:par>
                                    <p:cTn id="39" presetID="2" presetClass="entr" presetSubtype="2" fill="hold" grpId="0" nodeType="afterEffect">
                                      <p:stCondLst>
                                        <p:cond delay="0"/>
                                      </p:stCondLst>
                                      <p:iterate type="lt">
                                        <p:tmPct val="10000"/>
                                      </p:iterate>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400" fill="hold"/>
                                            <p:tgtEl>
                                              <p:spTgt spid="17"/>
                                            </p:tgtEl>
                                            <p:attrNameLst>
                                              <p:attrName>ppt_x</p:attrName>
                                            </p:attrNameLst>
                                          </p:cBhvr>
                                          <p:tavLst>
                                            <p:tav tm="0">
                                              <p:val>
                                                <p:strVal val="1+#ppt_w/2"/>
                                              </p:val>
                                            </p:tav>
                                            <p:tav tm="100000">
                                              <p:val>
                                                <p:strVal val="#ppt_x"/>
                                              </p:val>
                                            </p:tav>
                                          </p:tavLst>
                                        </p:anim>
                                        <p:anim calcmode="lin" valueType="num">
                                          <p:cBhvr additive="base">
                                            <p:cTn id="42" dur="4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500"/>
                                </p:stCondLst>
                                <p:childTnLst>
                                  <p:par>
                                    <p:cTn id="49" presetID="2" presetClass="entr" presetSubtype="2"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400" fill="hold"/>
                                            <p:tgtEl>
                                              <p:spTgt spid="18"/>
                                            </p:tgtEl>
                                            <p:attrNameLst>
                                              <p:attrName>ppt_x</p:attrName>
                                            </p:attrNameLst>
                                          </p:cBhvr>
                                          <p:tavLst>
                                            <p:tav tm="0">
                                              <p:val>
                                                <p:strVal val="1+#ppt_w/2"/>
                                              </p:val>
                                            </p:tav>
                                            <p:tav tm="100000">
                                              <p:val>
                                                <p:strVal val="#ppt_x"/>
                                              </p:val>
                                            </p:tav>
                                          </p:tavLst>
                                        </p:anim>
                                        <p:anim calcmode="lin" valueType="num">
                                          <p:cBhvr additive="base">
                                            <p:cTn id="52" dur="4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6" grpId="0" animBg="1"/>
          <p:bldP spid="17" grpId="0" animBg="1"/>
          <p:bldP spid="18" grpId="0" animBg="1"/>
          <p:bldP spid="1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对角圆角矩形 2"/>
          <p:cNvSpPr/>
          <p:nvPr/>
        </p:nvSpPr>
        <p:spPr>
          <a:xfrm>
            <a:off x="0" y="-22820"/>
            <a:ext cx="9144000" cy="51663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2630386"/>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 name="椭圆 9"/>
          <p:cNvSpPr/>
          <p:nvPr/>
        </p:nvSpPr>
        <p:spPr>
          <a:xfrm>
            <a:off x="4104000" y="1324898"/>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rPr>
              <a:t>04</a:t>
            </a:r>
            <a:endParaRPr lang="zh-CN" altLang="en-US" sz="3600" b="1" dirty="0">
              <a:solidFill>
                <a:schemeClr val="bg1"/>
              </a:solidFill>
            </a:endParaRPr>
          </a:p>
        </p:txBody>
      </p:sp>
      <p:sp>
        <p:nvSpPr>
          <p:cNvPr id="11" name="矩形 10"/>
          <p:cNvSpPr/>
          <p:nvPr/>
        </p:nvSpPr>
        <p:spPr>
          <a:xfrm>
            <a:off x="2627453" y="2984723"/>
            <a:ext cx="3889094" cy="523220"/>
          </a:xfrm>
          <a:prstGeom prst="rect">
            <a:avLst/>
          </a:prstGeom>
        </p:spPr>
        <p:txBody>
          <a:bodyPr wrap="square">
            <a:spAutoFit/>
          </a:bodyPr>
          <a:lstStyle/>
          <a:p>
            <a:pPr algn="ctr"/>
            <a:r>
              <a:rPr lang="zh-CN" altLang="en-US" sz="2800" b="1" dirty="0">
                <a:solidFill>
                  <a:schemeClr val="tx1">
                    <a:lumMod val="85000"/>
                    <a:lumOff val="15000"/>
                  </a:schemeClr>
                </a:solidFill>
                <a:latin typeface="Adobe Gothic Std B" pitchFamily="34" charset="-128"/>
                <a:ea typeface="微软雅黑" pitchFamily="34" charset="-122"/>
              </a:rPr>
              <a:t>明年工作计划</a:t>
            </a:r>
          </a:p>
        </p:txBody>
      </p:sp>
      <p:sp>
        <p:nvSpPr>
          <p:cNvPr id="12" name="矩形 11"/>
          <p:cNvSpPr/>
          <p:nvPr/>
        </p:nvSpPr>
        <p:spPr>
          <a:xfrm>
            <a:off x="0" y="3759894"/>
            <a:ext cx="9144000" cy="108000"/>
          </a:xfrm>
          <a:prstGeom prst="rect">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158826110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14:bounceEnd="30000">
                                          <p:cBhvr additive="base">
                                            <p:cTn id="19"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0-#ppt_w/2"/>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3152953" y="1524630"/>
            <a:ext cx="2574227" cy="2574070"/>
            <a:chOff x="3152953" y="1452622"/>
            <a:chExt cx="2574227" cy="2574070"/>
          </a:xfrm>
          <a:solidFill>
            <a:srgbClr val="006544"/>
          </a:solidFill>
        </p:grpSpPr>
        <p:sp>
          <p:nvSpPr>
            <p:cNvPr id="9" name="箭头1"/>
            <p:cNvSpPr>
              <a:spLocks noChangeAspect="1"/>
            </p:cNvSpPr>
            <p:nvPr/>
          </p:nvSpPr>
          <p:spPr bwMode="auto">
            <a:xfrm>
              <a:off x="4461068" y="1452622"/>
              <a:ext cx="1266112" cy="1458040"/>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43202" rIns="0" bIns="43202" anchor="ctr"/>
            <a:lstStyle/>
            <a:p>
              <a:pPr algn="ctr">
                <a:lnSpc>
                  <a:spcPct val="120000"/>
                </a:lnSpc>
                <a:spcBef>
                  <a:spcPts val="425"/>
                </a:spcBef>
                <a:spcAft>
                  <a:spcPts val="425"/>
                </a:spcAft>
                <a:defRPr/>
              </a:pPr>
              <a:endParaRPr lang="en-US" sz="2000" dirty="0">
                <a:solidFill>
                  <a:schemeClr val="tx1">
                    <a:lumMod val="75000"/>
                    <a:lumOff val="25000"/>
                  </a:schemeClr>
                </a:solidFill>
                <a:latin typeface="Impact" pitchFamily="34" charset="0"/>
              </a:endParaRPr>
            </a:p>
          </p:txBody>
        </p:sp>
        <p:sp>
          <p:nvSpPr>
            <p:cNvPr id="10" name="箭头4"/>
            <p:cNvSpPr>
              <a:spLocks noChangeAspect="1"/>
            </p:cNvSpPr>
            <p:nvPr/>
          </p:nvSpPr>
          <p:spPr bwMode="auto">
            <a:xfrm>
              <a:off x="3152953" y="1454123"/>
              <a:ext cx="1437127" cy="1330536"/>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800" dirty="0">
                <a:solidFill>
                  <a:schemeClr val="tx1">
                    <a:lumMod val="75000"/>
                    <a:lumOff val="25000"/>
                  </a:schemeClr>
                </a:solidFill>
                <a:latin typeface="微软雅黑" pitchFamily="34" charset="-122"/>
              </a:endParaRPr>
            </a:p>
          </p:txBody>
        </p:sp>
        <p:sp>
          <p:nvSpPr>
            <p:cNvPr id="11" name="箭头3"/>
            <p:cNvSpPr>
              <a:spLocks noChangeAspect="1"/>
            </p:cNvSpPr>
            <p:nvPr/>
          </p:nvSpPr>
          <p:spPr bwMode="auto">
            <a:xfrm>
              <a:off x="3157454" y="2655655"/>
              <a:ext cx="1302115" cy="1371037"/>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800" dirty="0">
                <a:solidFill>
                  <a:schemeClr val="tx1">
                    <a:lumMod val="75000"/>
                    <a:lumOff val="25000"/>
                  </a:schemeClr>
                </a:solidFill>
                <a:latin typeface="微软雅黑" pitchFamily="34" charset="-122"/>
              </a:endParaRPr>
            </a:p>
          </p:txBody>
        </p:sp>
        <p:sp>
          <p:nvSpPr>
            <p:cNvPr id="12" name="箭头2"/>
            <p:cNvSpPr>
              <a:spLocks noChangeAspect="1"/>
            </p:cNvSpPr>
            <p:nvPr/>
          </p:nvSpPr>
          <p:spPr bwMode="auto">
            <a:xfrm>
              <a:off x="4333558" y="2784660"/>
              <a:ext cx="1392123" cy="1239033"/>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grp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31754" rIns="0" bIns="31754" anchor="ctr"/>
            <a:lstStyle/>
            <a:p>
              <a:pPr marL="129367" indent="-129367">
                <a:lnSpc>
                  <a:spcPct val="120000"/>
                </a:lnSpc>
                <a:spcBef>
                  <a:spcPts val="425"/>
                </a:spcBef>
                <a:spcAft>
                  <a:spcPts val="425"/>
                </a:spcAft>
                <a:buFont typeface="Arial" pitchFamily="34" charset="0"/>
                <a:buChar char="•"/>
                <a:defRPr/>
              </a:pPr>
              <a:endParaRPr lang="en-US" sz="1000" dirty="0">
                <a:solidFill>
                  <a:schemeClr val="tx1">
                    <a:lumMod val="75000"/>
                    <a:lumOff val="25000"/>
                  </a:schemeClr>
                </a:solidFill>
                <a:latin typeface="微软雅黑" pitchFamily="34" charset="-122"/>
              </a:endParaRPr>
            </a:p>
          </p:txBody>
        </p:sp>
      </p:grpSp>
      <p:sp>
        <p:nvSpPr>
          <p:cNvPr id="13" name="中心文本"/>
          <p:cNvSpPr txBox="1">
            <a:spLocks noChangeArrowheads="1"/>
          </p:cNvSpPr>
          <p:nvPr/>
        </p:nvSpPr>
        <p:spPr bwMode="auto">
          <a:xfrm>
            <a:off x="3847514" y="2537158"/>
            <a:ext cx="1224109" cy="531014"/>
          </a:xfrm>
          <a:prstGeom prst="rect">
            <a:avLst/>
          </a:prstGeom>
          <a:noFill/>
          <a:ln w="9525">
            <a:noFill/>
            <a:miter lim="800000"/>
            <a:headEnd/>
            <a:tailEnd/>
          </a:ln>
        </p:spPr>
        <p:txBody>
          <a:bodyPr lIns="64803" tIns="32401" rIns="64803" bIns="32401">
            <a:spAutoFit/>
          </a:bodyPr>
          <a:lstStyle/>
          <a:p>
            <a:pPr algn="ctr" eaLnBrk="1" hangingPunct="1"/>
            <a:r>
              <a:rPr lang="zh-CN" altLang="en-US" sz="3000" dirty="0">
                <a:solidFill>
                  <a:srgbClr val="3C1F17"/>
                </a:solidFill>
                <a:latin typeface="微软雅黑" pitchFamily="34" charset="-122"/>
                <a:ea typeface="微软雅黑" pitchFamily="34" charset="-122"/>
              </a:rPr>
              <a:t>标题</a:t>
            </a:r>
            <a:endParaRPr lang="zh-CN" altLang="en-US" sz="3800" dirty="0">
              <a:solidFill>
                <a:srgbClr val="3C1F17"/>
              </a:solidFill>
              <a:latin typeface="微软雅黑" pitchFamily="34" charset="-122"/>
              <a:ea typeface="微软雅黑" pitchFamily="34" charset="-122"/>
            </a:endParaRPr>
          </a:p>
        </p:txBody>
      </p:sp>
      <p:sp>
        <p:nvSpPr>
          <p:cNvPr id="14" name="TextBox 13"/>
          <p:cNvSpPr txBox="1"/>
          <p:nvPr/>
        </p:nvSpPr>
        <p:spPr>
          <a:xfrm>
            <a:off x="791639" y="1491630"/>
            <a:ext cx="2556225" cy="807022"/>
          </a:xfrm>
          <a:prstGeom prst="rect">
            <a:avLst/>
          </a:prstGeom>
          <a:noFill/>
        </p:spPr>
        <p:txBody>
          <a:bodyPr lIns="86404" tIns="43202" rIns="86404" bIns="43202" anchor="ctr"/>
          <a:lstStyle/>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p:txBody>
      </p:sp>
      <p:sp>
        <p:nvSpPr>
          <p:cNvPr id="15" name="TextBox 10"/>
          <p:cNvSpPr txBox="1"/>
          <p:nvPr/>
        </p:nvSpPr>
        <p:spPr>
          <a:xfrm>
            <a:off x="5544167" y="1491630"/>
            <a:ext cx="2556225" cy="807022"/>
          </a:xfrm>
          <a:prstGeom prst="rect">
            <a:avLst/>
          </a:prstGeom>
          <a:noFill/>
        </p:spPr>
        <p:txBody>
          <a:bodyPr lIns="86404" tIns="43202" rIns="86404" bIns="43202" anchor="ctr"/>
          <a:lstStyle/>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p:txBody>
      </p:sp>
      <p:sp>
        <p:nvSpPr>
          <p:cNvPr id="16" name="TextBox 10"/>
          <p:cNvSpPr txBox="1"/>
          <p:nvPr/>
        </p:nvSpPr>
        <p:spPr>
          <a:xfrm>
            <a:off x="791639" y="3513684"/>
            <a:ext cx="2556225" cy="807022"/>
          </a:xfrm>
          <a:prstGeom prst="rect">
            <a:avLst/>
          </a:prstGeom>
          <a:noFill/>
        </p:spPr>
        <p:txBody>
          <a:bodyPr lIns="86404" tIns="43202" rIns="86404" bIns="43202" anchor="ctr"/>
          <a:lstStyle/>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p:txBody>
      </p:sp>
      <p:sp>
        <p:nvSpPr>
          <p:cNvPr id="17" name="TextBox 16"/>
          <p:cNvSpPr txBox="1"/>
          <p:nvPr/>
        </p:nvSpPr>
        <p:spPr>
          <a:xfrm>
            <a:off x="5544167" y="3513684"/>
            <a:ext cx="2556225" cy="807022"/>
          </a:xfrm>
          <a:prstGeom prst="rect">
            <a:avLst/>
          </a:prstGeom>
          <a:noFill/>
        </p:spPr>
        <p:txBody>
          <a:bodyPr lIns="86404" tIns="43202" rIns="86404" bIns="43202" anchor="ctr"/>
          <a:lstStyle/>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a:p>
            <a:pPr algn="ctr">
              <a:lnSpc>
                <a:spcPct val="130000"/>
              </a:lnSpc>
              <a:defRPr/>
            </a:pPr>
            <a:r>
              <a:rPr lang="zh-CN" altLang="en-US" sz="1600" kern="0" dirty="0">
                <a:solidFill>
                  <a:schemeClr val="tx1">
                    <a:lumMod val="75000"/>
                    <a:lumOff val="25000"/>
                  </a:schemeClr>
                </a:solidFill>
                <a:latin typeface="微软雅黑" pitchFamily="34" charset="-122"/>
                <a:ea typeface="微软雅黑" pitchFamily="34" charset="-122"/>
              </a:rPr>
              <a:t>请在此处输入您的文本</a:t>
            </a:r>
            <a:endParaRPr lang="en-US" altLang="zh-CN" sz="1600" kern="0" dirty="0">
              <a:solidFill>
                <a:schemeClr val="tx1">
                  <a:lumMod val="75000"/>
                  <a:lumOff val="25000"/>
                </a:schemeClr>
              </a:solidFill>
              <a:latin typeface="微软雅黑" pitchFamily="34" charset="-122"/>
              <a:ea typeface="微软雅黑" pitchFamily="34" charset="-122"/>
            </a:endParaRPr>
          </a:p>
        </p:txBody>
      </p:sp>
      <p:pic>
        <p:nvPicPr>
          <p:cNvPr id="18" name="图片 17"/>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1" presetClass="entr" presetSubtype="1"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heel(1)">
                                      <p:cBhvr>
                                        <p:cTn id="24" dur="500"/>
                                        <p:tgtEl>
                                          <p:spTgt spid="8"/>
                                        </p:tgtEl>
                                      </p:cBhvr>
                                    </p:animEffect>
                                  </p:childTnLst>
                                </p:cTn>
                              </p:par>
                            </p:childTnLst>
                          </p:cTn>
                        </p:par>
                        <p:par>
                          <p:cTn id="25" fill="hold">
                            <p:stCondLst>
                              <p:cond delay="1000"/>
                            </p:stCondLst>
                            <p:childTnLst>
                              <p:par>
                                <p:cTn id="26" presetID="53"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right)">
                                      <p:cBhvr>
                                        <p:cTn id="42" dur="500"/>
                                        <p:tgtEl>
                                          <p:spTgt spid="16"/>
                                        </p:tgtEl>
                                      </p:cBhvr>
                                    </p:animEffect>
                                  </p:childTnLst>
                                </p:cTn>
                              </p:par>
                            </p:childTnLst>
                          </p:cTn>
                        </p:par>
                        <p:par>
                          <p:cTn id="43" fill="hold">
                            <p:stCondLst>
                              <p:cond delay="3000"/>
                            </p:stCondLst>
                            <p:childTnLst>
                              <p:par>
                                <p:cTn id="44" presetID="22" presetClass="entr" presetSubtype="2"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right)">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13" grpId="0"/>
      <p:bldP spid="14" grpId="0"/>
      <p:bldP spid="15" grpId="0"/>
      <p:bldP spid="16"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椭圆 7"/>
          <p:cNvSpPr/>
          <p:nvPr/>
        </p:nvSpPr>
        <p:spPr bwMode="auto">
          <a:xfrm>
            <a:off x="1159629" y="2592636"/>
            <a:ext cx="861521" cy="861466"/>
          </a:xfrm>
          <a:prstGeom prst="ellipse">
            <a:avLst/>
          </a:prstGeom>
          <a:solidFill>
            <a:srgbClr val="006544"/>
          </a:solidFill>
          <a:ln w="6350" cap="flat" cmpd="sng" algn="ctr">
            <a:noFill/>
            <a:prstDash val="solid"/>
            <a:miter lim="800000"/>
          </a:ln>
          <a:effectLst/>
        </p:spPr>
        <p:txBody>
          <a:bodyPr lIns="0" tIns="0" rIns="0" bIns="0" anchor="ctr"/>
          <a:lstStyle/>
          <a:p>
            <a:pPr algn="ctr">
              <a:defRPr/>
            </a:pPr>
            <a:r>
              <a:rPr lang="zh-CN" altLang="en-US" sz="1600" kern="0" dirty="0">
                <a:solidFill>
                  <a:prstClr val="white"/>
                </a:solidFill>
                <a:latin typeface="微软雅黑" pitchFamily="34" charset="-122"/>
                <a:ea typeface="微软雅黑" pitchFamily="34" charset="-122"/>
              </a:rPr>
              <a:t>标题</a:t>
            </a:r>
          </a:p>
        </p:txBody>
      </p:sp>
      <p:sp>
        <p:nvSpPr>
          <p:cNvPr id="9" name="椭圆 1"/>
          <p:cNvSpPr/>
          <p:nvPr/>
        </p:nvSpPr>
        <p:spPr>
          <a:xfrm>
            <a:off x="772121" y="3127696"/>
            <a:ext cx="1617273" cy="808587"/>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rgbClr val="006544"/>
          </a:solidFill>
          <a:ln w="6350" cap="flat" cmpd="sng" algn="ctr">
            <a:noFill/>
            <a:prstDash val="solid"/>
            <a:miter lim="800000"/>
          </a:ln>
          <a:effectLst>
            <a:reflection blurRad="6350" stA="52000" endA="300" endPos="35000" dir="5400000" sy="-100000" algn="bl" rotWithShape="0"/>
          </a:effectLst>
        </p:spPr>
        <p:txBody>
          <a:bodyPr lIns="86404" tIns="43202" rIns="86404" bIns="43202" anchor="ctr"/>
          <a:lstStyle/>
          <a:p>
            <a:pPr algn="ctr">
              <a:defRPr/>
            </a:pPr>
            <a:endParaRPr lang="zh-CN" altLang="en-US" sz="1300" kern="0" dirty="0">
              <a:solidFill>
                <a:prstClr val="white"/>
              </a:solidFill>
              <a:latin typeface="微软雅黑" pitchFamily="34" charset="-122"/>
              <a:ea typeface="微软雅黑" pitchFamily="34" charset="-122"/>
            </a:endParaRPr>
          </a:p>
        </p:txBody>
      </p:sp>
      <p:grpSp>
        <p:nvGrpSpPr>
          <p:cNvPr id="10" name="组合 9"/>
          <p:cNvGrpSpPr/>
          <p:nvPr/>
        </p:nvGrpSpPr>
        <p:grpSpPr>
          <a:xfrm>
            <a:off x="885282" y="2447109"/>
            <a:ext cx="1423599" cy="120438"/>
            <a:chOff x="980201" y="2447109"/>
            <a:chExt cx="1423599" cy="120438"/>
          </a:xfrm>
          <a:solidFill>
            <a:srgbClr val="006544"/>
          </a:solidFill>
        </p:grpSpPr>
        <p:cxnSp>
          <p:nvCxnSpPr>
            <p:cNvPr id="11" name="直接连接符 58"/>
            <p:cNvCxnSpPr>
              <a:cxnSpLocks noChangeShapeType="1"/>
            </p:cNvCxnSpPr>
            <p:nvPr/>
          </p:nvCxnSpPr>
          <p:spPr bwMode="auto">
            <a:xfrm>
              <a:off x="980201" y="2448780"/>
              <a:ext cx="1423599" cy="0"/>
            </a:xfrm>
            <a:prstGeom prst="line">
              <a:avLst/>
            </a:prstGeom>
            <a:grpFill/>
            <a:ln w="6350" algn="ctr">
              <a:solidFill>
                <a:srgbClr val="006544"/>
              </a:solidFill>
              <a:miter lim="800000"/>
              <a:headEnd/>
              <a:tailEnd/>
            </a:ln>
          </p:spPr>
        </p:cxnSp>
        <p:cxnSp>
          <p:nvCxnSpPr>
            <p:cNvPr id="12" name="直接连接符 59"/>
            <p:cNvCxnSpPr>
              <a:cxnSpLocks noChangeShapeType="1"/>
            </p:cNvCxnSpPr>
            <p:nvPr/>
          </p:nvCxnSpPr>
          <p:spPr bwMode="auto">
            <a:xfrm>
              <a:off x="1676107" y="2447109"/>
              <a:ext cx="0" cy="120438"/>
            </a:xfrm>
            <a:prstGeom prst="line">
              <a:avLst/>
            </a:prstGeom>
            <a:grpFill/>
            <a:ln w="6350" algn="ctr">
              <a:solidFill>
                <a:srgbClr val="006544"/>
              </a:solidFill>
              <a:miter lim="800000"/>
              <a:headEnd/>
              <a:tailEnd/>
            </a:ln>
          </p:spPr>
        </p:cxnSp>
      </p:grpSp>
      <p:sp>
        <p:nvSpPr>
          <p:cNvPr id="13" name="椭圆 12"/>
          <p:cNvSpPr/>
          <p:nvPr/>
        </p:nvSpPr>
        <p:spPr bwMode="auto">
          <a:xfrm>
            <a:off x="3093449" y="2592636"/>
            <a:ext cx="861521" cy="861466"/>
          </a:xfrm>
          <a:prstGeom prst="ellipse">
            <a:avLst/>
          </a:prstGeom>
          <a:solidFill>
            <a:srgbClr val="006544"/>
          </a:solidFill>
          <a:ln w="6350" cap="flat" cmpd="sng" algn="ctr">
            <a:noFill/>
            <a:prstDash val="solid"/>
            <a:miter lim="800000"/>
          </a:ln>
          <a:effectLst/>
        </p:spPr>
        <p:txBody>
          <a:bodyPr lIns="0" tIns="0" rIns="0" bIns="0" anchor="ctr"/>
          <a:lstStyle/>
          <a:p>
            <a:pPr algn="ctr">
              <a:defRPr/>
            </a:pPr>
            <a:r>
              <a:rPr lang="zh-CN" altLang="en-US" sz="1600" kern="0" dirty="0">
                <a:solidFill>
                  <a:prstClr val="white"/>
                </a:solidFill>
                <a:latin typeface="微软雅黑" pitchFamily="34" charset="-122"/>
                <a:ea typeface="微软雅黑" pitchFamily="34" charset="-122"/>
              </a:rPr>
              <a:t>标题</a:t>
            </a:r>
          </a:p>
        </p:txBody>
      </p:sp>
      <p:sp>
        <p:nvSpPr>
          <p:cNvPr id="14" name="椭圆 1"/>
          <p:cNvSpPr/>
          <p:nvPr/>
        </p:nvSpPr>
        <p:spPr>
          <a:xfrm>
            <a:off x="2705990" y="3127696"/>
            <a:ext cx="1617273" cy="808587"/>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rgbClr val="006544"/>
          </a:solidFill>
          <a:ln w="6350" cap="flat" cmpd="sng" algn="ctr">
            <a:noFill/>
            <a:prstDash val="solid"/>
            <a:miter lim="800000"/>
          </a:ln>
          <a:effectLst>
            <a:reflection blurRad="6350" stA="52000" endA="300" endPos="35000" dir="5400000" sy="-100000" algn="bl" rotWithShape="0"/>
          </a:effectLst>
        </p:spPr>
        <p:txBody>
          <a:bodyPr lIns="86404" tIns="43202" rIns="86404" bIns="43202" anchor="ctr"/>
          <a:lstStyle/>
          <a:p>
            <a:pPr algn="ctr">
              <a:defRPr/>
            </a:pPr>
            <a:endParaRPr lang="zh-CN" altLang="en-US" sz="1300" kern="0" dirty="0">
              <a:solidFill>
                <a:prstClr val="white"/>
              </a:solidFill>
              <a:latin typeface="微软雅黑" pitchFamily="34" charset="-122"/>
              <a:ea typeface="微软雅黑" pitchFamily="34" charset="-122"/>
            </a:endParaRPr>
          </a:p>
        </p:txBody>
      </p:sp>
      <p:grpSp>
        <p:nvGrpSpPr>
          <p:cNvPr id="15" name="组合 14"/>
          <p:cNvGrpSpPr/>
          <p:nvPr/>
        </p:nvGrpSpPr>
        <p:grpSpPr>
          <a:xfrm>
            <a:off x="2819101" y="2447109"/>
            <a:ext cx="1423599" cy="120438"/>
            <a:chOff x="2914020" y="2447109"/>
            <a:chExt cx="1423599" cy="120438"/>
          </a:xfrm>
          <a:solidFill>
            <a:srgbClr val="006544"/>
          </a:solidFill>
        </p:grpSpPr>
        <p:cxnSp>
          <p:nvCxnSpPr>
            <p:cNvPr id="16" name="直接连接符 63"/>
            <p:cNvCxnSpPr>
              <a:cxnSpLocks noChangeShapeType="1"/>
            </p:cNvCxnSpPr>
            <p:nvPr/>
          </p:nvCxnSpPr>
          <p:spPr bwMode="auto">
            <a:xfrm>
              <a:off x="2914020" y="2448780"/>
              <a:ext cx="1423599" cy="0"/>
            </a:xfrm>
            <a:prstGeom prst="line">
              <a:avLst/>
            </a:prstGeom>
            <a:grpFill/>
            <a:ln w="6350" algn="ctr">
              <a:solidFill>
                <a:srgbClr val="006544"/>
              </a:solidFill>
              <a:miter lim="800000"/>
              <a:headEnd/>
              <a:tailEnd/>
            </a:ln>
          </p:spPr>
        </p:cxnSp>
        <p:cxnSp>
          <p:nvCxnSpPr>
            <p:cNvPr id="17" name="直接连接符 64"/>
            <p:cNvCxnSpPr>
              <a:cxnSpLocks noChangeShapeType="1"/>
            </p:cNvCxnSpPr>
            <p:nvPr/>
          </p:nvCxnSpPr>
          <p:spPr bwMode="auto">
            <a:xfrm>
              <a:off x="3609926" y="2447109"/>
              <a:ext cx="0" cy="120438"/>
            </a:xfrm>
            <a:prstGeom prst="line">
              <a:avLst/>
            </a:prstGeom>
            <a:grpFill/>
            <a:ln w="6350" algn="ctr">
              <a:solidFill>
                <a:srgbClr val="006544"/>
              </a:solidFill>
              <a:miter lim="800000"/>
              <a:headEnd/>
              <a:tailEnd/>
            </a:ln>
          </p:spPr>
        </p:cxnSp>
      </p:grpSp>
      <p:sp>
        <p:nvSpPr>
          <p:cNvPr id="18" name="椭圆 17"/>
          <p:cNvSpPr/>
          <p:nvPr/>
        </p:nvSpPr>
        <p:spPr bwMode="auto">
          <a:xfrm>
            <a:off x="5027267" y="2592636"/>
            <a:ext cx="861521" cy="861466"/>
          </a:xfrm>
          <a:prstGeom prst="ellipse">
            <a:avLst/>
          </a:prstGeom>
          <a:solidFill>
            <a:srgbClr val="006544"/>
          </a:solidFill>
          <a:ln w="6350" cap="flat" cmpd="sng" algn="ctr">
            <a:noFill/>
            <a:prstDash val="solid"/>
            <a:miter lim="800000"/>
          </a:ln>
          <a:effectLst/>
        </p:spPr>
        <p:txBody>
          <a:bodyPr lIns="0" tIns="0" rIns="0" bIns="0" anchor="ctr"/>
          <a:lstStyle/>
          <a:p>
            <a:pPr algn="ctr">
              <a:defRPr/>
            </a:pPr>
            <a:r>
              <a:rPr lang="zh-CN" altLang="en-US" sz="1600" kern="0" dirty="0">
                <a:solidFill>
                  <a:prstClr val="white"/>
                </a:solidFill>
                <a:latin typeface="微软雅黑" pitchFamily="34" charset="-122"/>
                <a:ea typeface="微软雅黑" pitchFamily="34" charset="-122"/>
              </a:rPr>
              <a:t>标题</a:t>
            </a:r>
          </a:p>
        </p:txBody>
      </p:sp>
      <p:sp>
        <p:nvSpPr>
          <p:cNvPr id="19" name="椭圆 1"/>
          <p:cNvSpPr/>
          <p:nvPr/>
        </p:nvSpPr>
        <p:spPr>
          <a:xfrm>
            <a:off x="4639859" y="3127696"/>
            <a:ext cx="1617273" cy="808587"/>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rgbClr val="006544"/>
          </a:solidFill>
          <a:ln w="6350" cap="flat" cmpd="sng" algn="ctr">
            <a:noFill/>
            <a:prstDash val="solid"/>
            <a:miter lim="800000"/>
          </a:ln>
          <a:effectLst>
            <a:reflection blurRad="6350" stA="52000" endA="300" endPos="35000" dir="5400000" sy="-100000" algn="bl" rotWithShape="0"/>
          </a:effectLst>
        </p:spPr>
        <p:txBody>
          <a:bodyPr lIns="86404" tIns="43202" rIns="86404" bIns="43202" anchor="ctr"/>
          <a:lstStyle/>
          <a:p>
            <a:pPr algn="ctr">
              <a:defRPr/>
            </a:pPr>
            <a:endParaRPr lang="zh-CN" altLang="en-US" sz="1300" kern="0" dirty="0">
              <a:solidFill>
                <a:prstClr val="white"/>
              </a:solidFill>
              <a:latin typeface="微软雅黑" pitchFamily="34" charset="-122"/>
              <a:ea typeface="微软雅黑" pitchFamily="34" charset="-122"/>
            </a:endParaRPr>
          </a:p>
        </p:txBody>
      </p:sp>
      <p:grpSp>
        <p:nvGrpSpPr>
          <p:cNvPr id="20" name="组合 19"/>
          <p:cNvGrpSpPr/>
          <p:nvPr/>
        </p:nvGrpSpPr>
        <p:grpSpPr>
          <a:xfrm>
            <a:off x="4752920" y="2447109"/>
            <a:ext cx="1423599" cy="120438"/>
            <a:chOff x="4847839" y="2447109"/>
            <a:chExt cx="1423599" cy="120438"/>
          </a:xfrm>
          <a:solidFill>
            <a:srgbClr val="006544"/>
          </a:solidFill>
        </p:grpSpPr>
        <p:cxnSp>
          <p:nvCxnSpPr>
            <p:cNvPr id="21" name="直接连接符 68"/>
            <p:cNvCxnSpPr>
              <a:cxnSpLocks noChangeShapeType="1"/>
            </p:cNvCxnSpPr>
            <p:nvPr/>
          </p:nvCxnSpPr>
          <p:spPr bwMode="auto">
            <a:xfrm>
              <a:off x="4847839" y="2448780"/>
              <a:ext cx="1423599" cy="0"/>
            </a:xfrm>
            <a:prstGeom prst="line">
              <a:avLst/>
            </a:prstGeom>
            <a:grpFill/>
            <a:ln w="6350" algn="ctr">
              <a:solidFill>
                <a:srgbClr val="006544"/>
              </a:solidFill>
              <a:miter lim="800000"/>
              <a:headEnd/>
              <a:tailEnd/>
            </a:ln>
          </p:spPr>
        </p:cxnSp>
        <p:cxnSp>
          <p:nvCxnSpPr>
            <p:cNvPr id="22" name="直接连接符 69"/>
            <p:cNvCxnSpPr>
              <a:cxnSpLocks noChangeShapeType="1"/>
            </p:cNvCxnSpPr>
            <p:nvPr/>
          </p:nvCxnSpPr>
          <p:spPr bwMode="auto">
            <a:xfrm>
              <a:off x="5543746" y="2447109"/>
              <a:ext cx="0" cy="120438"/>
            </a:xfrm>
            <a:prstGeom prst="line">
              <a:avLst/>
            </a:prstGeom>
            <a:grpFill/>
            <a:ln w="6350" algn="ctr">
              <a:solidFill>
                <a:srgbClr val="006544"/>
              </a:solidFill>
              <a:miter lim="800000"/>
              <a:headEnd/>
              <a:tailEnd/>
            </a:ln>
          </p:spPr>
        </p:cxnSp>
      </p:grpSp>
      <p:sp>
        <p:nvSpPr>
          <p:cNvPr id="23" name="椭圆 22"/>
          <p:cNvSpPr/>
          <p:nvPr/>
        </p:nvSpPr>
        <p:spPr bwMode="auto">
          <a:xfrm>
            <a:off x="6961087" y="2592636"/>
            <a:ext cx="861521" cy="861466"/>
          </a:xfrm>
          <a:prstGeom prst="ellipse">
            <a:avLst/>
          </a:prstGeom>
          <a:solidFill>
            <a:srgbClr val="006544"/>
          </a:solidFill>
          <a:ln w="6350" cap="flat" cmpd="sng" algn="ctr">
            <a:noFill/>
            <a:prstDash val="solid"/>
            <a:miter lim="800000"/>
          </a:ln>
          <a:effectLst/>
        </p:spPr>
        <p:txBody>
          <a:bodyPr lIns="0" tIns="0" rIns="0" bIns="0" anchor="ctr"/>
          <a:lstStyle/>
          <a:p>
            <a:pPr algn="ctr">
              <a:defRPr/>
            </a:pPr>
            <a:r>
              <a:rPr lang="zh-CN" altLang="en-US" sz="1600" kern="0" dirty="0">
                <a:solidFill>
                  <a:prstClr val="white"/>
                </a:solidFill>
                <a:latin typeface="微软雅黑" pitchFamily="34" charset="-122"/>
                <a:ea typeface="微软雅黑" pitchFamily="34" charset="-122"/>
              </a:rPr>
              <a:t>标题</a:t>
            </a:r>
          </a:p>
        </p:txBody>
      </p:sp>
      <p:sp>
        <p:nvSpPr>
          <p:cNvPr id="29" name="椭圆 1"/>
          <p:cNvSpPr/>
          <p:nvPr/>
        </p:nvSpPr>
        <p:spPr>
          <a:xfrm>
            <a:off x="6573727" y="3127696"/>
            <a:ext cx="1617273" cy="808587"/>
          </a:xfrm>
          <a:custGeom>
            <a:avLst/>
            <a:gdLst/>
            <a:ahLst/>
            <a:cxnLst/>
            <a:rect l="l" t="t" r="r" b="b"/>
            <a:pathLst>
              <a:path w="3240360" h="1620180">
                <a:moveTo>
                  <a:pt x="0" y="0"/>
                </a:moveTo>
                <a:lnTo>
                  <a:pt x="671900" y="0"/>
                </a:lnTo>
                <a:cubicBezTo>
                  <a:pt x="671900" y="523721"/>
                  <a:pt x="1096459" y="948280"/>
                  <a:pt x="1620180" y="948280"/>
                </a:cubicBezTo>
                <a:cubicBezTo>
                  <a:pt x="2143901" y="948280"/>
                  <a:pt x="2568460" y="523721"/>
                  <a:pt x="2568460" y="0"/>
                </a:cubicBezTo>
                <a:lnTo>
                  <a:pt x="3240360" y="0"/>
                </a:lnTo>
                <a:cubicBezTo>
                  <a:pt x="3240360" y="894801"/>
                  <a:pt x="2514981" y="1620180"/>
                  <a:pt x="1620180" y="1620180"/>
                </a:cubicBezTo>
                <a:cubicBezTo>
                  <a:pt x="725379" y="1620180"/>
                  <a:pt x="0" y="894801"/>
                  <a:pt x="0" y="0"/>
                </a:cubicBezTo>
                <a:close/>
              </a:path>
            </a:pathLst>
          </a:custGeom>
          <a:solidFill>
            <a:srgbClr val="006544"/>
          </a:solidFill>
          <a:ln w="6350" cap="flat" cmpd="sng" algn="ctr">
            <a:noFill/>
            <a:prstDash val="solid"/>
            <a:miter lim="800000"/>
          </a:ln>
          <a:effectLst>
            <a:reflection blurRad="6350" stA="52000" endA="300" endPos="35000" dir="5400000" sy="-100000" algn="bl" rotWithShape="0"/>
          </a:effectLst>
        </p:spPr>
        <p:txBody>
          <a:bodyPr lIns="86404" tIns="43202" rIns="86404" bIns="43202" anchor="ctr"/>
          <a:lstStyle/>
          <a:p>
            <a:pPr algn="ctr">
              <a:defRPr/>
            </a:pPr>
            <a:endParaRPr lang="zh-CN" altLang="en-US" sz="1300" kern="0" dirty="0">
              <a:solidFill>
                <a:prstClr val="white"/>
              </a:solidFill>
              <a:latin typeface="微软雅黑" pitchFamily="34" charset="-122"/>
              <a:ea typeface="微软雅黑" pitchFamily="34" charset="-122"/>
            </a:endParaRPr>
          </a:p>
        </p:txBody>
      </p:sp>
      <p:grpSp>
        <p:nvGrpSpPr>
          <p:cNvPr id="30" name="组合 29"/>
          <p:cNvGrpSpPr/>
          <p:nvPr/>
        </p:nvGrpSpPr>
        <p:grpSpPr>
          <a:xfrm>
            <a:off x="6686740" y="2447109"/>
            <a:ext cx="1423599" cy="120438"/>
            <a:chOff x="6781659" y="2447109"/>
            <a:chExt cx="1423599" cy="120438"/>
          </a:xfrm>
          <a:solidFill>
            <a:srgbClr val="006544"/>
          </a:solidFill>
        </p:grpSpPr>
        <p:cxnSp>
          <p:nvCxnSpPr>
            <p:cNvPr id="31" name="直接连接符 73"/>
            <p:cNvCxnSpPr>
              <a:cxnSpLocks noChangeShapeType="1"/>
            </p:cNvCxnSpPr>
            <p:nvPr/>
          </p:nvCxnSpPr>
          <p:spPr bwMode="auto">
            <a:xfrm>
              <a:off x="6781659" y="2448780"/>
              <a:ext cx="1423599" cy="0"/>
            </a:xfrm>
            <a:prstGeom prst="line">
              <a:avLst/>
            </a:prstGeom>
            <a:grpFill/>
            <a:ln w="6350" algn="ctr">
              <a:solidFill>
                <a:srgbClr val="006544"/>
              </a:solidFill>
              <a:miter lim="800000"/>
              <a:headEnd/>
              <a:tailEnd/>
            </a:ln>
          </p:spPr>
        </p:cxnSp>
        <p:cxnSp>
          <p:nvCxnSpPr>
            <p:cNvPr id="32" name="直接连接符 74"/>
            <p:cNvCxnSpPr>
              <a:cxnSpLocks noChangeShapeType="1"/>
            </p:cNvCxnSpPr>
            <p:nvPr/>
          </p:nvCxnSpPr>
          <p:spPr bwMode="auto">
            <a:xfrm>
              <a:off x="7477564" y="2447109"/>
              <a:ext cx="0" cy="120438"/>
            </a:xfrm>
            <a:prstGeom prst="line">
              <a:avLst/>
            </a:prstGeom>
            <a:grpFill/>
            <a:ln w="6350" algn="ctr">
              <a:solidFill>
                <a:srgbClr val="006544"/>
              </a:solidFill>
              <a:miter lim="800000"/>
              <a:headEnd/>
              <a:tailEnd/>
            </a:ln>
          </p:spPr>
        </p:cxnSp>
      </p:grpSp>
      <p:sp>
        <p:nvSpPr>
          <p:cNvPr id="33" name="文本框 7"/>
          <p:cNvSpPr txBox="1">
            <a:spLocks noChangeArrowheads="1"/>
          </p:cNvSpPr>
          <p:nvPr/>
        </p:nvSpPr>
        <p:spPr bwMode="auto">
          <a:xfrm>
            <a:off x="2676881" y="1419622"/>
            <a:ext cx="1683010" cy="886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34" name="文本框 7"/>
          <p:cNvSpPr txBox="1">
            <a:spLocks noChangeArrowheads="1"/>
          </p:cNvSpPr>
          <p:nvPr/>
        </p:nvSpPr>
        <p:spPr bwMode="auto">
          <a:xfrm>
            <a:off x="4606990" y="1419622"/>
            <a:ext cx="1683010" cy="886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35" name="文本框 7"/>
          <p:cNvSpPr txBox="1">
            <a:spLocks noChangeArrowheads="1"/>
          </p:cNvSpPr>
          <p:nvPr/>
        </p:nvSpPr>
        <p:spPr bwMode="auto">
          <a:xfrm>
            <a:off x="6541140" y="1419622"/>
            <a:ext cx="1683010" cy="886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36" name="文本框 7"/>
          <p:cNvSpPr txBox="1">
            <a:spLocks noChangeArrowheads="1"/>
          </p:cNvSpPr>
          <p:nvPr/>
        </p:nvSpPr>
        <p:spPr bwMode="auto">
          <a:xfrm>
            <a:off x="755576" y="1419622"/>
            <a:ext cx="1683010" cy="886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50000"/>
              </a:lnSpc>
              <a:spcBef>
                <a:spcPts val="300"/>
              </a:spcBef>
            </a:pP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pic>
        <p:nvPicPr>
          <p:cNvPr id="37" name="图片 36"/>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1" presetClass="entr" presetSubtype="1"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heel(1)">
                                      <p:cBhvr>
                                        <p:cTn id="29" dur="500"/>
                                        <p:tgtEl>
                                          <p:spTgt spid="8"/>
                                        </p:tgtEl>
                                      </p:cBhvr>
                                    </p:animEffect>
                                  </p:childTnLst>
                                </p:cTn>
                              </p:par>
                            </p:childTnLst>
                          </p:cTn>
                        </p:par>
                        <p:par>
                          <p:cTn id="30" fill="hold">
                            <p:stCondLst>
                              <p:cond delay="1500"/>
                            </p:stCondLst>
                            <p:childTnLst>
                              <p:par>
                                <p:cTn id="31" presetID="16" presetClass="entr" presetSubtype="37"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outVertical)">
                                      <p:cBhvr>
                                        <p:cTn id="33" dur="500"/>
                                        <p:tgtEl>
                                          <p:spTgt spid="10"/>
                                        </p:tgtEl>
                                      </p:cBhvr>
                                    </p:animEffect>
                                  </p:childTnLst>
                                </p:cTn>
                              </p:par>
                            </p:childTnLst>
                          </p:cTn>
                        </p:par>
                        <p:par>
                          <p:cTn id="34" fill="hold">
                            <p:stCondLst>
                              <p:cond delay="2000"/>
                            </p:stCondLst>
                            <p:childTnLst>
                              <p:par>
                                <p:cTn id="35" presetID="22" presetClass="entr" presetSubtype="4"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1" presetClass="entr" presetSubtype="1"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heel(1)">
                                      <p:cBhvr>
                                        <p:cTn id="46" dur="500"/>
                                        <p:tgtEl>
                                          <p:spTgt spid="13"/>
                                        </p:tgtEl>
                                      </p:cBhvr>
                                    </p:animEffect>
                                  </p:childTnLst>
                                </p:cTn>
                              </p:par>
                            </p:childTnLst>
                          </p:cTn>
                        </p:par>
                        <p:par>
                          <p:cTn id="47" fill="hold">
                            <p:stCondLst>
                              <p:cond delay="3500"/>
                            </p:stCondLst>
                            <p:childTnLst>
                              <p:par>
                                <p:cTn id="48" presetID="16" presetClass="entr" presetSubtype="37"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outVertical)">
                                      <p:cBhvr>
                                        <p:cTn id="50" dur="500"/>
                                        <p:tgtEl>
                                          <p:spTgt spid="15"/>
                                        </p:tgtEl>
                                      </p:cBhvr>
                                    </p:animEffect>
                                  </p:childTnLst>
                                </p:cTn>
                              </p:par>
                            </p:childTnLst>
                          </p:cTn>
                        </p:par>
                        <p:par>
                          <p:cTn id="51" fill="hold">
                            <p:stCondLst>
                              <p:cond delay="4000"/>
                            </p:stCondLst>
                            <p:childTnLst>
                              <p:par>
                                <p:cTn id="52" presetID="22" presetClass="entr" presetSubtype="4"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down)">
                                      <p:cBhvr>
                                        <p:cTn id="54" dur="500"/>
                                        <p:tgtEl>
                                          <p:spTgt spid="33"/>
                                        </p:tgtEl>
                                      </p:cBhvr>
                                    </p:animEffect>
                                  </p:childTnLst>
                                </p:cTn>
                              </p:par>
                            </p:childTnLst>
                          </p:cTn>
                        </p:par>
                        <p:par>
                          <p:cTn id="55" fill="hold">
                            <p:stCondLst>
                              <p:cond delay="4500"/>
                            </p:stCondLst>
                            <p:childTnLst>
                              <p:par>
                                <p:cTn id="56" presetID="2" presetClass="entr" presetSubtype="4"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ppt_x"/>
                                          </p:val>
                                        </p:tav>
                                        <p:tav tm="100000">
                                          <p:val>
                                            <p:strVal val="#ppt_x"/>
                                          </p:val>
                                        </p:tav>
                                      </p:tavLst>
                                    </p:anim>
                                    <p:anim calcmode="lin" valueType="num">
                                      <p:cBhvr additive="base">
                                        <p:cTn id="59" dur="500" fill="hold"/>
                                        <p:tgtEl>
                                          <p:spTgt spid="19"/>
                                        </p:tgtEl>
                                        <p:attrNameLst>
                                          <p:attrName>ppt_y</p:attrName>
                                        </p:attrNameLst>
                                      </p:cBhvr>
                                      <p:tavLst>
                                        <p:tav tm="0">
                                          <p:val>
                                            <p:strVal val="1+#ppt_h/2"/>
                                          </p:val>
                                        </p:tav>
                                        <p:tav tm="100000">
                                          <p:val>
                                            <p:strVal val="#ppt_y"/>
                                          </p:val>
                                        </p:tav>
                                      </p:tavLst>
                                    </p:anim>
                                  </p:childTnLst>
                                </p:cTn>
                              </p:par>
                            </p:childTnLst>
                          </p:cTn>
                        </p:par>
                        <p:par>
                          <p:cTn id="60" fill="hold">
                            <p:stCondLst>
                              <p:cond delay="5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00"/>
                                        <p:tgtEl>
                                          <p:spTgt spid="18"/>
                                        </p:tgtEl>
                                      </p:cBhvr>
                                    </p:animEffect>
                                  </p:childTnLst>
                                </p:cTn>
                              </p:par>
                            </p:childTnLst>
                          </p:cTn>
                        </p:par>
                        <p:par>
                          <p:cTn id="64" fill="hold">
                            <p:stCondLst>
                              <p:cond delay="5500"/>
                            </p:stCondLst>
                            <p:childTnLst>
                              <p:par>
                                <p:cTn id="65" presetID="16" presetClass="entr" presetSubtype="37"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barn(outVertical)">
                                      <p:cBhvr>
                                        <p:cTn id="67" dur="500"/>
                                        <p:tgtEl>
                                          <p:spTgt spid="20"/>
                                        </p:tgtEl>
                                      </p:cBhvr>
                                    </p:animEffect>
                                  </p:childTnLst>
                                </p:cTn>
                              </p:par>
                            </p:childTnLst>
                          </p:cTn>
                        </p:par>
                        <p:par>
                          <p:cTn id="68" fill="hold">
                            <p:stCondLst>
                              <p:cond delay="6000"/>
                            </p:stCondLst>
                            <p:childTnLst>
                              <p:par>
                                <p:cTn id="69" presetID="22" presetClass="entr" presetSubtype="4"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down)">
                                      <p:cBhvr>
                                        <p:cTn id="71" dur="500"/>
                                        <p:tgtEl>
                                          <p:spTgt spid="34"/>
                                        </p:tgtEl>
                                      </p:cBhvr>
                                    </p:animEffect>
                                  </p:childTnLst>
                                </p:cTn>
                              </p:par>
                            </p:childTnLst>
                          </p:cTn>
                        </p:par>
                        <p:par>
                          <p:cTn id="72" fill="hold">
                            <p:stCondLst>
                              <p:cond delay="6500"/>
                            </p:stCondLst>
                            <p:childTnLst>
                              <p:par>
                                <p:cTn id="73" presetID="2" presetClass="entr" presetSubtype="4"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ppt_x"/>
                                          </p:val>
                                        </p:tav>
                                        <p:tav tm="100000">
                                          <p:val>
                                            <p:strVal val="#ppt_x"/>
                                          </p:val>
                                        </p:tav>
                                      </p:tavLst>
                                    </p:anim>
                                    <p:anim calcmode="lin" valueType="num">
                                      <p:cBhvr additive="base">
                                        <p:cTn id="76" dur="500" fill="hold"/>
                                        <p:tgtEl>
                                          <p:spTgt spid="29"/>
                                        </p:tgtEl>
                                        <p:attrNameLst>
                                          <p:attrName>ppt_y</p:attrName>
                                        </p:attrNameLst>
                                      </p:cBhvr>
                                      <p:tavLst>
                                        <p:tav tm="0">
                                          <p:val>
                                            <p:strVal val="1+#ppt_h/2"/>
                                          </p:val>
                                        </p:tav>
                                        <p:tav tm="100000">
                                          <p:val>
                                            <p:strVal val="#ppt_y"/>
                                          </p:val>
                                        </p:tav>
                                      </p:tavLst>
                                    </p:anim>
                                  </p:childTnLst>
                                </p:cTn>
                              </p:par>
                            </p:childTnLst>
                          </p:cTn>
                        </p:par>
                        <p:par>
                          <p:cTn id="77" fill="hold">
                            <p:stCondLst>
                              <p:cond delay="7000"/>
                            </p:stCondLst>
                            <p:childTnLst>
                              <p:par>
                                <p:cTn id="78" presetID="21" presetClass="entr" presetSubtype="1"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wheel(1)">
                                      <p:cBhvr>
                                        <p:cTn id="80" dur="500"/>
                                        <p:tgtEl>
                                          <p:spTgt spid="23"/>
                                        </p:tgtEl>
                                      </p:cBhvr>
                                    </p:animEffect>
                                  </p:childTnLst>
                                </p:cTn>
                              </p:par>
                            </p:childTnLst>
                          </p:cTn>
                        </p:par>
                        <p:par>
                          <p:cTn id="81" fill="hold">
                            <p:stCondLst>
                              <p:cond delay="7500"/>
                            </p:stCondLst>
                            <p:childTnLst>
                              <p:par>
                                <p:cTn id="82" presetID="16" presetClass="entr" presetSubtype="37" fill="hold" nodeType="after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barn(outVertical)">
                                      <p:cBhvr>
                                        <p:cTn id="84" dur="500"/>
                                        <p:tgtEl>
                                          <p:spTgt spid="30"/>
                                        </p:tgtEl>
                                      </p:cBhvr>
                                    </p:animEffect>
                                  </p:childTnLst>
                                </p:cTn>
                              </p:par>
                            </p:childTnLst>
                          </p:cTn>
                        </p:par>
                        <p:par>
                          <p:cTn id="85" fill="hold">
                            <p:stCondLst>
                              <p:cond delay="8000"/>
                            </p:stCondLst>
                            <p:childTnLst>
                              <p:par>
                                <p:cTn id="86" presetID="22" presetClass="entr" presetSubtype="4"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down)">
                                      <p:cBhvr>
                                        <p:cTn id="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3" grpId="0" animBg="1"/>
      <p:bldP spid="14" grpId="0" animBg="1"/>
      <p:bldP spid="18" grpId="0" animBg="1"/>
      <p:bldP spid="19" grpId="0" animBg="1"/>
      <p:bldP spid="23" grpId="0" animBg="1"/>
      <p:bldP spid="29" grpId="0" animBg="1"/>
      <p:bldP spid="33" grpId="0"/>
      <p:bldP spid="34" grpId="0"/>
      <p:bldP spid="35" grpId="0"/>
      <p:bldP spid="3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椭圆 7"/>
          <p:cNvSpPr/>
          <p:nvPr/>
        </p:nvSpPr>
        <p:spPr bwMode="auto">
          <a:xfrm>
            <a:off x="5358464" y="2060030"/>
            <a:ext cx="1992340" cy="1992549"/>
          </a:xfrm>
          <a:prstGeom prst="ellipse">
            <a:avLst/>
          </a:prstGeom>
          <a:noFill/>
          <a:ln w="3175">
            <a:solidFill>
              <a:schemeClr val="tx1">
                <a:lumMod val="85000"/>
                <a:lumOff val="1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100803" tIns="0" rIns="100803" bIns="0" rtlCol="0" anchor="ctr"/>
          <a:lstStyle/>
          <a:p>
            <a:pPr algn="ctr"/>
            <a:endParaRPr lang="zh-CN" altLang="en-US" sz="1300" b="1" kern="10" dirty="0">
              <a:solidFill>
                <a:schemeClr val="bg1"/>
              </a:solidFill>
              <a:latin typeface="微软雅黑" pitchFamily="34" charset="-122"/>
              <a:ea typeface="微软雅黑" pitchFamily="34" charset="-122"/>
            </a:endParaRPr>
          </a:p>
        </p:txBody>
      </p:sp>
      <p:sp>
        <p:nvSpPr>
          <p:cNvPr id="9" name="椭圆 8"/>
          <p:cNvSpPr/>
          <p:nvPr/>
        </p:nvSpPr>
        <p:spPr bwMode="auto">
          <a:xfrm>
            <a:off x="4860378" y="1561892"/>
            <a:ext cx="2988510" cy="2988825"/>
          </a:xfrm>
          <a:prstGeom prst="ellipse">
            <a:avLst/>
          </a:prstGeom>
          <a:noFill/>
          <a:ln w="3175">
            <a:solidFill>
              <a:schemeClr val="tx1">
                <a:lumMod val="85000"/>
                <a:lumOff val="1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100803" tIns="0" rIns="100803" bIns="0" rtlCol="0" anchor="ctr"/>
          <a:lstStyle/>
          <a:p>
            <a:pPr algn="ctr"/>
            <a:endParaRPr lang="zh-CN" altLang="en-US" sz="1300" b="1" kern="10" dirty="0">
              <a:solidFill>
                <a:schemeClr val="bg1"/>
              </a:solidFill>
              <a:latin typeface="微软雅黑" pitchFamily="34" charset="-122"/>
              <a:ea typeface="微软雅黑" pitchFamily="34" charset="-122"/>
            </a:endParaRPr>
          </a:p>
        </p:txBody>
      </p:sp>
      <p:sp>
        <p:nvSpPr>
          <p:cNvPr id="10" name="椭圆 9"/>
          <p:cNvSpPr/>
          <p:nvPr/>
        </p:nvSpPr>
        <p:spPr bwMode="auto">
          <a:xfrm>
            <a:off x="5109422" y="1810960"/>
            <a:ext cx="2490425" cy="2490688"/>
          </a:xfrm>
          <a:prstGeom prst="ellipse">
            <a:avLst/>
          </a:prstGeom>
          <a:noFill/>
          <a:ln w="3175">
            <a:solidFill>
              <a:schemeClr val="tx1">
                <a:lumMod val="85000"/>
                <a:lumOff val="15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100803" tIns="0" rIns="100803" bIns="0" rtlCol="0" anchor="ctr"/>
          <a:lstStyle/>
          <a:p>
            <a:pPr algn="ctr"/>
            <a:endParaRPr lang="zh-CN" altLang="en-US" sz="1300" b="1" kern="10" dirty="0">
              <a:solidFill>
                <a:schemeClr val="bg1"/>
              </a:solidFill>
              <a:latin typeface="微软雅黑" pitchFamily="34" charset="-122"/>
              <a:ea typeface="微软雅黑" pitchFamily="34" charset="-122"/>
            </a:endParaRPr>
          </a:p>
        </p:txBody>
      </p:sp>
      <p:sp>
        <p:nvSpPr>
          <p:cNvPr id="11" name="任意多边形 10"/>
          <p:cNvSpPr/>
          <p:nvPr/>
        </p:nvSpPr>
        <p:spPr>
          <a:xfrm>
            <a:off x="5642824" y="1203598"/>
            <a:ext cx="1425792" cy="1438141"/>
          </a:xfrm>
          <a:custGeom>
            <a:avLst/>
            <a:gdLst>
              <a:gd name="connsiteX0" fmla="*/ 646659 w 1293317"/>
              <a:gd name="connsiteY0" fmla="*/ 0 h 1304381"/>
              <a:gd name="connsiteX1" fmla="*/ 1293317 w 1293317"/>
              <a:gd name="connsiteY1" fmla="*/ 370600 h 1304381"/>
              <a:gd name="connsiteX2" fmla="*/ 1293317 w 1293317"/>
              <a:gd name="connsiteY2" fmla="*/ 1304381 h 1304381"/>
              <a:gd name="connsiteX3" fmla="*/ 646659 w 1293317"/>
              <a:gd name="connsiteY3" fmla="*/ 933781 h 1304381"/>
              <a:gd name="connsiteX4" fmla="*/ 0 w 1293317"/>
              <a:gd name="connsiteY4" fmla="*/ 1304381 h 1304381"/>
              <a:gd name="connsiteX5" fmla="*/ 0 w 1293317"/>
              <a:gd name="connsiteY5" fmla="*/ 370600 h 1304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3317" h="1304381">
                <a:moveTo>
                  <a:pt x="646659" y="0"/>
                </a:moveTo>
                <a:lnTo>
                  <a:pt x="1293317" y="370600"/>
                </a:lnTo>
                <a:lnTo>
                  <a:pt x="1293317" y="1304381"/>
                </a:lnTo>
                <a:lnTo>
                  <a:pt x="646659" y="933781"/>
                </a:lnTo>
                <a:lnTo>
                  <a:pt x="0" y="1304381"/>
                </a:lnTo>
                <a:lnTo>
                  <a:pt x="0" y="37060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rtlCol="0" anchor="ctr"/>
          <a:lstStyle/>
          <a:p>
            <a:pPr algn="ctr"/>
            <a:r>
              <a:rPr lang="zh-CN" altLang="en-US" sz="2600" b="1" dirty="0" smtClean="0">
                <a:latin typeface="微软雅黑" pitchFamily="34" charset="-122"/>
                <a:ea typeface="微软雅黑" pitchFamily="34" charset="-122"/>
              </a:rPr>
              <a:t>文本</a:t>
            </a:r>
            <a:endParaRPr lang="zh-CN" altLang="en-US" sz="2600" b="1" dirty="0">
              <a:latin typeface="微软雅黑" pitchFamily="34" charset="-122"/>
              <a:ea typeface="微软雅黑" pitchFamily="34" charset="-122"/>
            </a:endParaRPr>
          </a:p>
        </p:txBody>
      </p:sp>
      <p:sp>
        <p:nvSpPr>
          <p:cNvPr id="12" name="文本框 40"/>
          <p:cNvSpPr txBox="1"/>
          <p:nvPr/>
        </p:nvSpPr>
        <p:spPr>
          <a:xfrm rot="19782749">
            <a:off x="4658555" y="2895795"/>
            <a:ext cx="1450534" cy="1444164"/>
          </a:xfrm>
          <a:custGeom>
            <a:avLst/>
            <a:gdLst>
              <a:gd name="connsiteX0" fmla="*/ 1315760 w 1315760"/>
              <a:gd name="connsiteY0" fmla="*/ 16736 h 1309844"/>
              <a:gd name="connsiteX1" fmla="*/ 933631 w 1315760"/>
              <a:gd name="connsiteY1" fmla="*/ 656647 h 1309844"/>
              <a:gd name="connsiteX2" fmla="*/ 1292582 w 1315760"/>
              <a:gd name="connsiteY2" fmla="*/ 1309844 h 1309844"/>
              <a:gd name="connsiteX3" fmla="*/ 358952 w 1315760"/>
              <a:gd name="connsiteY3" fmla="*/ 1293109 h 1309844"/>
              <a:gd name="connsiteX4" fmla="*/ 0 w 1315760"/>
              <a:gd name="connsiteY4" fmla="*/ 639912 h 1309844"/>
              <a:gd name="connsiteX5" fmla="*/ 382130 w 1315760"/>
              <a:gd name="connsiteY5" fmla="*/ 0 h 130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5760" h="1309844">
                <a:moveTo>
                  <a:pt x="1315760" y="16736"/>
                </a:moveTo>
                <a:lnTo>
                  <a:pt x="933631" y="656647"/>
                </a:lnTo>
                <a:lnTo>
                  <a:pt x="1292582" y="1309844"/>
                </a:lnTo>
                <a:lnTo>
                  <a:pt x="358952" y="1293109"/>
                </a:lnTo>
                <a:lnTo>
                  <a:pt x="0" y="639912"/>
                </a:lnTo>
                <a:lnTo>
                  <a:pt x="382130" y="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50402" rIns="198432" bIns="50402" numCol="1" spcCol="0" rtlCol="0" fromWordArt="0" anchor="ctr" anchorCtr="0" forceAA="0" compatLnSpc="1">
            <a:prstTxWarp prst="textNoShape">
              <a:avLst/>
            </a:prstTxWarp>
            <a:noAutofit/>
          </a:bodyPr>
          <a:lstStyle>
            <a:defPPr>
              <a:defRPr lang="zh-CN"/>
            </a:defPPr>
            <a:lvl1pPr algn="ctr">
              <a:defRPr sz="2400">
                <a:solidFill>
                  <a:schemeClr val="lt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b="1" dirty="0"/>
              <a:t>文本</a:t>
            </a:r>
          </a:p>
        </p:txBody>
      </p:sp>
      <p:sp>
        <p:nvSpPr>
          <p:cNvPr id="13" name="文本框 41"/>
          <p:cNvSpPr txBox="1"/>
          <p:nvPr/>
        </p:nvSpPr>
        <p:spPr>
          <a:xfrm rot="1817251" flipH="1">
            <a:off x="6600702" y="2899864"/>
            <a:ext cx="1450534" cy="1444164"/>
          </a:xfrm>
          <a:custGeom>
            <a:avLst/>
            <a:gdLst>
              <a:gd name="connsiteX0" fmla="*/ 1315760 w 1315760"/>
              <a:gd name="connsiteY0" fmla="*/ 16736 h 1309844"/>
              <a:gd name="connsiteX1" fmla="*/ 933631 w 1315760"/>
              <a:gd name="connsiteY1" fmla="*/ 656647 h 1309844"/>
              <a:gd name="connsiteX2" fmla="*/ 1292582 w 1315760"/>
              <a:gd name="connsiteY2" fmla="*/ 1309844 h 1309844"/>
              <a:gd name="connsiteX3" fmla="*/ 358952 w 1315760"/>
              <a:gd name="connsiteY3" fmla="*/ 1293109 h 1309844"/>
              <a:gd name="connsiteX4" fmla="*/ 0 w 1315760"/>
              <a:gd name="connsiteY4" fmla="*/ 639912 h 1309844"/>
              <a:gd name="connsiteX5" fmla="*/ 382130 w 1315760"/>
              <a:gd name="connsiteY5" fmla="*/ 0 h 1309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5760" h="1309844">
                <a:moveTo>
                  <a:pt x="1315760" y="16736"/>
                </a:moveTo>
                <a:lnTo>
                  <a:pt x="933631" y="656647"/>
                </a:lnTo>
                <a:lnTo>
                  <a:pt x="1292582" y="1309844"/>
                </a:lnTo>
                <a:lnTo>
                  <a:pt x="358952" y="1293109"/>
                </a:lnTo>
                <a:lnTo>
                  <a:pt x="0" y="639912"/>
                </a:lnTo>
                <a:lnTo>
                  <a:pt x="382130" y="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7805" tIns="50402" rIns="0" bIns="50402" numCol="1" spcCol="0" rtlCol="0" fromWordArt="0" anchor="ctr" anchorCtr="0" forceAA="0" compatLnSpc="1">
            <a:prstTxWarp prst="textNoShape">
              <a:avLst/>
            </a:prstTxWarp>
            <a:noAutofit/>
          </a:bodyPr>
          <a:lstStyle>
            <a:defPPr>
              <a:defRPr lang="zh-CN"/>
            </a:defPPr>
            <a:lvl1pPr algn="ctr">
              <a:defRPr sz="2400">
                <a:solidFill>
                  <a:schemeClr val="lt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b="1" dirty="0"/>
              <a:t>文本</a:t>
            </a:r>
          </a:p>
        </p:txBody>
      </p:sp>
      <p:sp>
        <p:nvSpPr>
          <p:cNvPr id="14" name="矩形 1"/>
          <p:cNvSpPr>
            <a:spLocks noChangeArrowheads="1"/>
          </p:cNvSpPr>
          <p:nvPr/>
        </p:nvSpPr>
        <p:spPr bwMode="auto">
          <a:xfrm>
            <a:off x="792975" y="1629261"/>
            <a:ext cx="3240360"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indent="457200" algn="just">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单击添加文字单击添加文字单击添加</a:t>
            </a:r>
            <a:r>
              <a:rPr lang="zh-CN" altLang="en-US" sz="1400" dirty="0">
                <a:solidFill>
                  <a:schemeClr val="tx1">
                    <a:lumMod val="65000"/>
                    <a:lumOff val="35000"/>
                  </a:schemeClr>
                </a:solidFill>
                <a:latin typeface="微软雅黑" pitchFamily="34" charset="-122"/>
                <a:ea typeface="微软雅黑" pitchFamily="34" charset="-122"/>
              </a:rPr>
              <a:t>文字单击添加文字单击添加文字单击添加文字单击添加文字单击添加</a:t>
            </a:r>
            <a:r>
              <a:rPr lang="zh-CN" altLang="en-US" sz="1400" dirty="0" smtClean="0">
                <a:solidFill>
                  <a:schemeClr val="tx1">
                    <a:lumMod val="65000"/>
                    <a:lumOff val="35000"/>
                  </a:schemeClr>
                </a:solidFill>
                <a:latin typeface="微软雅黑" pitchFamily="34" charset="-122"/>
                <a:ea typeface="微软雅黑" pitchFamily="34" charset="-122"/>
              </a:rPr>
              <a:t>文字</a:t>
            </a:r>
            <a:r>
              <a:rPr lang="en-US" altLang="zh-CN" sz="1400" dirty="0">
                <a:solidFill>
                  <a:schemeClr val="tx1">
                    <a:lumMod val="65000"/>
                    <a:lumOff val="35000"/>
                  </a:schemeClr>
                </a:solidFill>
                <a:latin typeface="微软雅黑" pitchFamily="34" charset="-122"/>
                <a:ea typeface="微软雅黑" pitchFamily="34" charset="-122"/>
              </a:rPr>
              <a:t>.</a:t>
            </a:r>
            <a:endParaRPr lang="zh-CN" altLang="en-US" sz="1400" dirty="0">
              <a:solidFill>
                <a:schemeClr val="tx1">
                  <a:lumMod val="65000"/>
                  <a:lumOff val="35000"/>
                </a:schemeClr>
              </a:solidFill>
              <a:latin typeface="微软雅黑" pitchFamily="34" charset="-122"/>
              <a:ea typeface="微软雅黑" pitchFamily="34" charset="-122"/>
            </a:endParaRPr>
          </a:p>
        </p:txBody>
      </p:sp>
      <p:pic>
        <p:nvPicPr>
          <p:cNvPr id="15" name="图片 14"/>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1" presetClass="entr" presetSubtype="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1500"/>
                                        <p:tgtEl>
                                          <p:spTgt spid="9"/>
                                        </p:tgtEl>
                                      </p:cBhvr>
                                    </p:animEffect>
                                  </p:childTnLst>
                                </p:cTn>
                              </p:par>
                              <p:par>
                                <p:cTn id="25" presetID="21" presetClass="entr" presetSubtype="1" fill="hold" grpId="0" nodeType="withEffect">
                                  <p:stCondLst>
                                    <p:cond delay="50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500"/>
                                        <p:tgtEl>
                                          <p:spTgt spid="10"/>
                                        </p:tgtEl>
                                      </p:cBhvr>
                                    </p:animEffect>
                                  </p:childTnLst>
                                </p:cTn>
                              </p:par>
                              <p:par>
                                <p:cTn id="28" presetID="21" presetClass="entr" presetSubtype="1" fill="hold" grpId="0" nodeType="withEffect">
                                  <p:stCondLst>
                                    <p:cond delay="1000"/>
                                  </p:stCondLst>
                                  <p:childTnLst>
                                    <p:set>
                                      <p:cBhvr>
                                        <p:cTn id="29" dur="1" fill="hold">
                                          <p:stCondLst>
                                            <p:cond delay="0"/>
                                          </p:stCondLst>
                                        </p:cTn>
                                        <p:tgtEl>
                                          <p:spTgt spid="8"/>
                                        </p:tgtEl>
                                        <p:attrNameLst>
                                          <p:attrName>style.visibility</p:attrName>
                                        </p:attrNameLst>
                                      </p:cBhvr>
                                      <p:to>
                                        <p:strVal val="visible"/>
                                      </p:to>
                                    </p:set>
                                    <p:animEffect transition="in" filter="wheel(1)">
                                      <p:cBhvr>
                                        <p:cTn id="30" dur="1500"/>
                                        <p:tgtEl>
                                          <p:spTgt spid="8"/>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Effect transition="in" filter="fade">
                                      <p:cBhvr>
                                        <p:cTn id="36" dur="750"/>
                                        <p:tgtEl>
                                          <p:spTgt spid="1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750" fill="hold"/>
                                        <p:tgtEl>
                                          <p:spTgt spid="12"/>
                                        </p:tgtEl>
                                        <p:attrNameLst>
                                          <p:attrName>ppt_w</p:attrName>
                                        </p:attrNameLst>
                                      </p:cBhvr>
                                      <p:tavLst>
                                        <p:tav tm="0">
                                          <p:val>
                                            <p:fltVal val="0"/>
                                          </p:val>
                                        </p:tav>
                                        <p:tav tm="100000">
                                          <p:val>
                                            <p:strVal val="#ppt_w"/>
                                          </p:val>
                                        </p:tav>
                                      </p:tavLst>
                                    </p:anim>
                                    <p:anim calcmode="lin" valueType="num">
                                      <p:cBhvr>
                                        <p:cTn id="40" dur="750" fill="hold"/>
                                        <p:tgtEl>
                                          <p:spTgt spid="12"/>
                                        </p:tgtEl>
                                        <p:attrNameLst>
                                          <p:attrName>ppt_h</p:attrName>
                                        </p:attrNameLst>
                                      </p:cBhvr>
                                      <p:tavLst>
                                        <p:tav tm="0">
                                          <p:val>
                                            <p:fltVal val="0"/>
                                          </p:val>
                                        </p:tav>
                                        <p:tav tm="100000">
                                          <p:val>
                                            <p:strVal val="#ppt_h"/>
                                          </p:val>
                                        </p:tav>
                                      </p:tavLst>
                                    </p:anim>
                                    <p:animEffect transition="in" filter="fade">
                                      <p:cBhvr>
                                        <p:cTn id="41" dur="750"/>
                                        <p:tgtEl>
                                          <p:spTgt spid="1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750" fill="hold"/>
                                        <p:tgtEl>
                                          <p:spTgt spid="13"/>
                                        </p:tgtEl>
                                        <p:attrNameLst>
                                          <p:attrName>ppt_w</p:attrName>
                                        </p:attrNameLst>
                                      </p:cBhvr>
                                      <p:tavLst>
                                        <p:tav tm="0">
                                          <p:val>
                                            <p:fltVal val="0"/>
                                          </p:val>
                                        </p:tav>
                                        <p:tav tm="100000">
                                          <p:val>
                                            <p:strVal val="#ppt_w"/>
                                          </p:val>
                                        </p:tav>
                                      </p:tavLst>
                                    </p:anim>
                                    <p:anim calcmode="lin" valueType="num">
                                      <p:cBhvr>
                                        <p:cTn id="45" dur="750" fill="hold"/>
                                        <p:tgtEl>
                                          <p:spTgt spid="13"/>
                                        </p:tgtEl>
                                        <p:attrNameLst>
                                          <p:attrName>ppt_h</p:attrName>
                                        </p:attrNameLst>
                                      </p:cBhvr>
                                      <p:tavLst>
                                        <p:tav tm="0">
                                          <p:val>
                                            <p:fltVal val="0"/>
                                          </p:val>
                                        </p:tav>
                                        <p:tav tm="100000">
                                          <p:val>
                                            <p:strVal val="#ppt_h"/>
                                          </p:val>
                                        </p:tav>
                                      </p:tavLst>
                                    </p:anim>
                                    <p:animEffect transition="in" filter="fade">
                                      <p:cBhvr>
                                        <p:cTn id="46" dur="750"/>
                                        <p:tgtEl>
                                          <p:spTgt spid="13"/>
                                        </p:tgtEl>
                                      </p:cBhvr>
                                    </p:animEffect>
                                  </p:childTnLst>
                                </p:cTn>
                              </p:par>
                            </p:childTnLst>
                          </p:cTn>
                        </p:par>
                        <p:par>
                          <p:cTn id="47" fill="hold">
                            <p:stCondLst>
                              <p:cond delay="3750"/>
                            </p:stCondLst>
                            <p:childTnLst>
                              <p:par>
                                <p:cTn id="48" presetID="17" presetClass="entr" presetSubtype="10"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P spid="12" grpId="0" animBg="1"/>
      <p:bldP spid="13" grpId="0" animBg="1"/>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对角圆角矩形 7"/>
          <p:cNvSpPr/>
          <p:nvPr/>
        </p:nvSpPr>
        <p:spPr>
          <a:xfrm>
            <a:off x="467701" y="1524568"/>
            <a:ext cx="2214000" cy="1476000"/>
          </a:xfrm>
          <a:prstGeom prst="round2Diag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对角圆角矩形 8"/>
          <p:cNvSpPr/>
          <p:nvPr/>
        </p:nvSpPr>
        <p:spPr>
          <a:xfrm>
            <a:off x="3393550" y="1524568"/>
            <a:ext cx="2214000" cy="1476000"/>
          </a:xfrm>
          <a:prstGeom prst="round2Diag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对角圆角矩形 9"/>
          <p:cNvSpPr/>
          <p:nvPr/>
        </p:nvSpPr>
        <p:spPr>
          <a:xfrm>
            <a:off x="6298588" y="1525516"/>
            <a:ext cx="2214000" cy="1476000"/>
          </a:xfrm>
          <a:prstGeom prst="round2Diag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10800000" flipV="1">
            <a:off x="467701" y="3280848"/>
            <a:ext cx="2214090" cy="1117811"/>
          </a:xfrm>
          <a:prstGeom prst="roundRect">
            <a:avLst>
              <a:gd name="adj" fmla="val 482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spcAft>
                <a:spcPts val="600"/>
              </a:spcAft>
            </a:pPr>
            <a:r>
              <a:rPr lang="zh-CN" altLang="en-US" sz="1200" dirty="0" smtClean="0">
                <a:solidFill>
                  <a:schemeClr val="bg1"/>
                </a:solidFill>
                <a:latin typeface="微软雅黑" pitchFamily="34" charset="-122"/>
                <a:ea typeface="微软雅黑" pitchFamily="34" charset="-122"/>
              </a:rPr>
              <a:t>第一</a:t>
            </a:r>
            <a:r>
              <a:rPr lang="en-US" altLang="zh-CN" sz="1200" dirty="0" smtClean="0">
                <a:solidFill>
                  <a:schemeClr val="bg1"/>
                </a:solidFill>
                <a:latin typeface="微软雅黑" pitchFamily="34" charset="-122"/>
                <a:ea typeface="微软雅黑" pitchFamily="34" charset="-122"/>
              </a:rPr>
              <a:t>PPT</a:t>
            </a:r>
            <a:r>
              <a:rPr lang="zh-CN" altLang="en-US" sz="1200" dirty="0" smtClean="0">
                <a:solidFill>
                  <a:schemeClr val="bg1"/>
                </a:solidFill>
                <a:latin typeface="微软雅黑" pitchFamily="34" charset="-122"/>
                <a:ea typeface="微软雅黑" pitchFamily="34" charset="-122"/>
              </a:rPr>
              <a:t>签</a:t>
            </a:r>
            <a:r>
              <a:rPr lang="zh-CN" altLang="en-US" sz="1200" dirty="0">
                <a:solidFill>
                  <a:schemeClr val="bg1"/>
                </a:solidFill>
                <a:latin typeface="微软雅黑" pitchFamily="34" charset="-122"/>
                <a:ea typeface="微软雅黑" pitchFamily="34" charset="-122"/>
              </a:rPr>
              <a:t>约原创设计师作品，盗卖者将被追究知识产权的法律责任，请勿以身试法！</a:t>
            </a:r>
          </a:p>
        </p:txBody>
      </p:sp>
      <p:sp>
        <p:nvSpPr>
          <p:cNvPr id="12" name="圆角矩形 11"/>
          <p:cNvSpPr/>
          <p:nvPr/>
        </p:nvSpPr>
        <p:spPr>
          <a:xfrm rot="10800000" flipV="1">
            <a:off x="3393551" y="3280848"/>
            <a:ext cx="2214090" cy="1117811"/>
          </a:xfrm>
          <a:prstGeom prst="roundRect">
            <a:avLst>
              <a:gd name="adj" fmla="val 4827"/>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spcAft>
                <a:spcPts val="600"/>
              </a:spcAft>
            </a:pPr>
            <a:r>
              <a:rPr lang="zh-CN" altLang="en-US" sz="1200" dirty="0" smtClean="0">
                <a:solidFill>
                  <a:schemeClr val="bg1"/>
                </a:solidFill>
                <a:latin typeface="微软雅黑" pitchFamily="34" charset="-122"/>
                <a:ea typeface="微软雅黑" pitchFamily="34" charset="-122"/>
              </a:rPr>
              <a:t>第一</a:t>
            </a:r>
            <a:r>
              <a:rPr lang="en-US" altLang="zh-CN" sz="1200" dirty="0" smtClean="0">
                <a:solidFill>
                  <a:schemeClr val="bg1"/>
                </a:solidFill>
                <a:latin typeface="微软雅黑" pitchFamily="34" charset="-122"/>
                <a:ea typeface="微软雅黑" pitchFamily="34" charset="-122"/>
              </a:rPr>
              <a:t>PPT</a:t>
            </a:r>
            <a:r>
              <a:rPr lang="zh-CN" altLang="en-US" sz="1200" dirty="0" smtClean="0">
                <a:solidFill>
                  <a:schemeClr val="bg1"/>
                </a:solidFill>
                <a:latin typeface="微软雅黑" pitchFamily="34" charset="-122"/>
                <a:ea typeface="微软雅黑" pitchFamily="34" charset="-122"/>
              </a:rPr>
              <a:t>签</a:t>
            </a:r>
            <a:r>
              <a:rPr lang="zh-CN" altLang="en-US" sz="1200" dirty="0">
                <a:solidFill>
                  <a:schemeClr val="bg1"/>
                </a:solidFill>
                <a:latin typeface="微软雅黑" pitchFamily="34" charset="-122"/>
                <a:ea typeface="微软雅黑" pitchFamily="34" charset="-122"/>
              </a:rPr>
              <a:t>约原创设计师作品，盗卖者将被追究知识产权的法律责任，请勿以身试法！</a:t>
            </a:r>
          </a:p>
        </p:txBody>
      </p:sp>
      <p:sp>
        <p:nvSpPr>
          <p:cNvPr id="13" name="圆角矩形 12"/>
          <p:cNvSpPr/>
          <p:nvPr/>
        </p:nvSpPr>
        <p:spPr>
          <a:xfrm rot="10800000" flipV="1">
            <a:off x="6298589" y="3280848"/>
            <a:ext cx="2214090" cy="1117811"/>
          </a:xfrm>
          <a:prstGeom prst="roundRect">
            <a:avLst>
              <a:gd name="adj" fmla="val 5903"/>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spcAft>
                <a:spcPts val="600"/>
              </a:spcAft>
            </a:pPr>
            <a:r>
              <a:rPr lang="zh-CN" altLang="en-US" sz="1200" dirty="0" smtClean="0">
                <a:solidFill>
                  <a:schemeClr val="bg1"/>
                </a:solidFill>
                <a:latin typeface="微软雅黑" pitchFamily="34" charset="-122"/>
                <a:ea typeface="微软雅黑" pitchFamily="34" charset="-122"/>
              </a:rPr>
              <a:t>第一</a:t>
            </a:r>
            <a:r>
              <a:rPr lang="en-US" altLang="zh-CN" sz="1200" dirty="0" smtClean="0">
                <a:solidFill>
                  <a:schemeClr val="bg1"/>
                </a:solidFill>
                <a:latin typeface="微软雅黑" pitchFamily="34" charset="-122"/>
                <a:ea typeface="微软雅黑" pitchFamily="34" charset="-122"/>
              </a:rPr>
              <a:t>PPT</a:t>
            </a:r>
            <a:r>
              <a:rPr lang="zh-CN" altLang="en-US" sz="1200" dirty="0" smtClean="0">
                <a:solidFill>
                  <a:schemeClr val="bg1"/>
                </a:solidFill>
                <a:latin typeface="微软雅黑" pitchFamily="34" charset="-122"/>
                <a:ea typeface="微软雅黑" pitchFamily="34" charset="-122"/>
              </a:rPr>
              <a:t>签</a:t>
            </a:r>
            <a:r>
              <a:rPr lang="zh-CN" altLang="en-US" sz="1200" dirty="0">
                <a:solidFill>
                  <a:schemeClr val="bg1"/>
                </a:solidFill>
                <a:latin typeface="微软雅黑" pitchFamily="34" charset="-122"/>
                <a:ea typeface="微软雅黑" pitchFamily="34" charset="-122"/>
              </a:rPr>
              <a:t>约原创设计师作品，盗卖者将被追究知识产权的法律责任，请勿以身试法！</a:t>
            </a:r>
          </a:p>
        </p:txBody>
      </p:sp>
      <p:sp>
        <p:nvSpPr>
          <p:cNvPr id="14" name="右箭头 13"/>
          <p:cNvSpPr/>
          <p:nvPr/>
        </p:nvSpPr>
        <p:spPr>
          <a:xfrm>
            <a:off x="2937184" y="3681586"/>
            <a:ext cx="316334" cy="316334"/>
          </a:xfrm>
          <a:prstGeom prst="righ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右箭头 14"/>
          <p:cNvSpPr/>
          <p:nvPr/>
        </p:nvSpPr>
        <p:spPr>
          <a:xfrm>
            <a:off x="5863270" y="3681586"/>
            <a:ext cx="316334" cy="316334"/>
          </a:xfrm>
          <a:prstGeom prst="rightArrow">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3" presetClass="entr" presetSubtype="52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 calcmode="lin" valueType="num">
                                      <p:cBhvr>
                                        <p:cTn id="26" dur="500" fill="hold"/>
                                        <p:tgtEl>
                                          <p:spTgt spid="8"/>
                                        </p:tgtEl>
                                        <p:attrNameLst>
                                          <p:attrName>ppt_x</p:attrName>
                                        </p:attrNameLst>
                                      </p:cBhvr>
                                      <p:tavLst>
                                        <p:tav tm="0">
                                          <p:val>
                                            <p:fltVal val="0.5"/>
                                          </p:val>
                                        </p:tav>
                                        <p:tav tm="100000">
                                          <p:val>
                                            <p:strVal val="#ppt_x"/>
                                          </p:val>
                                        </p:tav>
                                      </p:tavLst>
                                    </p:anim>
                                    <p:anim calcmode="lin" valueType="num">
                                      <p:cBhvr>
                                        <p:cTn id="27" dur="500" fill="hold"/>
                                        <p:tgtEl>
                                          <p:spTgt spid="8"/>
                                        </p:tgtEl>
                                        <p:attrNameLst>
                                          <p:attrName>ppt_y</p:attrName>
                                        </p:attrNameLst>
                                      </p:cBhvr>
                                      <p:tavLst>
                                        <p:tav tm="0">
                                          <p:val>
                                            <p:fltVal val="0.5"/>
                                          </p:val>
                                        </p:tav>
                                        <p:tav tm="100000">
                                          <p:val>
                                            <p:strVal val="#ppt_y"/>
                                          </p:val>
                                        </p:tav>
                                      </p:tavLst>
                                    </p:anim>
                                  </p:childTnLst>
                                </p:cTn>
                              </p:par>
                            </p:childTnLst>
                          </p:cTn>
                        </p:par>
                        <p:par>
                          <p:cTn id="28" fill="hold">
                            <p:stCondLst>
                              <p:cond delay="1000"/>
                            </p:stCondLst>
                            <p:childTnLst>
                              <p:par>
                                <p:cTn id="29" presetID="23" presetClass="entr" presetSubtype="52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 calcmode="lin" valueType="num">
                                      <p:cBhvr>
                                        <p:cTn id="33" dur="500" fill="hold"/>
                                        <p:tgtEl>
                                          <p:spTgt spid="9"/>
                                        </p:tgtEl>
                                        <p:attrNameLst>
                                          <p:attrName>ppt_x</p:attrName>
                                        </p:attrNameLst>
                                      </p:cBhvr>
                                      <p:tavLst>
                                        <p:tav tm="0">
                                          <p:val>
                                            <p:fltVal val="0.5"/>
                                          </p:val>
                                        </p:tav>
                                        <p:tav tm="100000">
                                          <p:val>
                                            <p:strVal val="#ppt_x"/>
                                          </p:val>
                                        </p:tav>
                                      </p:tavLst>
                                    </p:anim>
                                    <p:anim calcmode="lin" valueType="num">
                                      <p:cBhvr>
                                        <p:cTn id="34" dur="500" fill="hold"/>
                                        <p:tgtEl>
                                          <p:spTgt spid="9"/>
                                        </p:tgtEl>
                                        <p:attrNameLst>
                                          <p:attrName>ppt_y</p:attrName>
                                        </p:attrNameLst>
                                      </p:cBhvr>
                                      <p:tavLst>
                                        <p:tav tm="0">
                                          <p:val>
                                            <p:fltVal val="0.5"/>
                                          </p:val>
                                        </p:tav>
                                        <p:tav tm="100000">
                                          <p:val>
                                            <p:strVal val="#ppt_y"/>
                                          </p:val>
                                        </p:tav>
                                      </p:tavLst>
                                    </p:anim>
                                  </p:childTnLst>
                                </p:cTn>
                              </p:par>
                            </p:childTnLst>
                          </p:cTn>
                        </p:par>
                        <p:par>
                          <p:cTn id="35" fill="hold">
                            <p:stCondLst>
                              <p:cond delay="1500"/>
                            </p:stCondLst>
                            <p:childTnLst>
                              <p:par>
                                <p:cTn id="36" presetID="23" presetClass="entr" presetSubtype="52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 calcmode="lin" valueType="num">
                                      <p:cBhvr>
                                        <p:cTn id="40" dur="500" fill="hold"/>
                                        <p:tgtEl>
                                          <p:spTgt spid="10"/>
                                        </p:tgtEl>
                                        <p:attrNameLst>
                                          <p:attrName>ppt_x</p:attrName>
                                        </p:attrNameLst>
                                      </p:cBhvr>
                                      <p:tavLst>
                                        <p:tav tm="0">
                                          <p:val>
                                            <p:fltVal val="0.5"/>
                                          </p:val>
                                        </p:tav>
                                        <p:tav tm="100000">
                                          <p:val>
                                            <p:strVal val="#ppt_x"/>
                                          </p:val>
                                        </p:tav>
                                      </p:tavLst>
                                    </p:anim>
                                    <p:anim calcmode="lin" valueType="num">
                                      <p:cBhvr>
                                        <p:cTn id="41" dur="500" fill="hold"/>
                                        <p:tgtEl>
                                          <p:spTgt spid="10"/>
                                        </p:tgtEl>
                                        <p:attrNameLst>
                                          <p:attrName>ppt_y</p:attrName>
                                        </p:attrNameLst>
                                      </p:cBhvr>
                                      <p:tavLst>
                                        <p:tav tm="0">
                                          <p:val>
                                            <p:fltVal val="0.5"/>
                                          </p:val>
                                        </p:tav>
                                        <p:tav tm="100000">
                                          <p:val>
                                            <p:strVal val="#ppt_y"/>
                                          </p:val>
                                        </p:tav>
                                      </p:tavLst>
                                    </p:anim>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par>
                          <p:cTn id="46" fill="hold">
                            <p:stCondLst>
                              <p:cond delay="2500"/>
                            </p:stCondLst>
                            <p:childTnLst>
                              <p:par>
                                <p:cTn id="47" presetID="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0-#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3500"/>
                            </p:stCondLst>
                            <p:childTnLst>
                              <p:par>
                                <p:cTn id="56" presetID="2" presetClass="entr" presetSubtype="8"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0-#ppt_w/2"/>
                                          </p:val>
                                        </p:tav>
                                        <p:tav tm="100000">
                                          <p:val>
                                            <p:strVal val="#ppt_x"/>
                                          </p:val>
                                        </p:tav>
                                      </p:tavLst>
                                    </p:anim>
                                    <p:anim calcmode="lin" valueType="num">
                                      <p:cBhvr additive="base">
                                        <p:cTn id="59" dur="500" fill="hold"/>
                                        <p:tgtEl>
                                          <p:spTgt spid="15"/>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Oval 15"/>
          <p:cNvSpPr>
            <a:spLocks noChangeArrowheads="1"/>
          </p:cNvSpPr>
          <p:nvPr/>
        </p:nvSpPr>
        <p:spPr bwMode="auto">
          <a:xfrm>
            <a:off x="3896378" y="2403550"/>
            <a:ext cx="1020313" cy="1018670"/>
          </a:xfrm>
          <a:prstGeom prst="ellipse">
            <a:avLst/>
          </a:prstGeom>
          <a:solidFill>
            <a:srgbClr val="006544"/>
          </a:solidFill>
          <a:ln>
            <a:noFill/>
          </a:ln>
        </p:spPr>
        <p:txBody>
          <a:bodyPr lIns="0" tIns="0" rIns="0" bIns="0" anchor="ctr"/>
          <a:lstStyle/>
          <a:p>
            <a:pPr algn="ctr" eaLnBrk="1" hangingPunct="1"/>
            <a:r>
              <a:rPr lang="zh-CN" altLang="en-US" sz="2400" b="1" smtClean="0">
                <a:solidFill>
                  <a:schemeClr val="bg1"/>
                </a:solidFill>
                <a:latin typeface="微软雅黑" pitchFamily="34" charset="-122"/>
                <a:ea typeface="微软雅黑" pitchFamily="34" charset="-122"/>
              </a:rPr>
              <a:t>标题</a:t>
            </a:r>
            <a:endParaRPr lang="zh-CN" altLang="en-US" sz="2400" b="1">
              <a:solidFill>
                <a:schemeClr val="bg1"/>
              </a:solidFill>
              <a:latin typeface="微软雅黑" pitchFamily="34" charset="-122"/>
              <a:ea typeface="微软雅黑" pitchFamily="34" charset="-122"/>
            </a:endParaRPr>
          </a:p>
        </p:txBody>
      </p:sp>
      <p:sp>
        <p:nvSpPr>
          <p:cNvPr id="21" name="任意多边形 20"/>
          <p:cNvSpPr/>
          <p:nvPr/>
        </p:nvSpPr>
        <p:spPr>
          <a:xfrm rot="19354201">
            <a:off x="3247087" y="1223908"/>
            <a:ext cx="1569848" cy="2044341"/>
          </a:xfrm>
          <a:custGeom>
            <a:avLst/>
            <a:gdLst>
              <a:gd name="connsiteX0" fmla="*/ 908149 w 1661196"/>
              <a:gd name="connsiteY0" fmla="*/ 116236 h 2161132"/>
              <a:gd name="connsiteX1" fmla="*/ 1045422 w 1661196"/>
              <a:gd name="connsiteY1" fmla="*/ 863815 h 2161132"/>
              <a:gd name="connsiteX2" fmla="*/ 1563639 w 1661196"/>
              <a:gd name="connsiteY2" fmla="*/ 1852839 h 2161132"/>
              <a:gd name="connsiteX3" fmla="*/ 1550532 w 1661196"/>
              <a:gd name="connsiteY3" fmla="*/ 1899767 h 2161132"/>
              <a:gd name="connsiteX4" fmla="*/ 1661196 w 1661196"/>
              <a:gd name="connsiteY4" fmla="*/ 1877382 h 2161132"/>
              <a:gd name="connsiteX5" fmla="*/ 1478236 w 1661196"/>
              <a:gd name="connsiteY5" fmla="*/ 2161132 h 2161132"/>
              <a:gd name="connsiteX6" fmla="*/ 1436046 w 1661196"/>
              <a:gd name="connsiteY6" fmla="*/ 1825812 h 2161132"/>
              <a:gd name="connsiteX7" fmla="*/ 1529211 w 1661196"/>
              <a:gd name="connsiteY7" fmla="*/ 1894840 h 2161132"/>
              <a:gd name="connsiteX8" fmla="*/ 999492 w 1661196"/>
              <a:gd name="connsiteY8" fmla="*/ 935746 h 2161132"/>
              <a:gd name="connsiteX9" fmla="*/ 788637 w 1661196"/>
              <a:gd name="connsiteY9" fmla="*/ 865497 h 2161132"/>
              <a:gd name="connsiteX10" fmla="*/ 139707 w 1661196"/>
              <a:gd name="connsiteY10" fmla="*/ 938417 h 2161132"/>
              <a:gd name="connsiteX11" fmla="*/ 140807 w 1661196"/>
              <a:gd name="connsiteY11" fmla="*/ 936981 h 2161132"/>
              <a:gd name="connsiteX12" fmla="*/ 138269 w 1661196"/>
              <a:gd name="connsiteY12" fmla="*/ 937316 h 2161132"/>
              <a:gd name="connsiteX13" fmla="*/ 110342 w 1661196"/>
              <a:gd name="connsiteY13" fmla="*/ 902271 h 2161132"/>
              <a:gd name="connsiteX14" fmla="*/ 111442 w 1661196"/>
              <a:gd name="connsiteY14" fmla="*/ 900835 h 2161132"/>
              <a:gd name="connsiteX15" fmla="*/ 116237 w 1661196"/>
              <a:gd name="connsiteY15" fmla="*/ 220981 h 2161132"/>
              <a:gd name="connsiteX16" fmla="*/ 908149 w 1661196"/>
              <a:gd name="connsiteY16" fmla="*/ 116236 h 216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61196" h="2161132">
                <a:moveTo>
                  <a:pt x="908149" y="116236"/>
                </a:moveTo>
                <a:cubicBezTo>
                  <a:pt x="1141188" y="294601"/>
                  <a:pt x="1196152" y="619193"/>
                  <a:pt x="1045422" y="863815"/>
                </a:cubicBezTo>
                <a:cubicBezTo>
                  <a:pt x="1427287" y="1044447"/>
                  <a:pt x="1652072" y="1451172"/>
                  <a:pt x="1563639" y="1852839"/>
                </a:cubicBezTo>
                <a:cubicBezTo>
                  <a:pt x="1558735" y="1874148"/>
                  <a:pt x="1556875" y="1879559"/>
                  <a:pt x="1550532" y="1899767"/>
                </a:cubicBezTo>
                <a:cubicBezTo>
                  <a:pt x="1550532" y="1899767"/>
                  <a:pt x="1550532" y="1899767"/>
                  <a:pt x="1661196" y="1877382"/>
                </a:cubicBezTo>
                <a:cubicBezTo>
                  <a:pt x="1661196" y="1877382"/>
                  <a:pt x="1661196" y="1877382"/>
                  <a:pt x="1478236" y="2161132"/>
                </a:cubicBezTo>
                <a:cubicBezTo>
                  <a:pt x="1478236" y="2161132"/>
                  <a:pt x="1478236" y="2161132"/>
                  <a:pt x="1436046" y="1825812"/>
                </a:cubicBezTo>
                <a:cubicBezTo>
                  <a:pt x="1436046" y="1825812"/>
                  <a:pt x="1436046" y="1825812"/>
                  <a:pt x="1529211" y="1894840"/>
                </a:cubicBezTo>
                <a:cubicBezTo>
                  <a:pt x="1608930" y="1495617"/>
                  <a:pt x="1380679" y="1111303"/>
                  <a:pt x="999492" y="935746"/>
                </a:cubicBezTo>
                <a:cubicBezTo>
                  <a:pt x="998053" y="934645"/>
                  <a:pt x="923084" y="895492"/>
                  <a:pt x="788637" y="865497"/>
                </a:cubicBezTo>
                <a:cubicBezTo>
                  <a:pt x="559511" y="813161"/>
                  <a:pt x="329975" y="844813"/>
                  <a:pt x="139707" y="938417"/>
                </a:cubicBezTo>
                <a:cubicBezTo>
                  <a:pt x="139707" y="938417"/>
                  <a:pt x="139707" y="938417"/>
                  <a:pt x="140807" y="936981"/>
                </a:cubicBezTo>
                <a:cubicBezTo>
                  <a:pt x="140807" y="936981"/>
                  <a:pt x="140807" y="936981"/>
                  <a:pt x="138269" y="937316"/>
                </a:cubicBezTo>
                <a:cubicBezTo>
                  <a:pt x="128960" y="925635"/>
                  <a:pt x="119651" y="913953"/>
                  <a:pt x="110342" y="902271"/>
                </a:cubicBezTo>
                <a:cubicBezTo>
                  <a:pt x="110342" y="902271"/>
                  <a:pt x="110342" y="902271"/>
                  <a:pt x="111442" y="900835"/>
                </a:cubicBezTo>
                <a:cubicBezTo>
                  <a:pt x="-34877" y="704542"/>
                  <a:pt x="-41015" y="426435"/>
                  <a:pt x="116237" y="220981"/>
                </a:cubicBezTo>
                <a:cubicBezTo>
                  <a:pt x="305379" y="-26139"/>
                  <a:pt x="660724" y="-73140"/>
                  <a:pt x="908149" y="116236"/>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endParaRPr lang="zh-CN" altLang="en-US" sz="1400" b="1">
              <a:solidFill>
                <a:schemeClr val="bg1"/>
              </a:solidFill>
              <a:latin typeface="微软雅黑" pitchFamily="34" charset="-122"/>
              <a:ea typeface="微软雅黑" pitchFamily="34" charset="-122"/>
            </a:endParaRPr>
          </a:p>
        </p:txBody>
      </p:sp>
      <p:sp>
        <p:nvSpPr>
          <p:cNvPr id="22" name="任意多边形 21"/>
          <p:cNvSpPr/>
          <p:nvPr/>
        </p:nvSpPr>
        <p:spPr>
          <a:xfrm rot="19354201">
            <a:off x="4029386" y="2582079"/>
            <a:ext cx="1622350" cy="2007585"/>
          </a:xfrm>
          <a:custGeom>
            <a:avLst/>
            <a:gdLst>
              <a:gd name="connsiteX0" fmla="*/ 170626 w 1714377"/>
              <a:gd name="connsiteY0" fmla="*/ 0 h 2122351"/>
              <a:gd name="connsiteX1" fmla="*/ 226424 w 1714377"/>
              <a:gd name="connsiteY1" fmla="*/ 332456 h 2122351"/>
              <a:gd name="connsiteX2" fmla="*/ 129951 w 1714377"/>
              <a:gd name="connsiteY2" fmla="*/ 267743 h 2122351"/>
              <a:gd name="connsiteX3" fmla="*/ 699044 w 1714377"/>
              <a:gd name="connsiteY3" fmla="*/ 1205247 h 2122351"/>
              <a:gd name="connsiteX4" fmla="*/ 912591 w 1714377"/>
              <a:gd name="connsiteY4" fmla="*/ 1266026 h 2122351"/>
              <a:gd name="connsiteX5" fmla="*/ 1557090 w 1714377"/>
              <a:gd name="connsiteY5" fmla="*/ 1166130 h 2122351"/>
              <a:gd name="connsiteX6" fmla="*/ 1558528 w 1714377"/>
              <a:gd name="connsiteY6" fmla="*/ 1167231 h 2122351"/>
              <a:gd name="connsiteX7" fmla="*/ 1588987 w 1714377"/>
              <a:gd name="connsiteY7" fmla="*/ 1201951 h 2122351"/>
              <a:gd name="connsiteX8" fmla="*/ 1612029 w 1714377"/>
              <a:gd name="connsiteY8" fmla="*/ 1881220 h 2122351"/>
              <a:gd name="connsiteX9" fmla="*/ 824028 w 1714377"/>
              <a:gd name="connsiteY9" fmla="*/ 2019577 h 2122351"/>
              <a:gd name="connsiteX10" fmla="*/ 655921 w 1714377"/>
              <a:gd name="connsiteY10" fmla="*/ 1279471 h 2122351"/>
              <a:gd name="connsiteX11" fmla="*/ 99456 w 1714377"/>
              <a:gd name="connsiteY11" fmla="*/ 310566 h 2122351"/>
              <a:gd name="connsiteX12" fmla="*/ 110060 w 1714377"/>
              <a:gd name="connsiteY12" fmla="*/ 263926 h 2122351"/>
              <a:gd name="connsiteX13" fmla="*/ 0 w 1714377"/>
              <a:gd name="connsiteY13" fmla="*/ 291480 h 2122351"/>
              <a:gd name="connsiteX14" fmla="*/ 170626 w 1714377"/>
              <a:gd name="connsiteY14" fmla="*/ 0 h 21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14377" h="2122351">
                <a:moveTo>
                  <a:pt x="170626" y="0"/>
                </a:moveTo>
                <a:cubicBezTo>
                  <a:pt x="170626" y="0"/>
                  <a:pt x="170626" y="0"/>
                  <a:pt x="226424" y="332456"/>
                </a:cubicBezTo>
                <a:cubicBezTo>
                  <a:pt x="226424" y="332456"/>
                  <a:pt x="226424" y="332456"/>
                  <a:pt x="129951" y="267743"/>
                </a:cubicBezTo>
                <a:cubicBezTo>
                  <a:pt x="68389" y="670077"/>
                  <a:pt x="310738" y="1044932"/>
                  <a:pt x="699044" y="1205247"/>
                </a:cubicBezTo>
                <a:cubicBezTo>
                  <a:pt x="700482" y="1206348"/>
                  <a:pt x="777667" y="1242610"/>
                  <a:pt x="912591" y="1266026"/>
                </a:cubicBezTo>
                <a:cubicBezTo>
                  <a:pt x="1144431" y="1308866"/>
                  <a:pt x="1371655" y="1268319"/>
                  <a:pt x="1557090" y="1166130"/>
                </a:cubicBezTo>
                <a:cubicBezTo>
                  <a:pt x="1557090" y="1166130"/>
                  <a:pt x="1557090" y="1166130"/>
                  <a:pt x="1558528" y="1167231"/>
                </a:cubicBezTo>
                <a:cubicBezTo>
                  <a:pt x="1570374" y="1178579"/>
                  <a:pt x="1579681" y="1190265"/>
                  <a:pt x="1588987" y="1201951"/>
                </a:cubicBezTo>
                <a:cubicBezTo>
                  <a:pt x="1743639" y="1393328"/>
                  <a:pt x="1759762" y="1670320"/>
                  <a:pt x="1612029" y="1881220"/>
                </a:cubicBezTo>
                <a:cubicBezTo>
                  <a:pt x="1431600" y="2137819"/>
                  <a:pt x="1079167" y="2198887"/>
                  <a:pt x="824028" y="2019577"/>
                </a:cubicBezTo>
                <a:cubicBezTo>
                  <a:pt x="583274" y="1851278"/>
                  <a:pt x="514688" y="1529567"/>
                  <a:pt x="655921" y="1279471"/>
                </a:cubicBezTo>
                <a:cubicBezTo>
                  <a:pt x="266941" y="1114077"/>
                  <a:pt x="25533" y="717128"/>
                  <a:pt x="99456" y="310566"/>
                </a:cubicBezTo>
                <a:cubicBezTo>
                  <a:pt x="101837" y="289573"/>
                  <a:pt x="103701" y="284156"/>
                  <a:pt x="110060" y="263926"/>
                </a:cubicBezTo>
                <a:cubicBezTo>
                  <a:pt x="110060" y="263926"/>
                  <a:pt x="110060" y="263926"/>
                  <a:pt x="0" y="291480"/>
                </a:cubicBezTo>
                <a:cubicBezTo>
                  <a:pt x="0" y="291480"/>
                  <a:pt x="0" y="291480"/>
                  <a:pt x="170626" y="0"/>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endParaRPr lang="zh-CN" altLang="en-US" sz="1400" b="1">
              <a:solidFill>
                <a:schemeClr val="bg1"/>
              </a:solidFill>
              <a:latin typeface="微软雅黑" pitchFamily="34" charset="-122"/>
              <a:ea typeface="微软雅黑" pitchFamily="34" charset="-122"/>
            </a:endParaRPr>
          </a:p>
        </p:txBody>
      </p:sp>
      <p:sp>
        <p:nvSpPr>
          <p:cNvPr id="23" name="任意多边形 22"/>
          <p:cNvSpPr/>
          <p:nvPr/>
        </p:nvSpPr>
        <p:spPr>
          <a:xfrm rot="3052925">
            <a:off x="4329449" y="1478629"/>
            <a:ext cx="1538508" cy="2068628"/>
          </a:xfrm>
          <a:custGeom>
            <a:avLst/>
            <a:gdLst>
              <a:gd name="connsiteX0" fmla="*/ 126139 w 1624995"/>
              <a:gd name="connsiteY0" fmla="*/ 208394 h 2186941"/>
              <a:gd name="connsiteX1" fmla="*/ 921298 w 1624995"/>
              <a:gd name="connsiteY1" fmla="*/ 126400 h 2186941"/>
              <a:gd name="connsiteX2" fmla="*/ 1037178 w 1624995"/>
              <a:gd name="connsiteY2" fmla="*/ 876855 h 2186941"/>
              <a:gd name="connsiteX3" fmla="*/ 1525619 w 1624995"/>
              <a:gd name="connsiteY3" fmla="*/ 1881233 h 2186941"/>
              <a:gd name="connsiteX4" fmla="*/ 1511096 w 1624995"/>
              <a:gd name="connsiteY4" fmla="*/ 1927805 h 2186941"/>
              <a:gd name="connsiteX5" fmla="*/ 1624995 w 1624995"/>
              <a:gd name="connsiteY5" fmla="*/ 1908333 h 2186941"/>
              <a:gd name="connsiteX6" fmla="*/ 1433455 w 1624995"/>
              <a:gd name="connsiteY6" fmla="*/ 2186941 h 2186941"/>
              <a:gd name="connsiteX7" fmla="*/ 1401376 w 1624995"/>
              <a:gd name="connsiteY7" fmla="*/ 1850258 h 2186941"/>
              <a:gd name="connsiteX8" fmla="*/ 1492468 w 1624995"/>
              <a:gd name="connsiteY8" fmla="*/ 1921999 h 2186941"/>
              <a:gd name="connsiteX9" fmla="*/ 989073 w 1624995"/>
              <a:gd name="connsiteY9" fmla="*/ 947495 h 2186941"/>
              <a:gd name="connsiteX10" fmla="*/ 781720 w 1624995"/>
              <a:gd name="connsiteY10" fmla="*/ 872288 h 2186941"/>
              <a:gd name="connsiteX11" fmla="*/ 130518 w 1624995"/>
              <a:gd name="connsiteY11" fmla="*/ 926560 h 2186941"/>
              <a:gd name="connsiteX12" fmla="*/ 129113 w 1624995"/>
              <a:gd name="connsiteY12" fmla="*/ 925417 h 2186941"/>
              <a:gd name="connsiteX13" fmla="*/ 102241 w 1624995"/>
              <a:gd name="connsiteY13" fmla="*/ 889552 h 2186941"/>
              <a:gd name="connsiteX14" fmla="*/ 126139 w 1624995"/>
              <a:gd name="connsiteY14" fmla="*/ 208394 h 218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24995" h="2186941">
                <a:moveTo>
                  <a:pt x="126139" y="208394"/>
                </a:moveTo>
                <a:cubicBezTo>
                  <a:pt x="322756" y="-33390"/>
                  <a:pt x="679559" y="-70182"/>
                  <a:pt x="921298" y="126400"/>
                </a:cubicBezTo>
                <a:cubicBezTo>
                  <a:pt x="1150126" y="310147"/>
                  <a:pt x="1196710" y="637608"/>
                  <a:pt x="1037178" y="876855"/>
                </a:cubicBezTo>
                <a:cubicBezTo>
                  <a:pt x="1413637" y="1068560"/>
                  <a:pt x="1628727" y="1481672"/>
                  <a:pt x="1525619" y="1881233"/>
                </a:cubicBezTo>
                <a:cubicBezTo>
                  <a:pt x="1520072" y="1902410"/>
                  <a:pt x="1518048" y="1907770"/>
                  <a:pt x="1511096" y="1927805"/>
                </a:cubicBezTo>
                <a:cubicBezTo>
                  <a:pt x="1511096" y="1927805"/>
                  <a:pt x="1511096" y="1927805"/>
                  <a:pt x="1624995" y="1908333"/>
                </a:cubicBezTo>
                <a:cubicBezTo>
                  <a:pt x="1624995" y="1908333"/>
                  <a:pt x="1624995" y="1908333"/>
                  <a:pt x="1433455" y="2186941"/>
                </a:cubicBezTo>
                <a:cubicBezTo>
                  <a:pt x="1433455" y="2186941"/>
                  <a:pt x="1433455" y="2186941"/>
                  <a:pt x="1401376" y="1850258"/>
                </a:cubicBezTo>
                <a:cubicBezTo>
                  <a:pt x="1401376" y="1850258"/>
                  <a:pt x="1401376" y="1850258"/>
                  <a:pt x="1492468" y="1921999"/>
                </a:cubicBezTo>
                <a:cubicBezTo>
                  <a:pt x="1583096" y="1526301"/>
                  <a:pt x="1366413" y="1135246"/>
                  <a:pt x="989073" y="947495"/>
                </a:cubicBezTo>
                <a:cubicBezTo>
                  <a:pt x="987668" y="946352"/>
                  <a:pt x="913872" y="905024"/>
                  <a:pt x="781720" y="872288"/>
                </a:cubicBezTo>
                <a:cubicBezTo>
                  <a:pt x="553004" y="814739"/>
                  <a:pt x="323631" y="838391"/>
                  <a:pt x="130518" y="926560"/>
                </a:cubicBezTo>
                <a:cubicBezTo>
                  <a:pt x="130518" y="926560"/>
                  <a:pt x="130518" y="926560"/>
                  <a:pt x="129113" y="925417"/>
                </a:cubicBezTo>
                <a:cubicBezTo>
                  <a:pt x="120155" y="913462"/>
                  <a:pt x="111198" y="901507"/>
                  <a:pt x="102241" y="889552"/>
                </a:cubicBezTo>
                <a:cubicBezTo>
                  <a:pt x="-39579" y="687818"/>
                  <a:pt x="-35923" y="410555"/>
                  <a:pt x="126139" y="208394"/>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endParaRPr lang="zh-CN" altLang="en-US" sz="1400">
              <a:solidFill>
                <a:schemeClr val="bg1"/>
              </a:solidFill>
              <a:latin typeface="+mj-ea"/>
              <a:ea typeface="+mj-ea"/>
            </a:endParaRPr>
          </a:p>
        </p:txBody>
      </p:sp>
      <p:sp>
        <p:nvSpPr>
          <p:cNvPr id="29" name="任意多边形 28"/>
          <p:cNvSpPr/>
          <p:nvPr/>
        </p:nvSpPr>
        <p:spPr>
          <a:xfrm rot="3052925">
            <a:off x="2959111" y="2322267"/>
            <a:ext cx="1585765" cy="2031877"/>
          </a:xfrm>
          <a:custGeom>
            <a:avLst/>
            <a:gdLst>
              <a:gd name="connsiteX0" fmla="*/ 179163 w 1676437"/>
              <a:gd name="connsiteY0" fmla="*/ 0 h 2149102"/>
              <a:gd name="connsiteX1" fmla="*/ 224993 w 1676437"/>
              <a:gd name="connsiteY1" fmla="*/ 333833 h 2149102"/>
              <a:gd name="connsiteX2" fmla="*/ 130540 w 1676437"/>
              <a:gd name="connsiteY2" fmla="*/ 266364 h 2149102"/>
              <a:gd name="connsiteX3" fmla="*/ 672290 w 1676437"/>
              <a:gd name="connsiteY3" fmla="*/ 1218311 h 2149102"/>
              <a:gd name="connsiteX4" fmla="*/ 882685 w 1676437"/>
              <a:gd name="connsiteY4" fmla="*/ 1286657 h 2149102"/>
              <a:gd name="connsiteX5" fmla="*/ 1530715 w 1676437"/>
              <a:gd name="connsiteY5" fmla="*/ 1204160 h 2149102"/>
              <a:gd name="connsiteX6" fmla="*/ 1532119 w 1676437"/>
              <a:gd name="connsiteY6" fmla="*/ 1205302 h 2149102"/>
              <a:gd name="connsiteX7" fmla="*/ 1561514 w 1676437"/>
              <a:gd name="connsiteY7" fmla="*/ 1240881 h 2149102"/>
              <a:gd name="connsiteX8" fmla="*/ 1564275 w 1676437"/>
              <a:gd name="connsiteY8" fmla="*/ 1920319 h 2149102"/>
              <a:gd name="connsiteX9" fmla="*/ 774275 w 1676437"/>
              <a:gd name="connsiteY9" fmla="*/ 2036816 h 2149102"/>
              <a:gd name="connsiteX10" fmla="*/ 628398 w 1676437"/>
              <a:gd name="connsiteY10" fmla="*/ 1292369 h 2149102"/>
              <a:gd name="connsiteX11" fmla="*/ 97653 w 1676437"/>
              <a:gd name="connsiteY11" fmla="*/ 309675 h 2149102"/>
              <a:gd name="connsiteX12" fmla="*/ 110781 w 1676437"/>
              <a:gd name="connsiteY12" fmla="*/ 261972 h 2149102"/>
              <a:gd name="connsiteX13" fmla="*/ 0 w 1676437"/>
              <a:gd name="connsiteY13" fmla="*/ 286307 h 2149102"/>
              <a:gd name="connsiteX14" fmla="*/ 179163 w 1676437"/>
              <a:gd name="connsiteY14" fmla="*/ 0 h 214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6437" h="2149102">
                <a:moveTo>
                  <a:pt x="179163" y="0"/>
                </a:moveTo>
                <a:cubicBezTo>
                  <a:pt x="179163" y="0"/>
                  <a:pt x="179163" y="0"/>
                  <a:pt x="224993" y="333833"/>
                </a:cubicBezTo>
                <a:cubicBezTo>
                  <a:pt x="224993" y="333833"/>
                  <a:pt x="224993" y="333833"/>
                  <a:pt x="130540" y="266364"/>
                </a:cubicBezTo>
                <a:cubicBezTo>
                  <a:pt x="57034" y="666613"/>
                  <a:pt x="287980" y="1048235"/>
                  <a:pt x="672290" y="1218311"/>
                </a:cubicBezTo>
                <a:cubicBezTo>
                  <a:pt x="673694" y="1219453"/>
                  <a:pt x="748584" y="1259336"/>
                  <a:pt x="882685" y="1286657"/>
                </a:cubicBezTo>
                <a:cubicBezTo>
                  <a:pt x="1114177" y="1334797"/>
                  <a:pt x="1342402" y="1300885"/>
                  <a:pt x="1530715" y="1204160"/>
                </a:cubicBezTo>
                <a:cubicBezTo>
                  <a:pt x="1530715" y="1204160"/>
                  <a:pt x="1530715" y="1204160"/>
                  <a:pt x="1532119" y="1205302"/>
                </a:cubicBezTo>
                <a:cubicBezTo>
                  <a:pt x="1543615" y="1216986"/>
                  <a:pt x="1552564" y="1228933"/>
                  <a:pt x="1561514" y="1240881"/>
                </a:cubicBezTo>
                <a:cubicBezTo>
                  <a:pt x="1710316" y="1436612"/>
                  <a:pt x="1718162" y="1713868"/>
                  <a:pt x="1564275" y="1920319"/>
                </a:cubicBezTo>
                <a:cubicBezTo>
                  <a:pt x="1377763" y="2172628"/>
                  <a:pt x="1023832" y="2223409"/>
                  <a:pt x="774275" y="2036816"/>
                </a:cubicBezTo>
                <a:cubicBezTo>
                  <a:pt x="538762" y="1861643"/>
                  <a:pt x="478693" y="1539583"/>
                  <a:pt x="628398" y="1292369"/>
                </a:cubicBezTo>
                <a:cubicBezTo>
                  <a:pt x="243304" y="1114650"/>
                  <a:pt x="12814" y="712383"/>
                  <a:pt x="97653" y="309675"/>
                </a:cubicBezTo>
                <a:cubicBezTo>
                  <a:pt x="103204" y="288503"/>
                  <a:pt x="105229" y="283144"/>
                  <a:pt x="110781" y="261972"/>
                </a:cubicBezTo>
                <a:cubicBezTo>
                  <a:pt x="110781" y="261972"/>
                  <a:pt x="110781" y="261972"/>
                  <a:pt x="0" y="286307"/>
                </a:cubicBezTo>
                <a:cubicBezTo>
                  <a:pt x="0" y="286307"/>
                  <a:pt x="0" y="286307"/>
                  <a:pt x="179163" y="0"/>
                </a:cubicBez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endParaRPr lang="zh-CN" altLang="en-US" sz="1400" b="1">
              <a:solidFill>
                <a:schemeClr val="bg1"/>
              </a:solidFill>
              <a:latin typeface="微软雅黑" pitchFamily="34" charset="-122"/>
              <a:ea typeface="微软雅黑" pitchFamily="34" charset="-122"/>
            </a:endParaRPr>
          </a:p>
        </p:txBody>
      </p:sp>
      <p:sp>
        <p:nvSpPr>
          <p:cNvPr id="30" name="文本框 5"/>
          <p:cNvSpPr txBox="1">
            <a:spLocks noChangeArrowheads="1"/>
          </p:cNvSpPr>
          <p:nvPr/>
        </p:nvSpPr>
        <p:spPr bwMode="auto">
          <a:xfrm rot="-2144691">
            <a:off x="2912817" y="1482896"/>
            <a:ext cx="1076316" cy="815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r>
              <a:rPr lang="zh-CN" altLang="en-US" sz="1600" b="1" smtClean="0">
                <a:solidFill>
                  <a:schemeClr val="bg1"/>
                </a:solidFill>
                <a:latin typeface="微软雅黑" pitchFamily="34" charset="-122"/>
              </a:rPr>
              <a:t>添加</a:t>
            </a:r>
            <a:endParaRPr lang="en-US" altLang="zh-CN" sz="1600" b="1" smtClean="0">
              <a:solidFill>
                <a:schemeClr val="bg1"/>
              </a:solidFill>
              <a:latin typeface="微软雅黑" pitchFamily="34" charset="-122"/>
            </a:endParaRPr>
          </a:p>
          <a:p>
            <a:pPr algn="ctr" eaLnBrk="1" hangingPunct="1"/>
            <a:r>
              <a:rPr lang="zh-CN" altLang="en-US" sz="1600" b="1" smtClean="0">
                <a:solidFill>
                  <a:schemeClr val="bg1"/>
                </a:solidFill>
                <a:latin typeface="微软雅黑" pitchFamily="34" charset="-122"/>
              </a:rPr>
              <a:t>文本</a:t>
            </a:r>
            <a:endParaRPr lang="zh-CN" altLang="en-US" sz="1600" b="1" dirty="0">
              <a:solidFill>
                <a:schemeClr val="bg1"/>
              </a:solidFill>
              <a:latin typeface="微软雅黑" pitchFamily="34" charset="-122"/>
            </a:endParaRPr>
          </a:p>
        </p:txBody>
      </p:sp>
      <p:sp>
        <p:nvSpPr>
          <p:cNvPr id="31" name="文本框 25"/>
          <p:cNvSpPr txBox="1">
            <a:spLocks noChangeArrowheads="1"/>
          </p:cNvSpPr>
          <p:nvPr/>
        </p:nvSpPr>
        <p:spPr bwMode="auto">
          <a:xfrm rot="-2144691">
            <a:off x="4888690" y="3488730"/>
            <a:ext cx="1076317" cy="80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a:r>
              <a:rPr lang="zh-CN" altLang="en-US" sz="1600" b="1">
                <a:solidFill>
                  <a:schemeClr val="bg1"/>
                </a:solidFill>
                <a:latin typeface="微软雅黑" pitchFamily="34" charset="-122"/>
              </a:rPr>
              <a:t>添加</a:t>
            </a:r>
            <a:endParaRPr lang="en-US" altLang="zh-CN" sz="1600" b="1">
              <a:solidFill>
                <a:schemeClr val="bg1"/>
              </a:solidFill>
              <a:latin typeface="微软雅黑" pitchFamily="34" charset="-122"/>
            </a:endParaRPr>
          </a:p>
          <a:p>
            <a:pPr algn="ctr"/>
            <a:r>
              <a:rPr lang="zh-CN" altLang="en-US" sz="1600" b="1">
                <a:solidFill>
                  <a:schemeClr val="bg1"/>
                </a:solidFill>
                <a:latin typeface="微软雅黑" pitchFamily="34" charset="-122"/>
              </a:rPr>
              <a:t>文本</a:t>
            </a:r>
            <a:endParaRPr lang="zh-CN" altLang="en-US" sz="1600" b="1" dirty="0">
              <a:solidFill>
                <a:schemeClr val="bg1"/>
              </a:solidFill>
              <a:latin typeface="微软雅黑" pitchFamily="34" charset="-122"/>
            </a:endParaRPr>
          </a:p>
        </p:txBody>
      </p:sp>
      <p:sp>
        <p:nvSpPr>
          <p:cNvPr id="32" name="文本框 26"/>
          <p:cNvSpPr txBox="1">
            <a:spLocks noChangeArrowheads="1"/>
          </p:cNvSpPr>
          <p:nvPr/>
        </p:nvSpPr>
        <p:spPr bwMode="auto">
          <a:xfrm rot="2655997">
            <a:off x="4907941" y="1551156"/>
            <a:ext cx="1076316" cy="74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a:r>
              <a:rPr lang="zh-CN" altLang="en-US" sz="1600" b="1">
                <a:solidFill>
                  <a:schemeClr val="bg1"/>
                </a:solidFill>
                <a:latin typeface="微软雅黑" pitchFamily="34" charset="-122"/>
              </a:rPr>
              <a:t>添加</a:t>
            </a:r>
            <a:endParaRPr lang="en-US" altLang="zh-CN" sz="1600" b="1">
              <a:solidFill>
                <a:schemeClr val="bg1"/>
              </a:solidFill>
              <a:latin typeface="微软雅黑" pitchFamily="34" charset="-122"/>
            </a:endParaRPr>
          </a:p>
          <a:p>
            <a:pPr algn="ctr"/>
            <a:r>
              <a:rPr lang="zh-CN" altLang="en-US" sz="1600" b="1">
                <a:solidFill>
                  <a:schemeClr val="bg1"/>
                </a:solidFill>
                <a:latin typeface="微软雅黑" pitchFamily="34" charset="-122"/>
              </a:rPr>
              <a:t>文本</a:t>
            </a:r>
            <a:endParaRPr lang="zh-CN" altLang="en-US" sz="1600" b="1" dirty="0">
              <a:solidFill>
                <a:schemeClr val="bg1"/>
              </a:solidFill>
              <a:latin typeface="微软雅黑" pitchFamily="34" charset="-122"/>
            </a:endParaRPr>
          </a:p>
        </p:txBody>
      </p:sp>
      <p:sp>
        <p:nvSpPr>
          <p:cNvPr id="33" name="文本框 27"/>
          <p:cNvSpPr txBox="1">
            <a:spLocks noChangeArrowheads="1"/>
          </p:cNvSpPr>
          <p:nvPr/>
        </p:nvSpPr>
        <p:spPr bwMode="auto">
          <a:xfrm rot="2655997">
            <a:off x="2902316" y="3516735"/>
            <a:ext cx="1076316" cy="847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803" tIns="50402" rIns="100803" bIns="50402"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a:r>
              <a:rPr lang="zh-CN" altLang="en-US" sz="1600" b="1">
                <a:solidFill>
                  <a:schemeClr val="bg1"/>
                </a:solidFill>
                <a:latin typeface="微软雅黑" pitchFamily="34" charset="-122"/>
              </a:rPr>
              <a:t>添加</a:t>
            </a:r>
            <a:endParaRPr lang="en-US" altLang="zh-CN" sz="1600" b="1">
              <a:solidFill>
                <a:schemeClr val="bg1"/>
              </a:solidFill>
              <a:latin typeface="微软雅黑" pitchFamily="34" charset="-122"/>
            </a:endParaRPr>
          </a:p>
          <a:p>
            <a:pPr algn="ctr"/>
            <a:r>
              <a:rPr lang="zh-CN" altLang="en-US" sz="1600" b="1">
                <a:solidFill>
                  <a:schemeClr val="bg1"/>
                </a:solidFill>
                <a:latin typeface="微软雅黑" pitchFamily="34" charset="-122"/>
              </a:rPr>
              <a:t>文本</a:t>
            </a:r>
            <a:endParaRPr lang="zh-CN" altLang="en-US" sz="1600" b="1" dirty="0">
              <a:solidFill>
                <a:schemeClr val="bg1"/>
              </a:solidFill>
              <a:latin typeface="微软雅黑" pitchFamily="34" charset="-122"/>
            </a:endParaRPr>
          </a:p>
        </p:txBody>
      </p:sp>
      <p:sp>
        <p:nvSpPr>
          <p:cNvPr id="34" name="矩形 33"/>
          <p:cNvSpPr/>
          <p:nvPr/>
        </p:nvSpPr>
        <p:spPr>
          <a:xfrm>
            <a:off x="5930004" y="1360375"/>
            <a:ext cx="2314404" cy="987165"/>
          </a:xfrm>
          <a:prstGeom prst="rect">
            <a:avLst/>
          </a:prstGeom>
        </p:spPr>
        <p:txBody>
          <a:bodyPr lIns="100803" tIns="50402" rIns="100803" bIns="50402" anchor="ctr"/>
          <a:lstStyle/>
          <a:p>
            <a:pPr algn="just">
              <a:lnSpc>
                <a:spcPct val="120000"/>
              </a:lnSpc>
              <a:defRPr/>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p>
        </p:txBody>
      </p:sp>
      <p:sp>
        <p:nvSpPr>
          <p:cNvPr id="35" name="矩形 34"/>
          <p:cNvSpPr/>
          <p:nvPr/>
        </p:nvSpPr>
        <p:spPr>
          <a:xfrm>
            <a:off x="5930004" y="3346956"/>
            <a:ext cx="2314404" cy="988916"/>
          </a:xfrm>
          <a:prstGeom prst="rect">
            <a:avLst/>
          </a:prstGeom>
        </p:spPr>
        <p:txBody>
          <a:bodyPr lIns="100803" tIns="50402" rIns="100803" bIns="50402" anchor="ctr"/>
          <a:lstStyle/>
          <a:p>
            <a:pPr algn="just">
              <a:lnSpc>
                <a:spcPct val="120000"/>
              </a:lnSpc>
              <a:defRPr/>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p>
        </p:txBody>
      </p:sp>
      <p:sp>
        <p:nvSpPr>
          <p:cNvPr id="36" name="矩形 35"/>
          <p:cNvSpPr/>
          <p:nvPr/>
        </p:nvSpPr>
        <p:spPr>
          <a:xfrm>
            <a:off x="539553" y="1360375"/>
            <a:ext cx="2411768" cy="987165"/>
          </a:xfrm>
          <a:prstGeom prst="rect">
            <a:avLst/>
          </a:prstGeom>
        </p:spPr>
        <p:txBody>
          <a:bodyPr lIns="100803" tIns="50402" rIns="100803" bIns="50402" anchor="ctr"/>
          <a:lstStyle/>
          <a:p>
            <a:pPr algn="just">
              <a:lnSpc>
                <a:spcPct val="120000"/>
              </a:lnSpc>
              <a:defRPr/>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p>
        </p:txBody>
      </p:sp>
      <p:sp>
        <p:nvSpPr>
          <p:cNvPr id="37" name="矩形 36"/>
          <p:cNvSpPr/>
          <p:nvPr/>
        </p:nvSpPr>
        <p:spPr>
          <a:xfrm>
            <a:off x="539553" y="3346956"/>
            <a:ext cx="2411768" cy="988916"/>
          </a:xfrm>
          <a:prstGeom prst="rect">
            <a:avLst/>
          </a:prstGeom>
        </p:spPr>
        <p:txBody>
          <a:bodyPr lIns="100803" tIns="50402" rIns="100803" bIns="50402" anchor="ctr"/>
          <a:lstStyle/>
          <a:p>
            <a:pPr algn="just">
              <a:lnSpc>
                <a:spcPct val="120000"/>
              </a:lnSpc>
              <a:defRPr/>
            </a:pPr>
            <a:r>
              <a:rPr lang="zh-CN" altLang="en-US" sz="1200" dirty="0" smtClean="0">
                <a:solidFill>
                  <a:schemeClr val="tx1">
                    <a:lumMod val="75000"/>
                    <a:lumOff val="25000"/>
                  </a:schemeClr>
                </a:solidFill>
                <a:latin typeface="微软雅黑" pitchFamily="34" charset="-122"/>
                <a:ea typeface="微软雅黑" pitchFamily="34" charset="-122"/>
              </a:rPr>
              <a:t>第一</a:t>
            </a:r>
            <a:r>
              <a:rPr lang="en-US" altLang="zh-CN" sz="1200" dirty="0" smtClean="0">
                <a:solidFill>
                  <a:schemeClr val="tx1">
                    <a:lumMod val="75000"/>
                    <a:lumOff val="25000"/>
                  </a:schemeClr>
                </a:solidFill>
                <a:latin typeface="微软雅黑" pitchFamily="34" charset="-122"/>
                <a:ea typeface="微软雅黑" pitchFamily="34" charset="-122"/>
              </a:rPr>
              <a:t>PPT</a:t>
            </a:r>
            <a:r>
              <a:rPr lang="zh-CN" altLang="en-US" sz="1200" dirty="0" smtClean="0">
                <a:solidFill>
                  <a:schemeClr val="tx1">
                    <a:lumMod val="75000"/>
                    <a:lumOff val="25000"/>
                  </a:schemeClr>
                </a:solidFill>
                <a:latin typeface="微软雅黑" pitchFamily="34" charset="-122"/>
                <a:ea typeface="微软雅黑" pitchFamily="34" charset="-122"/>
              </a:rPr>
              <a:t>签</a:t>
            </a:r>
            <a:r>
              <a:rPr lang="zh-CN" altLang="en-US" sz="1200" dirty="0">
                <a:solidFill>
                  <a:schemeClr val="tx1">
                    <a:lumMod val="75000"/>
                    <a:lumOff val="25000"/>
                  </a:schemeClr>
                </a:solidFill>
                <a:latin typeface="微软雅黑" pitchFamily="34" charset="-122"/>
                <a:ea typeface="微软雅黑" pitchFamily="34" charset="-122"/>
              </a:rPr>
              <a:t>约原创设计师作品，盗卖者将被追究知识产权的法律责任，请勿以身试法！</a:t>
            </a:r>
          </a:p>
        </p:txBody>
      </p:sp>
      <p:pic>
        <p:nvPicPr>
          <p:cNvPr id="38" name="图片 37"/>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fltVal val="0"/>
                                          </p:val>
                                        </p:tav>
                                        <p:tav tm="100000">
                                          <p:val>
                                            <p:strVal val="#ppt_w"/>
                                          </p:val>
                                        </p:tav>
                                      </p:tavLst>
                                    </p:anim>
                                    <p:anim calcmode="lin" valueType="num">
                                      <p:cBhvr>
                                        <p:cTn id="25" dur="750" fill="hold"/>
                                        <p:tgtEl>
                                          <p:spTgt spid="20"/>
                                        </p:tgtEl>
                                        <p:attrNameLst>
                                          <p:attrName>ppt_h</p:attrName>
                                        </p:attrNameLst>
                                      </p:cBhvr>
                                      <p:tavLst>
                                        <p:tav tm="0">
                                          <p:val>
                                            <p:fltVal val="0"/>
                                          </p:val>
                                        </p:tav>
                                        <p:tav tm="100000">
                                          <p:val>
                                            <p:strVal val="#ppt_h"/>
                                          </p:val>
                                        </p:tav>
                                      </p:tavLst>
                                    </p:anim>
                                    <p:animEffect transition="in" filter="fade">
                                      <p:cBhvr>
                                        <p:cTn id="26" dur="750"/>
                                        <p:tgtEl>
                                          <p:spTgt spid="20"/>
                                        </p:tgtEl>
                                      </p:cBhvr>
                                    </p:animEffect>
                                  </p:childTnLst>
                                </p:cTn>
                              </p:par>
                            </p:childTnLst>
                          </p:cTn>
                        </p:par>
                        <p:par>
                          <p:cTn id="27" fill="hold">
                            <p:stCondLst>
                              <p:cond delay="1250"/>
                            </p:stCondLst>
                            <p:childTnLst>
                              <p:par>
                                <p:cTn id="28" presetID="53" presetClass="entr" presetSubtype="16"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1000" fill="hold"/>
                                        <p:tgtEl>
                                          <p:spTgt spid="23"/>
                                        </p:tgtEl>
                                        <p:attrNameLst>
                                          <p:attrName>ppt_w</p:attrName>
                                        </p:attrNameLst>
                                      </p:cBhvr>
                                      <p:tavLst>
                                        <p:tav tm="0">
                                          <p:val>
                                            <p:fltVal val="0"/>
                                          </p:val>
                                        </p:tav>
                                        <p:tav tm="100000">
                                          <p:val>
                                            <p:strVal val="#ppt_w"/>
                                          </p:val>
                                        </p:tav>
                                      </p:tavLst>
                                    </p:anim>
                                    <p:anim calcmode="lin" valueType="num">
                                      <p:cBhvr>
                                        <p:cTn id="31" dur="1000" fill="hold"/>
                                        <p:tgtEl>
                                          <p:spTgt spid="23"/>
                                        </p:tgtEl>
                                        <p:attrNameLst>
                                          <p:attrName>ppt_h</p:attrName>
                                        </p:attrNameLst>
                                      </p:cBhvr>
                                      <p:tavLst>
                                        <p:tav tm="0">
                                          <p:val>
                                            <p:fltVal val="0"/>
                                          </p:val>
                                        </p:tav>
                                        <p:tav tm="100000">
                                          <p:val>
                                            <p:strVal val="#ppt_h"/>
                                          </p:val>
                                        </p:tav>
                                      </p:tavLst>
                                    </p:anim>
                                    <p:animEffect transition="in" filter="fade">
                                      <p:cBhvr>
                                        <p:cTn id="32" dur="1000"/>
                                        <p:tgtEl>
                                          <p:spTgt spid="2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1000" fill="hold"/>
                                        <p:tgtEl>
                                          <p:spTgt spid="22"/>
                                        </p:tgtEl>
                                        <p:attrNameLst>
                                          <p:attrName>ppt_w</p:attrName>
                                        </p:attrNameLst>
                                      </p:cBhvr>
                                      <p:tavLst>
                                        <p:tav tm="0">
                                          <p:val>
                                            <p:fltVal val="0"/>
                                          </p:val>
                                        </p:tav>
                                        <p:tav tm="100000">
                                          <p:val>
                                            <p:strVal val="#ppt_w"/>
                                          </p:val>
                                        </p:tav>
                                      </p:tavLst>
                                    </p:anim>
                                    <p:anim calcmode="lin" valueType="num">
                                      <p:cBhvr>
                                        <p:cTn id="36" dur="1000" fill="hold"/>
                                        <p:tgtEl>
                                          <p:spTgt spid="22"/>
                                        </p:tgtEl>
                                        <p:attrNameLst>
                                          <p:attrName>ppt_h</p:attrName>
                                        </p:attrNameLst>
                                      </p:cBhvr>
                                      <p:tavLst>
                                        <p:tav tm="0">
                                          <p:val>
                                            <p:fltVal val="0"/>
                                          </p:val>
                                        </p:tav>
                                        <p:tav tm="100000">
                                          <p:val>
                                            <p:strVal val="#ppt_h"/>
                                          </p:val>
                                        </p:tav>
                                      </p:tavLst>
                                    </p:anim>
                                    <p:animEffect transition="in" filter="fade">
                                      <p:cBhvr>
                                        <p:cTn id="37" dur="1000"/>
                                        <p:tgtEl>
                                          <p:spTgt spid="22"/>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p:cTn id="40" dur="1000" fill="hold"/>
                                        <p:tgtEl>
                                          <p:spTgt spid="29"/>
                                        </p:tgtEl>
                                        <p:attrNameLst>
                                          <p:attrName>ppt_w</p:attrName>
                                        </p:attrNameLst>
                                      </p:cBhvr>
                                      <p:tavLst>
                                        <p:tav tm="0">
                                          <p:val>
                                            <p:fltVal val="0"/>
                                          </p:val>
                                        </p:tav>
                                        <p:tav tm="100000">
                                          <p:val>
                                            <p:strVal val="#ppt_w"/>
                                          </p:val>
                                        </p:tav>
                                      </p:tavLst>
                                    </p:anim>
                                    <p:anim calcmode="lin" valueType="num">
                                      <p:cBhvr>
                                        <p:cTn id="41" dur="1000" fill="hold"/>
                                        <p:tgtEl>
                                          <p:spTgt spid="29"/>
                                        </p:tgtEl>
                                        <p:attrNameLst>
                                          <p:attrName>ppt_h</p:attrName>
                                        </p:attrNameLst>
                                      </p:cBhvr>
                                      <p:tavLst>
                                        <p:tav tm="0">
                                          <p:val>
                                            <p:fltVal val="0"/>
                                          </p:val>
                                        </p:tav>
                                        <p:tav tm="100000">
                                          <p:val>
                                            <p:strVal val="#ppt_h"/>
                                          </p:val>
                                        </p:tav>
                                      </p:tavLst>
                                    </p:anim>
                                    <p:animEffect transition="in" filter="fade">
                                      <p:cBhvr>
                                        <p:cTn id="42" dur="1000"/>
                                        <p:tgtEl>
                                          <p:spTgt spid="29"/>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1000" fill="hold"/>
                                        <p:tgtEl>
                                          <p:spTgt spid="21"/>
                                        </p:tgtEl>
                                        <p:attrNameLst>
                                          <p:attrName>ppt_w</p:attrName>
                                        </p:attrNameLst>
                                      </p:cBhvr>
                                      <p:tavLst>
                                        <p:tav tm="0">
                                          <p:val>
                                            <p:fltVal val="0"/>
                                          </p:val>
                                        </p:tav>
                                        <p:tav tm="100000">
                                          <p:val>
                                            <p:strVal val="#ppt_w"/>
                                          </p:val>
                                        </p:tav>
                                      </p:tavLst>
                                    </p:anim>
                                    <p:anim calcmode="lin" valueType="num">
                                      <p:cBhvr>
                                        <p:cTn id="46" dur="1000" fill="hold"/>
                                        <p:tgtEl>
                                          <p:spTgt spid="21"/>
                                        </p:tgtEl>
                                        <p:attrNameLst>
                                          <p:attrName>ppt_h</p:attrName>
                                        </p:attrNameLst>
                                      </p:cBhvr>
                                      <p:tavLst>
                                        <p:tav tm="0">
                                          <p:val>
                                            <p:fltVal val="0"/>
                                          </p:val>
                                        </p:tav>
                                        <p:tav tm="100000">
                                          <p:val>
                                            <p:strVal val="#ppt_h"/>
                                          </p:val>
                                        </p:tav>
                                      </p:tavLst>
                                    </p:anim>
                                    <p:animEffect transition="in" filter="fade">
                                      <p:cBhvr>
                                        <p:cTn id="47" dur="1000"/>
                                        <p:tgtEl>
                                          <p:spTgt spid="21"/>
                                        </p:tgtEl>
                                      </p:cBhvr>
                                    </p:animEffect>
                                  </p:childTnLst>
                                </p:cTn>
                              </p:par>
                            </p:childTnLst>
                          </p:cTn>
                        </p:par>
                        <p:par>
                          <p:cTn id="48" fill="hold">
                            <p:stCondLst>
                              <p:cond delay="2250"/>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500"/>
                                        <p:tgtEl>
                                          <p:spTgt spid="32"/>
                                        </p:tgtEl>
                                      </p:cBhvr>
                                    </p:animEffect>
                                  </p:childTnLst>
                                </p:cTn>
                              </p:par>
                            </p:childTnLst>
                          </p:cTn>
                        </p:par>
                        <p:par>
                          <p:cTn id="52" fill="hold">
                            <p:stCondLst>
                              <p:cond delay="275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3250"/>
                            </p:stCondLst>
                            <p:childTnLst>
                              <p:par>
                                <p:cTn id="57" presetID="14" presetClass="entr" presetSubtype="1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randombar(horizontal)">
                                      <p:cBhvr>
                                        <p:cTn id="59" dur="500"/>
                                        <p:tgtEl>
                                          <p:spTgt spid="31"/>
                                        </p:tgtEl>
                                      </p:cBhvr>
                                    </p:animEffect>
                                  </p:childTnLst>
                                </p:cTn>
                              </p:par>
                            </p:childTnLst>
                          </p:cTn>
                        </p:par>
                        <p:par>
                          <p:cTn id="60" fill="hold">
                            <p:stCondLst>
                              <p:cond delay="3750"/>
                            </p:stCondLst>
                            <p:childTnLst>
                              <p:par>
                                <p:cTn id="61" presetID="22" presetClass="entr" presetSubtype="8"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childTnLst>
                          </p:cTn>
                        </p:par>
                        <p:par>
                          <p:cTn id="64" fill="hold">
                            <p:stCondLst>
                              <p:cond delay="4250"/>
                            </p:stCondLst>
                            <p:childTnLst>
                              <p:par>
                                <p:cTn id="65" presetID="14" presetClass="entr" presetSubtype="1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randombar(horizontal)">
                                      <p:cBhvr>
                                        <p:cTn id="67" dur="500"/>
                                        <p:tgtEl>
                                          <p:spTgt spid="33"/>
                                        </p:tgtEl>
                                      </p:cBhvr>
                                    </p:animEffect>
                                  </p:childTnLst>
                                </p:cTn>
                              </p:par>
                            </p:childTnLst>
                          </p:cTn>
                        </p:par>
                        <p:par>
                          <p:cTn id="68" fill="hold">
                            <p:stCondLst>
                              <p:cond delay="4750"/>
                            </p:stCondLst>
                            <p:childTnLst>
                              <p:par>
                                <p:cTn id="69" presetID="22" presetClass="entr" presetSubtype="2"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right)">
                                      <p:cBhvr>
                                        <p:cTn id="71" dur="500"/>
                                        <p:tgtEl>
                                          <p:spTgt spid="37"/>
                                        </p:tgtEl>
                                      </p:cBhvr>
                                    </p:animEffect>
                                  </p:childTnLst>
                                </p:cTn>
                              </p:par>
                            </p:childTnLst>
                          </p:cTn>
                        </p:par>
                        <p:par>
                          <p:cTn id="72" fill="hold">
                            <p:stCondLst>
                              <p:cond delay="5250"/>
                            </p:stCondLst>
                            <p:childTnLst>
                              <p:par>
                                <p:cTn id="73" presetID="14" presetClass="entr" presetSubtype="1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randombar(horizontal)">
                                      <p:cBhvr>
                                        <p:cTn id="75" dur="500"/>
                                        <p:tgtEl>
                                          <p:spTgt spid="30"/>
                                        </p:tgtEl>
                                      </p:cBhvr>
                                    </p:animEffect>
                                  </p:childTnLst>
                                </p:cTn>
                              </p:par>
                            </p:childTnLst>
                          </p:cTn>
                        </p:par>
                        <p:par>
                          <p:cTn id="76" fill="hold">
                            <p:stCondLst>
                              <p:cond delay="5750"/>
                            </p:stCondLst>
                            <p:childTnLst>
                              <p:par>
                                <p:cTn id="77" presetID="22" presetClass="entr" presetSubtype="2"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right)">
                                      <p:cBhvr>
                                        <p:cTn id="7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0" grpId="0" animBg="1"/>
      <p:bldP spid="21" grpId="0" animBg="1"/>
      <p:bldP spid="22" grpId="0" animBg="1"/>
      <p:bldP spid="23" grpId="0" animBg="1"/>
      <p:bldP spid="29" grpId="0" animBg="1"/>
      <p:bldP spid="30" grpId="0"/>
      <p:bldP spid="31" grpId="0"/>
      <p:bldP spid="32" grpId="0"/>
      <p:bldP spid="33" grpId="0"/>
      <p:bldP spid="34" grpId="0"/>
      <p:bldP spid="35" grpId="0"/>
      <p:bldP spid="36" grpId="0"/>
      <p:bldP spid="3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96464" y="1615712"/>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
        <p:nvSpPr>
          <p:cNvPr id="2" name="矩形 1"/>
          <p:cNvSpPr/>
          <p:nvPr/>
        </p:nvSpPr>
        <p:spPr>
          <a:xfrm>
            <a:off x="0" y="0"/>
            <a:ext cx="9144000" cy="514350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563638"/>
            <a:ext cx="9144000" cy="151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1635562"/>
            <a:ext cx="9144000"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27784" y="1859529"/>
            <a:ext cx="3888432" cy="907919"/>
          </a:xfrm>
          <a:prstGeom prst="rect">
            <a:avLst/>
          </a:prstGeom>
        </p:spPr>
        <p:txBody>
          <a:bodyPr wrap="square" lIns="76179" tIns="38089" rIns="76179" bIns="38089" anchor="ctr">
            <a:spAutoFit/>
          </a:bodyPr>
          <a:lstStyle/>
          <a:p>
            <a:pPr algn="ctr"/>
            <a:r>
              <a:rPr lang="zh-CN" altLang="en-US" sz="5400" b="1" spc="500" dirty="0">
                <a:solidFill>
                  <a:srgbClr val="006544"/>
                </a:solidFill>
                <a:latin typeface="Adobe Gothic Std B" pitchFamily="34" charset="-128"/>
                <a:ea typeface="微软雅黑" pitchFamily="34" charset="-122"/>
              </a:rPr>
              <a:t>感谢聆听</a:t>
            </a:r>
          </a:p>
        </p:txBody>
      </p:sp>
      <p:sp>
        <p:nvSpPr>
          <p:cNvPr id="6" name="TextBox 2"/>
          <p:cNvSpPr>
            <a:spLocks noChangeArrowheads="1"/>
          </p:cNvSpPr>
          <p:nvPr/>
        </p:nvSpPr>
        <p:spPr bwMode="auto">
          <a:xfrm>
            <a:off x="3546099" y="3233189"/>
            <a:ext cx="2051802" cy="452262"/>
          </a:xfrm>
          <a:prstGeom prst="rect">
            <a:avLst/>
          </a:prstGeom>
          <a:noFill/>
          <a:ln w="9525">
            <a:noFill/>
            <a:miter lim="800000"/>
            <a:headEnd/>
            <a:tailEnd/>
          </a:ln>
        </p:spPr>
        <p:txBody>
          <a:bodyPr wrap="square" lIns="82128" tIns="41064" rIns="82128" bIns="41064">
            <a:spAutoFit/>
          </a:bodyPr>
          <a:lstStyle/>
          <a:p>
            <a:pPr algn="ctr">
              <a:lnSpc>
                <a:spcPct val="150000"/>
              </a:lnSpc>
            </a:pPr>
            <a:r>
              <a:rPr lang="zh-CN" altLang="en-US" sz="1600" b="1" dirty="0">
                <a:solidFill>
                  <a:schemeClr val="bg1"/>
                </a:solidFill>
                <a:latin typeface="微软雅黑" pitchFamily="34" charset="-122"/>
                <a:ea typeface="微软雅黑" pitchFamily="34" charset="-122"/>
                <a:sym typeface="微软雅黑" pitchFamily="34" charset="-122"/>
              </a:rPr>
              <a:t>汇报人</a:t>
            </a:r>
            <a:r>
              <a:rPr lang="zh-CN" altLang="en-US" sz="1600" b="1" dirty="0" smtClean="0">
                <a:solidFill>
                  <a:schemeClr val="bg1"/>
                </a:solidFill>
                <a:latin typeface="微软雅黑" pitchFamily="34" charset="-122"/>
                <a:ea typeface="微软雅黑" pitchFamily="34" charset="-122"/>
                <a:sym typeface="微软雅黑" pitchFamily="34" charset="-122"/>
              </a:rPr>
              <a:t>：第一</a:t>
            </a:r>
            <a:r>
              <a:rPr lang="en-US" altLang="zh-CN" sz="1600" b="1" dirty="0" smtClean="0">
                <a:solidFill>
                  <a:schemeClr val="bg1"/>
                </a:solidFill>
                <a:latin typeface="微软雅黑" pitchFamily="34" charset="-122"/>
                <a:ea typeface="微软雅黑" pitchFamily="34" charset="-122"/>
                <a:sym typeface="微软雅黑" pitchFamily="34" charset="-122"/>
              </a:rPr>
              <a:t>PPT</a:t>
            </a:r>
            <a:endParaRPr lang="en-US" altLang="zh-CN" sz="1600" b="1" dirty="0">
              <a:solidFill>
                <a:schemeClr val="bg1"/>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9099153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6521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对角圆角矩形 2"/>
          <p:cNvSpPr/>
          <p:nvPr/>
        </p:nvSpPr>
        <p:spPr>
          <a:xfrm>
            <a:off x="0" y="-22820"/>
            <a:ext cx="9144000" cy="5166320"/>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2630386"/>
            <a:ext cx="9144000" cy="1224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 name="椭圆 9"/>
          <p:cNvSpPr/>
          <p:nvPr/>
        </p:nvSpPr>
        <p:spPr>
          <a:xfrm>
            <a:off x="4104000" y="1324898"/>
            <a:ext cx="936000" cy="93600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smtClean="0">
                <a:solidFill>
                  <a:schemeClr val="bg1"/>
                </a:solidFill>
              </a:rPr>
              <a:t>01</a:t>
            </a:r>
            <a:endParaRPr lang="zh-CN" altLang="en-US" sz="3600" b="1">
              <a:solidFill>
                <a:schemeClr val="bg1"/>
              </a:solidFill>
            </a:endParaRPr>
          </a:p>
        </p:txBody>
      </p:sp>
      <p:sp>
        <p:nvSpPr>
          <p:cNvPr id="11" name="矩形 10"/>
          <p:cNvSpPr/>
          <p:nvPr/>
        </p:nvSpPr>
        <p:spPr>
          <a:xfrm>
            <a:off x="3419872" y="2984723"/>
            <a:ext cx="3889094" cy="523220"/>
          </a:xfrm>
          <a:prstGeom prst="rect">
            <a:avLst/>
          </a:prstGeom>
        </p:spPr>
        <p:txBody>
          <a:bodyPr wrap="square">
            <a:spAutoFit/>
          </a:bodyPr>
          <a:lstStyle/>
          <a:p>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年度工作概述</a:t>
            </a:r>
            <a:endParaRPr lang="da-DK" altLang="zh-CN" sz="28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矩形 11"/>
          <p:cNvSpPr/>
          <p:nvPr/>
        </p:nvSpPr>
        <p:spPr>
          <a:xfrm>
            <a:off x="0" y="3759894"/>
            <a:ext cx="9144000" cy="108000"/>
          </a:xfrm>
          <a:prstGeom prst="rect">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256133870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14:presetBounceEnd="30000">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14:bounceEnd="30000">
                                          <p:cBhvr additive="base">
                                            <p:cTn id="19" dur="1000" fill="hold"/>
                                            <p:tgtEl>
                                              <p:spTgt spid="11"/>
                                            </p:tgtEl>
                                            <p:attrNameLst>
                                              <p:attrName>ppt_x</p:attrName>
                                            </p:attrNameLst>
                                          </p:cBhvr>
                                          <p:tavLst>
                                            <p:tav tm="0">
                                              <p:val>
                                                <p:strVal val="0-#ppt_w/2"/>
                                              </p:val>
                                            </p:tav>
                                            <p:tav tm="100000">
                                              <p:val>
                                                <p:strVal val="#ppt_x"/>
                                              </p:val>
                                            </p:tav>
                                          </p:tavLst>
                                        </p:anim>
                                        <p:anim calcmode="lin" valueType="num" p14:bounceEnd="30000">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1000"/>
                                            <p:tgtEl>
                                              <p:spTgt spid="1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childTnLst>
                                    </p:cTn>
                                  </p:par>
                                </p:childTnLst>
                              </p:cTn>
                            </p:par>
                            <p:par>
                              <p:cTn id="16" fill="hold">
                                <p:stCondLst>
                                  <p:cond delay="1500"/>
                                </p:stCondLst>
                                <p:childTnLst>
                                  <p:par>
                                    <p:cTn id="17" presetID="2" presetClass="entr" presetSubtype="9"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0-#ppt_w/2"/>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smtClean="0">
                <a:solidFill>
                  <a:schemeClr val="bg1"/>
                </a:solidFill>
                <a:latin typeface="微软雅黑" pitchFamily="34" charset="-122"/>
                <a:ea typeface="微软雅黑" pitchFamily="34" charset="-122"/>
              </a:rPr>
              <a:t>单击添加文本标题</a:t>
            </a:r>
            <a:endParaRPr lang="zh-CN" altLang="en-US" b="1" kern="0" dirty="0">
              <a:solidFill>
                <a:schemeClr val="bg1"/>
              </a:solidFill>
              <a:latin typeface="微软雅黑" pitchFamily="34" charset="-122"/>
              <a:ea typeface="微软雅黑" pitchFamily="34" charset="-122"/>
            </a:endParaRP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a:stCxn id="11" idx="6"/>
            <a:endCxn id="13" idx="1"/>
          </p:cNvCxnSpPr>
          <p:nvPr/>
        </p:nvCxnSpPr>
        <p:spPr>
          <a:xfrm>
            <a:off x="2127771" y="2157487"/>
            <a:ext cx="1147762" cy="122237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13" idx="7"/>
            <a:endCxn id="14" idx="3"/>
          </p:cNvCxnSpPr>
          <p:nvPr/>
        </p:nvCxnSpPr>
        <p:spPr>
          <a:xfrm flipV="1">
            <a:off x="3810521" y="2424187"/>
            <a:ext cx="1258887" cy="95567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14" idx="6"/>
            <a:endCxn id="15" idx="1"/>
          </p:cNvCxnSpPr>
          <p:nvPr/>
        </p:nvCxnSpPr>
        <p:spPr>
          <a:xfrm>
            <a:off x="5713933" y="2157487"/>
            <a:ext cx="1147763" cy="1222375"/>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372121" y="1779662"/>
            <a:ext cx="755650" cy="755650"/>
          </a:xfrm>
          <a:prstGeom prst="ellipse">
            <a:avLst/>
          </a:prstGeom>
          <a:solidFill>
            <a:schemeClr val="bg1"/>
          </a:solidFill>
          <a:ln w="1397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dirty="0" smtClean="0">
                <a:solidFill>
                  <a:srgbClr val="006544"/>
                </a:solidFill>
                <a:latin typeface="微软雅黑" pitchFamily="34" charset="-122"/>
                <a:ea typeface="微软雅黑" pitchFamily="34" charset="-122"/>
                <a:cs typeface="Aharoni" panose="02010803020104030203" pitchFamily="2" charset="-79"/>
              </a:rPr>
              <a:t>01</a:t>
            </a:r>
            <a:endParaRPr lang="zh-CN" altLang="en-US" b="1" dirty="0" smtClean="0">
              <a:solidFill>
                <a:srgbClr val="006544"/>
              </a:solidFill>
              <a:latin typeface="微软雅黑" pitchFamily="34" charset="-122"/>
              <a:ea typeface="微软雅黑" pitchFamily="34" charset="-122"/>
              <a:cs typeface="Aharoni" panose="02010803020104030203" pitchFamily="2" charset="-79"/>
            </a:endParaRPr>
          </a:p>
        </p:txBody>
      </p:sp>
      <p:sp>
        <p:nvSpPr>
          <p:cNvPr id="12" name="矩形 11"/>
          <p:cNvSpPr>
            <a:spLocks noChangeArrowheads="1"/>
          </p:cNvSpPr>
          <p:nvPr/>
        </p:nvSpPr>
        <p:spPr bwMode="auto">
          <a:xfrm>
            <a:off x="584076" y="2931964"/>
            <a:ext cx="233174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algn="ctr">
              <a:lnSpc>
                <a:spcPct val="130000"/>
              </a:lnSpc>
            </a:pPr>
            <a:r>
              <a:rPr lang="zh-CN" altLang="en-US" sz="1400" b="1" dirty="0">
                <a:solidFill>
                  <a:schemeClr val="tx1">
                    <a:lumMod val="95000"/>
                    <a:lumOff val="5000"/>
                  </a:schemeClr>
                </a:solidFill>
                <a:latin typeface="微软雅黑" pitchFamily="34" charset="-122"/>
                <a:ea typeface="微软雅黑" pitchFamily="34" charset="-122"/>
              </a:rPr>
              <a:t>添加</a:t>
            </a:r>
            <a:r>
              <a:rPr lang="zh-CN" altLang="en-US" sz="1400" b="1" dirty="0" smtClean="0">
                <a:solidFill>
                  <a:schemeClr val="tx1">
                    <a:lumMod val="95000"/>
                    <a:lumOff val="5000"/>
                  </a:schemeClr>
                </a:solidFill>
                <a:latin typeface="微软雅黑" pitchFamily="34" charset="-122"/>
                <a:ea typeface="微软雅黑" pitchFamily="34" charset="-122"/>
              </a:rPr>
              <a:t>标题</a:t>
            </a:r>
            <a:endParaRPr lang="en-US" altLang="zh-CN" sz="1400" b="1" dirty="0" smtClean="0">
              <a:solidFill>
                <a:schemeClr val="tx1">
                  <a:lumMod val="95000"/>
                  <a:lumOff val="5000"/>
                </a:schemeClr>
              </a:solidFill>
              <a:latin typeface="微软雅黑" pitchFamily="34" charset="-122"/>
              <a:ea typeface="微软雅黑" pitchFamily="34" charset="-122"/>
            </a:endParaRPr>
          </a:p>
          <a:p>
            <a:pPr algn="ctr">
              <a:lnSpc>
                <a:spcPct val="13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各渠道指标完成情况：个险渠道长险首年标准保费</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382.08</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万元，完成年度计划的 </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51.6 %</a:t>
            </a:r>
          </a:p>
        </p:txBody>
      </p:sp>
      <p:sp>
        <p:nvSpPr>
          <p:cNvPr id="13" name="椭圆 12"/>
          <p:cNvSpPr/>
          <p:nvPr/>
        </p:nvSpPr>
        <p:spPr>
          <a:xfrm>
            <a:off x="3164408" y="3268737"/>
            <a:ext cx="757238" cy="755650"/>
          </a:xfrm>
          <a:prstGeom prst="ellipse">
            <a:avLst/>
          </a:prstGeom>
          <a:solidFill>
            <a:schemeClr val="bg1"/>
          </a:solidFill>
          <a:ln w="1397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smtClean="0">
                <a:solidFill>
                  <a:srgbClr val="006544"/>
                </a:solidFill>
                <a:latin typeface="微软雅黑" pitchFamily="34" charset="-122"/>
                <a:ea typeface="微软雅黑" pitchFamily="34" charset="-122"/>
                <a:cs typeface="Aharoni" panose="02010803020104030203" pitchFamily="2" charset="-79"/>
              </a:rPr>
              <a:t>02</a:t>
            </a:r>
            <a:endParaRPr lang="zh-CN" altLang="en-US" b="1" smtClean="0">
              <a:solidFill>
                <a:srgbClr val="006544"/>
              </a:solidFill>
              <a:latin typeface="微软雅黑" pitchFamily="34" charset="-122"/>
              <a:ea typeface="微软雅黑" pitchFamily="34" charset="-122"/>
              <a:cs typeface="Aharoni" panose="02010803020104030203" pitchFamily="2" charset="-79"/>
            </a:endParaRPr>
          </a:p>
        </p:txBody>
      </p:sp>
      <p:sp>
        <p:nvSpPr>
          <p:cNvPr id="14" name="椭圆 13"/>
          <p:cNvSpPr/>
          <p:nvPr/>
        </p:nvSpPr>
        <p:spPr>
          <a:xfrm>
            <a:off x="4958283" y="1779662"/>
            <a:ext cx="755650" cy="755650"/>
          </a:xfrm>
          <a:prstGeom prst="ellipse">
            <a:avLst/>
          </a:prstGeom>
          <a:solidFill>
            <a:schemeClr val="bg1"/>
          </a:solidFill>
          <a:ln w="1397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smtClean="0">
                <a:solidFill>
                  <a:srgbClr val="006544"/>
                </a:solidFill>
                <a:latin typeface="微软雅黑" pitchFamily="34" charset="-122"/>
                <a:ea typeface="微软雅黑" pitchFamily="34" charset="-122"/>
                <a:cs typeface="Aharoni" panose="02010803020104030203" pitchFamily="2" charset="-79"/>
              </a:rPr>
              <a:t>03</a:t>
            </a:r>
            <a:endParaRPr lang="zh-CN" altLang="en-US" b="1" smtClean="0">
              <a:solidFill>
                <a:srgbClr val="006544"/>
              </a:solidFill>
              <a:latin typeface="微软雅黑" pitchFamily="34" charset="-122"/>
              <a:ea typeface="微软雅黑" pitchFamily="34" charset="-122"/>
              <a:cs typeface="Aharoni" panose="02010803020104030203" pitchFamily="2" charset="-79"/>
            </a:endParaRPr>
          </a:p>
        </p:txBody>
      </p:sp>
      <p:sp>
        <p:nvSpPr>
          <p:cNvPr id="15" name="椭圆 14"/>
          <p:cNvSpPr/>
          <p:nvPr/>
        </p:nvSpPr>
        <p:spPr>
          <a:xfrm>
            <a:off x="6750571" y="3268737"/>
            <a:ext cx="755650" cy="755650"/>
          </a:xfrm>
          <a:prstGeom prst="ellipse">
            <a:avLst/>
          </a:prstGeom>
          <a:solidFill>
            <a:schemeClr val="bg1"/>
          </a:solidFill>
          <a:ln w="139700">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en-US" altLang="zh-CN" b="1" smtClean="0">
                <a:solidFill>
                  <a:srgbClr val="006544"/>
                </a:solidFill>
                <a:latin typeface="微软雅黑" pitchFamily="34" charset="-122"/>
                <a:ea typeface="微软雅黑" pitchFamily="34" charset="-122"/>
                <a:cs typeface="Aharoni" panose="02010803020104030203" pitchFamily="2" charset="-79"/>
              </a:rPr>
              <a:t>04</a:t>
            </a:r>
            <a:endParaRPr lang="zh-CN" altLang="en-US" b="1" smtClean="0">
              <a:solidFill>
                <a:srgbClr val="006544"/>
              </a:solidFill>
              <a:latin typeface="微软雅黑" pitchFamily="34" charset="-122"/>
              <a:ea typeface="微软雅黑" pitchFamily="34" charset="-122"/>
              <a:cs typeface="Aharoni" panose="02010803020104030203" pitchFamily="2" charset="-79"/>
            </a:endParaRPr>
          </a:p>
        </p:txBody>
      </p:sp>
      <p:sp>
        <p:nvSpPr>
          <p:cNvPr id="16" name="矩形 15"/>
          <p:cNvSpPr>
            <a:spLocks noChangeArrowheads="1"/>
          </p:cNvSpPr>
          <p:nvPr/>
        </p:nvSpPr>
        <p:spPr bwMode="auto">
          <a:xfrm>
            <a:off x="2403822" y="1419622"/>
            <a:ext cx="2456210" cy="115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p>
            <a:pPr algn="ctr">
              <a:lnSpc>
                <a:spcPct val="130000"/>
              </a:lnSpc>
            </a:pPr>
            <a:r>
              <a:rPr lang="zh-CN" altLang="en-US" sz="1400" b="1" dirty="0">
                <a:solidFill>
                  <a:schemeClr val="tx1">
                    <a:lumMod val="95000"/>
                    <a:lumOff val="5000"/>
                  </a:schemeClr>
                </a:solidFill>
                <a:latin typeface="微软雅黑" pitchFamily="34" charset="-122"/>
                <a:ea typeface="微软雅黑" pitchFamily="34" charset="-122"/>
              </a:rPr>
              <a:t>添加</a:t>
            </a:r>
            <a:r>
              <a:rPr lang="zh-CN" altLang="en-US" sz="1400" b="1" dirty="0" smtClean="0">
                <a:solidFill>
                  <a:schemeClr val="tx1">
                    <a:lumMod val="95000"/>
                    <a:lumOff val="5000"/>
                  </a:schemeClr>
                </a:solidFill>
                <a:latin typeface="微软雅黑" pitchFamily="34" charset="-122"/>
                <a:ea typeface="微软雅黑" pitchFamily="34" charset="-122"/>
              </a:rPr>
              <a:t>标题</a:t>
            </a:r>
            <a:endParaRPr lang="en-US" altLang="zh-CN" sz="1400" b="1" dirty="0" smtClean="0">
              <a:solidFill>
                <a:schemeClr val="tx1">
                  <a:lumMod val="95000"/>
                  <a:lumOff val="5000"/>
                </a:schemeClr>
              </a:solidFill>
              <a:latin typeface="微软雅黑" pitchFamily="34" charset="-122"/>
              <a:ea typeface="微软雅黑" pitchFamily="34" charset="-122"/>
            </a:endParaRPr>
          </a:p>
          <a:p>
            <a:pPr algn="ctr">
              <a:lnSpc>
                <a:spcPct val="13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长</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险首年期交保费</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679.39</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万元，完成年度计划的</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49.66%</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矩形 16"/>
          <p:cNvSpPr>
            <a:spLocks noChangeArrowheads="1"/>
          </p:cNvSpPr>
          <p:nvPr/>
        </p:nvSpPr>
        <p:spPr bwMode="auto">
          <a:xfrm>
            <a:off x="4195118" y="3003972"/>
            <a:ext cx="2393106"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algn="ctr">
              <a:lnSpc>
                <a:spcPct val="130000"/>
              </a:lnSpc>
            </a:pPr>
            <a:r>
              <a:rPr lang="zh-CN" altLang="en-US" sz="1400" b="1" dirty="0">
                <a:solidFill>
                  <a:schemeClr val="tx1">
                    <a:lumMod val="95000"/>
                    <a:lumOff val="5000"/>
                  </a:schemeClr>
                </a:solidFill>
                <a:latin typeface="微软雅黑" pitchFamily="34" charset="-122"/>
                <a:ea typeface="微软雅黑" pitchFamily="34" charset="-122"/>
              </a:rPr>
              <a:t>添加</a:t>
            </a:r>
            <a:r>
              <a:rPr lang="zh-CN" altLang="en-US" sz="1400" b="1" dirty="0" smtClean="0">
                <a:solidFill>
                  <a:schemeClr val="tx1">
                    <a:lumMod val="95000"/>
                    <a:lumOff val="5000"/>
                  </a:schemeClr>
                </a:solidFill>
                <a:latin typeface="微软雅黑" pitchFamily="34" charset="-122"/>
                <a:ea typeface="微软雅黑" pitchFamily="34" charset="-122"/>
              </a:rPr>
              <a:t>标题</a:t>
            </a:r>
            <a:endParaRPr lang="en-US" altLang="zh-CN" sz="1400" b="1" dirty="0" smtClean="0">
              <a:solidFill>
                <a:schemeClr val="tx1">
                  <a:lumMod val="95000"/>
                  <a:lumOff val="5000"/>
                </a:schemeClr>
              </a:solidFill>
              <a:latin typeface="微软雅黑" pitchFamily="34" charset="-122"/>
              <a:ea typeface="微软雅黑" pitchFamily="34" charset="-122"/>
            </a:endParaRPr>
          </a:p>
          <a:p>
            <a:pPr algn="ctr">
              <a:lnSpc>
                <a:spcPct val="13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短期</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险保费</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50.73</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万元，完成年度计划的</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24.1%</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矩形 17"/>
          <p:cNvSpPr>
            <a:spLocks noChangeArrowheads="1"/>
          </p:cNvSpPr>
          <p:nvPr/>
        </p:nvSpPr>
        <p:spPr bwMode="auto">
          <a:xfrm>
            <a:off x="6030292" y="1635646"/>
            <a:ext cx="2358132" cy="1386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algn="ctr">
              <a:lnSpc>
                <a:spcPct val="130000"/>
              </a:lnSpc>
            </a:pPr>
            <a:r>
              <a:rPr lang="zh-CN" altLang="en-US" sz="1400" b="1" dirty="0">
                <a:solidFill>
                  <a:schemeClr val="tx1">
                    <a:lumMod val="95000"/>
                    <a:lumOff val="5000"/>
                  </a:schemeClr>
                </a:solidFill>
                <a:latin typeface="微软雅黑" pitchFamily="34" charset="-122"/>
                <a:ea typeface="微软雅黑" pitchFamily="34" charset="-122"/>
              </a:rPr>
              <a:t>添加</a:t>
            </a:r>
            <a:r>
              <a:rPr lang="zh-CN" altLang="en-US" sz="1400" b="1" dirty="0" smtClean="0">
                <a:solidFill>
                  <a:schemeClr val="tx1">
                    <a:lumMod val="95000"/>
                    <a:lumOff val="5000"/>
                  </a:schemeClr>
                </a:solidFill>
                <a:latin typeface="微软雅黑" pitchFamily="34" charset="-122"/>
                <a:ea typeface="微软雅黑" pitchFamily="34" charset="-122"/>
              </a:rPr>
              <a:t>标题</a:t>
            </a:r>
            <a:endParaRPr lang="en-US" altLang="zh-CN" sz="1400" b="1" dirty="0" smtClean="0">
              <a:solidFill>
                <a:schemeClr val="tx1">
                  <a:lumMod val="95000"/>
                  <a:lumOff val="5000"/>
                </a:schemeClr>
              </a:solidFill>
              <a:latin typeface="微软雅黑" pitchFamily="34" charset="-122"/>
              <a:ea typeface="微软雅黑" pitchFamily="34" charset="-122"/>
            </a:endParaRPr>
          </a:p>
          <a:p>
            <a:pPr algn="ctr">
              <a:lnSpc>
                <a:spcPct val="13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银</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保渠道长期险首年标准保费</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26.03</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万元，完成年度计划的</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10.59%</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1" presetClass="entr" presetSubtype="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500"/>
                                        <p:tgtEl>
                                          <p:spTgt spid="11"/>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par>
                          <p:cTn id="33" fill="hold">
                            <p:stCondLst>
                              <p:cond delay="2000"/>
                            </p:stCondLst>
                            <p:childTnLst>
                              <p:par>
                                <p:cTn id="34" presetID="21"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heel(1)">
                                      <p:cBhvr>
                                        <p:cTn id="36" dur="500"/>
                                        <p:tgtEl>
                                          <p:spTgt spid="13"/>
                                        </p:tgtEl>
                                      </p:cBhvr>
                                    </p:animEffect>
                                  </p:childTnLst>
                                </p:cTn>
                              </p:par>
                            </p:childTnLst>
                          </p:cTn>
                        </p:par>
                        <p:par>
                          <p:cTn id="37" fill="hold">
                            <p:stCondLst>
                              <p:cond delay="2500"/>
                            </p:stCondLst>
                            <p:childTnLst>
                              <p:par>
                                <p:cTn id="38" presetID="2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down)">
                                      <p:cBhvr>
                                        <p:cTn id="40" dur="500"/>
                                        <p:tgtEl>
                                          <p:spTgt spid="16"/>
                                        </p:tgtEl>
                                      </p:cBhvr>
                                    </p:animEffec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3500"/>
                            </p:stCondLst>
                            <p:childTnLst>
                              <p:par>
                                <p:cTn id="46" presetID="21" presetClass="entr" presetSubtype="1"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heel(1)">
                                      <p:cBhvr>
                                        <p:cTn id="48" dur="500"/>
                                        <p:tgtEl>
                                          <p:spTgt spid="14"/>
                                        </p:tgtEl>
                                      </p:cBhvr>
                                    </p:animEffect>
                                  </p:childTnLst>
                                </p:cTn>
                              </p:par>
                            </p:childTnLst>
                          </p:cTn>
                        </p:par>
                        <p:par>
                          <p:cTn id="49" fill="hold">
                            <p:stCondLst>
                              <p:cond delay="4000"/>
                            </p:stCondLst>
                            <p:childTnLst>
                              <p:par>
                                <p:cTn id="50" presetID="22" presetClass="entr" presetSubtype="1"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500"/>
                            </p:stCondLst>
                            <p:childTnLst>
                              <p:par>
                                <p:cTn id="54" presetID="22" presetClass="entr" presetSubtype="8"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par>
                          <p:cTn id="57" fill="hold">
                            <p:stCondLst>
                              <p:cond delay="5000"/>
                            </p:stCondLst>
                            <p:childTnLst>
                              <p:par>
                                <p:cTn id="58" presetID="21" presetClass="entr" presetSubtype="1"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heel(1)">
                                      <p:cBhvr>
                                        <p:cTn id="60" dur="500"/>
                                        <p:tgtEl>
                                          <p:spTgt spid="15"/>
                                        </p:tgtEl>
                                      </p:cBhvr>
                                    </p:animEffect>
                                  </p:childTnLst>
                                </p:cTn>
                              </p:par>
                            </p:childTnLst>
                          </p:cTn>
                        </p:par>
                        <p:par>
                          <p:cTn id="61" fill="hold">
                            <p:stCondLst>
                              <p:cond delay="5500"/>
                            </p:stCondLst>
                            <p:childTnLst>
                              <p:par>
                                <p:cTn id="62" presetID="22" presetClass="entr" presetSubtype="4"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down)">
                                      <p:cBhvr>
                                        <p:cTn id="6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11" grpId="0" animBg="1"/>
      <p:bldP spid="12" grpId="0"/>
      <p:bldP spid="13" grpId="0" animBg="1"/>
      <p:bldP spid="14" grpId="0" animBg="1"/>
      <p:bldP spid="15" grpId="0" animBg="1"/>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30" name="组合 29"/>
          <p:cNvGrpSpPr/>
          <p:nvPr/>
        </p:nvGrpSpPr>
        <p:grpSpPr>
          <a:xfrm>
            <a:off x="3998913" y="868139"/>
            <a:ext cx="1208087" cy="1182688"/>
            <a:chOff x="3998913" y="1012273"/>
            <a:chExt cx="1208087" cy="1182688"/>
          </a:xfrm>
        </p:grpSpPr>
        <p:sp>
          <p:nvSpPr>
            <p:cNvPr id="31" name="任意多边形 30"/>
            <p:cNvSpPr/>
            <p:nvPr/>
          </p:nvSpPr>
          <p:spPr>
            <a:xfrm>
              <a:off x="4602163" y="1012273"/>
              <a:ext cx="604837" cy="1182688"/>
            </a:xfrm>
            <a:custGeom>
              <a:avLst/>
              <a:gdLst>
                <a:gd name="connsiteX0" fmla="*/ 2381 w 733425"/>
                <a:gd name="connsiteY0" fmla="*/ 0 h 1434603"/>
                <a:gd name="connsiteX1" fmla="*/ 733425 w 733425"/>
                <a:gd name="connsiteY1" fmla="*/ 383266 h 1434603"/>
                <a:gd name="connsiteX2" fmla="*/ 733425 w 733425"/>
                <a:gd name="connsiteY2" fmla="*/ 1434603 h 1434603"/>
                <a:gd name="connsiteX3" fmla="*/ 0 w 733425"/>
                <a:gd name="connsiteY3" fmla="*/ 1235868 h 1434603"/>
                <a:gd name="connsiteX4" fmla="*/ 2381 w 733425"/>
                <a:gd name="connsiteY4" fmla="*/ 0 h 1434603"/>
                <a:gd name="connsiteX0" fmla="*/ 105 w 735912"/>
                <a:gd name="connsiteY0" fmla="*/ 0 h 1436984"/>
                <a:gd name="connsiteX1" fmla="*/ 735912 w 735912"/>
                <a:gd name="connsiteY1" fmla="*/ 385647 h 1436984"/>
                <a:gd name="connsiteX2" fmla="*/ 735912 w 735912"/>
                <a:gd name="connsiteY2" fmla="*/ 1436984 h 1436984"/>
                <a:gd name="connsiteX3" fmla="*/ 2487 w 735912"/>
                <a:gd name="connsiteY3" fmla="*/ 1238249 h 1436984"/>
                <a:gd name="connsiteX4" fmla="*/ 105 w 735912"/>
                <a:gd name="connsiteY4" fmla="*/ 0 h 1436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5912" h="1436984">
                  <a:moveTo>
                    <a:pt x="105" y="0"/>
                  </a:moveTo>
                  <a:lnTo>
                    <a:pt x="735912" y="385647"/>
                  </a:lnTo>
                  <a:lnTo>
                    <a:pt x="735912" y="1436984"/>
                  </a:lnTo>
                  <a:lnTo>
                    <a:pt x="2487" y="1238249"/>
                  </a:lnTo>
                  <a:cubicBezTo>
                    <a:pt x="3281" y="826293"/>
                    <a:pt x="-689" y="411956"/>
                    <a:pt x="105" y="0"/>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sp>
          <p:nvSpPr>
            <p:cNvPr id="32" name="任意多边形 31"/>
            <p:cNvSpPr/>
            <p:nvPr/>
          </p:nvSpPr>
          <p:spPr>
            <a:xfrm flipH="1">
              <a:off x="3998913" y="1013861"/>
              <a:ext cx="603250" cy="1181100"/>
            </a:xfrm>
            <a:custGeom>
              <a:avLst/>
              <a:gdLst>
                <a:gd name="connsiteX0" fmla="*/ 2381 w 733425"/>
                <a:gd name="connsiteY0" fmla="*/ 0 h 1434603"/>
                <a:gd name="connsiteX1" fmla="*/ 733425 w 733425"/>
                <a:gd name="connsiteY1" fmla="*/ 383266 h 1434603"/>
                <a:gd name="connsiteX2" fmla="*/ 733425 w 733425"/>
                <a:gd name="connsiteY2" fmla="*/ 1434603 h 1434603"/>
                <a:gd name="connsiteX3" fmla="*/ 0 w 733425"/>
                <a:gd name="connsiteY3" fmla="*/ 1235868 h 1434603"/>
                <a:gd name="connsiteX4" fmla="*/ 2381 w 733425"/>
                <a:gd name="connsiteY4" fmla="*/ 0 h 1434603"/>
                <a:gd name="connsiteX0" fmla="*/ 229 w 733654"/>
                <a:gd name="connsiteY0" fmla="*/ 0 h 1434603"/>
                <a:gd name="connsiteX1" fmla="*/ 733654 w 733654"/>
                <a:gd name="connsiteY1" fmla="*/ 383266 h 1434603"/>
                <a:gd name="connsiteX2" fmla="*/ 733654 w 733654"/>
                <a:gd name="connsiteY2" fmla="*/ 1434603 h 1434603"/>
                <a:gd name="connsiteX3" fmla="*/ 229 w 733654"/>
                <a:gd name="connsiteY3" fmla="*/ 1235868 h 1434603"/>
                <a:gd name="connsiteX4" fmla="*/ 229 w 733654"/>
                <a:gd name="connsiteY4" fmla="*/ 0 h 1434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654" h="1434603">
                  <a:moveTo>
                    <a:pt x="229" y="0"/>
                  </a:moveTo>
                  <a:lnTo>
                    <a:pt x="733654" y="383266"/>
                  </a:lnTo>
                  <a:lnTo>
                    <a:pt x="733654" y="1434603"/>
                  </a:lnTo>
                  <a:lnTo>
                    <a:pt x="229" y="1235868"/>
                  </a:lnTo>
                  <a:cubicBezTo>
                    <a:pt x="1023" y="823912"/>
                    <a:pt x="-565" y="411956"/>
                    <a:pt x="229"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FFFFFF"/>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3998913" y="1880964"/>
            <a:ext cx="1208087" cy="1028700"/>
            <a:chOff x="3998913" y="2025098"/>
            <a:chExt cx="1208087" cy="1028700"/>
          </a:xfrm>
        </p:grpSpPr>
        <p:sp>
          <p:nvSpPr>
            <p:cNvPr id="34" name="任意多边形 33"/>
            <p:cNvSpPr/>
            <p:nvPr/>
          </p:nvSpPr>
          <p:spPr>
            <a:xfrm>
              <a:off x="4603750" y="2025098"/>
              <a:ext cx="603250" cy="1028700"/>
            </a:xfrm>
            <a:custGeom>
              <a:avLst/>
              <a:gdLst>
                <a:gd name="connsiteX0" fmla="*/ 0 w 733425"/>
                <a:gd name="connsiteY0" fmla="*/ 0 h 1250156"/>
                <a:gd name="connsiteX1" fmla="*/ 733425 w 733425"/>
                <a:gd name="connsiteY1" fmla="*/ 195262 h 1250156"/>
                <a:gd name="connsiteX2" fmla="*/ 733425 w 733425"/>
                <a:gd name="connsiteY2" fmla="*/ 1250156 h 1250156"/>
                <a:gd name="connsiteX3" fmla="*/ 0 w 733425"/>
                <a:gd name="connsiteY3" fmla="*/ 1245393 h 1250156"/>
                <a:gd name="connsiteX4" fmla="*/ 0 w 733425"/>
                <a:gd name="connsiteY4" fmla="*/ 0 h 1250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5" h="1250156">
                  <a:moveTo>
                    <a:pt x="0" y="0"/>
                  </a:moveTo>
                  <a:lnTo>
                    <a:pt x="733425" y="195262"/>
                  </a:lnTo>
                  <a:lnTo>
                    <a:pt x="733425" y="1250156"/>
                  </a:lnTo>
                  <a:lnTo>
                    <a:pt x="0" y="1245393"/>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35" name="任意多边形 34"/>
            <p:cNvSpPr/>
            <p:nvPr/>
          </p:nvSpPr>
          <p:spPr>
            <a:xfrm flipH="1">
              <a:off x="3998913" y="2025098"/>
              <a:ext cx="603250" cy="1028700"/>
            </a:xfrm>
            <a:custGeom>
              <a:avLst/>
              <a:gdLst>
                <a:gd name="connsiteX0" fmla="*/ 0 w 733425"/>
                <a:gd name="connsiteY0" fmla="*/ 0 h 1250156"/>
                <a:gd name="connsiteX1" fmla="*/ 733425 w 733425"/>
                <a:gd name="connsiteY1" fmla="*/ 195262 h 1250156"/>
                <a:gd name="connsiteX2" fmla="*/ 733425 w 733425"/>
                <a:gd name="connsiteY2" fmla="*/ 1250156 h 1250156"/>
                <a:gd name="connsiteX3" fmla="*/ 0 w 733425"/>
                <a:gd name="connsiteY3" fmla="*/ 1245393 h 1250156"/>
                <a:gd name="connsiteX4" fmla="*/ 0 w 733425"/>
                <a:gd name="connsiteY4" fmla="*/ 0 h 1250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5" h="1250156">
                  <a:moveTo>
                    <a:pt x="0" y="0"/>
                  </a:moveTo>
                  <a:lnTo>
                    <a:pt x="733425" y="195262"/>
                  </a:lnTo>
                  <a:lnTo>
                    <a:pt x="733425" y="1250156"/>
                  </a:lnTo>
                  <a:lnTo>
                    <a:pt x="0" y="1245393"/>
                  </a:lnTo>
                  <a:lnTo>
                    <a:pt x="0" y="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36" name="组合 35"/>
          <p:cNvGrpSpPr/>
          <p:nvPr/>
        </p:nvGrpSpPr>
        <p:grpSpPr>
          <a:xfrm>
            <a:off x="3998913" y="2906489"/>
            <a:ext cx="1208087" cy="1020763"/>
            <a:chOff x="3998913" y="3050623"/>
            <a:chExt cx="1208087" cy="1020763"/>
          </a:xfrm>
        </p:grpSpPr>
        <p:sp>
          <p:nvSpPr>
            <p:cNvPr id="37" name="任意多边形 36"/>
            <p:cNvSpPr/>
            <p:nvPr/>
          </p:nvSpPr>
          <p:spPr>
            <a:xfrm>
              <a:off x="4603750" y="3050623"/>
              <a:ext cx="603250" cy="1020763"/>
            </a:xfrm>
            <a:custGeom>
              <a:avLst/>
              <a:gdLst>
                <a:gd name="connsiteX0" fmla="*/ 0 w 733425"/>
                <a:gd name="connsiteY0" fmla="*/ 0 h 1240631"/>
                <a:gd name="connsiteX1" fmla="*/ 733425 w 733425"/>
                <a:gd name="connsiteY1" fmla="*/ 2381 h 1240631"/>
                <a:gd name="connsiteX2" fmla="*/ 733425 w 733425"/>
                <a:gd name="connsiteY2" fmla="*/ 1047750 h 1240631"/>
                <a:gd name="connsiteX3" fmla="*/ 0 w 733425"/>
                <a:gd name="connsiteY3" fmla="*/ 1240631 h 1240631"/>
                <a:gd name="connsiteX4" fmla="*/ 0 w 733425"/>
                <a:gd name="connsiteY4" fmla="*/ 0 h 1240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5" h="1240631">
                  <a:moveTo>
                    <a:pt x="0" y="0"/>
                  </a:moveTo>
                  <a:lnTo>
                    <a:pt x="733425" y="2381"/>
                  </a:lnTo>
                  <a:lnTo>
                    <a:pt x="733425" y="1047750"/>
                  </a:lnTo>
                  <a:lnTo>
                    <a:pt x="0" y="1240631"/>
                  </a:lnTo>
                  <a:lnTo>
                    <a:pt x="0" y="0"/>
                  </a:ln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sp>
          <p:nvSpPr>
            <p:cNvPr id="38" name="任意多边形 37"/>
            <p:cNvSpPr/>
            <p:nvPr/>
          </p:nvSpPr>
          <p:spPr>
            <a:xfrm flipH="1">
              <a:off x="3998913" y="3050623"/>
              <a:ext cx="603250" cy="1020763"/>
            </a:xfrm>
            <a:custGeom>
              <a:avLst/>
              <a:gdLst>
                <a:gd name="connsiteX0" fmla="*/ 0 w 733425"/>
                <a:gd name="connsiteY0" fmla="*/ 0 h 1240631"/>
                <a:gd name="connsiteX1" fmla="*/ 733425 w 733425"/>
                <a:gd name="connsiteY1" fmla="*/ 2381 h 1240631"/>
                <a:gd name="connsiteX2" fmla="*/ 733425 w 733425"/>
                <a:gd name="connsiteY2" fmla="*/ 1047750 h 1240631"/>
                <a:gd name="connsiteX3" fmla="*/ 0 w 733425"/>
                <a:gd name="connsiteY3" fmla="*/ 1240631 h 1240631"/>
                <a:gd name="connsiteX4" fmla="*/ 0 w 733425"/>
                <a:gd name="connsiteY4" fmla="*/ 0 h 1240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5" h="1240631">
                  <a:moveTo>
                    <a:pt x="0" y="0"/>
                  </a:moveTo>
                  <a:lnTo>
                    <a:pt x="733425" y="2381"/>
                  </a:lnTo>
                  <a:lnTo>
                    <a:pt x="733425" y="1047750"/>
                  </a:lnTo>
                  <a:lnTo>
                    <a:pt x="0" y="1240631"/>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FFFFFF"/>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998913" y="3763739"/>
            <a:ext cx="1208087" cy="1184275"/>
            <a:chOff x="3998913" y="3907873"/>
            <a:chExt cx="1208087" cy="1184275"/>
          </a:xfrm>
        </p:grpSpPr>
        <p:sp>
          <p:nvSpPr>
            <p:cNvPr id="40" name="任意多边形 39"/>
            <p:cNvSpPr/>
            <p:nvPr/>
          </p:nvSpPr>
          <p:spPr>
            <a:xfrm>
              <a:off x="4598988" y="3907873"/>
              <a:ext cx="608012" cy="1184275"/>
            </a:xfrm>
            <a:custGeom>
              <a:avLst/>
              <a:gdLst>
                <a:gd name="connsiteX0" fmla="*/ 731044 w 731044"/>
                <a:gd name="connsiteY0" fmla="*/ 0 h 1438275"/>
                <a:gd name="connsiteX1" fmla="*/ 731044 w 731044"/>
                <a:gd name="connsiteY1" fmla="*/ 1057275 h 1438275"/>
                <a:gd name="connsiteX2" fmla="*/ 0 w 731044"/>
                <a:gd name="connsiteY2" fmla="*/ 1438275 h 1438275"/>
                <a:gd name="connsiteX3" fmla="*/ 0 w 731044"/>
                <a:gd name="connsiteY3" fmla="*/ 197644 h 1438275"/>
                <a:gd name="connsiteX4" fmla="*/ 731044 w 731044"/>
                <a:gd name="connsiteY4" fmla="*/ 0 h 1438275"/>
                <a:gd name="connsiteX0" fmla="*/ 738761 w 738761"/>
                <a:gd name="connsiteY0" fmla="*/ 0 h 1438275"/>
                <a:gd name="connsiteX1" fmla="*/ 738761 w 738761"/>
                <a:gd name="connsiteY1" fmla="*/ 1057275 h 1438275"/>
                <a:gd name="connsiteX2" fmla="*/ 7717 w 738761"/>
                <a:gd name="connsiteY2" fmla="*/ 1438275 h 1438275"/>
                <a:gd name="connsiteX3" fmla="*/ 0 w 738761"/>
                <a:gd name="connsiteY3" fmla="*/ 197645 h 1438275"/>
                <a:gd name="connsiteX4" fmla="*/ 738761 w 738761"/>
                <a:gd name="connsiteY4" fmla="*/ 0 h 1438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61" h="1438275">
                  <a:moveTo>
                    <a:pt x="738761" y="0"/>
                  </a:moveTo>
                  <a:lnTo>
                    <a:pt x="738761" y="1057275"/>
                  </a:lnTo>
                  <a:lnTo>
                    <a:pt x="7717" y="1438275"/>
                  </a:lnTo>
                  <a:cubicBezTo>
                    <a:pt x="5145" y="1024732"/>
                    <a:pt x="2572" y="611188"/>
                    <a:pt x="0" y="197645"/>
                  </a:cubicBezTo>
                  <a:lnTo>
                    <a:pt x="738761"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41" name="任意多边形 40"/>
            <p:cNvSpPr/>
            <p:nvPr/>
          </p:nvSpPr>
          <p:spPr>
            <a:xfrm flipH="1">
              <a:off x="3998913" y="3907873"/>
              <a:ext cx="608012" cy="1184275"/>
            </a:xfrm>
            <a:custGeom>
              <a:avLst/>
              <a:gdLst>
                <a:gd name="connsiteX0" fmla="*/ 731044 w 731044"/>
                <a:gd name="connsiteY0" fmla="*/ 0 h 1438275"/>
                <a:gd name="connsiteX1" fmla="*/ 731044 w 731044"/>
                <a:gd name="connsiteY1" fmla="*/ 1057275 h 1438275"/>
                <a:gd name="connsiteX2" fmla="*/ 0 w 731044"/>
                <a:gd name="connsiteY2" fmla="*/ 1438275 h 1438275"/>
                <a:gd name="connsiteX3" fmla="*/ 0 w 731044"/>
                <a:gd name="connsiteY3" fmla="*/ 197644 h 1438275"/>
                <a:gd name="connsiteX4" fmla="*/ 731044 w 731044"/>
                <a:gd name="connsiteY4" fmla="*/ 0 h 1438275"/>
                <a:gd name="connsiteX0" fmla="*/ 738761 w 738761"/>
                <a:gd name="connsiteY0" fmla="*/ 0 h 1438275"/>
                <a:gd name="connsiteX1" fmla="*/ 738761 w 738761"/>
                <a:gd name="connsiteY1" fmla="*/ 1057275 h 1438275"/>
                <a:gd name="connsiteX2" fmla="*/ 7717 w 738761"/>
                <a:gd name="connsiteY2" fmla="*/ 1438275 h 1438275"/>
                <a:gd name="connsiteX3" fmla="*/ 0 w 738761"/>
                <a:gd name="connsiteY3" fmla="*/ 189928 h 1438275"/>
                <a:gd name="connsiteX4" fmla="*/ 738761 w 738761"/>
                <a:gd name="connsiteY4" fmla="*/ 0 h 1438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61" h="1438275">
                  <a:moveTo>
                    <a:pt x="738761" y="0"/>
                  </a:moveTo>
                  <a:lnTo>
                    <a:pt x="738761" y="1057275"/>
                  </a:lnTo>
                  <a:lnTo>
                    <a:pt x="7717" y="1438275"/>
                  </a:lnTo>
                  <a:cubicBezTo>
                    <a:pt x="5145" y="1022159"/>
                    <a:pt x="2572" y="606044"/>
                    <a:pt x="0" y="189928"/>
                  </a:cubicBezTo>
                  <a:lnTo>
                    <a:pt x="738761" y="0"/>
                  </a:lnTo>
                  <a:close/>
                </a:path>
              </a:pathLst>
            </a:cu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sz="28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42" name="文本框 81"/>
          <p:cNvSpPr txBox="1">
            <a:spLocks noChangeArrowheads="1"/>
          </p:cNvSpPr>
          <p:nvPr/>
        </p:nvSpPr>
        <p:spPr bwMode="auto">
          <a:xfrm>
            <a:off x="6027365" y="966297"/>
            <a:ext cx="2972159" cy="124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400" smtClean="0">
                <a:solidFill>
                  <a:srgbClr val="777777"/>
                </a:solidFill>
                <a:latin typeface="微软雅黑" pitchFamily="34" charset="-122"/>
                <a:ea typeface="微软雅黑" pitchFamily="34" charset="-122"/>
              </a:rPr>
              <a:t>此处</a:t>
            </a:r>
            <a:r>
              <a:rPr lang="zh-CN" altLang="en-US" sz="1400" dirty="0">
                <a:solidFill>
                  <a:srgbClr val="777777"/>
                </a:solidFill>
                <a:latin typeface="微软雅黑" pitchFamily="34" charset="-122"/>
                <a:ea typeface="微软雅黑" pitchFamily="34" charset="-122"/>
              </a:rPr>
              <a:t>输入您的文本请在此处输入您的文本此处输入您的文本此处输入您的文本</a:t>
            </a:r>
          </a:p>
        </p:txBody>
      </p:sp>
      <p:sp>
        <p:nvSpPr>
          <p:cNvPr id="43" name="任意多边形 42"/>
          <p:cNvSpPr/>
          <p:nvPr/>
        </p:nvSpPr>
        <p:spPr>
          <a:xfrm>
            <a:off x="5124450" y="1379314"/>
            <a:ext cx="838200" cy="419100"/>
          </a:xfrm>
          <a:custGeom>
            <a:avLst/>
            <a:gdLst>
              <a:gd name="connsiteX0" fmla="*/ 0 w 838200"/>
              <a:gd name="connsiteY0" fmla="*/ 419100 h 419100"/>
              <a:gd name="connsiteX1" fmla="*/ 419100 w 838200"/>
              <a:gd name="connsiteY1" fmla="*/ 0 h 419100"/>
              <a:gd name="connsiteX2" fmla="*/ 838200 w 838200"/>
              <a:gd name="connsiteY2" fmla="*/ 0 h 419100"/>
            </a:gdLst>
            <a:ahLst/>
            <a:cxnLst>
              <a:cxn ang="0">
                <a:pos x="connsiteX0" y="connsiteY0"/>
              </a:cxn>
              <a:cxn ang="0">
                <a:pos x="connsiteX1" y="connsiteY1"/>
              </a:cxn>
              <a:cxn ang="0">
                <a:pos x="connsiteX2" y="connsiteY2"/>
              </a:cxn>
            </a:cxnLst>
            <a:rect l="l" t="t" r="r" b="b"/>
            <a:pathLst>
              <a:path w="838200" h="419100">
                <a:moveTo>
                  <a:pt x="0" y="419100"/>
                </a:moveTo>
                <a:lnTo>
                  <a:pt x="419100" y="0"/>
                </a:lnTo>
                <a:lnTo>
                  <a:pt x="838200" y="0"/>
                </a:lnTo>
              </a:path>
            </a:pathLst>
          </a:custGeom>
          <a:noFill/>
          <a:ln w="19050">
            <a:solidFill>
              <a:srgbClr val="343434"/>
            </a:solidFill>
            <a:prstDash val="solid"/>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文本框 48"/>
          <p:cNvSpPr txBox="1">
            <a:spLocks noChangeArrowheads="1"/>
          </p:cNvSpPr>
          <p:nvPr/>
        </p:nvSpPr>
        <p:spPr bwMode="auto">
          <a:xfrm>
            <a:off x="6027365" y="3023964"/>
            <a:ext cx="2972159" cy="124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400" smtClean="0">
                <a:solidFill>
                  <a:srgbClr val="777777"/>
                </a:solidFill>
                <a:latin typeface="微软雅黑" pitchFamily="34" charset="-122"/>
                <a:ea typeface="微软雅黑" pitchFamily="34" charset="-122"/>
              </a:rPr>
              <a:t>此处</a:t>
            </a:r>
            <a:r>
              <a:rPr lang="zh-CN" altLang="en-US" sz="1400" dirty="0">
                <a:solidFill>
                  <a:srgbClr val="777777"/>
                </a:solidFill>
                <a:latin typeface="微软雅黑" pitchFamily="34" charset="-122"/>
                <a:ea typeface="微软雅黑" pitchFamily="34" charset="-122"/>
              </a:rPr>
              <a:t>输入您的文本请在此处输入您的文本此处输入您的文本此处输入您的文本</a:t>
            </a:r>
          </a:p>
        </p:txBody>
      </p:sp>
      <p:sp>
        <p:nvSpPr>
          <p:cNvPr id="45" name="任意多边形 44"/>
          <p:cNvSpPr/>
          <p:nvPr/>
        </p:nvSpPr>
        <p:spPr>
          <a:xfrm>
            <a:off x="5124450" y="3230339"/>
            <a:ext cx="838200" cy="419100"/>
          </a:xfrm>
          <a:custGeom>
            <a:avLst/>
            <a:gdLst>
              <a:gd name="connsiteX0" fmla="*/ 0 w 838200"/>
              <a:gd name="connsiteY0" fmla="*/ 419100 h 419100"/>
              <a:gd name="connsiteX1" fmla="*/ 419100 w 838200"/>
              <a:gd name="connsiteY1" fmla="*/ 0 h 419100"/>
              <a:gd name="connsiteX2" fmla="*/ 838200 w 838200"/>
              <a:gd name="connsiteY2" fmla="*/ 0 h 419100"/>
            </a:gdLst>
            <a:ahLst/>
            <a:cxnLst>
              <a:cxn ang="0">
                <a:pos x="connsiteX0" y="connsiteY0"/>
              </a:cxn>
              <a:cxn ang="0">
                <a:pos x="connsiteX1" y="connsiteY1"/>
              </a:cxn>
              <a:cxn ang="0">
                <a:pos x="connsiteX2" y="connsiteY2"/>
              </a:cxn>
            </a:cxnLst>
            <a:rect l="l" t="t" r="r" b="b"/>
            <a:pathLst>
              <a:path w="838200" h="419100">
                <a:moveTo>
                  <a:pt x="0" y="419100"/>
                </a:moveTo>
                <a:lnTo>
                  <a:pt x="419100" y="0"/>
                </a:lnTo>
                <a:lnTo>
                  <a:pt x="838200" y="0"/>
                </a:lnTo>
              </a:path>
            </a:pathLst>
          </a:custGeom>
          <a:noFill/>
          <a:ln w="19050">
            <a:solidFill>
              <a:srgbClr val="343434"/>
            </a:solidFill>
            <a:prstDash val="solid"/>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6" name="文本框 56"/>
          <p:cNvSpPr txBox="1">
            <a:spLocks noChangeArrowheads="1"/>
          </p:cNvSpPr>
          <p:nvPr/>
        </p:nvSpPr>
        <p:spPr bwMode="auto">
          <a:xfrm flipH="1">
            <a:off x="251520" y="1663476"/>
            <a:ext cx="2929830" cy="124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50000"/>
              </a:lnSpc>
            </a:pPr>
            <a:r>
              <a:rPr lang="zh-CN" altLang="en-US" sz="1400" smtClean="0">
                <a:solidFill>
                  <a:srgbClr val="777777"/>
                </a:solidFill>
                <a:latin typeface="微软雅黑" pitchFamily="34" charset="-122"/>
                <a:ea typeface="微软雅黑" pitchFamily="34" charset="-122"/>
              </a:rPr>
              <a:t>此处</a:t>
            </a:r>
            <a:r>
              <a:rPr lang="zh-CN" altLang="en-US" sz="1400" dirty="0">
                <a:solidFill>
                  <a:srgbClr val="777777"/>
                </a:solidFill>
                <a:latin typeface="微软雅黑" pitchFamily="34" charset="-122"/>
                <a:ea typeface="微软雅黑" pitchFamily="34" charset="-122"/>
              </a:rPr>
              <a:t>输入您的</a:t>
            </a:r>
            <a:r>
              <a:rPr lang="zh-CN" altLang="en-US" sz="1400" dirty="0" smtClean="0">
                <a:solidFill>
                  <a:srgbClr val="777777"/>
                </a:solidFill>
                <a:latin typeface="微软雅黑" pitchFamily="34" charset="-122"/>
                <a:ea typeface="微软雅黑" pitchFamily="34" charset="-122"/>
              </a:rPr>
              <a:t>文本请</a:t>
            </a:r>
            <a:r>
              <a:rPr lang="zh-CN" altLang="en-US" sz="1400" dirty="0">
                <a:solidFill>
                  <a:srgbClr val="777777"/>
                </a:solidFill>
                <a:latin typeface="微软雅黑" pitchFamily="34" charset="-122"/>
                <a:ea typeface="微软雅黑" pitchFamily="34" charset="-122"/>
              </a:rPr>
              <a:t>在此处输入您的</a:t>
            </a:r>
            <a:r>
              <a:rPr lang="zh-CN" altLang="en-US" sz="1400" dirty="0" smtClean="0">
                <a:solidFill>
                  <a:srgbClr val="777777"/>
                </a:solidFill>
                <a:latin typeface="微软雅黑" pitchFamily="34" charset="-122"/>
                <a:ea typeface="微软雅黑" pitchFamily="34" charset="-122"/>
              </a:rPr>
              <a:t>文本此处</a:t>
            </a:r>
            <a:r>
              <a:rPr lang="zh-CN" altLang="en-US" sz="1400" dirty="0">
                <a:solidFill>
                  <a:srgbClr val="777777"/>
                </a:solidFill>
                <a:latin typeface="微软雅黑" pitchFamily="34" charset="-122"/>
                <a:ea typeface="微软雅黑" pitchFamily="34" charset="-122"/>
              </a:rPr>
              <a:t>输入您的</a:t>
            </a:r>
            <a:r>
              <a:rPr lang="zh-CN" altLang="en-US" sz="1400" dirty="0" smtClean="0">
                <a:solidFill>
                  <a:srgbClr val="777777"/>
                </a:solidFill>
                <a:latin typeface="微软雅黑" pitchFamily="34" charset="-122"/>
                <a:ea typeface="微软雅黑" pitchFamily="34" charset="-122"/>
              </a:rPr>
              <a:t>文本此处</a:t>
            </a:r>
            <a:r>
              <a:rPr lang="zh-CN" altLang="en-US" sz="1400" dirty="0">
                <a:solidFill>
                  <a:srgbClr val="777777"/>
                </a:solidFill>
                <a:latin typeface="微软雅黑" pitchFamily="34" charset="-122"/>
                <a:ea typeface="微软雅黑" pitchFamily="34" charset="-122"/>
              </a:rPr>
              <a:t>输入您的文本</a:t>
            </a:r>
          </a:p>
        </p:txBody>
      </p:sp>
      <p:sp>
        <p:nvSpPr>
          <p:cNvPr id="47" name="任意多边形 46"/>
          <p:cNvSpPr/>
          <p:nvPr/>
        </p:nvSpPr>
        <p:spPr>
          <a:xfrm flipH="1">
            <a:off x="3248025" y="2271489"/>
            <a:ext cx="838200" cy="419100"/>
          </a:xfrm>
          <a:custGeom>
            <a:avLst/>
            <a:gdLst>
              <a:gd name="connsiteX0" fmla="*/ 0 w 838200"/>
              <a:gd name="connsiteY0" fmla="*/ 419100 h 419100"/>
              <a:gd name="connsiteX1" fmla="*/ 419100 w 838200"/>
              <a:gd name="connsiteY1" fmla="*/ 0 h 419100"/>
              <a:gd name="connsiteX2" fmla="*/ 838200 w 838200"/>
              <a:gd name="connsiteY2" fmla="*/ 0 h 419100"/>
            </a:gdLst>
            <a:ahLst/>
            <a:cxnLst>
              <a:cxn ang="0">
                <a:pos x="connsiteX0" y="connsiteY0"/>
              </a:cxn>
              <a:cxn ang="0">
                <a:pos x="connsiteX1" y="connsiteY1"/>
              </a:cxn>
              <a:cxn ang="0">
                <a:pos x="connsiteX2" y="connsiteY2"/>
              </a:cxn>
            </a:cxnLst>
            <a:rect l="l" t="t" r="r" b="b"/>
            <a:pathLst>
              <a:path w="838200" h="419100">
                <a:moveTo>
                  <a:pt x="0" y="419100"/>
                </a:moveTo>
                <a:lnTo>
                  <a:pt x="419100" y="0"/>
                </a:lnTo>
                <a:lnTo>
                  <a:pt x="838200" y="0"/>
                </a:lnTo>
              </a:path>
            </a:pathLst>
          </a:custGeom>
          <a:noFill/>
          <a:ln w="19050">
            <a:solidFill>
              <a:srgbClr val="343434"/>
            </a:solidFill>
            <a:prstDash val="solid"/>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文本框 54"/>
          <p:cNvSpPr txBox="1">
            <a:spLocks noChangeArrowheads="1"/>
          </p:cNvSpPr>
          <p:nvPr/>
        </p:nvSpPr>
        <p:spPr bwMode="auto">
          <a:xfrm flipH="1">
            <a:off x="251520" y="3484046"/>
            <a:ext cx="2929830" cy="124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50000"/>
              </a:lnSpc>
            </a:pPr>
            <a:r>
              <a:rPr lang="zh-CN" altLang="en-US" sz="1400" smtClean="0">
                <a:solidFill>
                  <a:srgbClr val="777777"/>
                </a:solidFill>
                <a:latin typeface="微软雅黑" pitchFamily="34" charset="-122"/>
                <a:ea typeface="微软雅黑" pitchFamily="34" charset="-122"/>
              </a:rPr>
              <a:t>此处</a:t>
            </a:r>
            <a:r>
              <a:rPr lang="zh-CN" altLang="en-US" sz="1400" dirty="0">
                <a:solidFill>
                  <a:srgbClr val="777777"/>
                </a:solidFill>
                <a:latin typeface="微软雅黑" pitchFamily="34" charset="-122"/>
                <a:ea typeface="微软雅黑" pitchFamily="34" charset="-122"/>
              </a:rPr>
              <a:t>输入您的文本请在此处输入您的文本此处输入您的文本此处输入您的文本</a:t>
            </a:r>
          </a:p>
        </p:txBody>
      </p:sp>
      <p:sp>
        <p:nvSpPr>
          <p:cNvPr id="49" name="任意多边形 48"/>
          <p:cNvSpPr/>
          <p:nvPr/>
        </p:nvSpPr>
        <p:spPr>
          <a:xfrm flipH="1">
            <a:off x="3248025" y="4120927"/>
            <a:ext cx="838200" cy="419100"/>
          </a:xfrm>
          <a:custGeom>
            <a:avLst/>
            <a:gdLst>
              <a:gd name="connsiteX0" fmla="*/ 0 w 838200"/>
              <a:gd name="connsiteY0" fmla="*/ 419100 h 419100"/>
              <a:gd name="connsiteX1" fmla="*/ 419100 w 838200"/>
              <a:gd name="connsiteY1" fmla="*/ 0 h 419100"/>
              <a:gd name="connsiteX2" fmla="*/ 838200 w 838200"/>
              <a:gd name="connsiteY2" fmla="*/ 0 h 419100"/>
            </a:gdLst>
            <a:ahLst/>
            <a:cxnLst>
              <a:cxn ang="0">
                <a:pos x="connsiteX0" y="connsiteY0"/>
              </a:cxn>
              <a:cxn ang="0">
                <a:pos x="connsiteX1" y="connsiteY1"/>
              </a:cxn>
              <a:cxn ang="0">
                <a:pos x="connsiteX2" y="connsiteY2"/>
              </a:cxn>
            </a:cxnLst>
            <a:rect l="l" t="t" r="r" b="b"/>
            <a:pathLst>
              <a:path w="838200" h="419100">
                <a:moveTo>
                  <a:pt x="0" y="419100"/>
                </a:moveTo>
                <a:lnTo>
                  <a:pt x="419100" y="0"/>
                </a:lnTo>
                <a:lnTo>
                  <a:pt x="838200" y="0"/>
                </a:lnTo>
              </a:path>
            </a:pathLst>
          </a:custGeom>
          <a:noFill/>
          <a:ln w="19050">
            <a:solidFill>
              <a:srgbClr val="343434"/>
            </a:solidFill>
            <a:prstDash val="solid"/>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29" name="图片 28"/>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55187016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4"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 presetClass="entr" presetSubtype="4"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ppt_x"/>
                                          </p:val>
                                        </p:tav>
                                        <p:tav tm="100000">
                                          <p:val>
                                            <p:strVal val="#ppt_x"/>
                                          </p:val>
                                        </p:tav>
                                      </p:tavLst>
                                    </p:anim>
                                    <p:anim calcmode="lin" valueType="num">
                                      <p:cBhvr additive="base">
                                        <p:cTn id="30" dur="500" fill="hold"/>
                                        <p:tgtEl>
                                          <p:spTgt spid="33"/>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22" presetClass="entr" presetSubtype="4"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wipe(down)">
                                      <p:cBhvr>
                                        <p:cTn id="44" dur="500"/>
                                        <p:tgtEl>
                                          <p:spTgt spid="43"/>
                                        </p:tgtEl>
                                      </p:cBhvr>
                                    </p:animEffect>
                                  </p:childTnLst>
                                </p:cTn>
                              </p:par>
                              <p:par>
                                <p:cTn id="45" presetID="22" presetClass="entr" presetSubtype="8" fill="hold" grpId="0" nodeType="withEffect">
                                  <p:stCondLst>
                                    <p:cond delay="25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down)">
                                      <p:cBhvr>
                                        <p:cTn id="50" dur="500"/>
                                        <p:tgtEl>
                                          <p:spTgt spid="47"/>
                                        </p:tgtEl>
                                      </p:cBhvr>
                                    </p:animEffect>
                                  </p:childTnLst>
                                </p:cTn>
                              </p:par>
                              <p:par>
                                <p:cTn id="51" presetID="22" presetClass="entr" presetSubtype="2" fill="hold" grpId="0" nodeType="withEffect">
                                  <p:stCondLst>
                                    <p:cond delay="250"/>
                                  </p:stCondLst>
                                  <p:childTnLst>
                                    <p:set>
                                      <p:cBhvr>
                                        <p:cTn id="52" dur="1" fill="hold">
                                          <p:stCondLst>
                                            <p:cond delay="0"/>
                                          </p:stCondLst>
                                        </p:cTn>
                                        <p:tgtEl>
                                          <p:spTgt spid="46"/>
                                        </p:tgtEl>
                                        <p:attrNameLst>
                                          <p:attrName>style.visibility</p:attrName>
                                        </p:attrNameLst>
                                      </p:cBhvr>
                                      <p:to>
                                        <p:strVal val="visible"/>
                                      </p:to>
                                    </p:set>
                                    <p:animEffect transition="in" filter="wipe(right)">
                                      <p:cBhvr>
                                        <p:cTn id="53" dur="500"/>
                                        <p:tgtEl>
                                          <p:spTgt spid="46"/>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wipe(down)">
                                      <p:cBhvr>
                                        <p:cTn id="56" dur="500"/>
                                        <p:tgtEl>
                                          <p:spTgt spid="45"/>
                                        </p:tgtEl>
                                      </p:cBhvr>
                                    </p:animEffect>
                                  </p:childTnLst>
                                </p:cTn>
                              </p:par>
                              <p:par>
                                <p:cTn id="57" presetID="22" presetClass="entr" presetSubtype="8" fill="hold" grpId="0" nodeType="withEffect">
                                  <p:stCondLst>
                                    <p:cond delay="250"/>
                                  </p:stCondLst>
                                  <p:childTnLst>
                                    <p:set>
                                      <p:cBhvr>
                                        <p:cTn id="58" dur="1" fill="hold">
                                          <p:stCondLst>
                                            <p:cond delay="0"/>
                                          </p:stCondLst>
                                        </p:cTn>
                                        <p:tgtEl>
                                          <p:spTgt spid="44"/>
                                        </p:tgtEl>
                                        <p:attrNameLst>
                                          <p:attrName>style.visibility</p:attrName>
                                        </p:attrNameLst>
                                      </p:cBhvr>
                                      <p:to>
                                        <p:strVal val="visible"/>
                                      </p:to>
                                    </p:set>
                                    <p:animEffect transition="in" filter="wipe(left)">
                                      <p:cBhvr>
                                        <p:cTn id="59" dur="500"/>
                                        <p:tgtEl>
                                          <p:spTgt spid="4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down)">
                                      <p:cBhvr>
                                        <p:cTn id="62" dur="500"/>
                                        <p:tgtEl>
                                          <p:spTgt spid="49"/>
                                        </p:tgtEl>
                                      </p:cBhvr>
                                    </p:animEffect>
                                  </p:childTnLst>
                                </p:cTn>
                              </p:par>
                              <p:par>
                                <p:cTn id="63" presetID="22" presetClass="entr" presetSubtype="2" fill="hold" grpId="0" nodeType="withEffect">
                                  <p:stCondLst>
                                    <p:cond delay="250"/>
                                  </p:stCondLst>
                                  <p:childTnLst>
                                    <p:set>
                                      <p:cBhvr>
                                        <p:cTn id="64" dur="1" fill="hold">
                                          <p:stCondLst>
                                            <p:cond delay="0"/>
                                          </p:stCondLst>
                                        </p:cTn>
                                        <p:tgtEl>
                                          <p:spTgt spid="48"/>
                                        </p:tgtEl>
                                        <p:attrNameLst>
                                          <p:attrName>style.visibility</p:attrName>
                                        </p:attrNameLst>
                                      </p:cBhvr>
                                      <p:to>
                                        <p:strVal val="visible"/>
                                      </p:to>
                                    </p:set>
                                    <p:animEffect transition="in" filter="wipe(right)">
                                      <p:cBhvr>
                                        <p:cTn id="6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42" grpId="0"/>
      <p:bldP spid="43" grpId="0" animBg="1"/>
      <p:bldP spid="44" grpId="0"/>
      <p:bldP spid="45" grpId="0" animBg="1"/>
      <p:bldP spid="46" grpId="0"/>
      <p:bldP spid="47" grpId="0" animBg="1"/>
      <p:bldP spid="48" grpId="0"/>
      <p:bldP spid="4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p:nvPr/>
        </p:nvSpPr>
        <p:spPr>
          <a:xfrm>
            <a:off x="1692" y="2529702"/>
            <a:ext cx="9140616" cy="693116"/>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lIns="79214" tIns="39607" rIns="79214" bIns="39607" rtlCol="0" anchor="ctr"/>
          <a:lstStyle/>
          <a:p>
            <a:pPr algn="ctr"/>
            <a:endParaRPr lang="zh-CN" altLang="en-US" sz="1300">
              <a:solidFill>
                <a:schemeClr val="tx1">
                  <a:lumMod val="65000"/>
                  <a:lumOff val="35000"/>
                </a:schemeClr>
              </a:solidFill>
            </a:endParaRPr>
          </a:p>
        </p:txBody>
      </p:sp>
      <p:pic>
        <p:nvPicPr>
          <p:cNvPr id="51" name="图片 5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41419" y="1500949"/>
            <a:ext cx="1778034" cy="1367719"/>
          </a:xfrm>
          <a:prstGeom prst="rect">
            <a:avLst/>
          </a:prstGeom>
          <a:effectLst>
            <a:outerShdw blurRad="63500" sx="102000" sy="102000" algn="ctr" rotWithShape="0">
              <a:prstClr val="black">
                <a:alpha val="40000"/>
              </a:prstClr>
            </a:outerShdw>
          </a:effectLst>
        </p:spPr>
      </p:pic>
      <p:pic>
        <p:nvPicPr>
          <p:cNvPr id="52" name="图片 5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29418" y="1497827"/>
            <a:ext cx="1962688" cy="1373882"/>
          </a:xfrm>
          <a:prstGeom prst="rect">
            <a:avLst/>
          </a:prstGeom>
          <a:effectLst>
            <a:outerShdw blurRad="63500" sx="102000" sy="102000" algn="ctr" rotWithShape="0">
              <a:prstClr val="black">
                <a:alpha val="40000"/>
              </a:prstClr>
            </a:outerShdw>
          </a:effectLst>
        </p:spPr>
      </p:pic>
      <p:pic>
        <p:nvPicPr>
          <p:cNvPr id="53" name="图片 5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68948" y="1497824"/>
            <a:ext cx="1962691" cy="1373884"/>
          </a:xfrm>
          <a:prstGeom prst="rect">
            <a:avLst/>
          </a:prstGeom>
          <a:effectLst>
            <a:outerShdw blurRad="63500" sx="102000" sy="102000" algn="ctr" rotWithShape="0">
              <a:prstClr val="black">
                <a:alpha val="40000"/>
              </a:prstClr>
            </a:outerShdw>
          </a:effectLst>
        </p:spPr>
      </p:pic>
      <p:grpSp>
        <p:nvGrpSpPr>
          <p:cNvPr id="54" name="组合 53"/>
          <p:cNvGrpSpPr/>
          <p:nvPr/>
        </p:nvGrpSpPr>
        <p:grpSpPr>
          <a:xfrm>
            <a:off x="1187624" y="3352307"/>
            <a:ext cx="1908000" cy="1338390"/>
            <a:chOff x="1509486" y="4426857"/>
            <a:chExt cx="2195512" cy="2336669"/>
          </a:xfrm>
        </p:grpSpPr>
        <p:sp>
          <p:nvSpPr>
            <p:cNvPr id="55" name="文本框 11"/>
            <p:cNvSpPr txBox="1"/>
            <p:nvPr/>
          </p:nvSpPr>
          <p:spPr>
            <a:xfrm>
              <a:off x="1509486" y="4426857"/>
              <a:ext cx="2162628" cy="537342"/>
            </a:xfrm>
            <a:prstGeom prst="rect">
              <a:avLst/>
            </a:prstGeom>
            <a:noFill/>
          </p:spPr>
          <p:txBody>
            <a:bodyPr wrap="square" rtlCol="0">
              <a:spAutoFit/>
            </a:bodyPr>
            <a:lstStyle/>
            <a:p>
              <a:pPr algn="ct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矩形 55"/>
            <p:cNvSpPr/>
            <p:nvPr/>
          </p:nvSpPr>
          <p:spPr>
            <a:xfrm>
              <a:off x="1509486" y="4831561"/>
              <a:ext cx="2195512" cy="1931965"/>
            </a:xfrm>
            <a:prstGeom prst="rect">
              <a:avLst/>
            </a:prstGeom>
          </p:spPr>
          <p:txBody>
            <a:bodyPr wrap="square">
              <a:spAutoFit/>
            </a:bodyPr>
            <a:lstStyle/>
            <a:p>
              <a:pPr algn="ctr">
                <a:lnSpc>
                  <a:spcPct val="150000"/>
                </a:lnSpc>
              </a:pPr>
              <a:r>
                <a:rPr lang="zh-CN" altLang="en-US" sz="90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此处输入您的文本请在此处输入您的文本此处输入您的文本此处输入您的文本请在此处输入您的文本此处输入您的文本</a:t>
              </a:r>
            </a:p>
          </p:txBody>
        </p:sp>
      </p:grpSp>
      <p:grpSp>
        <p:nvGrpSpPr>
          <p:cNvPr id="57" name="组合 56"/>
          <p:cNvGrpSpPr/>
          <p:nvPr/>
        </p:nvGrpSpPr>
        <p:grpSpPr>
          <a:xfrm>
            <a:off x="3667765" y="3352307"/>
            <a:ext cx="1908000" cy="1338390"/>
            <a:chOff x="1509486" y="4426857"/>
            <a:chExt cx="2195512" cy="2336669"/>
          </a:xfrm>
        </p:grpSpPr>
        <p:sp>
          <p:nvSpPr>
            <p:cNvPr id="58" name="文本框 11"/>
            <p:cNvSpPr txBox="1"/>
            <p:nvPr/>
          </p:nvSpPr>
          <p:spPr>
            <a:xfrm>
              <a:off x="1509486" y="4426857"/>
              <a:ext cx="2162628" cy="537342"/>
            </a:xfrm>
            <a:prstGeom prst="rect">
              <a:avLst/>
            </a:prstGeom>
            <a:noFill/>
          </p:spPr>
          <p:txBody>
            <a:bodyPr wrap="square" rtlCol="0">
              <a:spAutoFit/>
            </a:bodyPr>
            <a:lstStyle/>
            <a:p>
              <a:pPr algn="ct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9" name="矩形 58"/>
            <p:cNvSpPr/>
            <p:nvPr/>
          </p:nvSpPr>
          <p:spPr>
            <a:xfrm>
              <a:off x="1509486" y="4831561"/>
              <a:ext cx="2195512" cy="1931965"/>
            </a:xfrm>
            <a:prstGeom prst="rect">
              <a:avLst/>
            </a:prstGeom>
          </p:spPr>
          <p:txBody>
            <a:bodyPr wrap="square">
              <a:spAutoFit/>
            </a:bodyPr>
            <a:lstStyle/>
            <a:p>
              <a:pPr algn="ctr">
                <a:lnSpc>
                  <a:spcPct val="150000"/>
                </a:lnSpc>
              </a:pPr>
              <a:r>
                <a:rPr lang="zh-CN" altLang="en-US" sz="90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此处输入您的文本请在此处输入您的文本此处输入您的文本此处输入您的文本请在此处输入您的文本此处输入您的文本</a:t>
              </a:r>
            </a:p>
          </p:txBody>
        </p:sp>
      </p:grpSp>
      <p:grpSp>
        <p:nvGrpSpPr>
          <p:cNvPr id="60" name="组合 59"/>
          <p:cNvGrpSpPr/>
          <p:nvPr/>
        </p:nvGrpSpPr>
        <p:grpSpPr>
          <a:xfrm>
            <a:off x="6148091" y="3352307"/>
            <a:ext cx="1908000" cy="1338390"/>
            <a:chOff x="1509486" y="4426857"/>
            <a:chExt cx="2195512" cy="2336669"/>
          </a:xfrm>
        </p:grpSpPr>
        <p:sp>
          <p:nvSpPr>
            <p:cNvPr id="61" name="文本框 11"/>
            <p:cNvSpPr txBox="1"/>
            <p:nvPr/>
          </p:nvSpPr>
          <p:spPr>
            <a:xfrm>
              <a:off x="1509486" y="4426857"/>
              <a:ext cx="2162628" cy="537342"/>
            </a:xfrm>
            <a:prstGeom prst="rect">
              <a:avLst/>
            </a:prstGeom>
            <a:noFill/>
          </p:spPr>
          <p:txBody>
            <a:bodyPr wrap="square" rtlCol="0">
              <a:spAutoFit/>
            </a:bodyPr>
            <a:lstStyle/>
            <a:p>
              <a:pPr algn="ct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rPr>
                <a:t>添加文本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2" name="矩形 61"/>
            <p:cNvSpPr/>
            <p:nvPr/>
          </p:nvSpPr>
          <p:spPr>
            <a:xfrm>
              <a:off x="1509486" y="4831561"/>
              <a:ext cx="2195512" cy="1931965"/>
            </a:xfrm>
            <a:prstGeom prst="rect">
              <a:avLst/>
            </a:prstGeom>
          </p:spPr>
          <p:txBody>
            <a:bodyPr wrap="square">
              <a:spAutoFit/>
            </a:bodyPr>
            <a:lstStyle/>
            <a:p>
              <a:pPr algn="ctr">
                <a:lnSpc>
                  <a:spcPct val="150000"/>
                </a:lnSpc>
              </a:pPr>
              <a:r>
                <a:rPr lang="zh-CN" altLang="en-US" sz="90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此处输入您的文本请在此处输入您的文本此处输入您的文本此处输入您的文本请在此处输入您的文本此处输入您的文本</a:t>
              </a:r>
            </a:p>
          </p:txBody>
        </p:sp>
      </p:grpSp>
      <p:pic>
        <p:nvPicPr>
          <p:cNvPr id="21" name="图片 20"/>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971693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0-#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6" presetClass="entr" presetSubtype="37"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outVertical)">
                                      <p:cBhvr>
                                        <p:cTn id="24" dur="1000"/>
                                        <p:tgtEl>
                                          <p:spTgt spid="29"/>
                                        </p:tgtEl>
                                      </p:cBhvr>
                                    </p:animEffect>
                                  </p:childTnLst>
                                </p:cTn>
                              </p:par>
                            </p:childTnLst>
                          </p:cTn>
                        </p:par>
                        <p:par>
                          <p:cTn id="25" fill="hold">
                            <p:stCondLst>
                              <p:cond delay="1500"/>
                            </p:stCondLst>
                            <p:childTnLst>
                              <p:par>
                                <p:cTn id="26" presetID="2" presetClass="entr" presetSubtype="1" fill="hold" nodeType="after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750" fill="hold"/>
                                        <p:tgtEl>
                                          <p:spTgt spid="53"/>
                                        </p:tgtEl>
                                        <p:attrNameLst>
                                          <p:attrName>ppt_x</p:attrName>
                                        </p:attrNameLst>
                                      </p:cBhvr>
                                      <p:tavLst>
                                        <p:tav tm="0">
                                          <p:val>
                                            <p:strVal val="#ppt_x"/>
                                          </p:val>
                                        </p:tav>
                                        <p:tav tm="100000">
                                          <p:val>
                                            <p:strVal val="#ppt_x"/>
                                          </p:val>
                                        </p:tav>
                                      </p:tavLst>
                                    </p:anim>
                                    <p:anim calcmode="lin" valueType="num">
                                      <p:cBhvr additive="base">
                                        <p:cTn id="29" dur="750" fill="hold"/>
                                        <p:tgtEl>
                                          <p:spTgt spid="53"/>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stCondLst>
                                    <p:cond delay="25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750" fill="hold"/>
                                        <p:tgtEl>
                                          <p:spTgt spid="51"/>
                                        </p:tgtEl>
                                        <p:attrNameLst>
                                          <p:attrName>ppt_x</p:attrName>
                                        </p:attrNameLst>
                                      </p:cBhvr>
                                      <p:tavLst>
                                        <p:tav tm="0">
                                          <p:val>
                                            <p:strVal val="#ppt_x"/>
                                          </p:val>
                                        </p:tav>
                                        <p:tav tm="100000">
                                          <p:val>
                                            <p:strVal val="#ppt_x"/>
                                          </p:val>
                                        </p:tav>
                                      </p:tavLst>
                                    </p:anim>
                                    <p:anim calcmode="lin" valueType="num">
                                      <p:cBhvr additive="base">
                                        <p:cTn id="33" dur="750" fill="hold"/>
                                        <p:tgtEl>
                                          <p:spTgt spid="51"/>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50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750" fill="hold"/>
                                        <p:tgtEl>
                                          <p:spTgt spid="52"/>
                                        </p:tgtEl>
                                        <p:attrNameLst>
                                          <p:attrName>ppt_x</p:attrName>
                                        </p:attrNameLst>
                                      </p:cBhvr>
                                      <p:tavLst>
                                        <p:tav tm="0">
                                          <p:val>
                                            <p:strVal val="#ppt_x"/>
                                          </p:val>
                                        </p:tav>
                                        <p:tav tm="100000">
                                          <p:val>
                                            <p:strVal val="#ppt_x"/>
                                          </p:val>
                                        </p:tav>
                                      </p:tavLst>
                                    </p:anim>
                                    <p:anim calcmode="lin" valueType="num">
                                      <p:cBhvr additive="base">
                                        <p:cTn id="37" dur="750" fill="hold"/>
                                        <p:tgtEl>
                                          <p:spTgt spid="52"/>
                                        </p:tgtEl>
                                        <p:attrNameLst>
                                          <p:attrName>ppt_y</p:attrName>
                                        </p:attrNameLst>
                                      </p:cBhvr>
                                      <p:tavLst>
                                        <p:tav tm="0">
                                          <p:val>
                                            <p:strVal val="0-#ppt_h/2"/>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1000"/>
                                        <p:tgtEl>
                                          <p:spTgt spid="54"/>
                                        </p:tgtEl>
                                      </p:cBhvr>
                                    </p:animEffect>
                                  </p:childTnLst>
                                </p:cTn>
                              </p:par>
                              <p:par>
                                <p:cTn id="41" presetID="10" presetClass="entr" presetSubtype="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1000"/>
                                        <p:tgtEl>
                                          <p:spTgt spid="57"/>
                                        </p:tgtEl>
                                      </p:cBhvr>
                                    </p:animEffect>
                                  </p:childTnLst>
                                </p:cTn>
                              </p:par>
                              <p:par>
                                <p:cTn id="44" presetID="10" presetClass="entr" presetSubtype="0" fill="hold" nodeType="with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fade">
                                      <p:cBhvr>
                                        <p:cTn id="46"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六边形 7"/>
          <p:cNvSpPr/>
          <p:nvPr/>
        </p:nvSpPr>
        <p:spPr>
          <a:xfrm rot="16200000">
            <a:off x="3984895" y="2386248"/>
            <a:ext cx="1205142" cy="1038916"/>
          </a:xfrm>
          <a:prstGeom prst="hexagon">
            <a:avLst/>
          </a:prstGeom>
          <a:noFill/>
          <a:ln>
            <a:solidFill>
              <a:srgbClr val="0065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7"/>
          <p:cNvSpPr txBox="1">
            <a:spLocks noChangeArrowheads="1"/>
          </p:cNvSpPr>
          <p:nvPr/>
        </p:nvSpPr>
        <p:spPr bwMode="auto">
          <a:xfrm>
            <a:off x="1133878" y="3625354"/>
            <a:ext cx="2140986"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0" name="文本框 7"/>
          <p:cNvSpPr txBox="1">
            <a:spLocks noChangeArrowheads="1"/>
          </p:cNvSpPr>
          <p:nvPr/>
        </p:nvSpPr>
        <p:spPr bwMode="auto">
          <a:xfrm>
            <a:off x="558412" y="2461543"/>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1" name="文本框 7"/>
          <p:cNvSpPr txBox="1">
            <a:spLocks noChangeArrowheads="1"/>
          </p:cNvSpPr>
          <p:nvPr/>
        </p:nvSpPr>
        <p:spPr bwMode="auto">
          <a:xfrm>
            <a:off x="1133630" y="1277197"/>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2" name="文本框 7"/>
          <p:cNvSpPr txBox="1">
            <a:spLocks noChangeArrowheads="1"/>
          </p:cNvSpPr>
          <p:nvPr/>
        </p:nvSpPr>
        <p:spPr bwMode="auto">
          <a:xfrm>
            <a:off x="5894999" y="3625354"/>
            <a:ext cx="2140986"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3" name="文本框 7"/>
          <p:cNvSpPr txBox="1">
            <a:spLocks noChangeArrowheads="1"/>
          </p:cNvSpPr>
          <p:nvPr/>
        </p:nvSpPr>
        <p:spPr bwMode="auto">
          <a:xfrm>
            <a:off x="6444354" y="2461543"/>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sp>
        <p:nvSpPr>
          <p:cNvPr id="14" name="文本框 7"/>
          <p:cNvSpPr txBox="1">
            <a:spLocks noChangeArrowheads="1"/>
          </p:cNvSpPr>
          <p:nvPr/>
        </p:nvSpPr>
        <p:spPr bwMode="auto">
          <a:xfrm>
            <a:off x="5894751" y="1277197"/>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itchFamily="34" charset="-122"/>
            </a:endParaRPr>
          </a:p>
        </p:txBody>
      </p:sp>
      <p:grpSp>
        <p:nvGrpSpPr>
          <p:cNvPr id="15" name="组合 14"/>
          <p:cNvGrpSpPr/>
          <p:nvPr/>
        </p:nvGrpSpPr>
        <p:grpSpPr>
          <a:xfrm>
            <a:off x="3343182" y="3310041"/>
            <a:ext cx="1241751" cy="1440432"/>
            <a:chOff x="3343182" y="2976764"/>
            <a:chExt cx="1241751" cy="1440432"/>
          </a:xfrm>
        </p:grpSpPr>
        <p:sp>
          <p:nvSpPr>
            <p:cNvPr id="16" name="六边形 15"/>
            <p:cNvSpPr/>
            <p:nvPr/>
          </p:nvSpPr>
          <p:spPr>
            <a:xfrm rot="16200000">
              <a:off x="3243842" y="3076104"/>
              <a:ext cx="1440432" cy="1241751"/>
            </a:xfrm>
            <a:prstGeom prst="hexagon">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58"/>
            <p:cNvSpPr>
              <a:spLocks noChangeArrowheads="1"/>
            </p:cNvSpPr>
            <p:nvPr/>
          </p:nvSpPr>
          <p:spPr bwMode="auto">
            <a:xfrm>
              <a:off x="3465908" y="3488225"/>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添加文本五</a:t>
              </a:r>
              <a:endParaRPr lang="zh-CN" altLang="en-US" sz="1600" b="1" dirty="0">
                <a:solidFill>
                  <a:schemeClr val="bg1"/>
                </a:solidFill>
                <a:latin typeface="微软雅黑" pitchFamily="34" charset="-122"/>
                <a:ea typeface="微软雅黑" pitchFamily="34" charset="-122"/>
              </a:endParaRPr>
            </a:p>
          </p:txBody>
        </p:sp>
      </p:grpSp>
      <p:grpSp>
        <p:nvGrpSpPr>
          <p:cNvPr id="18" name="组合 17"/>
          <p:cNvGrpSpPr/>
          <p:nvPr/>
        </p:nvGrpSpPr>
        <p:grpSpPr>
          <a:xfrm>
            <a:off x="4584933" y="3310041"/>
            <a:ext cx="1241751" cy="1440432"/>
            <a:chOff x="4584933" y="2976764"/>
            <a:chExt cx="1241751" cy="1440432"/>
          </a:xfrm>
        </p:grpSpPr>
        <p:sp>
          <p:nvSpPr>
            <p:cNvPr id="19" name="六边形 18"/>
            <p:cNvSpPr/>
            <p:nvPr/>
          </p:nvSpPr>
          <p:spPr>
            <a:xfrm rot="16200000">
              <a:off x="4485593" y="3076104"/>
              <a:ext cx="1440432" cy="1241751"/>
            </a:xfrm>
            <a:prstGeom prst="hexagon">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58"/>
            <p:cNvSpPr>
              <a:spLocks noChangeArrowheads="1"/>
            </p:cNvSpPr>
            <p:nvPr/>
          </p:nvSpPr>
          <p:spPr bwMode="auto">
            <a:xfrm>
              <a:off x="4679479" y="3452843"/>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添加文本四</a:t>
              </a:r>
              <a:endParaRPr lang="zh-CN" altLang="en-US" sz="1600"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5205808" y="2185490"/>
            <a:ext cx="1241751" cy="1440432"/>
            <a:chOff x="5205808" y="1852213"/>
            <a:chExt cx="1241751" cy="1440432"/>
          </a:xfrm>
        </p:grpSpPr>
        <p:sp>
          <p:nvSpPr>
            <p:cNvPr id="22" name="六边形 21"/>
            <p:cNvSpPr/>
            <p:nvPr/>
          </p:nvSpPr>
          <p:spPr>
            <a:xfrm rot="16200000">
              <a:off x="5106468" y="1951553"/>
              <a:ext cx="1440432" cy="1241751"/>
            </a:xfrm>
            <a:prstGeom prst="hexagon">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58"/>
            <p:cNvSpPr>
              <a:spLocks noChangeArrowheads="1"/>
            </p:cNvSpPr>
            <p:nvPr/>
          </p:nvSpPr>
          <p:spPr bwMode="auto">
            <a:xfrm>
              <a:off x="5300355" y="2328293"/>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添加文本三</a:t>
              </a:r>
              <a:endParaRPr lang="zh-CN" altLang="en-US" sz="1600" b="1" dirty="0">
                <a:solidFill>
                  <a:schemeClr val="bg1"/>
                </a:solidFill>
                <a:latin typeface="微软雅黑" pitchFamily="34" charset="-122"/>
                <a:ea typeface="微软雅黑" pitchFamily="34" charset="-122"/>
              </a:endParaRPr>
            </a:p>
          </p:txBody>
        </p:sp>
      </p:grpSp>
      <p:grpSp>
        <p:nvGrpSpPr>
          <p:cNvPr id="29" name="组合 28"/>
          <p:cNvGrpSpPr/>
          <p:nvPr/>
        </p:nvGrpSpPr>
        <p:grpSpPr>
          <a:xfrm>
            <a:off x="4584933" y="1059582"/>
            <a:ext cx="1241751" cy="1440432"/>
            <a:chOff x="4584933" y="726305"/>
            <a:chExt cx="1241751" cy="1440432"/>
          </a:xfrm>
        </p:grpSpPr>
        <p:sp>
          <p:nvSpPr>
            <p:cNvPr id="30" name="六边形 29"/>
            <p:cNvSpPr/>
            <p:nvPr/>
          </p:nvSpPr>
          <p:spPr>
            <a:xfrm rot="16200000">
              <a:off x="4485593" y="825645"/>
              <a:ext cx="1440432" cy="1241751"/>
            </a:xfrm>
            <a:prstGeom prst="hexagon">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58"/>
            <p:cNvSpPr>
              <a:spLocks noChangeArrowheads="1"/>
            </p:cNvSpPr>
            <p:nvPr/>
          </p:nvSpPr>
          <p:spPr bwMode="auto">
            <a:xfrm>
              <a:off x="4679480" y="1202385"/>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添加文本二</a:t>
              </a:r>
              <a:endParaRPr lang="zh-CN" altLang="en-US" sz="1600" b="1" dirty="0">
                <a:solidFill>
                  <a:schemeClr val="bg1"/>
                </a:solidFill>
                <a:latin typeface="微软雅黑" pitchFamily="34" charset="-122"/>
                <a:ea typeface="微软雅黑" pitchFamily="34" charset="-122"/>
              </a:endParaRPr>
            </a:p>
          </p:txBody>
        </p:sp>
      </p:grpSp>
      <p:grpSp>
        <p:nvGrpSpPr>
          <p:cNvPr id="32" name="组合 31"/>
          <p:cNvGrpSpPr/>
          <p:nvPr/>
        </p:nvGrpSpPr>
        <p:grpSpPr>
          <a:xfrm>
            <a:off x="3343182" y="1059582"/>
            <a:ext cx="1241751" cy="1440432"/>
            <a:chOff x="3343182" y="726305"/>
            <a:chExt cx="1241751" cy="1440432"/>
          </a:xfrm>
        </p:grpSpPr>
        <p:sp>
          <p:nvSpPr>
            <p:cNvPr id="33" name="六边形 32"/>
            <p:cNvSpPr/>
            <p:nvPr/>
          </p:nvSpPr>
          <p:spPr>
            <a:xfrm rot="16200000">
              <a:off x="3243842" y="825645"/>
              <a:ext cx="1440432" cy="1241751"/>
            </a:xfrm>
            <a:prstGeom prst="hexagon">
              <a:avLst/>
            </a:prstGeom>
            <a:solidFill>
              <a:srgbClr val="00654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58"/>
            <p:cNvSpPr>
              <a:spLocks noChangeArrowheads="1"/>
            </p:cNvSpPr>
            <p:nvPr/>
          </p:nvSpPr>
          <p:spPr bwMode="auto">
            <a:xfrm>
              <a:off x="3437727" y="1202384"/>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添加文本一</a:t>
              </a:r>
              <a:endParaRPr lang="zh-CN" altLang="en-US" sz="1600" b="1" dirty="0">
                <a:solidFill>
                  <a:schemeClr val="bg1"/>
                </a:solidFill>
                <a:latin typeface="微软雅黑" pitchFamily="34" charset="-122"/>
                <a:ea typeface="微软雅黑" pitchFamily="34" charset="-122"/>
              </a:endParaRPr>
            </a:p>
          </p:txBody>
        </p:sp>
      </p:grpSp>
      <p:grpSp>
        <p:nvGrpSpPr>
          <p:cNvPr id="35" name="组合 34"/>
          <p:cNvGrpSpPr/>
          <p:nvPr/>
        </p:nvGrpSpPr>
        <p:grpSpPr>
          <a:xfrm>
            <a:off x="2722305" y="2185490"/>
            <a:ext cx="1241751" cy="1440432"/>
            <a:chOff x="2722305" y="1852213"/>
            <a:chExt cx="1241751" cy="1440432"/>
          </a:xfrm>
        </p:grpSpPr>
        <p:sp>
          <p:nvSpPr>
            <p:cNvPr id="36" name="六边形 35"/>
            <p:cNvSpPr/>
            <p:nvPr/>
          </p:nvSpPr>
          <p:spPr>
            <a:xfrm rot="16200000">
              <a:off x="2622965" y="1951553"/>
              <a:ext cx="1440432" cy="1241751"/>
            </a:xfrm>
            <a:prstGeom prst="hexagon">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58"/>
            <p:cNvSpPr>
              <a:spLocks noChangeArrowheads="1"/>
            </p:cNvSpPr>
            <p:nvPr/>
          </p:nvSpPr>
          <p:spPr bwMode="auto">
            <a:xfrm>
              <a:off x="2816851" y="2328292"/>
              <a:ext cx="1052657" cy="595693"/>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添加文本六</a:t>
              </a:r>
              <a:endParaRPr lang="zh-CN" altLang="en-US" sz="1600" b="1" dirty="0">
                <a:solidFill>
                  <a:schemeClr val="bg1"/>
                </a:solidFill>
                <a:latin typeface="微软雅黑" pitchFamily="34" charset="-122"/>
                <a:ea typeface="微软雅黑" pitchFamily="34" charset="-122"/>
              </a:endParaRPr>
            </a:p>
          </p:txBody>
        </p:sp>
      </p:grpSp>
      <p:sp>
        <p:nvSpPr>
          <p:cNvPr id="38" name="矩形 37"/>
          <p:cNvSpPr/>
          <p:nvPr/>
        </p:nvSpPr>
        <p:spPr>
          <a:xfrm>
            <a:off x="4170884" y="2669839"/>
            <a:ext cx="833164" cy="523220"/>
          </a:xfrm>
          <a:prstGeom prst="rect">
            <a:avLst/>
          </a:prstGeom>
        </p:spPr>
        <p:txBody>
          <a:bodyPr wrap="square">
            <a:spAutoFit/>
          </a:bodyPr>
          <a:lstStyle/>
          <a:p>
            <a:pPr lvl="0" algn="ctr"/>
            <a:r>
              <a:rPr lang="zh-CN" altLang="en-US" sz="1400" b="1" dirty="0">
                <a:solidFill>
                  <a:schemeClr val="tx1">
                    <a:lumMod val="85000"/>
                    <a:lumOff val="15000"/>
                  </a:schemeClr>
                </a:solidFill>
                <a:latin typeface="微软雅黑" pitchFamily="34" charset="-122"/>
                <a:ea typeface="微软雅黑" pitchFamily="34" charset="-122"/>
              </a:rPr>
              <a:t>添加</a:t>
            </a:r>
            <a:r>
              <a:rPr lang="zh-CN" altLang="en-US" sz="1400" b="1" dirty="0" smtClean="0">
                <a:solidFill>
                  <a:schemeClr val="tx1">
                    <a:lumMod val="85000"/>
                    <a:lumOff val="15000"/>
                  </a:schemeClr>
                </a:solidFill>
                <a:latin typeface="微软雅黑" pitchFamily="34" charset="-122"/>
                <a:ea typeface="微软雅黑" pitchFamily="34" charset="-122"/>
              </a:rPr>
              <a:t>文本说明</a:t>
            </a:r>
            <a:endParaRPr lang="en-US" altLang="zh-CN" sz="1400" b="1" dirty="0">
              <a:solidFill>
                <a:schemeClr val="tx1">
                  <a:lumMod val="85000"/>
                  <a:lumOff val="15000"/>
                </a:schemeClr>
              </a:solidFill>
              <a:latin typeface="微软雅黑" pitchFamily="34" charset="-122"/>
              <a:ea typeface="微软雅黑" pitchFamily="34" charset="-122"/>
            </a:endParaRPr>
          </a:p>
        </p:txBody>
      </p:sp>
      <p:pic>
        <p:nvPicPr>
          <p:cNvPr id="39" name="图片 38"/>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0-#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1000"/>
                            </p:stCondLst>
                            <p:childTnLst>
                              <p:par>
                                <p:cTn id="28" presetID="22" presetClass="entr" presetSubtype="4"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ipe(down)">
                                      <p:cBhvr>
                                        <p:cTn id="30" dur="500"/>
                                        <p:tgtEl>
                                          <p:spTgt spid="38"/>
                                        </p:tgtEl>
                                      </p:cBhvr>
                                    </p:animEffect>
                                  </p:childTnLst>
                                </p:cTn>
                              </p:par>
                            </p:childTnLst>
                          </p:cTn>
                        </p:par>
                        <p:par>
                          <p:cTn id="31" fill="hold">
                            <p:stCondLst>
                              <p:cond delay="1500"/>
                            </p:stCondLst>
                            <p:childTnLst>
                              <p:par>
                                <p:cTn id="32" presetID="52" presetClass="entr" presetSubtype="0"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Scale>
                                      <p:cBhvr>
                                        <p:cTn id="34" dur="75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750" decel="50000" fill="hold">
                                          <p:stCondLst>
                                            <p:cond delay="0"/>
                                          </p:stCondLst>
                                        </p:cTn>
                                        <p:tgtEl>
                                          <p:spTgt spid="32"/>
                                        </p:tgtEl>
                                        <p:attrNameLst>
                                          <p:attrName>ppt_x</p:attrName>
                                          <p:attrName>ppt_y</p:attrName>
                                        </p:attrNameLst>
                                      </p:cBhvr>
                                    </p:animMotion>
                                    <p:animEffect transition="in" filter="fade">
                                      <p:cBhvr>
                                        <p:cTn id="36" dur="750"/>
                                        <p:tgtEl>
                                          <p:spTgt spid="32"/>
                                        </p:tgtEl>
                                      </p:cBhvr>
                                    </p:animEffect>
                                  </p:childTnLst>
                                </p:cTn>
                              </p:par>
                              <p:par>
                                <p:cTn id="37" presetID="52" presetClass="entr" presetSubtype="0" fill="hold" nodeType="withEffect">
                                  <p:stCondLst>
                                    <p:cond delay="250"/>
                                  </p:stCondLst>
                                  <p:childTnLst>
                                    <p:set>
                                      <p:cBhvr>
                                        <p:cTn id="38" dur="1" fill="hold">
                                          <p:stCondLst>
                                            <p:cond delay="0"/>
                                          </p:stCondLst>
                                        </p:cTn>
                                        <p:tgtEl>
                                          <p:spTgt spid="29"/>
                                        </p:tgtEl>
                                        <p:attrNameLst>
                                          <p:attrName>style.visibility</p:attrName>
                                        </p:attrNameLst>
                                      </p:cBhvr>
                                      <p:to>
                                        <p:strVal val="visible"/>
                                      </p:to>
                                    </p:set>
                                    <p:animScale>
                                      <p:cBhvr>
                                        <p:cTn id="39" dur="75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750" decel="50000" fill="hold">
                                          <p:stCondLst>
                                            <p:cond delay="0"/>
                                          </p:stCondLst>
                                        </p:cTn>
                                        <p:tgtEl>
                                          <p:spTgt spid="29"/>
                                        </p:tgtEl>
                                        <p:attrNameLst>
                                          <p:attrName>ppt_x</p:attrName>
                                          <p:attrName>ppt_y</p:attrName>
                                        </p:attrNameLst>
                                      </p:cBhvr>
                                    </p:animMotion>
                                    <p:animEffect transition="in" filter="fade">
                                      <p:cBhvr>
                                        <p:cTn id="41" dur="750"/>
                                        <p:tgtEl>
                                          <p:spTgt spid="29"/>
                                        </p:tgtEl>
                                      </p:cBhvr>
                                    </p:animEffect>
                                  </p:childTnLst>
                                </p:cTn>
                              </p:par>
                              <p:par>
                                <p:cTn id="42" presetID="52" presetClass="entr" presetSubtype="0" fill="hold" nodeType="withEffect">
                                  <p:stCondLst>
                                    <p:cond delay="500"/>
                                  </p:stCondLst>
                                  <p:childTnLst>
                                    <p:set>
                                      <p:cBhvr>
                                        <p:cTn id="43" dur="1" fill="hold">
                                          <p:stCondLst>
                                            <p:cond delay="0"/>
                                          </p:stCondLst>
                                        </p:cTn>
                                        <p:tgtEl>
                                          <p:spTgt spid="21"/>
                                        </p:tgtEl>
                                        <p:attrNameLst>
                                          <p:attrName>style.visibility</p:attrName>
                                        </p:attrNameLst>
                                      </p:cBhvr>
                                      <p:to>
                                        <p:strVal val="visible"/>
                                      </p:to>
                                    </p:set>
                                    <p:animScale>
                                      <p:cBhvr>
                                        <p:cTn id="44" dur="7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750" decel="50000" fill="hold">
                                          <p:stCondLst>
                                            <p:cond delay="0"/>
                                          </p:stCondLst>
                                        </p:cTn>
                                        <p:tgtEl>
                                          <p:spTgt spid="21"/>
                                        </p:tgtEl>
                                        <p:attrNameLst>
                                          <p:attrName>ppt_x</p:attrName>
                                          <p:attrName>ppt_y</p:attrName>
                                        </p:attrNameLst>
                                      </p:cBhvr>
                                    </p:animMotion>
                                    <p:animEffect transition="in" filter="fade">
                                      <p:cBhvr>
                                        <p:cTn id="46" dur="750"/>
                                        <p:tgtEl>
                                          <p:spTgt spid="21"/>
                                        </p:tgtEl>
                                      </p:cBhvr>
                                    </p:animEffect>
                                  </p:childTnLst>
                                </p:cTn>
                              </p:par>
                              <p:par>
                                <p:cTn id="47" presetID="52" presetClass="entr" presetSubtype="0" fill="hold" nodeType="withEffect">
                                  <p:stCondLst>
                                    <p:cond delay="750"/>
                                  </p:stCondLst>
                                  <p:childTnLst>
                                    <p:set>
                                      <p:cBhvr>
                                        <p:cTn id="48" dur="1" fill="hold">
                                          <p:stCondLst>
                                            <p:cond delay="0"/>
                                          </p:stCondLst>
                                        </p:cTn>
                                        <p:tgtEl>
                                          <p:spTgt spid="18"/>
                                        </p:tgtEl>
                                        <p:attrNameLst>
                                          <p:attrName>style.visibility</p:attrName>
                                        </p:attrNameLst>
                                      </p:cBhvr>
                                      <p:to>
                                        <p:strVal val="visible"/>
                                      </p:to>
                                    </p:set>
                                    <p:animScale>
                                      <p:cBhvr>
                                        <p:cTn id="49" dur="75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750" decel="50000" fill="hold">
                                          <p:stCondLst>
                                            <p:cond delay="0"/>
                                          </p:stCondLst>
                                        </p:cTn>
                                        <p:tgtEl>
                                          <p:spTgt spid="18"/>
                                        </p:tgtEl>
                                        <p:attrNameLst>
                                          <p:attrName>ppt_x</p:attrName>
                                          <p:attrName>ppt_y</p:attrName>
                                        </p:attrNameLst>
                                      </p:cBhvr>
                                    </p:animMotion>
                                    <p:animEffect transition="in" filter="fade">
                                      <p:cBhvr>
                                        <p:cTn id="51" dur="750"/>
                                        <p:tgtEl>
                                          <p:spTgt spid="18"/>
                                        </p:tgtEl>
                                      </p:cBhvr>
                                    </p:animEffect>
                                  </p:childTnLst>
                                </p:cTn>
                              </p:par>
                              <p:par>
                                <p:cTn id="52" presetID="52" presetClass="entr" presetSubtype="0" fill="hold" nodeType="withEffect">
                                  <p:stCondLst>
                                    <p:cond delay="1000"/>
                                  </p:stCondLst>
                                  <p:childTnLst>
                                    <p:set>
                                      <p:cBhvr>
                                        <p:cTn id="53" dur="1" fill="hold">
                                          <p:stCondLst>
                                            <p:cond delay="0"/>
                                          </p:stCondLst>
                                        </p:cTn>
                                        <p:tgtEl>
                                          <p:spTgt spid="15"/>
                                        </p:tgtEl>
                                        <p:attrNameLst>
                                          <p:attrName>style.visibility</p:attrName>
                                        </p:attrNameLst>
                                      </p:cBhvr>
                                      <p:to>
                                        <p:strVal val="visible"/>
                                      </p:to>
                                    </p:set>
                                    <p:animScale>
                                      <p:cBhvr>
                                        <p:cTn id="54" dur="75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750" decel="50000" fill="hold">
                                          <p:stCondLst>
                                            <p:cond delay="0"/>
                                          </p:stCondLst>
                                        </p:cTn>
                                        <p:tgtEl>
                                          <p:spTgt spid="15"/>
                                        </p:tgtEl>
                                        <p:attrNameLst>
                                          <p:attrName>ppt_x</p:attrName>
                                          <p:attrName>ppt_y</p:attrName>
                                        </p:attrNameLst>
                                      </p:cBhvr>
                                    </p:animMotion>
                                    <p:animEffect transition="in" filter="fade">
                                      <p:cBhvr>
                                        <p:cTn id="56" dur="750"/>
                                        <p:tgtEl>
                                          <p:spTgt spid="15"/>
                                        </p:tgtEl>
                                      </p:cBhvr>
                                    </p:animEffect>
                                  </p:childTnLst>
                                </p:cTn>
                              </p:par>
                              <p:par>
                                <p:cTn id="57" presetID="52" presetClass="entr" presetSubtype="0" fill="hold" nodeType="withEffect">
                                  <p:stCondLst>
                                    <p:cond delay="1250"/>
                                  </p:stCondLst>
                                  <p:childTnLst>
                                    <p:set>
                                      <p:cBhvr>
                                        <p:cTn id="58" dur="1" fill="hold">
                                          <p:stCondLst>
                                            <p:cond delay="0"/>
                                          </p:stCondLst>
                                        </p:cTn>
                                        <p:tgtEl>
                                          <p:spTgt spid="35"/>
                                        </p:tgtEl>
                                        <p:attrNameLst>
                                          <p:attrName>style.visibility</p:attrName>
                                        </p:attrNameLst>
                                      </p:cBhvr>
                                      <p:to>
                                        <p:strVal val="visible"/>
                                      </p:to>
                                    </p:set>
                                    <p:animScale>
                                      <p:cBhvr>
                                        <p:cTn id="59" dur="75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750" decel="50000" fill="hold">
                                          <p:stCondLst>
                                            <p:cond delay="0"/>
                                          </p:stCondLst>
                                        </p:cTn>
                                        <p:tgtEl>
                                          <p:spTgt spid="35"/>
                                        </p:tgtEl>
                                        <p:attrNameLst>
                                          <p:attrName>ppt_x</p:attrName>
                                          <p:attrName>ppt_y</p:attrName>
                                        </p:attrNameLst>
                                      </p:cBhvr>
                                    </p:animMotion>
                                    <p:animEffect transition="in" filter="fade">
                                      <p:cBhvr>
                                        <p:cTn id="61" dur="750"/>
                                        <p:tgtEl>
                                          <p:spTgt spid="35"/>
                                        </p:tgtEl>
                                      </p:cBhvr>
                                    </p:animEffect>
                                  </p:childTnLst>
                                </p:cTn>
                              </p:par>
                            </p:childTnLst>
                          </p:cTn>
                        </p:par>
                        <p:par>
                          <p:cTn id="62" fill="hold">
                            <p:stCondLst>
                              <p:cond delay="3500"/>
                            </p:stCondLst>
                            <p:childTnLst>
                              <p:par>
                                <p:cTn id="63" presetID="22" presetClass="entr" presetSubtype="2"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ipe(right)">
                                      <p:cBhvr>
                                        <p:cTn id="65" dur="500"/>
                                        <p:tgtEl>
                                          <p:spTgt spid="11"/>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left)">
                                      <p:cBhvr>
                                        <p:cTn id="69" dur="500"/>
                                        <p:tgtEl>
                                          <p:spTgt spid="14"/>
                                        </p:tgtEl>
                                      </p:cBhvr>
                                    </p:animEffect>
                                  </p:childTnLst>
                                </p:cTn>
                              </p:par>
                            </p:childTnLst>
                          </p:cTn>
                        </p:par>
                        <p:par>
                          <p:cTn id="70" fill="hold">
                            <p:stCondLst>
                              <p:cond delay="4500"/>
                            </p:stCondLst>
                            <p:childTnLst>
                              <p:par>
                                <p:cTn id="71" presetID="22" presetClass="entr" presetSubtype="2" fill="hold" grpId="0"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right)">
                                      <p:cBhvr>
                                        <p:cTn id="73" dur="500"/>
                                        <p:tgtEl>
                                          <p:spTgt spid="10"/>
                                        </p:tgtEl>
                                      </p:cBhvr>
                                    </p:animEffect>
                                  </p:childTnLst>
                                </p:cTn>
                              </p:par>
                            </p:childTnLst>
                          </p:cTn>
                        </p:par>
                        <p:par>
                          <p:cTn id="74" fill="hold">
                            <p:stCondLst>
                              <p:cond delay="5000"/>
                            </p:stCondLst>
                            <p:childTnLst>
                              <p:par>
                                <p:cTn id="75" presetID="22" presetClass="entr" presetSubtype="8"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wipe(left)">
                                      <p:cBhvr>
                                        <p:cTn id="77" dur="500"/>
                                        <p:tgtEl>
                                          <p:spTgt spid="13"/>
                                        </p:tgtEl>
                                      </p:cBhvr>
                                    </p:animEffect>
                                  </p:childTnLst>
                                </p:cTn>
                              </p:par>
                            </p:childTnLst>
                          </p:cTn>
                        </p:par>
                        <p:par>
                          <p:cTn id="78" fill="hold">
                            <p:stCondLst>
                              <p:cond delay="5500"/>
                            </p:stCondLst>
                            <p:childTnLst>
                              <p:par>
                                <p:cTn id="79" presetID="22" presetClass="entr" presetSubtype="2"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right)">
                                      <p:cBhvr>
                                        <p:cTn id="81" dur="500"/>
                                        <p:tgtEl>
                                          <p:spTgt spid="9"/>
                                        </p:tgtEl>
                                      </p:cBhvr>
                                    </p:animEffect>
                                  </p:childTnLst>
                                </p:cTn>
                              </p:par>
                            </p:childTnLst>
                          </p:cTn>
                        </p:par>
                        <p:par>
                          <p:cTn id="82" fill="hold">
                            <p:stCondLst>
                              <p:cond delay="6000"/>
                            </p:stCondLst>
                            <p:childTnLst>
                              <p:par>
                                <p:cTn id="83" presetID="22" presetClass="entr" presetSubtype="8" fill="hold" grpId="0" nodeType="after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8" grpId="0" animBg="1"/>
      <p:bldP spid="9" grpId="0"/>
      <p:bldP spid="10" grpId="0"/>
      <p:bldP spid="11" grpId="0"/>
      <p:bldP spid="12" grpId="0"/>
      <p:bldP spid="13" grpId="0"/>
      <p:bldP spid="14"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
            <a:ext cx="9144000" cy="62754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25" name="矩形 24"/>
          <p:cNvSpPr/>
          <p:nvPr/>
        </p:nvSpPr>
        <p:spPr>
          <a:xfrm>
            <a:off x="0" y="627542"/>
            <a:ext cx="9144000" cy="7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14"/>
          <p:cNvSpPr txBox="1">
            <a:spLocks noChangeArrowheads="1"/>
          </p:cNvSpPr>
          <p:nvPr/>
        </p:nvSpPr>
        <p:spPr bwMode="auto">
          <a:xfrm>
            <a:off x="683568" y="186194"/>
            <a:ext cx="2304256" cy="369332"/>
          </a:xfrm>
          <a:prstGeom prst="rect">
            <a:avLst/>
          </a:prstGeom>
          <a:noFill/>
          <a:ln w="9525">
            <a:noFill/>
            <a:miter lim="800000"/>
            <a:headEnd/>
            <a:tailEnd/>
          </a:ln>
        </p:spPr>
        <p:txBody>
          <a:bodyPr wrap="square">
            <a:spAutoFit/>
          </a:bodyPr>
          <a:lstStyle/>
          <a:p>
            <a:pPr lvl="0">
              <a:defRPr/>
            </a:pPr>
            <a:r>
              <a:rPr lang="zh-CN" altLang="en-US" b="1" kern="0" dirty="0">
                <a:solidFill>
                  <a:schemeClr val="bg1"/>
                </a:solidFill>
                <a:latin typeface="微软雅黑" pitchFamily="34" charset="-122"/>
                <a:ea typeface="微软雅黑" pitchFamily="34" charset="-122"/>
              </a:rPr>
              <a:t>单击添加文本标题</a:t>
            </a:r>
          </a:p>
        </p:txBody>
      </p:sp>
      <p:sp>
        <p:nvSpPr>
          <p:cNvPr id="27" name="矩形 26"/>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27"/>
          <p:cNvSpPr/>
          <p:nvPr/>
        </p:nvSpPr>
        <p:spPr>
          <a:xfrm>
            <a:off x="395560" y="307588"/>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683127" y="1632225"/>
            <a:ext cx="2232152" cy="1554636"/>
            <a:chOff x="1115616" y="1391864"/>
            <a:chExt cx="2232152" cy="1554636"/>
          </a:xfrm>
        </p:grpSpPr>
        <p:sp>
          <p:nvSpPr>
            <p:cNvPr id="9" name="矩形 8"/>
            <p:cNvSpPr/>
            <p:nvPr/>
          </p:nvSpPr>
          <p:spPr>
            <a:xfrm>
              <a:off x="1259584" y="1578348"/>
              <a:ext cx="2088184" cy="1368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115616" y="1391864"/>
              <a:ext cx="2088184" cy="136815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3455923" y="1632225"/>
            <a:ext cx="2232152" cy="1554636"/>
            <a:chOff x="4066595" y="1491659"/>
            <a:chExt cx="2232152" cy="1554636"/>
          </a:xfrm>
        </p:grpSpPr>
        <p:sp>
          <p:nvSpPr>
            <p:cNvPr id="12" name="矩形 11"/>
            <p:cNvSpPr/>
            <p:nvPr/>
          </p:nvSpPr>
          <p:spPr>
            <a:xfrm>
              <a:off x="4210563" y="1678143"/>
              <a:ext cx="2088184" cy="1368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66595" y="1491659"/>
              <a:ext cx="2088184" cy="136815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6228720" y="1632225"/>
            <a:ext cx="2232152" cy="1554636"/>
            <a:chOff x="6516216" y="1391864"/>
            <a:chExt cx="2232152" cy="1554636"/>
          </a:xfrm>
        </p:grpSpPr>
        <p:sp>
          <p:nvSpPr>
            <p:cNvPr id="15" name="矩形 14"/>
            <p:cNvSpPr/>
            <p:nvPr/>
          </p:nvSpPr>
          <p:spPr>
            <a:xfrm>
              <a:off x="6660184" y="1578348"/>
              <a:ext cx="2088184" cy="1368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516216" y="1391864"/>
              <a:ext cx="2088184" cy="1368152"/>
            </a:xfrm>
            <a:prstGeom prst="rect">
              <a:avLst/>
            </a:prstGeom>
            <a:solidFill>
              <a:srgbClr val="006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7"/>
          <p:cNvSpPr txBox="1">
            <a:spLocks noChangeArrowheads="1"/>
          </p:cNvSpPr>
          <p:nvPr/>
        </p:nvSpPr>
        <p:spPr bwMode="auto">
          <a:xfrm>
            <a:off x="682615" y="3389052"/>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a:t>
            </a:r>
            <a:r>
              <a:rPr lang="zh-CN" altLang="en-US" sz="1200" dirty="0">
                <a:solidFill>
                  <a:schemeClr val="tx1">
                    <a:lumMod val="85000"/>
                    <a:lumOff val="15000"/>
                  </a:schemeClr>
                </a:solidFill>
                <a:latin typeface="微软雅黑" pitchFamily="34" charset="-122"/>
              </a:rPr>
              <a:t>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3455411" y="3389052"/>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a:t>
            </a:r>
            <a:r>
              <a:rPr lang="zh-CN" altLang="en-US" sz="1200" dirty="0">
                <a:solidFill>
                  <a:schemeClr val="tx1">
                    <a:lumMod val="85000"/>
                    <a:lumOff val="15000"/>
                  </a:schemeClr>
                </a:solidFill>
                <a:latin typeface="微软雅黑" pitchFamily="34" charset="-122"/>
              </a:rPr>
              <a:t>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9" name="文本框 7"/>
          <p:cNvSpPr txBox="1">
            <a:spLocks noChangeArrowheads="1"/>
          </p:cNvSpPr>
          <p:nvPr/>
        </p:nvSpPr>
        <p:spPr bwMode="auto">
          <a:xfrm>
            <a:off x="6228208" y="3389052"/>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200" dirty="0" smtClean="0">
                <a:solidFill>
                  <a:schemeClr val="tx1">
                    <a:lumMod val="85000"/>
                    <a:lumOff val="15000"/>
                  </a:schemeClr>
                </a:solidFill>
                <a:latin typeface="微软雅黑" pitchFamily="34" charset="-122"/>
              </a:rPr>
              <a:t>添加说明文字添加说明文字添加说明文字添加说明</a:t>
            </a:r>
            <a:r>
              <a:rPr lang="zh-CN" altLang="en-US" sz="1200" dirty="0">
                <a:solidFill>
                  <a:schemeClr val="tx1">
                    <a:lumMod val="85000"/>
                    <a:lumOff val="15000"/>
                  </a:schemeClr>
                </a:solidFill>
                <a:latin typeface="微软雅黑" pitchFamily="34" charset="-122"/>
              </a:rPr>
              <a:t>文字添加说明文字添加说明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0" name="椭圆 19"/>
          <p:cNvSpPr>
            <a:spLocks noChangeAspect="1"/>
          </p:cNvSpPr>
          <p:nvPr/>
        </p:nvSpPr>
        <p:spPr>
          <a:xfrm>
            <a:off x="467127" y="1416225"/>
            <a:ext cx="432000" cy="4320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微软雅黑" pitchFamily="34" charset="-122"/>
                <a:ea typeface="微软雅黑" pitchFamily="34" charset="-122"/>
              </a:rPr>
              <a:t>1</a:t>
            </a:r>
            <a:endParaRPr lang="zh-CN" altLang="en-US" b="1" dirty="0">
              <a:latin typeface="微软雅黑" pitchFamily="34" charset="-122"/>
              <a:ea typeface="微软雅黑" pitchFamily="34" charset="-122"/>
            </a:endParaRPr>
          </a:p>
        </p:txBody>
      </p:sp>
      <p:sp>
        <p:nvSpPr>
          <p:cNvPr id="21" name="椭圆 20"/>
          <p:cNvSpPr>
            <a:spLocks noChangeAspect="1"/>
          </p:cNvSpPr>
          <p:nvPr/>
        </p:nvSpPr>
        <p:spPr>
          <a:xfrm>
            <a:off x="3239923" y="1416225"/>
            <a:ext cx="432000" cy="4320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微软雅黑" pitchFamily="34" charset="-122"/>
                <a:ea typeface="微软雅黑" pitchFamily="34" charset="-122"/>
              </a:rPr>
              <a:t>2</a:t>
            </a:r>
            <a:endParaRPr lang="zh-CN" altLang="en-US" b="1" dirty="0">
              <a:latin typeface="微软雅黑" pitchFamily="34" charset="-122"/>
              <a:ea typeface="微软雅黑" pitchFamily="34" charset="-122"/>
            </a:endParaRPr>
          </a:p>
        </p:txBody>
      </p:sp>
      <p:sp>
        <p:nvSpPr>
          <p:cNvPr id="22" name="椭圆 21"/>
          <p:cNvSpPr>
            <a:spLocks noChangeAspect="1"/>
          </p:cNvSpPr>
          <p:nvPr/>
        </p:nvSpPr>
        <p:spPr>
          <a:xfrm>
            <a:off x="6012208" y="1416225"/>
            <a:ext cx="432000" cy="432000"/>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微软雅黑" pitchFamily="34" charset="-122"/>
                <a:ea typeface="微软雅黑" pitchFamily="34" charset="-122"/>
              </a:rPr>
              <a:t>3</a:t>
            </a:r>
            <a:endParaRPr lang="zh-CN" altLang="en-US" b="1" dirty="0">
              <a:latin typeface="微软雅黑" pitchFamily="34" charset="-122"/>
              <a:ea typeface="微软雅黑" pitchFamily="34" charset="-122"/>
            </a:endParaRPr>
          </a:p>
        </p:txBody>
      </p:sp>
      <p:sp>
        <p:nvSpPr>
          <p:cNvPr id="23" name="矩形 22"/>
          <p:cNvSpPr/>
          <p:nvPr/>
        </p:nvSpPr>
        <p:spPr>
          <a:xfrm>
            <a:off x="629096" y="1962358"/>
            <a:ext cx="2196245" cy="707886"/>
          </a:xfrm>
          <a:prstGeom prst="rect">
            <a:avLst/>
          </a:prstGeom>
        </p:spPr>
        <p:txBody>
          <a:bodyPr wrap="square">
            <a:spAutoFit/>
          </a:bodyPr>
          <a:lstStyle/>
          <a:p>
            <a:pPr algn="ctr"/>
            <a:r>
              <a:rPr lang="zh-CN" altLang="en-US" sz="2000" b="1" dirty="0">
                <a:solidFill>
                  <a:schemeClr val="bg1"/>
                </a:solidFill>
                <a:latin typeface="微软雅黑" pitchFamily="34" charset="-122"/>
                <a:ea typeface="微软雅黑" pitchFamily="34" charset="-122"/>
              </a:rPr>
              <a:t>三</a:t>
            </a:r>
            <a:r>
              <a:rPr lang="zh-CN" altLang="en-US" sz="2000" b="1" smtClean="0">
                <a:solidFill>
                  <a:schemeClr val="bg1"/>
                </a:solidFill>
                <a:latin typeface="微软雅黑" pitchFamily="34" charset="-122"/>
                <a:ea typeface="微软雅黑" pitchFamily="34" charset="-122"/>
              </a:rPr>
              <a:t>大</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核心要素</a:t>
            </a:r>
            <a:endParaRPr lang="en-US" altLang="zh-CN" sz="2000" b="1" dirty="0">
              <a:solidFill>
                <a:schemeClr val="bg1"/>
              </a:solidFill>
              <a:latin typeface="微软雅黑" pitchFamily="34" charset="-122"/>
              <a:ea typeface="微软雅黑" pitchFamily="34" charset="-122"/>
            </a:endParaRPr>
          </a:p>
        </p:txBody>
      </p:sp>
      <p:sp>
        <p:nvSpPr>
          <p:cNvPr id="29" name="矩形 28"/>
          <p:cNvSpPr/>
          <p:nvPr/>
        </p:nvSpPr>
        <p:spPr>
          <a:xfrm>
            <a:off x="3392636" y="2009894"/>
            <a:ext cx="2196245" cy="707886"/>
          </a:xfrm>
          <a:prstGeom prst="rect">
            <a:avLst/>
          </a:prstGeom>
        </p:spPr>
        <p:txBody>
          <a:bodyPr wrap="square">
            <a:spAutoFit/>
          </a:bodyPr>
          <a:lstStyle/>
          <a:p>
            <a:pPr algn="ctr"/>
            <a:r>
              <a:rPr lang="zh-CN" altLang="en-US" sz="2000" b="1">
                <a:solidFill>
                  <a:schemeClr val="bg1"/>
                </a:solidFill>
                <a:latin typeface="微软雅黑" pitchFamily="34" charset="-122"/>
                <a:ea typeface="微软雅黑" pitchFamily="34" charset="-122"/>
              </a:rPr>
              <a:t>三大</a:t>
            </a:r>
            <a:endParaRPr lang="en-US" altLang="zh-CN" sz="2000" b="1">
              <a:solidFill>
                <a:schemeClr val="bg1"/>
              </a:solidFill>
              <a:latin typeface="微软雅黑" pitchFamily="34" charset="-122"/>
              <a:ea typeface="微软雅黑" pitchFamily="34" charset="-122"/>
            </a:endParaRPr>
          </a:p>
          <a:p>
            <a:pPr algn="ctr"/>
            <a:r>
              <a:rPr lang="zh-CN" altLang="en-US" sz="2000" b="1">
                <a:solidFill>
                  <a:schemeClr val="bg1"/>
                </a:solidFill>
                <a:latin typeface="微软雅黑" pitchFamily="34" charset="-122"/>
                <a:ea typeface="微软雅黑" pitchFamily="34" charset="-122"/>
              </a:rPr>
              <a:t>核心要素</a:t>
            </a:r>
            <a:endParaRPr lang="en-US" altLang="zh-CN" sz="2000" b="1" dirty="0">
              <a:solidFill>
                <a:schemeClr val="bg1"/>
              </a:solidFill>
              <a:latin typeface="微软雅黑" pitchFamily="34" charset="-122"/>
              <a:ea typeface="微软雅黑" pitchFamily="34" charset="-122"/>
            </a:endParaRPr>
          </a:p>
        </p:txBody>
      </p:sp>
      <p:sp>
        <p:nvSpPr>
          <p:cNvPr id="30" name="矩形 29"/>
          <p:cNvSpPr/>
          <p:nvPr/>
        </p:nvSpPr>
        <p:spPr>
          <a:xfrm>
            <a:off x="6156176" y="2009894"/>
            <a:ext cx="2196245" cy="707886"/>
          </a:xfrm>
          <a:prstGeom prst="rect">
            <a:avLst/>
          </a:prstGeom>
        </p:spPr>
        <p:txBody>
          <a:bodyPr wrap="square">
            <a:spAutoFit/>
          </a:bodyPr>
          <a:lstStyle/>
          <a:p>
            <a:pPr algn="ctr"/>
            <a:r>
              <a:rPr lang="zh-CN" altLang="en-US" sz="2000" b="1">
                <a:solidFill>
                  <a:schemeClr val="bg1"/>
                </a:solidFill>
                <a:latin typeface="微软雅黑" pitchFamily="34" charset="-122"/>
                <a:ea typeface="微软雅黑" pitchFamily="34" charset="-122"/>
              </a:rPr>
              <a:t>三大</a:t>
            </a:r>
            <a:endParaRPr lang="en-US" altLang="zh-CN" sz="2000" b="1">
              <a:solidFill>
                <a:schemeClr val="bg1"/>
              </a:solidFill>
              <a:latin typeface="微软雅黑" pitchFamily="34" charset="-122"/>
              <a:ea typeface="微软雅黑" pitchFamily="34" charset="-122"/>
            </a:endParaRPr>
          </a:p>
          <a:p>
            <a:pPr algn="ctr"/>
            <a:r>
              <a:rPr lang="zh-CN" altLang="en-US" sz="2000" b="1">
                <a:solidFill>
                  <a:schemeClr val="bg1"/>
                </a:solidFill>
                <a:latin typeface="微软雅黑" pitchFamily="34" charset="-122"/>
                <a:ea typeface="微软雅黑" pitchFamily="34" charset="-122"/>
              </a:rPr>
              <a:t>核心要素</a:t>
            </a:r>
            <a:endParaRPr lang="en-US" altLang="zh-CN" sz="2000" b="1" dirty="0">
              <a:solidFill>
                <a:schemeClr val="bg1"/>
              </a:solidFill>
              <a:latin typeface="微软雅黑" pitchFamily="34" charset="-122"/>
              <a:ea typeface="微软雅黑" pitchFamily="34" charset="-122"/>
            </a:endParaRPr>
          </a:p>
        </p:txBody>
      </p:sp>
      <p:pic>
        <p:nvPicPr>
          <p:cNvPr id="31" name="图片 30"/>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7563166" y="134553"/>
            <a:ext cx="1650515" cy="472614"/>
          </a:xfrm>
          <a:prstGeom prst="rect">
            <a:avLst/>
          </a:prstGeom>
        </p:spPr>
      </p:pic>
    </p:spTree>
    <p:extLst>
      <p:ext uri="{BB962C8B-B14F-4D97-AF65-F5344CB8AC3E}">
        <p14:creationId xmlns:p14="http://schemas.microsoft.com/office/powerpoint/2010/main" val="85829732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out)">
                                      <p:cBhvr>
                                        <p:cTn id="7" dur="500"/>
                                        <p:tgtEl>
                                          <p:spTgt spid="27"/>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ox(out)">
                                      <p:cBhvr>
                                        <p:cTn id="10" dur="500"/>
                                        <p:tgtEl>
                                          <p:spTgt spid="2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1000"/>
                            </p:stCondLst>
                            <p:childTnLst>
                              <p:par>
                                <p:cTn id="28" presetID="52" presetClass="entr" presetSubtype="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Scale>
                                      <p:cBhvr>
                                        <p:cTn id="3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20"/>
                                        </p:tgtEl>
                                        <p:attrNameLst>
                                          <p:attrName>ppt_x</p:attrName>
                                          <p:attrName>ppt_y</p:attrName>
                                        </p:attrNameLst>
                                      </p:cBhvr>
                                    </p:animMotion>
                                    <p:animEffect transition="in" filter="fade">
                                      <p:cBhvr>
                                        <p:cTn id="32" dur="1000"/>
                                        <p:tgtEl>
                                          <p:spTgt spid="20"/>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up)">
                                      <p:cBhvr>
                                        <p:cTn id="42" dur="500"/>
                                        <p:tgtEl>
                                          <p:spTgt spid="17"/>
                                        </p:tgtEl>
                                      </p:cBhvr>
                                    </p:animEffect>
                                  </p:childTnLst>
                                </p:cTn>
                              </p:par>
                            </p:childTnLst>
                          </p:cTn>
                        </p:par>
                        <p:par>
                          <p:cTn id="43" fill="hold">
                            <p:stCondLst>
                              <p:cond delay="3000"/>
                            </p:stCondLst>
                            <p:childTnLst>
                              <p:par>
                                <p:cTn id="44" presetID="53" presetClass="entr" presetSubtype="16"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par>
                          <p:cTn id="49" fill="hold">
                            <p:stCondLst>
                              <p:cond delay="3500"/>
                            </p:stCondLst>
                            <p:childTnLst>
                              <p:par>
                                <p:cTn id="50" presetID="52" presetClass="entr" presetSubtype="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Scale>
                                      <p:cBhvr>
                                        <p:cTn id="5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21"/>
                                        </p:tgtEl>
                                        <p:attrNameLst>
                                          <p:attrName>ppt_x</p:attrName>
                                          <p:attrName>ppt_y</p:attrName>
                                        </p:attrNameLst>
                                      </p:cBhvr>
                                    </p:animMotion>
                                    <p:animEffect transition="in" filter="fade">
                                      <p:cBhvr>
                                        <p:cTn id="54" dur="1000"/>
                                        <p:tgtEl>
                                          <p:spTgt spid="21"/>
                                        </p:tgtEl>
                                      </p:cBhvr>
                                    </p:animEffect>
                                  </p:childTnLst>
                                </p:cTn>
                              </p:par>
                            </p:childTnLst>
                          </p:cTn>
                        </p:par>
                        <p:par>
                          <p:cTn id="55" fill="hold">
                            <p:stCondLst>
                              <p:cond delay="450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5000"/>
                            </p:stCondLst>
                            <p:childTnLst>
                              <p:par>
                                <p:cTn id="62" presetID="22" presetClass="entr" presetSubtype="1"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up)">
                                      <p:cBhvr>
                                        <p:cTn id="64" dur="500"/>
                                        <p:tgtEl>
                                          <p:spTgt spid="18"/>
                                        </p:tgtEl>
                                      </p:cBhvr>
                                    </p:animEffect>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animEffect transition="in" filter="fade">
                                      <p:cBhvr>
                                        <p:cTn id="70" dur="500"/>
                                        <p:tgtEl>
                                          <p:spTgt spid="14"/>
                                        </p:tgtEl>
                                      </p:cBhvr>
                                    </p:animEffect>
                                  </p:childTnLst>
                                </p:cTn>
                              </p:par>
                            </p:childTnLst>
                          </p:cTn>
                        </p:par>
                        <p:par>
                          <p:cTn id="71" fill="hold">
                            <p:stCondLst>
                              <p:cond delay="6000"/>
                            </p:stCondLst>
                            <p:childTnLst>
                              <p:par>
                                <p:cTn id="72" presetID="52" presetClass="entr" presetSubtype="0"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Scale>
                                      <p:cBhvr>
                                        <p:cTn id="74"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1000" decel="50000" fill="hold">
                                          <p:stCondLst>
                                            <p:cond delay="0"/>
                                          </p:stCondLst>
                                        </p:cTn>
                                        <p:tgtEl>
                                          <p:spTgt spid="22"/>
                                        </p:tgtEl>
                                        <p:attrNameLst>
                                          <p:attrName>ppt_x</p:attrName>
                                          <p:attrName>ppt_y</p:attrName>
                                        </p:attrNameLst>
                                      </p:cBhvr>
                                    </p:animMotion>
                                    <p:animEffect transition="in" filter="fade">
                                      <p:cBhvr>
                                        <p:cTn id="76" dur="1000"/>
                                        <p:tgtEl>
                                          <p:spTgt spid="22"/>
                                        </p:tgtEl>
                                      </p:cBhvr>
                                    </p:animEffect>
                                  </p:childTnLst>
                                </p:cTn>
                              </p:par>
                            </p:childTnLst>
                          </p:cTn>
                        </p:par>
                        <p:par>
                          <p:cTn id="77" fill="hold">
                            <p:stCondLst>
                              <p:cond delay="7000"/>
                            </p:stCondLst>
                            <p:childTnLst>
                              <p:par>
                                <p:cTn id="78" presetID="53" presetClass="entr" presetSubtype="16"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 calcmode="lin" valueType="num">
                                      <p:cBhvr>
                                        <p:cTn id="80" dur="500" fill="hold"/>
                                        <p:tgtEl>
                                          <p:spTgt spid="30"/>
                                        </p:tgtEl>
                                        <p:attrNameLst>
                                          <p:attrName>ppt_w</p:attrName>
                                        </p:attrNameLst>
                                      </p:cBhvr>
                                      <p:tavLst>
                                        <p:tav tm="0">
                                          <p:val>
                                            <p:fltVal val="0"/>
                                          </p:val>
                                        </p:tav>
                                        <p:tav tm="100000">
                                          <p:val>
                                            <p:strVal val="#ppt_w"/>
                                          </p:val>
                                        </p:tav>
                                      </p:tavLst>
                                    </p:anim>
                                    <p:anim calcmode="lin" valueType="num">
                                      <p:cBhvr>
                                        <p:cTn id="81" dur="500" fill="hold"/>
                                        <p:tgtEl>
                                          <p:spTgt spid="30"/>
                                        </p:tgtEl>
                                        <p:attrNameLst>
                                          <p:attrName>ppt_h</p:attrName>
                                        </p:attrNameLst>
                                      </p:cBhvr>
                                      <p:tavLst>
                                        <p:tav tm="0">
                                          <p:val>
                                            <p:fltVal val="0"/>
                                          </p:val>
                                        </p:tav>
                                        <p:tav tm="100000">
                                          <p:val>
                                            <p:strVal val="#ppt_h"/>
                                          </p:val>
                                        </p:tav>
                                      </p:tavLst>
                                    </p:anim>
                                    <p:animEffect transition="in" filter="fade">
                                      <p:cBhvr>
                                        <p:cTn id="82" dur="500"/>
                                        <p:tgtEl>
                                          <p:spTgt spid="30"/>
                                        </p:tgtEl>
                                      </p:cBhvr>
                                    </p:animEffect>
                                  </p:childTnLst>
                                </p:cTn>
                              </p:par>
                            </p:childTnLst>
                          </p:cTn>
                        </p:par>
                        <p:par>
                          <p:cTn id="83" fill="hold">
                            <p:stCondLst>
                              <p:cond delay="7500"/>
                            </p:stCondLst>
                            <p:childTnLst>
                              <p:par>
                                <p:cTn id="84" presetID="22" presetClass="entr" presetSubtype="1" fill="hold" grpId="0" nodeType="after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wipe(up)">
                                      <p:cBhvr>
                                        <p:cTn id="8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17" grpId="0"/>
      <p:bldP spid="18" grpId="0"/>
      <p:bldP spid="19" grpId="0"/>
      <p:bldP spid="20" grpId="0" animBg="1"/>
      <p:bldP spid="21" grpId="0" animBg="1"/>
      <p:bldP spid="22" grpId="0" animBg="1"/>
      <p:bldP spid="23" grpId="0"/>
      <p:bldP spid="29" grpId="0"/>
      <p:bldP spid="30"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5116</Words>
  <Application>Microsoft Office PowerPoint</Application>
  <PresentationFormat>全屏显示(16:9)</PresentationFormat>
  <Paragraphs>383</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中国人寿</dc:title>
  <dc:creator>第一PPT模板网：www.1ppt.com</dc:creator>
  <cp:keywords>第一PPT模板网：www.1ppt.com</cp:keywords>
  <cp:lastModifiedBy>Windows User</cp:lastModifiedBy>
  <cp:revision>16</cp:revision>
  <dcterms:created xsi:type="dcterms:W3CDTF">2015-07-03T15:26:27Z</dcterms:created>
  <dcterms:modified xsi:type="dcterms:W3CDTF">2017-08-11T01:24:52Z</dcterms:modified>
</cp:coreProperties>
</file>