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8"/>
  </p:notesMasterIdLst>
  <p:handoutMasterIdLst>
    <p:handoutMasterId r:id="rId29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359" r:id="rId2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108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2017/8/10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2017/8/10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5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图片 7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186" y="793892"/>
            <a:ext cx="9246322" cy="5199685"/>
          </a:xfrm>
          <a:prstGeom prst="rect">
            <a:avLst/>
          </a:prstGeom>
        </p:spPr>
      </p:pic>
      <p:sp>
        <p:nvSpPr>
          <p:cNvPr id="73" name="任意多边形 72"/>
          <p:cNvSpPr/>
          <p:nvPr/>
        </p:nvSpPr>
        <p:spPr>
          <a:xfrm>
            <a:off x="-43933" y="793351"/>
            <a:ext cx="9230199" cy="5200226"/>
          </a:xfrm>
          <a:custGeom>
            <a:avLst/>
            <a:gdLst>
              <a:gd name="connsiteX0" fmla="*/ 5007472 w 12192000"/>
              <a:gd name="connsiteY0" fmla="*/ 0 h 6858000"/>
              <a:gd name="connsiteX1" fmla="*/ 11290883 w 12192000"/>
              <a:gd name="connsiteY1" fmla="*/ 0 h 6858000"/>
              <a:gd name="connsiteX2" fmla="*/ 7184530 w 12192000"/>
              <a:gd name="connsiteY2" fmla="*/ 6858000 h 6858000"/>
              <a:gd name="connsiteX3" fmla="*/ 12192000 w 12192000"/>
              <a:gd name="connsiteY3" fmla="*/ 6858000 h 6858000"/>
              <a:gd name="connsiteX4" fmla="*/ 12192000 w 12192000"/>
              <a:gd name="connsiteY4" fmla="*/ 6858000 h 6858000"/>
              <a:gd name="connsiteX5" fmla="*/ 901117 w 12192000"/>
              <a:gd name="connsiteY5" fmla="*/ 6858000 h 6858000"/>
              <a:gd name="connsiteX6" fmla="*/ 0 w 12192000"/>
              <a:gd name="connsiteY6" fmla="*/ 0 h 6858000"/>
              <a:gd name="connsiteX7" fmla="*/ 1 w 12192000"/>
              <a:gd name="connsiteY7" fmla="*/ 0 h 6858000"/>
              <a:gd name="connsiteX8" fmla="*/ 1 w 12192000"/>
              <a:gd name="connsiteY8" fmla="*/ 6858000 h 6858000"/>
              <a:gd name="connsiteX9" fmla="*/ 0 w 12192000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5007472" y="0"/>
                </a:moveTo>
                <a:lnTo>
                  <a:pt x="11290883" y="0"/>
                </a:lnTo>
                <a:lnTo>
                  <a:pt x="7184530" y="6858000"/>
                </a:lnTo>
                <a:lnTo>
                  <a:pt x="12192000" y="6858000"/>
                </a:lnTo>
                <a:lnTo>
                  <a:pt x="12192000" y="6858000"/>
                </a:lnTo>
                <a:lnTo>
                  <a:pt x="901117" y="6858000"/>
                </a:lnTo>
                <a:close/>
                <a:moveTo>
                  <a:pt x="0" y="0"/>
                </a:moveTo>
                <a:lnTo>
                  <a:pt x="1" y="0"/>
                </a:lnTo>
                <a:lnTo>
                  <a:pt x="1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3922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74" name="直角三角形 73"/>
          <p:cNvSpPr/>
          <p:nvPr/>
        </p:nvSpPr>
        <p:spPr>
          <a:xfrm rot="5400000">
            <a:off x="-563628" y="1314418"/>
            <a:ext cx="2590500" cy="1551110"/>
          </a:xfrm>
          <a:prstGeom prst="rtTriangle">
            <a:avLst/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75" name="直角三角形 74"/>
          <p:cNvSpPr/>
          <p:nvPr/>
        </p:nvSpPr>
        <p:spPr>
          <a:xfrm rot="5400000" flipH="1" flipV="1">
            <a:off x="7115461" y="3914533"/>
            <a:ext cx="2590500" cy="1551110"/>
          </a:xfrm>
          <a:prstGeom prst="rtTriangle">
            <a:avLst/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2891264" y="1079469"/>
            <a:ext cx="1629157" cy="923330"/>
            <a:chOff x="4118349" y="398574"/>
            <a:chExt cx="2269482" cy="1286235"/>
          </a:xfrm>
        </p:grpSpPr>
        <p:sp>
          <p:nvSpPr>
            <p:cNvPr id="77" name="任意多边形 76"/>
            <p:cNvSpPr/>
            <p:nvPr/>
          </p:nvSpPr>
          <p:spPr>
            <a:xfrm>
              <a:off x="4118349" y="545314"/>
              <a:ext cx="2130212" cy="1014580"/>
            </a:xfrm>
            <a:custGeom>
              <a:avLst/>
              <a:gdLst>
                <a:gd name="connsiteX0" fmla="*/ 576030 w 2019867"/>
                <a:gd name="connsiteY0" fmla="*/ 0 h 962025"/>
                <a:gd name="connsiteX1" fmla="*/ 2019867 w 2019867"/>
                <a:gd name="connsiteY1" fmla="*/ 0 h 962025"/>
                <a:gd name="connsiteX2" fmla="*/ 1443837 w 2019867"/>
                <a:gd name="connsiteY2" fmla="*/ 962025 h 962025"/>
                <a:gd name="connsiteX3" fmla="*/ 0 w 2019867"/>
                <a:gd name="connsiteY3" fmla="*/ 962025 h 962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9867" h="962025">
                  <a:moveTo>
                    <a:pt x="576030" y="0"/>
                  </a:moveTo>
                  <a:lnTo>
                    <a:pt x="2019867" y="0"/>
                  </a:lnTo>
                  <a:lnTo>
                    <a:pt x="1443837" y="962025"/>
                  </a:lnTo>
                  <a:lnTo>
                    <a:pt x="0" y="962025"/>
                  </a:lnTo>
                  <a:close/>
                </a:path>
              </a:pathLst>
            </a:custGeom>
            <a:solidFill>
              <a:srgbClr val="007E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78" name="文本框 31"/>
            <p:cNvSpPr txBox="1"/>
            <p:nvPr/>
          </p:nvSpPr>
          <p:spPr>
            <a:xfrm rot="627064">
              <a:off x="4821054" y="398574"/>
              <a:ext cx="1566777" cy="1286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400" b="0" i="1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Haettenschweiler" panose="020B0706040902060204" pitchFamily="34" charset="0"/>
                </a:rPr>
                <a:t>1</a:t>
              </a:r>
              <a:endParaRPr kumimoji="0" lang="zh-CN" altLang="en-US" sz="5400" b="0" i="1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aettenschweiler" panose="020B0706040902060204" pitchFamily="34" charset="0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2147476" y="2277639"/>
            <a:ext cx="1629158" cy="923330"/>
            <a:chOff x="3073632" y="2067674"/>
            <a:chExt cx="2269483" cy="1286235"/>
          </a:xfrm>
        </p:grpSpPr>
        <p:sp>
          <p:nvSpPr>
            <p:cNvPr id="80" name="任意多边形 79"/>
            <p:cNvSpPr/>
            <p:nvPr/>
          </p:nvSpPr>
          <p:spPr>
            <a:xfrm>
              <a:off x="3073632" y="2257767"/>
              <a:ext cx="2130212" cy="1014580"/>
            </a:xfrm>
            <a:custGeom>
              <a:avLst/>
              <a:gdLst>
                <a:gd name="connsiteX0" fmla="*/ 576030 w 2019867"/>
                <a:gd name="connsiteY0" fmla="*/ 0 h 962025"/>
                <a:gd name="connsiteX1" fmla="*/ 2019867 w 2019867"/>
                <a:gd name="connsiteY1" fmla="*/ 0 h 962025"/>
                <a:gd name="connsiteX2" fmla="*/ 1443837 w 2019867"/>
                <a:gd name="connsiteY2" fmla="*/ 962025 h 962025"/>
                <a:gd name="connsiteX3" fmla="*/ 0 w 2019867"/>
                <a:gd name="connsiteY3" fmla="*/ 962025 h 962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9867" h="962025">
                  <a:moveTo>
                    <a:pt x="576030" y="0"/>
                  </a:moveTo>
                  <a:lnTo>
                    <a:pt x="2019867" y="0"/>
                  </a:lnTo>
                  <a:lnTo>
                    <a:pt x="1443837" y="962025"/>
                  </a:lnTo>
                  <a:lnTo>
                    <a:pt x="0" y="962025"/>
                  </a:lnTo>
                  <a:close/>
                </a:path>
              </a:pathLst>
            </a:custGeom>
            <a:solidFill>
              <a:srgbClr val="007E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1" name="文本框 32"/>
            <p:cNvSpPr txBox="1"/>
            <p:nvPr/>
          </p:nvSpPr>
          <p:spPr>
            <a:xfrm rot="313004">
              <a:off x="3776339" y="2067674"/>
              <a:ext cx="1566776" cy="1286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400" b="0" i="1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Haettenschweiler" panose="020B0706040902060204" pitchFamily="34" charset="0"/>
                </a:rPr>
                <a:t>2</a:t>
              </a:r>
              <a:endParaRPr kumimoji="0" lang="zh-CN" altLang="en-US" sz="5400" b="0" i="1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aettenschweiler" panose="020B0706040902060204" pitchFamily="34" charset="0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459053" y="3522205"/>
            <a:ext cx="1579791" cy="923330"/>
            <a:chOff x="7627523" y="3801399"/>
            <a:chExt cx="2200714" cy="1286235"/>
          </a:xfrm>
        </p:grpSpPr>
        <p:sp>
          <p:nvSpPr>
            <p:cNvPr id="83" name="任意多边形 82"/>
            <p:cNvSpPr/>
            <p:nvPr/>
          </p:nvSpPr>
          <p:spPr>
            <a:xfrm>
              <a:off x="7627523" y="3970221"/>
              <a:ext cx="2130212" cy="1014580"/>
            </a:xfrm>
            <a:custGeom>
              <a:avLst/>
              <a:gdLst>
                <a:gd name="connsiteX0" fmla="*/ 576030 w 2019867"/>
                <a:gd name="connsiteY0" fmla="*/ 0 h 962025"/>
                <a:gd name="connsiteX1" fmla="*/ 2019867 w 2019867"/>
                <a:gd name="connsiteY1" fmla="*/ 0 h 962025"/>
                <a:gd name="connsiteX2" fmla="*/ 1443837 w 2019867"/>
                <a:gd name="connsiteY2" fmla="*/ 962025 h 962025"/>
                <a:gd name="connsiteX3" fmla="*/ 0 w 2019867"/>
                <a:gd name="connsiteY3" fmla="*/ 962025 h 962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9867" h="962025">
                  <a:moveTo>
                    <a:pt x="576030" y="0"/>
                  </a:moveTo>
                  <a:lnTo>
                    <a:pt x="2019867" y="0"/>
                  </a:lnTo>
                  <a:lnTo>
                    <a:pt x="1443837" y="962025"/>
                  </a:lnTo>
                  <a:lnTo>
                    <a:pt x="0" y="962025"/>
                  </a:lnTo>
                  <a:close/>
                </a:path>
              </a:pathLst>
            </a:custGeom>
            <a:solidFill>
              <a:srgbClr val="007E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4" name="文本框 33"/>
            <p:cNvSpPr txBox="1"/>
            <p:nvPr/>
          </p:nvSpPr>
          <p:spPr>
            <a:xfrm rot="648623">
              <a:off x="8261461" y="3801399"/>
              <a:ext cx="1566776" cy="1286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400" b="0" i="1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Haettenschweiler" panose="020B0706040902060204" pitchFamily="34" charset="0"/>
                </a:rPr>
                <a:t>3</a:t>
              </a:r>
              <a:endParaRPr kumimoji="0" lang="zh-CN" altLang="en-US" sz="5400" b="0" i="1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aettenschweiler" panose="020B0706040902060204" pitchFamily="34" charset="0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4719767" y="4741657"/>
            <a:ext cx="1586132" cy="923330"/>
            <a:chOff x="6636381" y="5500146"/>
            <a:chExt cx="2209547" cy="1286235"/>
          </a:xfrm>
        </p:grpSpPr>
        <p:sp>
          <p:nvSpPr>
            <p:cNvPr id="86" name="任意多边形 85"/>
            <p:cNvSpPr/>
            <p:nvPr/>
          </p:nvSpPr>
          <p:spPr>
            <a:xfrm>
              <a:off x="6636381" y="5682674"/>
              <a:ext cx="2130212" cy="1014580"/>
            </a:xfrm>
            <a:custGeom>
              <a:avLst/>
              <a:gdLst>
                <a:gd name="connsiteX0" fmla="*/ 576030 w 2019867"/>
                <a:gd name="connsiteY0" fmla="*/ 0 h 962025"/>
                <a:gd name="connsiteX1" fmla="*/ 2019867 w 2019867"/>
                <a:gd name="connsiteY1" fmla="*/ 0 h 962025"/>
                <a:gd name="connsiteX2" fmla="*/ 1443837 w 2019867"/>
                <a:gd name="connsiteY2" fmla="*/ 962025 h 962025"/>
                <a:gd name="connsiteX3" fmla="*/ 0 w 2019867"/>
                <a:gd name="connsiteY3" fmla="*/ 962025 h 962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9867" h="962025">
                  <a:moveTo>
                    <a:pt x="576030" y="0"/>
                  </a:moveTo>
                  <a:lnTo>
                    <a:pt x="2019867" y="0"/>
                  </a:lnTo>
                  <a:lnTo>
                    <a:pt x="1443837" y="962025"/>
                  </a:lnTo>
                  <a:lnTo>
                    <a:pt x="0" y="962025"/>
                  </a:lnTo>
                  <a:close/>
                </a:path>
              </a:pathLst>
            </a:custGeom>
            <a:solidFill>
              <a:srgbClr val="007E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7" name="文本框 34"/>
            <p:cNvSpPr txBox="1"/>
            <p:nvPr/>
          </p:nvSpPr>
          <p:spPr>
            <a:xfrm rot="742354">
              <a:off x="7279152" y="5500146"/>
              <a:ext cx="1566776" cy="1286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400" b="0" i="1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Haettenschweiler" panose="020B0706040902060204" pitchFamily="34" charset="0"/>
                </a:rPr>
                <a:t>4</a:t>
              </a:r>
              <a:endParaRPr kumimoji="0" lang="zh-CN" altLang="en-US" sz="5400" b="0" i="1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Haettenschweiler" panose="020B0706040902060204" pitchFamily="34" charset="0"/>
              </a:endParaRPr>
            </a:p>
          </p:txBody>
        </p:sp>
      </p:grpSp>
      <p:cxnSp>
        <p:nvCxnSpPr>
          <p:cNvPr id="88" name="直接连接符 87"/>
          <p:cNvCxnSpPr/>
          <p:nvPr/>
        </p:nvCxnSpPr>
        <p:spPr>
          <a:xfrm flipV="1">
            <a:off x="405594" y="793351"/>
            <a:ext cx="3164304" cy="5191986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cxnSp>
        <p:nvCxnSpPr>
          <p:cNvPr id="89" name="直接连接符 88"/>
          <p:cNvCxnSpPr/>
          <p:nvPr/>
        </p:nvCxnSpPr>
        <p:spPr>
          <a:xfrm flipV="1">
            <a:off x="5572436" y="793351"/>
            <a:ext cx="3114825" cy="5191986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sp>
        <p:nvSpPr>
          <p:cNvPr id="90" name="TextBox 153"/>
          <p:cNvSpPr txBox="1"/>
          <p:nvPr/>
        </p:nvSpPr>
        <p:spPr>
          <a:xfrm>
            <a:off x="1564710" y="1075798"/>
            <a:ext cx="1292281" cy="712884"/>
          </a:xfrm>
          <a:prstGeom prst="rect">
            <a:avLst/>
          </a:prstGeom>
          <a:noFill/>
        </p:spPr>
        <p:txBody>
          <a:bodyPr wrap="square" lIns="96392" tIns="48195" rIns="96392" bIns="4819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0" cap="none" spc="3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91" name="矩形 90"/>
          <p:cNvSpPr/>
          <p:nvPr/>
        </p:nvSpPr>
        <p:spPr>
          <a:xfrm>
            <a:off x="4488990" y="1442141"/>
            <a:ext cx="1441420" cy="30777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09393E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2" name="矩形 91"/>
          <p:cNvSpPr/>
          <p:nvPr/>
        </p:nvSpPr>
        <p:spPr>
          <a:xfrm>
            <a:off x="3914635" y="2709369"/>
            <a:ext cx="1441420" cy="30777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09393E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3" name="矩形 92"/>
          <p:cNvSpPr/>
          <p:nvPr/>
        </p:nvSpPr>
        <p:spPr>
          <a:xfrm>
            <a:off x="3404097" y="3776028"/>
            <a:ext cx="1441420" cy="30777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09393E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4" name="矩形 93"/>
          <p:cNvSpPr/>
          <p:nvPr/>
        </p:nvSpPr>
        <p:spPr>
          <a:xfrm>
            <a:off x="2720341" y="4906504"/>
            <a:ext cx="1441420" cy="30777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09393E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1"/>
          <p:cNvGrpSpPr>
            <a:grpSpLocks/>
          </p:cNvGrpSpPr>
          <p:nvPr/>
        </p:nvGrpSpPr>
        <p:grpSpPr bwMode="auto">
          <a:xfrm>
            <a:off x="6355820" y="3039939"/>
            <a:ext cx="345914" cy="345914"/>
            <a:chOff x="0" y="0"/>
            <a:chExt cx="812800" cy="812800"/>
          </a:xfrm>
        </p:grpSpPr>
        <p:sp>
          <p:nvSpPr>
            <p:cNvPr id="38" name="椭圆 32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007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9" name="任意多边形 33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40" name="组合 34"/>
          <p:cNvGrpSpPr>
            <a:grpSpLocks/>
          </p:cNvGrpSpPr>
          <p:nvPr/>
        </p:nvGrpSpPr>
        <p:grpSpPr bwMode="auto">
          <a:xfrm>
            <a:off x="2636550" y="3039939"/>
            <a:ext cx="345914" cy="345914"/>
            <a:chOff x="0" y="0"/>
            <a:chExt cx="812800" cy="812800"/>
          </a:xfrm>
        </p:grpSpPr>
        <p:sp>
          <p:nvSpPr>
            <p:cNvPr id="41" name="椭圆 35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007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42" name="任意多边形 36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43" name="组合 37"/>
          <p:cNvGrpSpPr>
            <a:grpSpLocks/>
          </p:cNvGrpSpPr>
          <p:nvPr/>
        </p:nvGrpSpPr>
        <p:grpSpPr bwMode="auto">
          <a:xfrm>
            <a:off x="4476814" y="1214896"/>
            <a:ext cx="345914" cy="345914"/>
            <a:chOff x="0" y="0"/>
            <a:chExt cx="812800" cy="812800"/>
          </a:xfrm>
        </p:grpSpPr>
        <p:sp>
          <p:nvSpPr>
            <p:cNvPr id="44" name="椭圆 38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007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45" name="任意多边形 39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46" name="组合 40"/>
          <p:cNvGrpSpPr>
            <a:grpSpLocks/>
          </p:cNvGrpSpPr>
          <p:nvPr/>
        </p:nvGrpSpPr>
        <p:grpSpPr bwMode="auto">
          <a:xfrm>
            <a:off x="4476814" y="4900957"/>
            <a:ext cx="345914" cy="345914"/>
            <a:chOff x="0" y="0"/>
            <a:chExt cx="812800" cy="812800"/>
          </a:xfrm>
        </p:grpSpPr>
        <p:sp>
          <p:nvSpPr>
            <p:cNvPr id="47" name="椭圆 41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007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48" name="任意多边形 42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49" name="组合 66"/>
          <p:cNvGrpSpPr>
            <a:grpSpLocks/>
          </p:cNvGrpSpPr>
          <p:nvPr/>
        </p:nvGrpSpPr>
        <p:grpSpPr bwMode="auto">
          <a:xfrm>
            <a:off x="2901017" y="1468410"/>
            <a:ext cx="3497511" cy="3500041"/>
            <a:chOff x="0" y="0"/>
            <a:chExt cx="4392474" cy="4393594"/>
          </a:xfrm>
        </p:grpSpPr>
        <p:grpSp>
          <p:nvGrpSpPr>
            <p:cNvPr id="50" name="组合 44"/>
            <p:cNvGrpSpPr>
              <a:grpSpLocks/>
            </p:cNvGrpSpPr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55" name="组合 30"/>
              <p:cNvGrpSpPr>
                <a:grpSpLocks/>
              </p:cNvGrpSpPr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57" name="Freeform 5"/>
                <p:cNvSpPr>
                  <a:spLocks/>
                </p:cNvSpPr>
                <p:nvPr/>
              </p:nvSpPr>
              <p:spPr bwMode="auto">
                <a:xfrm rot="2700000">
                  <a:off x="1722485" y="615110"/>
                  <a:ext cx="1941774" cy="711551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8" name="Freeform 6"/>
                <p:cNvSpPr>
                  <a:spLocks/>
                </p:cNvSpPr>
                <p:nvPr/>
              </p:nvSpPr>
              <p:spPr bwMode="auto">
                <a:xfrm rot="2700000">
                  <a:off x="3064311" y="1725311"/>
                  <a:ext cx="714549" cy="1941775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9" name="Freeform 7"/>
                <p:cNvSpPr>
                  <a:spLocks/>
                </p:cNvSpPr>
                <p:nvPr/>
              </p:nvSpPr>
              <p:spPr bwMode="auto">
                <a:xfrm rot="2700000">
                  <a:off x="2580127" y="1261992"/>
                  <a:ext cx="1863824" cy="107632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rgbClr val="007E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0" name="Freeform 8"/>
                <p:cNvSpPr>
                  <a:spLocks/>
                </p:cNvSpPr>
                <p:nvPr/>
              </p:nvSpPr>
              <p:spPr bwMode="auto">
                <a:xfrm rot="2700000">
                  <a:off x="730626" y="3067930"/>
                  <a:ext cx="1939775" cy="711551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1" name="Freeform 9"/>
                <p:cNvSpPr>
                  <a:spLocks/>
                </p:cNvSpPr>
                <p:nvPr/>
              </p:nvSpPr>
              <p:spPr bwMode="auto">
                <a:xfrm rot="2700000">
                  <a:off x="2052721" y="2581222"/>
                  <a:ext cx="1081317" cy="18708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rgbClr val="007E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2" name="Freeform 10"/>
                <p:cNvSpPr>
                  <a:spLocks/>
                </p:cNvSpPr>
                <p:nvPr/>
              </p:nvSpPr>
              <p:spPr bwMode="auto">
                <a:xfrm rot="2700000">
                  <a:off x="614612" y="726093"/>
                  <a:ext cx="712551" cy="1941775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3" name="Freeform 11"/>
                <p:cNvSpPr>
                  <a:spLocks/>
                </p:cNvSpPr>
                <p:nvPr/>
              </p:nvSpPr>
              <p:spPr bwMode="auto">
                <a:xfrm rot="2700000">
                  <a:off x="-56035" y="2051393"/>
                  <a:ext cx="1870819" cy="1078320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rgbClr val="007E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56" name="Freeform 12"/>
              <p:cNvSpPr>
                <a:spLocks/>
              </p:cNvSpPr>
              <p:nvPr/>
            </p:nvSpPr>
            <p:spPr bwMode="auto">
              <a:xfrm rot="2700000">
                <a:off x="1261261" y="-56035"/>
                <a:ext cx="1081317" cy="1870820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rgbClr val="007E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51" name="文本框 62"/>
            <p:cNvSpPr txBox="1">
              <a:spLocks noChangeArrowheads="1"/>
            </p:cNvSpPr>
            <p:nvPr/>
          </p:nvSpPr>
          <p:spPr bwMode="auto">
            <a:xfrm>
              <a:off x="1194649" y="923100"/>
              <a:ext cx="662742" cy="579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01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52" name="文本框 63"/>
            <p:cNvSpPr txBox="1">
              <a:spLocks noChangeArrowheads="1"/>
            </p:cNvSpPr>
            <p:nvPr/>
          </p:nvSpPr>
          <p:spPr bwMode="auto">
            <a:xfrm>
              <a:off x="939877" y="2659858"/>
              <a:ext cx="662742" cy="579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04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53" name="文本框 64"/>
            <p:cNvSpPr txBox="1">
              <a:spLocks noChangeArrowheads="1"/>
            </p:cNvSpPr>
            <p:nvPr/>
          </p:nvSpPr>
          <p:spPr bwMode="auto">
            <a:xfrm>
              <a:off x="2599881" y="2894696"/>
              <a:ext cx="662742" cy="579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03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54" name="文本框 65"/>
            <p:cNvSpPr txBox="1">
              <a:spLocks noChangeArrowheads="1"/>
            </p:cNvSpPr>
            <p:nvPr/>
          </p:nvSpPr>
          <p:spPr bwMode="auto">
            <a:xfrm>
              <a:off x="2913357" y="1212606"/>
              <a:ext cx="662742" cy="579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02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64" name="TextBox 23"/>
          <p:cNvSpPr txBox="1"/>
          <p:nvPr/>
        </p:nvSpPr>
        <p:spPr>
          <a:xfrm>
            <a:off x="1495701" y="1461835"/>
            <a:ext cx="2133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TextBox 24"/>
          <p:cNvSpPr txBox="1"/>
          <p:nvPr/>
        </p:nvSpPr>
        <p:spPr>
          <a:xfrm>
            <a:off x="2187844" y="1196752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TextBox 23"/>
          <p:cNvSpPr txBox="1"/>
          <p:nvPr/>
        </p:nvSpPr>
        <p:spPr>
          <a:xfrm>
            <a:off x="251520" y="3373704"/>
            <a:ext cx="2133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7" name="TextBox 24"/>
          <p:cNvSpPr txBox="1"/>
          <p:nvPr/>
        </p:nvSpPr>
        <p:spPr>
          <a:xfrm>
            <a:off x="943663" y="3108621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TextBox 23"/>
          <p:cNvSpPr txBox="1"/>
          <p:nvPr/>
        </p:nvSpPr>
        <p:spPr>
          <a:xfrm>
            <a:off x="6894447" y="3333943"/>
            <a:ext cx="2046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9" name="TextBox 24"/>
          <p:cNvSpPr txBox="1"/>
          <p:nvPr/>
        </p:nvSpPr>
        <p:spPr>
          <a:xfrm>
            <a:off x="6894447" y="3068861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0" name="TextBox 23"/>
          <p:cNvSpPr txBox="1"/>
          <p:nvPr/>
        </p:nvSpPr>
        <p:spPr>
          <a:xfrm>
            <a:off x="5102403" y="5234740"/>
            <a:ext cx="2046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1" name="TextBox 24"/>
          <p:cNvSpPr txBox="1"/>
          <p:nvPr/>
        </p:nvSpPr>
        <p:spPr>
          <a:xfrm>
            <a:off x="5102403" y="4969657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33"/>
          <p:cNvGrpSpPr/>
          <p:nvPr/>
        </p:nvGrpSpPr>
        <p:grpSpPr>
          <a:xfrm>
            <a:off x="901492" y="1700808"/>
            <a:ext cx="2780869" cy="3555544"/>
            <a:chOff x="6861512" y="1531261"/>
            <a:chExt cx="4079486" cy="5215919"/>
          </a:xfrm>
          <a:solidFill>
            <a:srgbClr val="007E3D"/>
          </a:solidFill>
        </p:grpSpPr>
        <p:sp>
          <p:nvSpPr>
            <p:cNvPr id="55" name="Freeform 33"/>
            <p:cNvSpPr>
              <a:spLocks/>
            </p:cNvSpPr>
            <p:nvPr/>
          </p:nvSpPr>
          <p:spPr bwMode="auto">
            <a:xfrm rot="20192702" flipH="1">
              <a:off x="8996650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 rot="1695130">
              <a:off x="10373996" y="2670521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30"/>
            <p:cNvSpPr>
              <a:spLocks/>
            </p:cNvSpPr>
            <p:nvPr/>
          </p:nvSpPr>
          <p:spPr bwMode="auto">
            <a:xfrm rot="19798984">
              <a:off x="9589356" y="1775933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36"/>
            <p:cNvSpPr>
              <a:spLocks/>
            </p:cNvSpPr>
            <p:nvPr/>
          </p:nvSpPr>
          <p:spPr bwMode="auto">
            <a:xfrm rot="20742510">
              <a:off x="8449623" y="3313795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30"/>
            <p:cNvSpPr>
              <a:spLocks/>
            </p:cNvSpPr>
            <p:nvPr/>
          </p:nvSpPr>
          <p:spPr bwMode="auto">
            <a:xfrm rot="1666479" flipH="1">
              <a:off x="7109750" y="1531261"/>
              <a:ext cx="1223410" cy="919653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29"/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24"/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 25"/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Freeform 26"/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eform 27"/>
            <p:cNvSpPr>
              <a:spLocks noEditPoints="1"/>
            </p:cNvSpPr>
            <p:nvPr/>
          </p:nvSpPr>
          <p:spPr bwMode="auto">
            <a:xfrm>
              <a:off x="8208449" y="5552358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28"/>
            <p:cNvSpPr>
              <a:spLocks/>
            </p:cNvSpPr>
            <p:nvPr/>
          </p:nvSpPr>
          <p:spPr bwMode="auto">
            <a:xfrm>
              <a:off x="6861512" y="2859315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 30"/>
            <p:cNvSpPr>
              <a:spLocks/>
            </p:cNvSpPr>
            <p:nvPr/>
          </p:nvSpPr>
          <p:spPr bwMode="auto">
            <a:xfrm>
              <a:off x="9423961" y="2928144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auto">
            <a:xfrm>
              <a:off x="8435333" y="3910700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auto">
            <a:xfrm>
              <a:off x="7838797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35"/>
            <p:cNvSpPr>
              <a:spLocks/>
            </p:cNvSpPr>
            <p:nvPr/>
          </p:nvSpPr>
          <p:spPr bwMode="auto">
            <a:xfrm>
              <a:off x="9485256" y="4296241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36"/>
            <p:cNvSpPr>
              <a:spLocks/>
            </p:cNvSpPr>
            <p:nvPr/>
          </p:nvSpPr>
          <p:spPr bwMode="auto">
            <a:xfrm>
              <a:off x="9188231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37"/>
            <p:cNvSpPr>
              <a:spLocks/>
            </p:cNvSpPr>
            <p:nvPr/>
          </p:nvSpPr>
          <p:spPr bwMode="auto">
            <a:xfrm>
              <a:off x="8205477" y="1954575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33"/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8214" tIns="24107" rIns="48214" bIns="2410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4" name="TextBox 23"/>
          <p:cNvSpPr txBox="1"/>
          <p:nvPr/>
        </p:nvSpPr>
        <p:spPr>
          <a:xfrm>
            <a:off x="4485659" y="2074466"/>
            <a:ext cx="3468075" cy="839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24"/>
          <p:cNvSpPr txBox="1"/>
          <p:nvPr/>
        </p:nvSpPr>
        <p:spPr>
          <a:xfrm>
            <a:off x="6480136" y="1852448"/>
            <a:ext cx="1473597" cy="307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6" name="TextBox 23"/>
          <p:cNvSpPr txBox="1"/>
          <p:nvPr/>
        </p:nvSpPr>
        <p:spPr>
          <a:xfrm>
            <a:off x="4476085" y="3226125"/>
            <a:ext cx="3477649" cy="839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7" name="TextBox 24"/>
          <p:cNvSpPr txBox="1"/>
          <p:nvPr/>
        </p:nvSpPr>
        <p:spPr>
          <a:xfrm>
            <a:off x="6480136" y="3004107"/>
            <a:ext cx="1473597" cy="307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8" name="TextBox 23"/>
          <p:cNvSpPr txBox="1"/>
          <p:nvPr/>
        </p:nvSpPr>
        <p:spPr>
          <a:xfrm>
            <a:off x="4476085" y="4351807"/>
            <a:ext cx="3477649" cy="839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9" name="TextBox 24"/>
          <p:cNvSpPr txBox="1"/>
          <p:nvPr/>
        </p:nvSpPr>
        <p:spPr>
          <a:xfrm>
            <a:off x="6480136" y="4129789"/>
            <a:ext cx="1473597" cy="307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grpSp>
        <p:nvGrpSpPr>
          <p:cNvPr id="80" name="Group 11"/>
          <p:cNvGrpSpPr/>
          <p:nvPr/>
        </p:nvGrpSpPr>
        <p:grpSpPr>
          <a:xfrm>
            <a:off x="8116681" y="1982086"/>
            <a:ext cx="663891" cy="663891"/>
            <a:chOff x="3962400" y="2419350"/>
            <a:chExt cx="685800" cy="685800"/>
          </a:xfrm>
          <a:solidFill>
            <a:srgbClr val="C52C2D"/>
          </a:solidFill>
        </p:grpSpPr>
        <p:sp>
          <p:nvSpPr>
            <p:cNvPr id="81" name="Rounded Rectangle 12"/>
            <p:cNvSpPr/>
            <p:nvPr/>
          </p:nvSpPr>
          <p:spPr bwMode="auto">
            <a:xfrm>
              <a:off x="3962400" y="2419350"/>
              <a:ext cx="685800" cy="685800"/>
            </a:xfrm>
            <a:prstGeom prst="roundRect">
              <a:avLst/>
            </a:prstGeom>
            <a:solidFill>
              <a:srgbClr val="007E3D"/>
            </a:solidFill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82" name="Oval 13"/>
            <p:cNvSpPr/>
            <p:nvPr/>
          </p:nvSpPr>
          <p:spPr bwMode="auto">
            <a:xfrm>
              <a:off x="4038600" y="2495550"/>
              <a:ext cx="533400" cy="533400"/>
            </a:xfrm>
            <a:prstGeom prst="ellipse">
              <a:avLst/>
            </a:prstGeom>
            <a:solidFill>
              <a:sysClr val="window" lastClr="FFFFFF"/>
            </a:solidFill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3" name="Group 14"/>
          <p:cNvGrpSpPr/>
          <p:nvPr/>
        </p:nvGrpSpPr>
        <p:grpSpPr>
          <a:xfrm>
            <a:off x="8317007" y="2148908"/>
            <a:ext cx="263242" cy="330249"/>
            <a:chOff x="3740150" y="1146175"/>
            <a:chExt cx="174625" cy="219075"/>
          </a:xfrm>
          <a:solidFill>
            <a:srgbClr val="007E3D"/>
          </a:solidFill>
        </p:grpSpPr>
        <p:sp>
          <p:nvSpPr>
            <p:cNvPr id="84" name="Freeform 53"/>
            <p:cNvSpPr>
              <a:spLocks noEditPoints="1"/>
            </p:cNvSpPr>
            <p:nvPr/>
          </p:nvSpPr>
          <p:spPr bwMode="auto">
            <a:xfrm>
              <a:off x="3740150" y="1146175"/>
              <a:ext cx="174625" cy="219075"/>
            </a:xfrm>
            <a:custGeom>
              <a:avLst/>
              <a:gdLst/>
              <a:ahLst/>
              <a:cxnLst>
                <a:cxn ang="0">
                  <a:pos x="57" y="5"/>
                </a:cxn>
                <a:cxn ang="0">
                  <a:pos x="55" y="0"/>
                </a:cxn>
                <a:cxn ang="0">
                  <a:pos x="53" y="5"/>
                </a:cxn>
                <a:cxn ang="0">
                  <a:pos x="49" y="1"/>
                </a:cxn>
                <a:cxn ang="0">
                  <a:pos x="45" y="1"/>
                </a:cxn>
                <a:cxn ang="0">
                  <a:pos x="40" y="5"/>
                </a:cxn>
                <a:cxn ang="0">
                  <a:pos x="38" y="0"/>
                </a:cxn>
                <a:cxn ang="0">
                  <a:pos x="36" y="5"/>
                </a:cxn>
                <a:cxn ang="0">
                  <a:pos x="31" y="1"/>
                </a:cxn>
                <a:cxn ang="0">
                  <a:pos x="28" y="1"/>
                </a:cxn>
                <a:cxn ang="0">
                  <a:pos x="23" y="5"/>
                </a:cxn>
                <a:cxn ang="0">
                  <a:pos x="21" y="0"/>
                </a:cxn>
                <a:cxn ang="0">
                  <a:pos x="19" y="5"/>
                </a:cxn>
                <a:cxn ang="0">
                  <a:pos x="14" y="1"/>
                </a:cxn>
                <a:cxn ang="0">
                  <a:pos x="11" y="1"/>
                </a:cxn>
                <a:cxn ang="0">
                  <a:pos x="6" y="5"/>
                </a:cxn>
                <a:cxn ang="0">
                  <a:pos x="0" y="80"/>
                </a:cxn>
                <a:cxn ang="0">
                  <a:pos x="62" y="85"/>
                </a:cxn>
                <a:cxn ang="0">
                  <a:pos x="68" y="10"/>
                </a:cxn>
                <a:cxn ang="0">
                  <a:pos x="6" y="80"/>
                </a:cxn>
                <a:cxn ang="0">
                  <a:pos x="44" y="24"/>
                </a:cxn>
                <a:cxn ang="0">
                  <a:pos x="44" y="20"/>
                </a:cxn>
                <a:cxn ang="0">
                  <a:pos x="6" y="10"/>
                </a:cxn>
                <a:cxn ang="0">
                  <a:pos x="11" y="14"/>
                </a:cxn>
                <a:cxn ang="0">
                  <a:pos x="14" y="14"/>
                </a:cxn>
                <a:cxn ang="0">
                  <a:pos x="19" y="10"/>
                </a:cxn>
                <a:cxn ang="0">
                  <a:pos x="21" y="16"/>
                </a:cxn>
                <a:cxn ang="0">
                  <a:pos x="23" y="10"/>
                </a:cxn>
                <a:cxn ang="0">
                  <a:pos x="28" y="14"/>
                </a:cxn>
                <a:cxn ang="0">
                  <a:pos x="31" y="14"/>
                </a:cxn>
                <a:cxn ang="0">
                  <a:pos x="36" y="10"/>
                </a:cxn>
                <a:cxn ang="0">
                  <a:pos x="38" y="16"/>
                </a:cxn>
                <a:cxn ang="0">
                  <a:pos x="40" y="10"/>
                </a:cxn>
                <a:cxn ang="0">
                  <a:pos x="45" y="14"/>
                </a:cxn>
                <a:cxn ang="0">
                  <a:pos x="49" y="14"/>
                </a:cxn>
                <a:cxn ang="0">
                  <a:pos x="53" y="10"/>
                </a:cxn>
                <a:cxn ang="0">
                  <a:pos x="55" y="16"/>
                </a:cxn>
                <a:cxn ang="0">
                  <a:pos x="57" y="10"/>
                </a:cxn>
                <a:cxn ang="0">
                  <a:pos x="62" y="20"/>
                </a:cxn>
                <a:cxn ang="0">
                  <a:pos x="52" y="22"/>
                </a:cxn>
                <a:cxn ang="0">
                  <a:pos x="62" y="24"/>
                </a:cxn>
                <a:cxn ang="0">
                  <a:pos x="6" y="80"/>
                </a:cxn>
              </a:cxnLst>
              <a:rect l="0" t="0" r="r" b="b"/>
              <a:pathLst>
                <a:path w="68" h="85">
                  <a:moveTo>
                    <a:pt x="62" y="5"/>
                  </a:moveTo>
                  <a:cubicBezTo>
                    <a:pt x="57" y="5"/>
                    <a:pt x="57" y="5"/>
                    <a:pt x="57" y="5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0"/>
                    <a:pt x="56" y="0"/>
                    <a:pt x="55" y="0"/>
                  </a:cubicBezTo>
                  <a:cubicBezTo>
                    <a:pt x="54" y="0"/>
                    <a:pt x="53" y="0"/>
                    <a:pt x="53" y="1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6" y="0"/>
                    <a:pt x="45" y="0"/>
                    <a:pt x="45" y="1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7" y="0"/>
                    <a:pt x="36" y="0"/>
                    <a:pt x="36" y="1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1" y="0"/>
                    <a:pt x="31" y="0"/>
                    <a:pt x="30" y="0"/>
                  </a:cubicBezTo>
                  <a:cubicBezTo>
                    <a:pt x="29" y="0"/>
                    <a:pt x="28" y="0"/>
                    <a:pt x="28" y="1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20" y="0"/>
                    <a:pt x="19" y="0"/>
                    <a:pt x="19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3" y="5"/>
                    <a:pt x="0" y="7"/>
                    <a:pt x="0" y="1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3"/>
                    <a:pt x="3" y="85"/>
                    <a:pt x="6" y="85"/>
                  </a:cubicBezTo>
                  <a:cubicBezTo>
                    <a:pt x="62" y="85"/>
                    <a:pt x="62" y="85"/>
                    <a:pt x="62" y="85"/>
                  </a:cubicBezTo>
                  <a:cubicBezTo>
                    <a:pt x="65" y="85"/>
                    <a:pt x="68" y="83"/>
                    <a:pt x="68" y="8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7"/>
                    <a:pt x="65" y="5"/>
                    <a:pt x="62" y="5"/>
                  </a:cubicBezTo>
                  <a:close/>
                  <a:moveTo>
                    <a:pt x="6" y="80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1"/>
                    <a:pt x="45" y="20"/>
                    <a:pt x="44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5"/>
                    <a:pt x="11" y="16"/>
                    <a:pt x="12" y="16"/>
                  </a:cubicBezTo>
                  <a:cubicBezTo>
                    <a:pt x="13" y="16"/>
                    <a:pt x="14" y="15"/>
                    <a:pt x="14" y="14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5"/>
                    <a:pt x="20" y="16"/>
                    <a:pt x="21" y="16"/>
                  </a:cubicBezTo>
                  <a:cubicBezTo>
                    <a:pt x="22" y="16"/>
                    <a:pt x="23" y="15"/>
                    <a:pt x="23" y="14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5"/>
                    <a:pt x="29" y="16"/>
                    <a:pt x="30" y="16"/>
                  </a:cubicBezTo>
                  <a:cubicBezTo>
                    <a:pt x="31" y="16"/>
                    <a:pt x="31" y="15"/>
                    <a:pt x="31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5"/>
                    <a:pt x="37" y="16"/>
                    <a:pt x="38" y="16"/>
                  </a:cubicBezTo>
                  <a:cubicBezTo>
                    <a:pt x="39" y="16"/>
                    <a:pt x="40" y="15"/>
                    <a:pt x="40" y="14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5"/>
                    <a:pt x="46" y="16"/>
                    <a:pt x="47" y="16"/>
                  </a:cubicBezTo>
                  <a:cubicBezTo>
                    <a:pt x="48" y="16"/>
                    <a:pt x="49" y="15"/>
                    <a:pt x="49" y="14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5"/>
                    <a:pt x="54" y="16"/>
                    <a:pt x="55" y="16"/>
                  </a:cubicBezTo>
                  <a:cubicBezTo>
                    <a:pt x="56" y="16"/>
                    <a:pt x="57" y="15"/>
                    <a:pt x="57" y="14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3" y="20"/>
                    <a:pt x="52" y="21"/>
                    <a:pt x="52" y="22"/>
                  </a:cubicBezTo>
                  <a:cubicBezTo>
                    <a:pt x="52" y="23"/>
                    <a:pt x="53" y="24"/>
                    <a:pt x="54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80"/>
                    <a:pt x="62" y="80"/>
                    <a:pt x="62" y="80"/>
                  </a:cubicBezTo>
                  <a:lnTo>
                    <a:pt x="6" y="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54"/>
            <p:cNvSpPr>
              <a:spLocks/>
            </p:cNvSpPr>
            <p:nvPr/>
          </p:nvSpPr>
          <p:spPr bwMode="auto">
            <a:xfrm>
              <a:off x="3816350" y="1236663"/>
              <a:ext cx="65088" cy="11113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23" y="4"/>
                </a:cxn>
                <a:cxn ang="0">
                  <a:pos x="25" y="2"/>
                </a:cxn>
                <a:cxn ang="0">
                  <a:pos x="23" y="0"/>
                </a:cxn>
              </a:cxnLst>
              <a:rect l="0" t="0" r="r" b="b"/>
              <a:pathLst>
                <a:path w="25" h="4">
                  <a:moveTo>
                    <a:pt x="2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5" y="3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55"/>
            <p:cNvSpPr>
              <a:spLocks/>
            </p:cNvSpPr>
            <p:nvPr/>
          </p:nvSpPr>
          <p:spPr bwMode="auto">
            <a:xfrm>
              <a:off x="3773488" y="1236663"/>
              <a:ext cx="25400" cy="1111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8" y="0"/>
                </a:cxn>
              </a:cxnLst>
              <a:rect l="0" t="0" r="r" b="b"/>
              <a:pathLst>
                <a:path w="10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10" y="3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56"/>
            <p:cNvSpPr>
              <a:spLocks/>
            </p:cNvSpPr>
            <p:nvPr/>
          </p:nvSpPr>
          <p:spPr bwMode="auto">
            <a:xfrm>
              <a:off x="3816350" y="1262063"/>
              <a:ext cx="65088" cy="7938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23" y="3"/>
                </a:cxn>
                <a:cxn ang="0">
                  <a:pos x="25" y="2"/>
                </a:cxn>
                <a:cxn ang="0">
                  <a:pos x="23" y="0"/>
                </a:cxn>
              </a:cxnLst>
              <a:rect l="0" t="0" r="r" b="b"/>
              <a:pathLst>
                <a:path w="25" h="3">
                  <a:moveTo>
                    <a:pt x="2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3"/>
                    <a:pt x="25" y="3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57"/>
            <p:cNvSpPr>
              <a:spLocks/>
            </p:cNvSpPr>
            <p:nvPr/>
          </p:nvSpPr>
          <p:spPr bwMode="auto">
            <a:xfrm>
              <a:off x="3773488" y="1262063"/>
              <a:ext cx="25400" cy="793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8" y="3"/>
                </a:cxn>
                <a:cxn ang="0">
                  <a:pos x="10" y="2"/>
                </a:cxn>
                <a:cxn ang="0">
                  <a:pos x="8" y="0"/>
                </a:cxn>
              </a:cxnLst>
              <a:rect l="0" t="0" r="r" b="b"/>
              <a:pathLst>
                <a:path w="10" h="3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10" y="3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58"/>
            <p:cNvSpPr>
              <a:spLocks/>
            </p:cNvSpPr>
            <p:nvPr/>
          </p:nvSpPr>
          <p:spPr bwMode="auto">
            <a:xfrm>
              <a:off x="3816350" y="1287463"/>
              <a:ext cx="65088" cy="7938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23" y="3"/>
                </a:cxn>
                <a:cxn ang="0">
                  <a:pos x="25" y="2"/>
                </a:cxn>
                <a:cxn ang="0">
                  <a:pos x="23" y="0"/>
                </a:cxn>
              </a:cxnLst>
              <a:rect l="0" t="0" r="r" b="b"/>
              <a:pathLst>
                <a:path w="25" h="3">
                  <a:moveTo>
                    <a:pt x="2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3"/>
                    <a:pt x="25" y="3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59"/>
            <p:cNvSpPr>
              <a:spLocks/>
            </p:cNvSpPr>
            <p:nvPr/>
          </p:nvSpPr>
          <p:spPr bwMode="auto">
            <a:xfrm>
              <a:off x="3773488" y="1287463"/>
              <a:ext cx="25400" cy="793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8" y="3"/>
                </a:cxn>
                <a:cxn ang="0">
                  <a:pos x="10" y="2"/>
                </a:cxn>
                <a:cxn ang="0">
                  <a:pos x="8" y="0"/>
                </a:cxn>
              </a:cxnLst>
              <a:rect l="0" t="0" r="r" b="b"/>
              <a:pathLst>
                <a:path w="10" h="3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3"/>
                    <a:pt x="10" y="3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60"/>
            <p:cNvSpPr>
              <a:spLocks/>
            </p:cNvSpPr>
            <p:nvPr/>
          </p:nvSpPr>
          <p:spPr bwMode="auto">
            <a:xfrm>
              <a:off x="3816350" y="1314450"/>
              <a:ext cx="65088" cy="95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23" y="4"/>
                </a:cxn>
                <a:cxn ang="0">
                  <a:pos x="25" y="2"/>
                </a:cxn>
                <a:cxn ang="0">
                  <a:pos x="23" y="0"/>
                </a:cxn>
              </a:cxnLst>
              <a:rect l="0" t="0" r="r" b="b"/>
              <a:pathLst>
                <a:path w="25" h="4">
                  <a:moveTo>
                    <a:pt x="2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5" y="3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61"/>
            <p:cNvSpPr>
              <a:spLocks/>
            </p:cNvSpPr>
            <p:nvPr/>
          </p:nvSpPr>
          <p:spPr bwMode="auto">
            <a:xfrm>
              <a:off x="3773488" y="1314450"/>
              <a:ext cx="25400" cy="95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8" y="0"/>
                </a:cxn>
              </a:cxnLst>
              <a:rect l="0" t="0" r="r" b="b"/>
              <a:pathLst>
                <a:path w="10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10" y="3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3" name="Group 27"/>
          <p:cNvGrpSpPr/>
          <p:nvPr/>
        </p:nvGrpSpPr>
        <p:grpSpPr>
          <a:xfrm>
            <a:off x="8116681" y="3322309"/>
            <a:ext cx="663891" cy="663891"/>
            <a:chOff x="3962400" y="2419350"/>
            <a:chExt cx="685800" cy="685800"/>
          </a:xfrm>
          <a:solidFill>
            <a:srgbClr val="C52C2D"/>
          </a:solidFill>
        </p:grpSpPr>
        <p:sp>
          <p:nvSpPr>
            <p:cNvPr id="94" name="Rounded Rectangle 28"/>
            <p:cNvSpPr/>
            <p:nvPr/>
          </p:nvSpPr>
          <p:spPr bwMode="auto">
            <a:xfrm>
              <a:off x="3962400" y="2419350"/>
              <a:ext cx="685800" cy="685800"/>
            </a:xfrm>
            <a:prstGeom prst="roundRect">
              <a:avLst/>
            </a:prstGeom>
            <a:solidFill>
              <a:srgbClr val="007E3D"/>
            </a:solidFill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95" name="Oval 29"/>
            <p:cNvSpPr/>
            <p:nvPr/>
          </p:nvSpPr>
          <p:spPr bwMode="auto">
            <a:xfrm>
              <a:off x="4038600" y="2495550"/>
              <a:ext cx="533400" cy="533400"/>
            </a:xfrm>
            <a:prstGeom prst="ellipse">
              <a:avLst/>
            </a:prstGeom>
            <a:solidFill>
              <a:sysClr val="window" lastClr="FFFFFF"/>
            </a:solidFill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6" name="Group 30"/>
          <p:cNvGrpSpPr/>
          <p:nvPr/>
        </p:nvGrpSpPr>
        <p:grpSpPr>
          <a:xfrm>
            <a:off x="8116681" y="4351807"/>
            <a:ext cx="663891" cy="663891"/>
            <a:chOff x="3962400" y="2419350"/>
            <a:chExt cx="685800" cy="685800"/>
          </a:xfrm>
          <a:solidFill>
            <a:srgbClr val="C52C2D"/>
          </a:solidFill>
        </p:grpSpPr>
        <p:sp>
          <p:nvSpPr>
            <p:cNvPr id="97" name="Rounded Rectangle 31"/>
            <p:cNvSpPr/>
            <p:nvPr/>
          </p:nvSpPr>
          <p:spPr bwMode="auto">
            <a:xfrm>
              <a:off x="3962400" y="2419350"/>
              <a:ext cx="685800" cy="685800"/>
            </a:xfrm>
            <a:prstGeom prst="roundRect">
              <a:avLst/>
            </a:prstGeom>
            <a:solidFill>
              <a:srgbClr val="007E3D"/>
            </a:solidFill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  <p:sp>
          <p:nvSpPr>
            <p:cNvPr id="98" name="Oval 32"/>
            <p:cNvSpPr/>
            <p:nvPr/>
          </p:nvSpPr>
          <p:spPr bwMode="auto">
            <a:xfrm>
              <a:off x="4038600" y="2495550"/>
              <a:ext cx="533400" cy="533400"/>
            </a:xfrm>
            <a:prstGeom prst="ellipse">
              <a:avLst/>
            </a:prstGeom>
            <a:solidFill>
              <a:sysClr val="window" lastClr="FFFFFF"/>
            </a:solidFill>
            <a:ln w="19050">
              <a:noFill/>
              <a:round/>
              <a:headEnd/>
              <a:tailEnd/>
            </a:ln>
          </p:spPr>
          <p:txBody>
            <a:bodyPr vert="horz" wrap="none" lIns="128580" tIns="64290" rIns="128580" bIns="6429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9" name="Freeform 122"/>
          <p:cNvSpPr>
            <a:spLocks noEditPoints="1"/>
          </p:cNvSpPr>
          <p:nvPr/>
        </p:nvSpPr>
        <p:spPr bwMode="auto">
          <a:xfrm>
            <a:off x="8277082" y="3503790"/>
            <a:ext cx="343089" cy="305796"/>
          </a:xfrm>
          <a:custGeom>
            <a:avLst/>
            <a:gdLst/>
            <a:ahLst/>
            <a:cxnLst>
              <a:cxn ang="0">
                <a:pos x="84" y="19"/>
              </a:cxn>
              <a:cxn ang="0">
                <a:pos x="74" y="3"/>
              </a:cxn>
              <a:cxn ang="0">
                <a:pos x="69" y="0"/>
              </a:cxn>
              <a:cxn ang="0">
                <a:pos x="16" y="0"/>
              </a:cxn>
              <a:cxn ang="0">
                <a:pos x="11" y="3"/>
              </a:cxn>
              <a:cxn ang="0">
                <a:pos x="1" y="19"/>
              </a:cxn>
              <a:cxn ang="0">
                <a:pos x="1" y="25"/>
              </a:cxn>
              <a:cxn ang="0">
                <a:pos x="38" y="74"/>
              </a:cxn>
              <a:cxn ang="0">
                <a:pos x="43" y="76"/>
              </a:cxn>
              <a:cxn ang="0">
                <a:pos x="47" y="74"/>
              </a:cxn>
              <a:cxn ang="0">
                <a:pos x="84" y="25"/>
              </a:cxn>
              <a:cxn ang="0">
                <a:pos x="84" y="19"/>
              </a:cxn>
              <a:cxn ang="0">
                <a:pos x="43" y="6"/>
              </a:cxn>
              <a:cxn ang="0">
                <a:pos x="53" y="20"/>
              </a:cxn>
              <a:cxn ang="0">
                <a:pos x="32" y="20"/>
              </a:cxn>
              <a:cxn ang="0">
                <a:pos x="42" y="6"/>
              </a:cxn>
              <a:cxn ang="0">
                <a:pos x="43" y="6"/>
              </a:cxn>
              <a:cxn ang="0">
                <a:pos x="54" y="23"/>
              </a:cxn>
              <a:cxn ang="0">
                <a:pos x="43" y="64"/>
              </a:cxn>
              <a:cxn ang="0">
                <a:pos x="31" y="23"/>
              </a:cxn>
              <a:cxn ang="0">
                <a:pos x="54" y="23"/>
              </a:cxn>
              <a:cxn ang="0">
                <a:pos x="47" y="6"/>
              </a:cxn>
              <a:cxn ang="0">
                <a:pos x="65" y="6"/>
              </a:cxn>
              <a:cxn ang="0">
                <a:pos x="56" y="18"/>
              </a:cxn>
              <a:cxn ang="0">
                <a:pos x="47" y="6"/>
              </a:cxn>
              <a:cxn ang="0">
                <a:pos x="16" y="6"/>
              </a:cxn>
              <a:cxn ang="0">
                <a:pos x="38" y="6"/>
              </a:cxn>
              <a:cxn ang="0">
                <a:pos x="29" y="18"/>
              </a:cxn>
              <a:cxn ang="0">
                <a:pos x="23" y="10"/>
              </a:cxn>
              <a:cxn ang="0">
                <a:pos x="20" y="10"/>
              </a:cxn>
              <a:cxn ang="0">
                <a:pos x="20" y="12"/>
              </a:cxn>
              <a:cxn ang="0">
                <a:pos x="26" y="20"/>
              </a:cxn>
              <a:cxn ang="0">
                <a:pos x="7" y="20"/>
              </a:cxn>
              <a:cxn ang="0">
                <a:pos x="16" y="6"/>
              </a:cxn>
              <a:cxn ang="0">
                <a:pos x="7" y="23"/>
              </a:cxn>
              <a:cxn ang="0">
                <a:pos x="28" y="23"/>
              </a:cxn>
              <a:cxn ang="0">
                <a:pos x="40" y="67"/>
              </a:cxn>
              <a:cxn ang="0">
                <a:pos x="7" y="23"/>
              </a:cxn>
              <a:cxn ang="0">
                <a:pos x="46" y="67"/>
              </a:cxn>
              <a:cxn ang="0">
                <a:pos x="58" y="23"/>
              </a:cxn>
              <a:cxn ang="0">
                <a:pos x="61" y="23"/>
              </a:cxn>
              <a:cxn ang="0">
                <a:pos x="63" y="22"/>
              </a:cxn>
              <a:cxn ang="0">
                <a:pos x="61" y="20"/>
              </a:cxn>
              <a:cxn ang="0">
                <a:pos x="60" y="20"/>
              </a:cxn>
              <a:cxn ang="0">
                <a:pos x="70" y="6"/>
              </a:cxn>
              <a:cxn ang="0">
                <a:pos x="79" y="20"/>
              </a:cxn>
              <a:cxn ang="0">
                <a:pos x="72" y="20"/>
              </a:cxn>
              <a:cxn ang="0">
                <a:pos x="71" y="22"/>
              </a:cxn>
              <a:cxn ang="0">
                <a:pos x="72" y="23"/>
              </a:cxn>
              <a:cxn ang="0">
                <a:pos x="78" y="23"/>
              </a:cxn>
              <a:cxn ang="0">
                <a:pos x="46" y="67"/>
              </a:cxn>
            </a:cxnLst>
            <a:rect l="0" t="0" r="r" b="b"/>
            <a:pathLst>
              <a:path w="85" h="76">
                <a:moveTo>
                  <a:pt x="84" y="19"/>
                </a:moveTo>
                <a:cubicBezTo>
                  <a:pt x="74" y="3"/>
                  <a:pt x="74" y="3"/>
                  <a:pt x="74" y="3"/>
                </a:cubicBezTo>
                <a:cubicBezTo>
                  <a:pt x="73" y="1"/>
                  <a:pt x="71" y="0"/>
                  <a:pt x="6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4" y="0"/>
                  <a:pt x="12" y="1"/>
                  <a:pt x="11" y="3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20"/>
                  <a:pt x="0" y="23"/>
                  <a:pt x="1" y="25"/>
                </a:cubicBezTo>
                <a:cubicBezTo>
                  <a:pt x="38" y="74"/>
                  <a:pt x="38" y="74"/>
                  <a:pt x="38" y="74"/>
                </a:cubicBezTo>
                <a:cubicBezTo>
                  <a:pt x="39" y="76"/>
                  <a:pt x="41" y="76"/>
                  <a:pt x="43" y="76"/>
                </a:cubicBezTo>
                <a:cubicBezTo>
                  <a:pt x="44" y="76"/>
                  <a:pt x="46" y="76"/>
                  <a:pt x="47" y="74"/>
                </a:cubicBezTo>
                <a:cubicBezTo>
                  <a:pt x="84" y="25"/>
                  <a:pt x="84" y="25"/>
                  <a:pt x="84" y="25"/>
                </a:cubicBezTo>
                <a:cubicBezTo>
                  <a:pt x="85" y="23"/>
                  <a:pt x="85" y="20"/>
                  <a:pt x="84" y="19"/>
                </a:cubicBezTo>
                <a:close/>
                <a:moveTo>
                  <a:pt x="43" y="6"/>
                </a:moveTo>
                <a:cubicBezTo>
                  <a:pt x="53" y="20"/>
                  <a:pt x="53" y="20"/>
                  <a:pt x="53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42" y="6"/>
                  <a:pt x="42" y="6"/>
                  <a:pt x="42" y="6"/>
                </a:cubicBezTo>
                <a:lnTo>
                  <a:pt x="43" y="6"/>
                </a:lnTo>
                <a:close/>
                <a:moveTo>
                  <a:pt x="54" y="23"/>
                </a:moveTo>
                <a:cubicBezTo>
                  <a:pt x="43" y="64"/>
                  <a:pt x="43" y="64"/>
                  <a:pt x="43" y="64"/>
                </a:cubicBezTo>
                <a:cubicBezTo>
                  <a:pt x="31" y="23"/>
                  <a:pt x="31" y="23"/>
                  <a:pt x="31" y="23"/>
                </a:cubicBezTo>
                <a:lnTo>
                  <a:pt x="54" y="23"/>
                </a:lnTo>
                <a:close/>
                <a:moveTo>
                  <a:pt x="47" y="6"/>
                </a:moveTo>
                <a:cubicBezTo>
                  <a:pt x="65" y="6"/>
                  <a:pt x="65" y="6"/>
                  <a:pt x="65" y="6"/>
                </a:cubicBezTo>
                <a:cubicBezTo>
                  <a:pt x="56" y="18"/>
                  <a:pt x="56" y="18"/>
                  <a:pt x="56" y="18"/>
                </a:cubicBezTo>
                <a:lnTo>
                  <a:pt x="47" y="6"/>
                </a:lnTo>
                <a:close/>
                <a:moveTo>
                  <a:pt x="16" y="6"/>
                </a:moveTo>
                <a:cubicBezTo>
                  <a:pt x="38" y="6"/>
                  <a:pt x="38" y="6"/>
                  <a:pt x="38" y="6"/>
                </a:cubicBezTo>
                <a:cubicBezTo>
                  <a:pt x="29" y="18"/>
                  <a:pt x="29" y="18"/>
                  <a:pt x="29" y="18"/>
                </a:cubicBezTo>
                <a:cubicBezTo>
                  <a:pt x="23" y="10"/>
                  <a:pt x="23" y="10"/>
                  <a:pt x="23" y="10"/>
                </a:cubicBezTo>
                <a:cubicBezTo>
                  <a:pt x="22" y="9"/>
                  <a:pt x="21" y="9"/>
                  <a:pt x="20" y="10"/>
                </a:cubicBezTo>
                <a:cubicBezTo>
                  <a:pt x="20" y="10"/>
                  <a:pt x="19" y="11"/>
                  <a:pt x="20" y="12"/>
                </a:cubicBezTo>
                <a:cubicBezTo>
                  <a:pt x="26" y="20"/>
                  <a:pt x="26" y="20"/>
                  <a:pt x="26" y="20"/>
                </a:cubicBezTo>
                <a:cubicBezTo>
                  <a:pt x="7" y="20"/>
                  <a:pt x="7" y="20"/>
                  <a:pt x="7" y="20"/>
                </a:cubicBezTo>
                <a:lnTo>
                  <a:pt x="16" y="6"/>
                </a:lnTo>
                <a:close/>
                <a:moveTo>
                  <a:pt x="7" y="23"/>
                </a:moveTo>
                <a:cubicBezTo>
                  <a:pt x="28" y="23"/>
                  <a:pt x="28" y="23"/>
                  <a:pt x="28" y="23"/>
                </a:cubicBezTo>
                <a:cubicBezTo>
                  <a:pt x="40" y="67"/>
                  <a:pt x="40" y="67"/>
                  <a:pt x="40" y="67"/>
                </a:cubicBezTo>
                <a:lnTo>
                  <a:pt x="7" y="23"/>
                </a:lnTo>
                <a:close/>
                <a:moveTo>
                  <a:pt x="46" y="67"/>
                </a:moveTo>
                <a:cubicBezTo>
                  <a:pt x="58" y="23"/>
                  <a:pt x="58" y="23"/>
                  <a:pt x="58" y="23"/>
                </a:cubicBezTo>
                <a:cubicBezTo>
                  <a:pt x="61" y="23"/>
                  <a:pt x="61" y="23"/>
                  <a:pt x="61" y="23"/>
                </a:cubicBezTo>
                <a:cubicBezTo>
                  <a:pt x="62" y="23"/>
                  <a:pt x="63" y="22"/>
                  <a:pt x="63" y="22"/>
                </a:cubicBezTo>
                <a:cubicBezTo>
                  <a:pt x="63" y="21"/>
                  <a:pt x="62" y="20"/>
                  <a:pt x="61" y="20"/>
                </a:cubicBezTo>
                <a:cubicBezTo>
                  <a:pt x="60" y="20"/>
                  <a:pt x="60" y="20"/>
                  <a:pt x="60" y="20"/>
                </a:cubicBezTo>
                <a:cubicBezTo>
                  <a:pt x="70" y="6"/>
                  <a:pt x="70" y="6"/>
                  <a:pt x="70" y="6"/>
                </a:cubicBezTo>
                <a:cubicBezTo>
                  <a:pt x="79" y="20"/>
                  <a:pt x="79" y="20"/>
                  <a:pt x="79" y="20"/>
                </a:cubicBezTo>
                <a:cubicBezTo>
                  <a:pt x="72" y="20"/>
                  <a:pt x="72" y="20"/>
                  <a:pt x="72" y="20"/>
                </a:cubicBezTo>
                <a:cubicBezTo>
                  <a:pt x="71" y="20"/>
                  <a:pt x="71" y="21"/>
                  <a:pt x="71" y="22"/>
                </a:cubicBezTo>
                <a:cubicBezTo>
                  <a:pt x="71" y="22"/>
                  <a:pt x="71" y="23"/>
                  <a:pt x="72" y="23"/>
                </a:cubicBezTo>
                <a:cubicBezTo>
                  <a:pt x="78" y="23"/>
                  <a:pt x="78" y="23"/>
                  <a:pt x="78" y="23"/>
                </a:cubicBezTo>
                <a:lnTo>
                  <a:pt x="46" y="67"/>
                </a:lnTo>
                <a:close/>
              </a:path>
            </a:pathLst>
          </a:custGeom>
          <a:solidFill>
            <a:srgbClr val="007E3D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00" name="Group 37"/>
          <p:cNvGrpSpPr/>
          <p:nvPr/>
        </p:nvGrpSpPr>
        <p:grpSpPr>
          <a:xfrm>
            <a:off x="8286690" y="4522850"/>
            <a:ext cx="323871" cy="326235"/>
            <a:chOff x="1905000" y="3457575"/>
            <a:chExt cx="217488" cy="219075"/>
          </a:xfrm>
          <a:solidFill>
            <a:srgbClr val="007E3D"/>
          </a:solidFill>
        </p:grpSpPr>
        <p:sp>
          <p:nvSpPr>
            <p:cNvPr id="101" name="Freeform 44"/>
            <p:cNvSpPr>
              <a:spLocks noEditPoints="1"/>
            </p:cNvSpPr>
            <p:nvPr/>
          </p:nvSpPr>
          <p:spPr bwMode="auto">
            <a:xfrm>
              <a:off x="1905000" y="3457575"/>
              <a:ext cx="217488" cy="219075"/>
            </a:xfrm>
            <a:custGeom>
              <a:avLst/>
              <a:gdLst/>
              <a:ahLst/>
              <a:cxnLst>
                <a:cxn ang="0">
                  <a:pos x="76" y="9"/>
                </a:cxn>
                <a:cxn ang="0">
                  <a:pos x="53" y="0"/>
                </a:cxn>
                <a:cxn ang="0">
                  <a:pos x="30" y="9"/>
                </a:cxn>
                <a:cxn ang="0">
                  <a:pos x="21" y="32"/>
                </a:cxn>
                <a:cxn ang="0">
                  <a:pos x="25" y="48"/>
                </a:cxn>
                <a:cxn ang="0">
                  <a:pos x="1" y="73"/>
                </a:cxn>
                <a:cxn ang="0">
                  <a:pos x="0" y="75"/>
                </a:cxn>
                <a:cxn ang="0">
                  <a:pos x="1" y="77"/>
                </a:cxn>
                <a:cxn ang="0">
                  <a:pos x="8" y="85"/>
                </a:cxn>
                <a:cxn ang="0">
                  <a:pos x="10" y="85"/>
                </a:cxn>
                <a:cxn ang="0">
                  <a:pos x="12" y="85"/>
                </a:cxn>
                <a:cxn ang="0">
                  <a:pos x="37" y="60"/>
                </a:cxn>
                <a:cxn ang="0">
                  <a:pos x="53" y="64"/>
                </a:cxn>
                <a:cxn ang="0">
                  <a:pos x="76" y="55"/>
                </a:cxn>
                <a:cxn ang="0">
                  <a:pos x="85" y="32"/>
                </a:cxn>
                <a:cxn ang="0">
                  <a:pos x="76" y="9"/>
                </a:cxn>
                <a:cxn ang="0">
                  <a:pos x="10" y="79"/>
                </a:cxn>
                <a:cxn ang="0">
                  <a:pos x="6" y="75"/>
                </a:cxn>
                <a:cxn ang="0">
                  <a:pos x="28" y="53"/>
                </a:cxn>
                <a:cxn ang="0">
                  <a:pos x="30" y="55"/>
                </a:cxn>
                <a:cxn ang="0">
                  <a:pos x="32" y="57"/>
                </a:cxn>
                <a:cxn ang="0">
                  <a:pos x="10" y="79"/>
                </a:cxn>
                <a:cxn ang="0">
                  <a:pos x="72" y="51"/>
                </a:cxn>
                <a:cxn ang="0">
                  <a:pos x="53" y="59"/>
                </a:cxn>
                <a:cxn ang="0">
                  <a:pos x="34" y="51"/>
                </a:cxn>
                <a:cxn ang="0">
                  <a:pos x="26" y="32"/>
                </a:cxn>
                <a:cxn ang="0">
                  <a:pos x="34" y="13"/>
                </a:cxn>
                <a:cxn ang="0">
                  <a:pos x="53" y="5"/>
                </a:cxn>
                <a:cxn ang="0">
                  <a:pos x="72" y="13"/>
                </a:cxn>
                <a:cxn ang="0">
                  <a:pos x="80" y="32"/>
                </a:cxn>
                <a:cxn ang="0">
                  <a:pos x="72" y="51"/>
                </a:cxn>
              </a:cxnLst>
              <a:rect l="0" t="0" r="r" b="b"/>
              <a:pathLst>
                <a:path w="85" h="85">
                  <a:moveTo>
                    <a:pt x="76" y="9"/>
                  </a:moveTo>
                  <a:cubicBezTo>
                    <a:pt x="70" y="3"/>
                    <a:pt x="62" y="0"/>
                    <a:pt x="53" y="0"/>
                  </a:cubicBezTo>
                  <a:cubicBezTo>
                    <a:pt x="44" y="0"/>
                    <a:pt x="36" y="3"/>
                    <a:pt x="30" y="9"/>
                  </a:cubicBezTo>
                  <a:cubicBezTo>
                    <a:pt x="24" y="15"/>
                    <a:pt x="21" y="23"/>
                    <a:pt x="21" y="32"/>
                  </a:cubicBezTo>
                  <a:cubicBezTo>
                    <a:pt x="21" y="38"/>
                    <a:pt x="22" y="43"/>
                    <a:pt x="25" y="48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74"/>
                    <a:pt x="0" y="74"/>
                    <a:pt x="0" y="75"/>
                  </a:cubicBezTo>
                  <a:cubicBezTo>
                    <a:pt x="0" y="76"/>
                    <a:pt x="0" y="76"/>
                    <a:pt x="1" y="77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9" y="85"/>
                    <a:pt x="9" y="85"/>
                    <a:pt x="10" y="85"/>
                  </a:cubicBezTo>
                  <a:cubicBezTo>
                    <a:pt x="11" y="85"/>
                    <a:pt x="12" y="85"/>
                    <a:pt x="12" y="85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42" y="63"/>
                    <a:pt x="47" y="64"/>
                    <a:pt x="53" y="64"/>
                  </a:cubicBezTo>
                  <a:cubicBezTo>
                    <a:pt x="62" y="64"/>
                    <a:pt x="70" y="61"/>
                    <a:pt x="76" y="55"/>
                  </a:cubicBezTo>
                  <a:cubicBezTo>
                    <a:pt x="82" y="49"/>
                    <a:pt x="85" y="41"/>
                    <a:pt x="85" y="32"/>
                  </a:cubicBezTo>
                  <a:cubicBezTo>
                    <a:pt x="85" y="23"/>
                    <a:pt x="82" y="15"/>
                    <a:pt x="76" y="9"/>
                  </a:cubicBezTo>
                  <a:close/>
                  <a:moveTo>
                    <a:pt x="10" y="79"/>
                  </a:moveTo>
                  <a:cubicBezTo>
                    <a:pt x="6" y="75"/>
                    <a:pt x="6" y="75"/>
                    <a:pt x="6" y="75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9" y="53"/>
                    <a:pt x="30" y="54"/>
                    <a:pt x="30" y="55"/>
                  </a:cubicBezTo>
                  <a:cubicBezTo>
                    <a:pt x="31" y="56"/>
                    <a:pt x="32" y="56"/>
                    <a:pt x="32" y="57"/>
                  </a:cubicBezTo>
                  <a:lnTo>
                    <a:pt x="10" y="79"/>
                  </a:lnTo>
                  <a:close/>
                  <a:moveTo>
                    <a:pt x="72" y="51"/>
                  </a:moveTo>
                  <a:cubicBezTo>
                    <a:pt x="67" y="56"/>
                    <a:pt x="60" y="59"/>
                    <a:pt x="53" y="59"/>
                  </a:cubicBezTo>
                  <a:cubicBezTo>
                    <a:pt x="46" y="59"/>
                    <a:pt x="39" y="56"/>
                    <a:pt x="34" y="51"/>
                  </a:cubicBezTo>
                  <a:cubicBezTo>
                    <a:pt x="29" y="46"/>
                    <a:pt x="26" y="39"/>
                    <a:pt x="26" y="32"/>
                  </a:cubicBezTo>
                  <a:cubicBezTo>
                    <a:pt x="26" y="25"/>
                    <a:pt x="29" y="18"/>
                    <a:pt x="34" y="13"/>
                  </a:cubicBezTo>
                  <a:cubicBezTo>
                    <a:pt x="39" y="8"/>
                    <a:pt x="46" y="5"/>
                    <a:pt x="53" y="5"/>
                  </a:cubicBezTo>
                  <a:cubicBezTo>
                    <a:pt x="60" y="5"/>
                    <a:pt x="67" y="8"/>
                    <a:pt x="72" y="13"/>
                  </a:cubicBezTo>
                  <a:cubicBezTo>
                    <a:pt x="77" y="18"/>
                    <a:pt x="80" y="25"/>
                    <a:pt x="80" y="32"/>
                  </a:cubicBezTo>
                  <a:cubicBezTo>
                    <a:pt x="80" y="39"/>
                    <a:pt x="77" y="46"/>
                    <a:pt x="72" y="5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45"/>
            <p:cNvSpPr>
              <a:spLocks/>
            </p:cNvSpPr>
            <p:nvPr/>
          </p:nvSpPr>
          <p:spPr bwMode="auto">
            <a:xfrm>
              <a:off x="1992313" y="3548063"/>
              <a:ext cx="107950" cy="50800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8" y="2"/>
                </a:cxn>
                <a:cxn ang="0">
                  <a:pos x="33" y="11"/>
                </a:cxn>
                <a:cxn ang="0">
                  <a:pos x="19" y="17"/>
                </a:cxn>
                <a:cxn ang="0">
                  <a:pos x="5" y="11"/>
                </a:cxn>
                <a:cxn ang="0">
                  <a:pos x="3" y="9"/>
                </a:cxn>
                <a:cxn ang="0">
                  <a:pos x="1" y="8"/>
                </a:cxn>
                <a:cxn ang="0">
                  <a:pos x="1" y="11"/>
                </a:cxn>
                <a:cxn ang="0">
                  <a:pos x="3" y="13"/>
                </a:cxn>
                <a:cxn ang="0">
                  <a:pos x="19" y="20"/>
                </a:cxn>
                <a:cxn ang="0">
                  <a:pos x="35" y="13"/>
                </a:cxn>
                <a:cxn ang="0">
                  <a:pos x="42" y="2"/>
                </a:cxn>
                <a:cxn ang="0">
                  <a:pos x="40" y="0"/>
                </a:cxn>
              </a:cxnLst>
              <a:rect l="0" t="0" r="r" b="b"/>
              <a:pathLst>
                <a:path w="42" h="20">
                  <a:moveTo>
                    <a:pt x="40" y="0"/>
                  </a:moveTo>
                  <a:cubicBezTo>
                    <a:pt x="39" y="0"/>
                    <a:pt x="38" y="1"/>
                    <a:pt x="38" y="2"/>
                  </a:cubicBezTo>
                  <a:cubicBezTo>
                    <a:pt x="37" y="5"/>
                    <a:pt x="35" y="8"/>
                    <a:pt x="33" y="11"/>
                  </a:cubicBezTo>
                  <a:cubicBezTo>
                    <a:pt x="29" y="15"/>
                    <a:pt x="24" y="17"/>
                    <a:pt x="19" y="17"/>
                  </a:cubicBezTo>
                  <a:cubicBezTo>
                    <a:pt x="14" y="17"/>
                    <a:pt x="9" y="15"/>
                    <a:pt x="5" y="11"/>
                  </a:cubicBezTo>
                  <a:cubicBezTo>
                    <a:pt x="5" y="10"/>
                    <a:pt x="4" y="9"/>
                    <a:pt x="3" y="9"/>
                  </a:cubicBezTo>
                  <a:cubicBezTo>
                    <a:pt x="3" y="8"/>
                    <a:pt x="2" y="8"/>
                    <a:pt x="1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7" y="18"/>
                    <a:pt x="13" y="20"/>
                    <a:pt x="19" y="20"/>
                  </a:cubicBezTo>
                  <a:cubicBezTo>
                    <a:pt x="25" y="20"/>
                    <a:pt x="31" y="18"/>
                    <a:pt x="35" y="13"/>
                  </a:cubicBezTo>
                  <a:cubicBezTo>
                    <a:pt x="38" y="10"/>
                    <a:pt x="41" y="7"/>
                    <a:pt x="42" y="2"/>
                  </a:cubicBezTo>
                  <a:cubicBezTo>
                    <a:pt x="42" y="1"/>
                    <a:pt x="41" y="0"/>
                    <a:pt x="4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46"/>
            <p:cNvSpPr>
              <a:spLocks/>
            </p:cNvSpPr>
            <p:nvPr/>
          </p:nvSpPr>
          <p:spPr bwMode="auto">
            <a:xfrm>
              <a:off x="1976438" y="3481388"/>
              <a:ext cx="123825" cy="79375"/>
            </a:xfrm>
            <a:custGeom>
              <a:avLst/>
              <a:gdLst/>
              <a:ahLst/>
              <a:cxnLst>
                <a:cxn ang="0">
                  <a:pos x="6" y="29"/>
                </a:cxn>
                <a:cxn ang="0">
                  <a:pos x="11" y="9"/>
                </a:cxn>
                <a:cxn ang="0">
                  <a:pos x="25" y="3"/>
                </a:cxn>
                <a:cxn ang="0">
                  <a:pos x="39" y="9"/>
                </a:cxn>
                <a:cxn ang="0">
                  <a:pos x="44" y="18"/>
                </a:cxn>
                <a:cxn ang="0">
                  <a:pos x="46" y="19"/>
                </a:cxn>
                <a:cxn ang="0">
                  <a:pos x="47" y="17"/>
                </a:cxn>
                <a:cxn ang="0">
                  <a:pos x="41" y="7"/>
                </a:cxn>
                <a:cxn ang="0">
                  <a:pos x="25" y="0"/>
                </a:cxn>
                <a:cxn ang="0">
                  <a:pos x="9" y="7"/>
                </a:cxn>
                <a:cxn ang="0">
                  <a:pos x="3" y="30"/>
                </a:cxn>
                <a:cxn ang="0">
                  <a:pos x="5" y="31"/>
                </a:cxn>
                <a:cxn ang="0">
                  <a:pos x="5" y="31"/>
                </a:cxn>
                <a:cxn ang="0">
                  <a:pos x="6" y="29"/>
                </a:cxn>
              </a:cxnLst>
              <a:rect l="0" t="0" r="r" b="b"/>
              <a:pathLst>
                <a:path w="48" h="31">
                  <a:moveTo>
                    <a:pt x="6" y="29"/>
                  </a:moveTo>
                  <a:cubicBezTo>
                    <a:pt x="4" y="22"/>
                    <a:pt x="6" y="14"/>
                    <a:pt x="11" y="9"/>
                  </a:cubicBezTo>
                  <a:cubicBezTo>
                    <a:pt x="15" y="6"/>
                    <a:pt x="20" y="3"/>
                    <a:pt x="25" y="3"/>
                  </a:cubicBezTo>
                  <a:cubicBezTo>
                    <a:pt x="30" y="3"/>
                    <a:pt x="35" y="6"/>
                    <a:pt x="39" y="9"/>
                  </a:cubicBezTo>
                  <a:cubicBezTo>
                    <a:pt x="41" y="12"/>
                    <a:pt x="43" y="15"/>
                    <a:pt x="44" y="18"/>
                  </a:cubicBezTo>
                  <a:cubicBezTo>
                    <a:pt x="44" y="19"/>
                    <a:pt x="45" y="20"/>
                    <a:pt x="46" y="19"/>
                  </a:cubicBezTo>
                  <a:cubicBezTo>
                    <a:pt x="47" y="19"/>
                    <a:pt x="48" y="18"/>
                    <a:pt x="47" y="17"/>
                  </a:cubicBezTo>
                  <a:cubicBezTo>
                    <a:pt x="46" y="13"/>
                    <a:pt x="44" y="10"/>
                    <a:pt x="41" y="7"/>
                  </a:cubicBezTo>
                  <a:cubicBezTo>
                    <a:pt x="37" y="2"/>
                    <a:pt x="31" y="0"/>
                    <a:pt x="25" y="0"/>
                  </a:cubicBezTo>
                  <a:cubicBezTo>
                    <a:pt x="19" y="0"/>
                    <a:pt x="13" y="2"/>
                    <a:pt x="9" y="7"/>
                  </a:cubicBezTo>
                  <a:cubicBezTo>
                    <a:pt x="3" y="13"/>
                    <a:pt x="0" y="22"/>
                    <a:pt x="3" y="30"/>
                  </a:cubicBezTo>
                  <a:cubicBezTo>
                    <a:pt x="3" y="31"/>
                    <a:pt x="4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1"/>
                    <a:pt x="7" y="30"/>
                    <a:pt x="6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47"/>
            <p:cNvSpPr>
              <a:spLocks/>
            </p:cNvSpPr>
            <p:nvPr/>
          </p:nvSpPr>
          <p:spPr bwMode="auto">
            <a:xfrm>
              <a:off x="2043113" y="3498850"/>
              <a:ext cx="28575" cy="20638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8" y="7"/>
                </a:cxn>
                <a:cxn ang="0">
                  <a:pos x="9" y="8"/>
                </a:cxn>
                <a:cxn ang="0">
                  <a:pos x="10" y="7"/>
                </a:cxn>
                <a:cxn ang="0">
                  <a:pos x="10" y="5"/>
                </a:cxn>
                <a:cxn ang="0">
                  <a:pos x="3" y="1"/>
                </a:cxn>
              </a:cxnLst>
              <a:rect l="0" t="0" r="r" b="b"/>
              <a:pathLst>
                <a:path w="11" h="8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5"/>
                    <a:pt x="6" y="6"/>
                    <a:pt x="8" y="7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10" y="8"/>
                    <a:pt x="10" y="7"/>
                  </a:cubicBezTo>
                  <a:cubicBezTo>
                    <a:pt x="11" y="7"/>
                    <a:pt x="11" y="6"/>
                    <a:pt x="10" y="5"/>
                  </a:cubicBezTo>
                  <a:cubicBezTo>
                    <a:pt x="8" y="3"/>
                    <a:pt x="5" y="1"/>
                    <a:pt x="3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48"/>
            <p:cNvSpPr>
              <a:spLocks/>
            </p:cNvSpPr>
            <p:nvPr/>
          </p:nvSpPr>
          <p:spPr bwMode="auto">
            <a:xfrm>
              <a:off x="2070100" y="3522663"/>
              <a:ext cx="12700" cy="17463"/>
            </a:xfrm>
            <a:custGeom>
              <a:avLst/>
              <a:gdLst/>
              <a:ahLst/>
              <a:cxnLst>
                <a:cxn ang="0">
                  <a:pos x="1" y="6"/>
                </a:cxn>
                <a:cxn ang="0">
                  <a:pos x="3" y="7"/>
                </a:cxn>
                <a:cxn ang="0">
                  <a:pos x="3" y="7"/>
                </a:cxn>
                <a:cxn ang="0">
                  <a:pos x="5" y="5"/>
                </a:cxn>
                <a:cxn ang="0">
                  <a:pos x="4" y="2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1" y="6"/>
                </a:cxn>
              </a:cxnLst>
              <a:rect l="0" t="0" r="r" b="b"/>
              <a:pathLst>
                <a:path w="5" h="7">
                  <a:moveTo>
                    <a:pt x="1" y="6"/>
                  </a:moveTo>
                  <a:cubicBezTo>
                    <a:pt x="1" y="7"/>
                    <a:pt x="2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5" y="6"/>
                    <a:pt x="5" y="5"/>
                  </a:cubicBezTo>
                  <a:cubicBezTo>
                    <a:pt x="5" y="4"/>
                    <a:pt x="4" y="3"/>
                    <a:pt x="4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Up Arrow 64"/>
          <p:cNvSpPr/>
          <p:nvPr/>
        </p:nvSpPr>
        <p:spPr>
          <a:xfrm>
            <a:off x="4362434" y="1772816"/>
            <a:ext cx="391431" cy="4360251"/>
          </a:xfrm>
          <a:prstGeom prst="upArrow">
            <a:avLst>
              <a:gd name="adj1" fmla="val 50000"/>
              <a:gd name="adj2" fmla="val 67147"/>
            </a:avLst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8" name="Bent Arrow 65"/>
          <p:cNvSpPr/>
          <p:nvPr/>
        </p:nvSpPr>
        <p:spPr>
          <a:xfrm>
            <a:off x="4459159" y="2530512"/>
            <a:ext cx="2469334" cy="3602556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9" name="Bent Arrow 53"/>
          <p:cNvSpPr/>
          <p:nvPr/>
        </p:nvSpPr>
        <p:spPr>
          <a:xfrm flipH="1">
            <a:off x="2210726" y="3255044"/>
            <a:ext cx="2469334" cy="2878024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Bent Arrow 50"/>
          <p:cNvSpPr/>
          <p:nvPr/>
        </p:nvSpPr>
        <p:spPr>
          <a:xfrm>
            <a:off x="4460344" y="3657563"/>
            <a:ext cx="2190980" cy="2475505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1" name="Bent Arrow 56"/>
          <p:cNvSpPr/>
          <p:nvPr/>
        </p:nvSpPr>
        <p:spPr>
          <a:xfrm flipH="1">
            <a:off x="2797648" y="4286592"/>
            <a:ext cx="1882413" cy="1846476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7677" y="4103445"/>
            <a:ext cx="1819970" cy="835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en-US" sz="700" b="1" i="0" u="none" strike="noStrike" kern="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4487" y="3042565"/>
            <a:ext cx="1796239" cy="835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605E5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605E5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52225" y="3445580"/>
            <a:ext cx="1796239" cy="835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01127" y="1841016"/>
            <a:ext cx="1796239" cy="835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52225" y="2355046"/>
            <a:ext cx="1796239" cy="835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245"/>
          <p:cNvSpPr>
            <a:spLocks/>
          </p:cNvSpPr>
          <p:nvPr/>
        </p:nvSpPr>
        <p:spPr bwMode="auto">
          <a:xfrm>
            <a:off x="3842672" y="4768248"/>
            <a:ext cx="350341" cy="350341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007E3D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Freeform 5"/>
          <p:cNvSpPr>
            <a:spLocks noEditPoints="1"/>
          </p:cNvSpPr>
          <p:nvPr/>
        </p:nvSpPr>
        <p:spPr bwMode="auto">
          <a:xfrm>
            <a:off x="4835310" y="2016259"/>
            <a:ext cx="391288" cy="391288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007E3D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Freeform 217"/>
          <p:cNvSpPr>
            <a:spLocks noEditPoints="1"/>
          </p:cNvSpPr>
          <p:nvPr/>
        </p:nvSpPr>
        <p:spPr bwMode="auto">
          <a:xfrm>
            <a:off x="3897087" y="3759871"/>
            <a:ext cx="400279" cy="300210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007E3D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Freeform 216"/>
          <p:cNvSpPr>
            <a:spLocks noEditPoints="1"/>
          </p:cNvSpPr>
          <p:nvPr/>
        </p:nvSpPr>
        <p:spPr bwMode="auto">
          <a:xfrm>
            <a:off x="4848434" y="4137722"/>
            <a:ext cx="358246" cy="360681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007E3D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Freeform 135"/>
          <p:cNvSpPr>
            <a:spLocks noEditPoints="1"/>
          </p:cNvSpPr>
          <p:nvPr/>
        </p:nvSpPr>
        <p:spPr bwMode="auto">
          <a:xfrm>
            <a:off x="4811760" y="3035338"/>
            <a:ext cx="320494" cy="300210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007E3D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ent Arrow 44"/>
          <p:cNvSpPr/>
          <p:nvPr/>
        </p:nvSpPr>
        <p:spPr>
          <a:xfrm rot="10800000">
            <a:off x="-64060" y="2540224"/>
            <a:ext cx="4146966" cy="1160436"/>
          </a:xfrm>
          <a:prstGeom prst="bentArrow">
            <a:avLst>
              <a:gd name="adj1" fmla="val 25000"/>
              <a:gd name="adj2" fmla="val 3719"/>
              <a:gd name="adj3" fmla="val 0"/>
              <a:gd name="adj4" fmla="val 30020"/>
            </a:avLst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3" name="Bent Arrow 48"/>
          <p:cNvSpPr/>
          <p:nvPr/>
        </p:nvSpPr>
        <p:spPr>
          <a:xfrm rot="10800000">
            <a:off x="-64062" y="3130846"/>
            <a:ext cx="3369978" cy="1160436"/>
          </a:xfrm>
          <a:prstGeom prst="bentArrow">
            <a:avLst>
              <a:gd name="adj1" fmla="val 25000"/>
              <a:gd name="adj2" fmla="val 3719"/>
              <a:gd name="adj3" fmla="val 0"/>
              <a:gd name="adj4" fmla="val 30020"/>
            </a:avLst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4" name="Bent Arrow 52"/>
          <p:cNvSpPr/>
          <p:nvPr/>
        </p:nvSpPr>
        <p:spPr>
          <a:xfrm rot="10800000">
            <a:off x="-64063" y="3678467"/>
            <a:ext cx="2455422" cy="1160436"/>
          </a:xfrm>
          <a:prstGeom prst="bentArrow">
            <a:avLst>
              <a:gd name="adj1" fmla="val 25000"/>
              <a:gd name="adj2" fmla="val 3719"/>
              <a:gd name="adj3" fmla="val 0"/>
              <a:gd name="adj4" fmla="val 30020"/>
            </a:avLst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35" name="Group 64"/>
          <p:cNvGrpSpPr/>
          <p:nvPr/>
        </p:nvGrpSpPr>
        <p:grpSpPr>
          <a:xfrm>
            <a:off x="3592998" y="1986926"/>
            <a:ext cx="896949" cy="897698"/>
            <a:chOff x="3621156" y="1140216"/>
            <a:chExt cx="883472" cy="884210"/>
          </a:xfrm>
        </p:grpSpPr>
        <p:sp>
          <p:nvSpPr>
            <p:cNvPr id="36" name="Oval 46"/>
            <p:cNvSpPr>
              <a:spLocks noChangeAspect="1"/>
            </p:cNvSpPr>
            <p:nvPr/>
          </p:nvSpPr>
          <p:spPr>
            <a:xfrm>
              <a:off x="3621156" y="1140216"/>
              <a:ext cx="883472" cy="884210"/>
            </a:xfrm>
            <a:prstGeom prst="ellipse">
              <a:avLst/>
            </a:prstGeom>
            <a:solidFill>
              <a:srgbClr val="007E3D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7" name="Freeform 5"/>
            <p:cNvSpPr>
              <a:spLocks noEditPoints="1"/>
            </p:cNvSpPr>
            <p:nvPr/>
          </p:nvSpPr>
          <p:spPr bwMode="auto">
            <a:xfrm>
              <a:off x="3898696" y="1397136"/>
              <a:ext cx="370370" cy="37037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8" name="Group 66"/>
          <p:cNvGrpSpPr/>
          <p:nvPr/>
        </p:nvGrpSpPr>
        <p:grpSpPr>
          <a:xfrm>
            <a:off x="1891650" y="3157533"/>
            <a:ext cx="896949" cy="897698"/>
            <a:chOff x="1926323" y="2293234"/>
            <a:chExt cx="883472" cy="884210"/>
          </a:xfrm>
        </p:grpSpPr>
        <p:sp>
          <p:nvSpPr>
            <p:cNvPr id="39" name="Oval 54"/>
            <p:cNvSpPr>
              <a:spLocks noChangeAspect="1"/>
            </p:cNvSpPr>
            <p:nvPr/>
          </p:nvSpPr>
          <p:spPr>
            <a:xfrm>
              <a:off x="1926323" y="2293234"/>
              <a:ext cx="883472" cy="884210"/>
            </a:xfrm>
            <a:prstGeom prst="ellipse">
              <a:avLst/>
            </a:prstGeom>
            <a:solidFill>
              <a:srgbClr val="007E3D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0" name="Freeform 216"/>
            <p:cNvSpPr>
              <a:spLocks noEditPoints="1"/>
            </p:cNvSpPr>
            <p:nvPr/>
          </p:nvSpPr>
          <p:spPr bwMode="auto">
            <a:xfrm>
              <a:off x="2198512" y="2564639"/>
              <a:ext cx="339094" cy="341400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34" y="68"/>
                </a:cxn>
                <a:cxn ang="0">
                  <a:pos x="0" y="34"/>
                </a:cxn>
                <a:cxn ang="0">
                  <a:pos x="34" y="0"/>
                </a:cxn>
                <a:cxn ang="0">
                  <a:pos x="68" y="34"/>
                </a:cxn>
                <a:cxn ang="0">
                  <a:pos x="15" y="40"/>
                </a:cxn>
                <a:cxn ang="0">
                  <a:pos x="14" y="34"/>
                </a:cxn>
                <a:cxn ang="0">
                  <a:pos x="15" y="27"/>
                </a:cxn>
                <a:cxn ang="0">
                  <a:pos x="8" y="20"/>
                </a:cxn>
                <a:cxn ang="0">
                  <a:pos x="5" y="34"/>
                </a:cxn>
                <a:cxn ang="0">
                  <a:pos x="8" y="47"/>
                </a:cxn>
                <a:cxn ang="0">
                  <a:pos x="15" y="40"/>
                </a:cxn>
                <a:cxn ang="0">
                  <a:pos x="48" y="34"/>
                </a:cxn>
                <a:cxn ang="0">
                  <a:pos x="34" y="19"/>
                </a:cxn>
                <a:cxn ang="0">
                  <a:pos x="19" y="34"/>
                </a:cxn>
                <a:cxn ang="0">
                  <a:pos x="34" y="48"/>
                </a:cxn>
                <a:cxn ang="0">
                  <a:pos x="48" y="34"/>
                </a:cxn>
                <a:cxn ang="0">
                  <a:pos x="20" y="8"/>
                </a:cxn>
                <a:cxn ang="0">
                  <a:pos x="27" y="15"/>
                </a:cxn>
                <a:cxn ang="0">
                  <a:pos x="34" y="14"/>
                </a:cxn>
                <a:cxn ang="0">
                  <a:pos x="40" y="15"/>
                </a:cxn>
                <a:cxn ang="0">
                  <a:pos x="47" y="8"/>
                </a:cxn>
                <a:cxn ang="0">
                  <a:pos x="34" y="5"/>
                </a:cxn>
                <a:cxn ang="0">
                  <a:pos x="20" y="8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34" y="53"/>
                </a:cxn>
                <a:cxn ang="0">
                  <a:pos x="27" y="52"/>
                </a:cxn>
                <a:cxn ang="0">
                  <a:pos x="20" y="59"/>
                </a:cxn>
                <a:cxn ang="0">
                  <a:pos x="34" y="63"/>
                </a:cxn>
                <a:cxn ang="0">
                  <a:pos x="47" y="59"/>
                </a:cxn>
                <a:cxn ang="0">
                  <a:pos x="60" y="47"/>
                </a:cxn>
                <a:cxn ang="0">
                  <a:pos x="63" y="34"/>
                </a:cxn>
                <a:cxn ang="0">
                  <a:pos x="60" y="20"/>
                </a:cxn>
                <a:cxn ang="0">
                  <a:pos x="52" y="27"/>
                </a:cxn>
                <a:cxn ang="0">
                  <a:pos x="53" y="34"/>
                </a:cxn>
                <a:cxn ang="0">
                  <a:pos x="52" y="40"/>
                </a:cxn>
                <a:cxn ang="0">
                  <a:pos x="60" y="47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2"/>
                    <a:pt x="53" y="68"/>
                    <a:pt x="34" y="68"/>
                  </a:cubicBez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15" y="40"/>
                  </a:moveTo>
                  <a:cubicBezTo>
                    <a:pt x="15" y="38"/>
                    <a:pt x="14" y="36"/>
                    <a:pt x="14" y="34"/>
                  </a:cubicBezTo>
                  <a:cubicBezTo>
                    <a:pt x="14" y="31"/>
                    <a:pt x="15" y="29"/>
                    <a:pt x="15" y="2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4"/>
                    <a:pt x="5" y="29"/>
                    <a:pt x="5" y="34"/>
                  </a:cubicBezTo>
                  <a:cubicBezTo>
                    <a:pt x="5" y="39"/>
                    <a:pt x="6" y="43"/>
                    <a:pt x="8" y="47"/>
                  </a:cubicBezTo>
                  <a:lnTo>
                    <a:pt x="15" y="40"/>
                  </a:lnTo>
                  <a:close/>
                  <a:moveTo>
                    <a:pt x="48" y="34"/>
                  </a:moveTo>
                  <a:cubicBezTo>
                    <a:pt x="48" y="26"/>
                    <a:pt x="42" y="19"/>
                    <a:pt x="34" y="19"/>
                  </a:cubicBezTo>
                  <a:cubicBezTo>
                    <a:pt x="26" y="19"/>
                    <a:pt x="19" y="26"/>
                    <a:pt x="19" y="34"/>
                  </a:cubicBezTo>
                  <a:cubicBezTo>
                    <a:pt x="19" y="42"/>
                    <a:pt x="26" y="48"/>
                    <a:pt x="34" y="48"/>
                  </a:cubicBezTo>
                  <a:cubicBezTo>
                    <a:pt x="42" y="48"/>
                    <a:pt x="48" y="42"/>
                    <a:pt x="48" y="34"/>
                  </a:cubicBezTo>
                  <a:close/>
                  <a:moveTo>
                    <a:pt x="20" y="8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9" y="15"/>
                    <a:pt x="32" y="14"/>
                    <a:pt x="34" y="14"/>
                  </a:cubicBezTo>
                  <a:cubicBezTo>
                    <a:pt x="36" y="14"/>
                    <a:pt x="38" y="15"/>
                    <a:pt x="40" y="15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3" y="6"/>
                    <a:pt x="39" y="5"/>
                    <a:pt x="34" y="5"/>
                  </a:cubicBezTo>
                  <a:cubicBezTo>
                    <a:pt x="29" y="5"/>
                    <a:pt x="24" y="6"/>
                    <a:pt x="20" y="8"/>
                  </a:cubicBezTo>
                  <a:close/>
                  <a:moveTo>
                    <a:pt x="47" y="59"/>
                  </a:moveTo>
                  <a:cubicBezTo>
                    <a:pt x="40" y="52"/>
                    <a:pt x="40" y="52"/>
                    <a:pt x="40" y="52"/>
                  </a:cubicBezTo>
                  <a:cubicBezTo>
                    <a:pt x="38" y="53"/>
                    <a:pt x="36" y="53"/>
                    <a:pt x="34" y="53"/>
                  </a:cubicBezTo>
                  <a:cubicBezTo>
                    <a:pt x="32" y="53"/>
                    <a:pt x="29" y="53"/>
                    <a:pt x="27" y="5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62"/>
                    <a:pt x="29" y="63"/>
                    <a:pt x="34" y="63"/>
                  </a:cubicBezTo>
                  <a:cubicBezTo>
                    <a:pt x="39" y="63"/>
                    <a:pt x="43" y="62"/>
                    <a:pt x="47" y="59"/>
                  </a:cubicBezTo>
                  <a:close/>
                  <a:moveTo>
                    <a:pt x="60" y="47"/>
                  </a:moveTo>
                  <a:cubicBezTo>
                    <a:pt x="62" y="43"/>
                    <a:pt x="63" y="39"/>
                    <a:pt x="63" y="34"/>
                  </a:cubicBezTo>
                  <a:cubicBezTo>
                    <a:pt x="63" y="29"/>
                    <a:pt x="62" y="24"/>
                    <a:pt x="60" y="20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9"/>
                    <a:pt x="53" y="32"/>
                    <a:pt x="53" y="34"/>
                  </a:cubicBezTo>
                  <a:cubicBezTo>
                    <a:pt x="53" y="36"/>
                    <a:pt x="53" y="38"/>
                    <a:pt x="52" y="40"/>
                  </a:cubicBezTo>
                  <a:lnTo>
                    <a:pt x="60" y="47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1" name="Group 65"/>
          <p:cNvGrpSpPr/>
          <p:nvPr/>
        </p:nvGrpSpPr>
        <p:grpSpPr>
          <a:xfrm>
            <a:off x="2796537" y="2568189"/>
            <a:ext cx="896949" cy="897698"/>
            <a:chOff x="2827138" y="1712746"/>
            <a:chExt cx="883472" cy="884210"/>
          </a:xfrm>
        </p:grpSpPr>
        <p:sp>
          <p:nvSpPr>
            <p:cNvPr id="42" name="Oval 50"/>
            <p:cNvSpPr>
              <a:spLocks noChangeAspect="1"/>
            </p:cNvSpPr>
            <p:nvPr/>
          </p:nvSpPr>
          <p:spPr>
            <a:xfrm>
              <a:off x="2827138" y="1712746"/>
              <a:ext cx="883472" cy="884210"/>
            </a:xfrm>
            <a:prstGeom prst="ellipse">
              <a:avLst/>
            </a:prstGeom>
            <a:solidFill>
              <a:srgbClr val="007E3D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3" name="Freeform 135"/>
            <p:cNvSpPr>
              <a:spLocks noEditPoints="1"/>
            </p:cNvSpPr>
            <p:nvPr/>
          </p:nvSpPr>
          <p:spPr bwMode="auto">
            <a:xfrm>
              <a:off x="3117194" y="2012771"/>
              <a:ext cx="303361" cy="284161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4" name="Bent Arrow 104"/>
          <p:cNvSpPr/>
          <p:nvPr/>
        </p:nvSpPr>
        <p:spPr>
          <a:xfrm rot="10800000" flipH="1">
            <a:off x="5072464" y="2540224"/>
            <a:ext cx="4146966" cy="1160436"/>
          </a:xfrm>
          <a:prstGeom prst="bentArrow">
            <a:avLst>
              <a:gd name="adj1" fmla="val 25000"/>
              <a:gd name="adj2" fmla="val 3719"/>
              <a:gd name="adj3" fmla="val 0"/>
              <a:gd name="adj4" fmla="val 30020"/>
            </a:avLst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5" name="Bent Arrow 107"/>
          <p:cNvSpPr/>
          <p:nvPr/>
        </p:nvSpPr>
        <p:spPr>
          <a:xfrm rot="10800000" flipH="1">
            <a:off x="5849455" y="3130846"/>
            <a:ext cx="3369978" cy="1160436"/>
          </a:xfrm>
          <a:prstGeom prst="bentArrow">
            <a:avLst>
              <a:gd name="adj1" fmla="val 25000"/>
              <a:gd name="adj2" fmla="val 3719"/>
              <a:gd name="adj3" fmla="val 0"/>
              <a:gd name="adj4" fmla="val 30020"/>
            </a:avLst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6" name="Bent Arrow 108"/>
          <p:cNvSpPr/>
          <p:nvPr/>
        </p:nvSpPr>
        <p:spPr>
          <a:xfrm rot="10800000" flipH="1">
            <a:off x="6764011" y="3678467"/>
            <a:ext cx="2455422" cy="1160436"/>
          </a:xfrm>
          <a:prstGeom prst="bentArrow">
            <a:avLst>
              <a:gd name="adj1" fmla="val 25000"/>
              <a:gd name="adj2" fmla="val 3719"/>
              <a:gd name="adj3" fmla="val 0"/>
              <a:gd name="adj4" fmla="val 30020"/>
            </a:avLst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7" name="Group 140"/>
          <p:cNvGrpSpPr/>
          <p:nvPr/>
        </p:nvGrpSpPr>
        <p:grpSpPr>
          <a:xfrm>
            <a:off x="6366770" y="3157533"/>
            <a:ext cx="896949" cy="897698"/>
            <a:chOff x="6334201" y="2293234"/>
            <a:chExt cx="883472" cy="884210"/>
          </a:xfrm>
        </p:grpSpPr>
        <p:sp>
          <p:nvSpPr>
            <p:cNvPr id="48" name="Oval 120"/>
            <p:cNvSpPr>
              <a:spLocks noChangeAspect="1"/>
            </p:cNvSpPr>
            <p:nvPr/>
          </p:nvSpPr>
          <p:spPr>
            <a:xfrm flipH="1">
              <a:off x="6334201" y="2293234"/>
              <a:ext cx="883472" cy="884210"/>
            </a:xfrm>
            <a:prstGeom prst="ellipse">
              <a:avLst/>
            </a:prstGeom>
            <a:solidFill>
              <a:srgbClr val="007E3D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9" name="Freeform 56"/>
            <p:cNvSpPr>
              <a:spLocks noEditPoints="1"/>
            </p:cNvSpPr>
            <p:nvPr/>
          </p:nvSpPr>
          <p:spPr bwMode="auto">
            <a:xfrm>
              <a:off x="6585437" y="2544839"/>
              <a:ext cx="381000" cy="381000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0" name="Group 142"/>
          <p:cNvGrpSpPr/>
          <p:nvPr/>
        </p:nvGrpSpPr>
        <p:grpSpPr>
          <a:xfrm>
            <a:off x="4675094" y="1986926"/>
            <a:ext cx="896949" cy="897698"/>
            <a:chOff x="4639368" y="1140216"/>
            <a:chExt cx="883472" cy="884210"/>
          </a:xfrm>
        </p:grpSpPr>
        <p:sp>
          <p:nvSpPr>
            <p:cNvPr id="51" name="Oval 132"/>
            <p:cNvSpPr>
              <a:spLocks noChangeAspect="1"/>
            </p:cNvSpPr>
            <p:nvPr/>
          </p:nvSpPr>
          <p:spPr>
            <a:xfrm flipH="1">
              <a:off x="4639368" y="1140216"/>
              <a:ext cx="883472" cy="884210"/>
            </a:xfrm>
            <a:prstGeom prst="ellipse">
              <a:avLst/>
            </a:prstGeom>
            <a:solidFill>
              <a:srgbClr val="007E3D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2" name="Freeform 152"/>
            <p:cNvSpPr>
              <a:spLocks noEditPoints="1"/>
            </p:cNvSpPr>
            <p:nvPr/>
          </p:nvSpPr>
          <p:spPr bwMode="auto">
            <a:xfrm>
              <a:off x="4880717" y="1397136"/>
              <a:ext cx="400775" cy="370370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3" name="Group 141"/>
          <p:cNvGrpSpPr/>
          <p:nvPr/>
        </p:nvGrpSpPr>
        <p:grpSpPr>
          <a:xfrm>
            <a:off x="5452214" y="2568189"/>
            <a:ext cx="896949" cy="897698"/>
            <a:chOff x="5433386" y="1712746"/>
            <a:chExt cx="883472" cy="884210"/>
          </a:xfrm>
        </p:grpSpPr>
        <p:sp>
          <p:nvSpPr>
            <p:cNvPr id="54" name="Oval 117"/>
            <p:cNvSpPr>
              <a:spLocks noChangeAspect="1"/>
            </p:cNvSpPr>
            <p:nvPr/>
          </p:nvSpPr>
          <p:spPr>
            <a:xfrm flipH="1">
              <a:off x="5433386" y="1712746"/>
              <a:ext cx="883472" cy="884210"/>
            </a:xfrm>
            <a:prstGeom prst="ellipse">
              <a:avLst/>
            </a:prstGeom>
            <a:solidFill>
              <a:srgbClr val="007E3D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5" name="Freeform 66"/>
            <p:cNvSpPr>
              <a:spLocks noEditPoints="1"/>
            </p:cNvSpPr>
            <p:nvPr/>
          </p:nvSpPr>
          <p:spPr bwMode="auto">
            <a:xfrm>
              <a:off x="5641291" y="1973482"/>
              <a:ext cx="467662" cy="362739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1778519" y="1784390"/>
            <a:ext cx="1779478" cy="719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02092" y="2505904"/>
            <a:ext cx="1815794" cy="558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886503" y="1727807"/>
            <a:ext cx="1779478" cy="719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588968" y="2454766"/>
            <a:ext cx="1779478" cy="719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80196" y="4291283"/>
            <a:ext cx="1779478" cy="719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914165" y="4352512"/>
            <a:ext cx="1779478" cy="719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15" y="792273"/>
            <a:ext cx="9231670" cy="5191445"/>
          </a:xfrm>
          <a:prstGeom prst="rect">
            <a:avLst/>
          </a:prstGeom>
        </p:spPr>
      </p:pic>
      <p:sp>
        <p:nvSpPr>
          <p:cNvPr id="12" name="任意多边形 11"/>
          <p:cNvSpPr/>
          <p:nvPr/>
        </p:nvSpPr>
        <p:spPr>
          <a:xfrm>
            <a:off x="-31561" y="791732"/>
            <a:ext cx="6191926" cy="5191986"/>
          </a:xfrm>
          <a:custGeom>
            <a:avLst/>
            <a:gdLst>
              <a:gd name="connsiteX0" fmla="*/ 0 w 8178800"/>
              <a:gd name="connsiteY0" fmla="*/ 0 h 6858000"/>
              <a:gd name="connsiteX1" fmla="*/ 8178800 w 8178800"/>
              <a:gd name="connsiteY1" fmla="*/ 0 h 6858000"/>
              <a:gd name="connsiteX2" fmla="*/ 8178800 w 8178800"/>
              <a:gd name="connsiteY2" fmla="*/ 50247 h 6858000"/>
              <a:gd name="connsiteX3" fmla="*/ 4090015 w 8178800"/>
              <a:gd name="connsiteY3" fmla="*/ 6858000 h 6858000"/>
              <a:gd name="connsiteX4" fmla="*/ 0 w 817880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78800" h="6858000">
                <a:moveTo>
                  <a:pt x="0" y="0"/>
                </a:moveTo>
                <a:lnTo>
                  <a:pt x="8178800" y="0"/>
                </a:lnTo>
                <a:lnTo>
                  <a:pt x="8178800" y="50247"/>
                </a:lnTo>
                <a:lnTo>
                  <a:pt x="4090015" y="6858000"/>
                </a:lnTo>
                <a:lnTo>
                  <a:pt x="0" y="6858000"/>
                </a:lnTo>
                <a:close/>
              </a:path>
            </a:pathLst>
          </a:custGeom>
          <a:solidFill>
            <a:sysClr val="window" lastClr="FFFFFF"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+mn-cs"/>
            </a:endParaRPr>
          </a:p>
        </p:txBody>
      </p:sp>
      <p:sp>
        <p:nvSpPr>
          <p:cNvPr id="13" name="直角三角形 12"/>
          <p:cNvSpPr/>
          <p:nvPr/>
        </p:nvSpPr>
        <p:spPr>
          <a:xfrm rot="5400000" flipH="1" flipV="1">
            <a:off x="7128087" y="3912913"/>
            <a:ext cx="2590500" cy="1551110"/>
          </a:xfrm>
          <a:prstGeom prst="rtTriangle">
            <a:avLst/>
          </a:prstGeom>
          <a:solidFill>
            <a:srgbClr val="007E3D">
              <a:alpha val="77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+mn-cs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-31561" y="1840430"/>
            <a:ext cx="6076548" cy="3105577"/>
          </a:xfrm>
          <a:custGeom>
            <a:avLst/>
            <a:gdLst>
              <a:gd name="connsiteX0" fmla="*/ 0 w 7830510"/>
              <a:gd name="connsiteY0" fmla="*/ 0 h 4102100"/>
              <a:gd name="connsiteX1" fmla="*/ 7830510 w 7830510"/>
              <a:gd name="connsiteY1" fmla="*/ 0 h 4102100"/>
              <a:gd name="connsiteX2" fmla="*/ 5351409 w 7830510"/>
              <a:gd name="connsiteY2" fmla="*/ 4102100 h 4102100"/>
              <a:gd name="connsiteX3" fmla="*/ 0 w 7830510"/>
              <a:gd name="connsiteY3" fmla="*/ 4102100 h 410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0510" h="4102100">
                <a:moveTo>
                  <a:pt x="0" y="0"/>
                </a:moveTo>
                <a:lnTo>
                  <a:pt x="7830510" y="0"/>
                </a:lnTo>
                <a:lnTo>
                  <a:pt x="5351409" y="4102100"/>
                </a:lnTo>
                <a:lnTo>
                  <a:pt x="0" y="4102100"/>
                </a:lnTo>
                <a:close/>
              </a:path>
            </a:pathLst>
          </a:custGeom>
          <a:solidFill>
            <a:srgbClr val="007E3D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+mn-cs"/>
            </a:endParaRPr>
          </a:p>
        </p:txBody>
      </p:sp>
      <p:sp>
        <p:nvSpPr>
          <p:cNvPr id="15" name="文本框 13"/>
          <p:cNvSpPr txBox="1"/>
          <p:nvPr/>
        </p:nvSpPr>
        <p:spPr>
          <a:xfrm>
            <a:off x="208809" y="2333605"/>
            <a:ext cx="23587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9600" i="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9600" i="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038564" y="3115209"/>
            <a:ext cx="2338210" cy="0"/>
          </a:xfrm>
          <a:prstGeom prst="line">
            <a:avLst/>
          </a:prstGeom>
          <a:noFill/>
          <a:ln w="222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7" name="文本框 17"/>
          <p:cNvSpPr txBox="1"/>
          <p:nvPr/>
        </p:nvSpPr>
        <p:spPr>
          <a:xfrm>
            <a:off x="1977930" y="2643351"/>
            <a:ext cx="31632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00" i="0" dirty="0">
                <a:latin typeface="Agency FB" panose="020B0503020202020204" pitchFamily="34" charset="0"/>
              </a:rPr>
              <a:t>ADD YOUR TITLE HERE</a:t>
            </a:r>
            <a:endParaRPr lang="zh-CN" altLang="en-US" sz="2000" i="0" dirty="0">
              <a:latin typeface="Agency FB" panose="020B0503020202020204" pitchFamily="34" charset="0"/>
            </a:endParaRPr>
          </a:p>
        </p:txBody>
      </p:sp>
      <p:sp>
        <p:nvSpPr>
          <p:cNvPr id="18" name="文本框 19"/>
          <p:cNvSpPr txBox="1"/>
          <p:nvPr/>
        </p:nvSpPr>
        <p:spPr>
          <a:xfrm>
            <a:off x="1967588" y="3313946"/>
            <a:ext cx="245053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200" i="0" dirty="0"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</a:t>
            </a:r>
            <a:r>
              <a:rPr lang="en-US" altLang="zh-CN" sz="1200" i="0" dirty="0" smtClean="0">
                <a:latin typeface="Agency FB" panose="020B0503020202020204" pitchFamily="34" charset="0"/>
              </a:rPr>
              <a:t>HERE</a:t>
            </a:r>
            <a:endParaRPr lang="zh-CN" altLang="en-US" sz="1200" i="0" dirty="0">
              <a:latin typeface="Agency FB" panose="020B0503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1527197" y="957169"/>
            <a:ext cx="36284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rgbClr val="007E3D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600" dirty="0">
              <a:solidFill>
                <a:srgbClr val="007E3D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AutoShape 2"/>
          <p:cNvSpPr>
            <a:spLocks/>
          </p:cNvSpPr>
          <p:nvPr/>
        </p:nvSpPr>
        <p:spPr bwMode="auto">
          <a:xfrm>
            <a:off x="5452045" y="4607870"/>
            <a:ext cx="479437" cy="5534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007E3D"/>
          </a:solidFill>
          <a:ln>
            <a:noFill/>
          </a:ln>
          <a:effectLst/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 charset="0"/>
                <a:ea typeface="MS PGothic" panose="020B0600070205080204" pitchFamily="34" charset="-128"/>
                <a:sym typeface="Helvetica Light" charset="0"/>
              </a:rPr>
              <a:t> </a:t>
            </a:r>
            <a:endParaRPr kumimoji="0" lang="es-ES" altLang="zh-CN" sz="11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" charset="0"/>
              <a:ea typeface="MS PGothic" panose="020B0600070205080204" pitchFamily="34" charset="-128"/>
              <a:sym typeface="Lato" charset="0"/>
            </a:endParaRPr>
          </a:p>
        </p:txBody>
      </p:sp>
      <p:sp>
        <p:nvSpPr>
          <p:cNvPr id="32" name="AutoShape 4"/>
          <p:cNvSpPr>
            <a:spLocks/>
          </p:cNvSpPr>
          <p:nvPr/>
        </p:nvSpPr>
        <p:spPr bwMode="auto">
          <a:xfrm>
            <a:off x="3172471" y="2852011"/>
            <a:ext cx="479437" cy="5534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007E3D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400">
              <a:latin typeface="Helvetica Light" charset="0"/>
              <a:ea typeface="ＭＳ Ｐゴシック" charset="0"/>
              <a:cs typeface="Helvetica Light" charset="0"/>
              <a:sym typeface="Helvetica Light" charset="0"/>
            </a:endParaRPr>
          </a:p>
        </p:txBody>
      </p:sp>
      <p:sp>
        <p:nvSpPr>
          <p:cNvPr id="33" name="AutoShape 6"/>
          <p:cNvSpPr>
            <a:spLocks/>
          </p:cNvSpPr>
          <p:nvPr/>
        </p:nvSpPr>
        <p:spPr bwMode="auto">
          <a:xfrm>
            <a:off x="5440976" y="3309308"/>
            <a:ext cx="479437" cy="5534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007E3D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400">
              <a:latin typeface="Helvetica Light" charset="0"/>
              <a:ea typeface="ＭＳ Ｐゴシック" charset="0"/>
              <a:cs typeface="Helvetica Light" charset="0"/>
              <a:sym typeface="Helvetica Light" charset="0"/>
            </a:endParaRPr>
          </a:p>
        </p:txBody>
      </p:sp>
      <p:sp>
        <p:nvSpPr>
          <p:cNvPr id="34" name="AutoShape 8"/>
          <p:cNvSpPr>
            <a:spLocks/>
          </p:cNvSpPr>
          <p:nvPr/>
        </p:nvSpPr>
        <p:spPr bwMode="auto">
          <a:xfrm>
            <a:off x="3161402" y="1700808"/>
            <a:ext cx="479437" cy="55346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7E3D"/>
          </a:solidFill>
          <a:ln>
            <a:noFill/>
          </a:ln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 charset="0"/>
                <a:ea typeface="MS PGothic" panose="020B0600070205080204" pitchFamily="34" charset="-128"/>
                <a:sym typeface="Helvetica Light" charset="0"/>
              </a:rPr>
              <a:t> </a:t>
            </a:r>
            <a:endParaRPr kumimoji="0" lang="es-ES" altLang="zh-CN" sz="11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" charset="0"/>
              <a:ea typeface="MS PGothic" panose="020B0600070205080204" pitchFamily="34" charset="-128"/>
              <a:sym typeface="Lato" charset="0"/>
            </a:endParaRPr>
          </a:p>
        </p:txBody>
      </p:sp>
      <p:sp>
        <p:nvSpPr>
          <p:cNvPr id="35" name="AutoShape 10"/>
          <p:cNvSpPr>
            <a:spLocks/>
          </p:cNvSpPr>
          <p:nvPr/>
        </p:nvSpPr>
        <p:spPr bwMode="auto">
          <a:xfrm>
            <a:off x="3189766" y="4141578"/>
            <a:ext cx="479437" cy="5534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007E3D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1400">
              <a:latin typeface="Helvetica Light" charset="0"/>
              <a:ea typeface="ＭＳ Ｐゴシック" charset="0"/>
              <a:cs typeface="Helvetica Light" charset="0"/>
              <a:sym typeface="Helvetica Light" charset="0"/>
            </a:endParaRPr>
          </a:p>
        </p:txBody>
      </p:sp>
      <p:sp>
        <p:nvSpPr>
          <p:cNvPr id="36" name="AutoShape 12"/>
          <p:cNvSpPr>
            <a:spLocks/>
          </p:cNvSpPr>
          <p:nvPr/>
        </p:nvSpPr>
        <p:spPr bwMode="auto">
          <a:xfrm>
            <a:off x="5436825" y="2158106"/>
            <a:ext cx="479437" cy="55346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7E3D"/>
          </a:solidFill>
          <a:ln>
            <a:noFill/>
          </a:ln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Line 16"/>
          <p:cNvSpPr>
            <a:spLocks noChangeShapeType="1"/>
          </p:cNvSpPr>
          <p:nvPr/>
        </p:nvSpPr>
        <p:spPr bwMode="auto">
          <a:xfrm>
            <a:off x="3876060" y="4442524"/>
            <a:ext cx="1369128" cy="409562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400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38" name="Line 17"/>
          <p:cNvSpPr>
            <a:spLocks noChangeShapeType="1"/>
          </p:cNvSpPr>
          <p:nvPr/>
        </p:nvSpPr>
        <p:spPr bwMode="auto">
          <a:xfrm flipV="1">
            <a:off x="3878136" y="3590191"/>
            <a:ext cx="1341454" cy="840572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400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39" name="Line 18"/>
          <p:cNvSpPr>
            <a:spLocks noChangeShapeType="1"/>
          </p:cNvSpPr>
          <p:nvPr/>
        </p:nvSpPr>
        <p:spPr bwMode="auto">
          <a:xfrm>
            <a:off x="3874677" y="3135660"/>
            <a:ext cx="1343531" cy="452455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400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40" name="Line 19"/>
          <p:cNvSpPr>
            <a:spLocks noChangeShapeType="1"/>
          </p:cNvSpPr>
          <p:nvPr/>
        </p:nvSpPr>
        <p:spPr bwMode="auto">
          <a:xfrm flipV="1">
            <a:off x="3877444" y="2451441"/>
            <a:ext cx="1314473" cy="686986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400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41" name="Line 20"/>
          <p:cNvSpPr>
            <a:spLocks noChangeShapeType="1"/>
          </p:cNvSpPr>
          <p:nvPr/>
        </p:nvSpPr>
        <p:spPr bwMode="auto">
          <a:xfrm>
            <a:off x="3887822" y="1976156"/>
            <a:ext cx="1301329" cy="464908"/>
          </a:xfrm>
          <a:prstGeom prst="line">
            <a:avLst/>
          </a:prstGeom>
          <a:noFill/>
          <a:ln w="101600" cap="flat" cmpd="sng">
            <a:solidFill>
              <a:srgbClr val="B9B9B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400">
              <a:solidFill>
                <a:srgbClr val="000000"/>
              </a:solidFill>
              <a:latin typeface="Helvetica" charset="0"/>
              <a:ea typeface="ＭＳ Ｐゴシック" charset="0"/>
              <a:sym typeface="Helvetica" charset="0"/>
            </a:endParaRPr>
          </a:p>
        </p:txBody>
      </p:sp>
      <p:sp>
        <p:nvSpPr>
          <p:cNvPr id="42" name="AutoShape 21"/>
          <p:cNvSpPr>
            <a:spLocks/>
          </p:cNvSpPr>
          <p:nvPr/>
        </p:nvSpPr>
        <p:spPr bwMode="auto">
          <a:xfrm>
            <a:off x="5094370" y="2343516"/>
            <a:ext cx="188178" cy="18817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007E3D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defRPr/>
            </a:pPr>
            <a:endParaRPr lang="es-ES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43" name="AutoShape 22"/>
          <p:cNvSpPr>
            <a:spLocks/>
          </p:cNvSpPr>
          <p:nvPr/>
        </p:nvSpPr>
        <p:spPr bwMode="auto">
          <a:xfrm>
            <a:off x="5123426" y="3487108"/>
            <a:ext cx="188178" cy="18817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007E3D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defRPr/>
            </a:pPr>
            <a:endParaRPr lang="es-ES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44" name="AutoShape 23"/>
          <p:cNvSpPr>
            <a:spLocks/>
          </p:cNvSpPr>
          <p:nvPr/>
        </p:nvSpPr>
        <p:spPr bwMode="auto">
          <a:xfrm>
            <a:off x="5160785" y="4771142"/>
            <a:ext cx="188178" cy="18817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007E3D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defRPr/>
            </a:pPr>
            <a:endParaRPr lang="es-ES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45" name="AutoShape 24"/>
          <p:cNvSpPr>
            <a:spLocks/>
          </p:cNvSpPr>
          <p:nvPr/>
        </p:nvSpPr>
        <p:spPr bwMode="auto">
          <a:xfrm>
            <a:off x="3807569" y="1878607"/>
            <a:ext cx="188178" cy="18817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007E3D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defRPr/>
            </a:pPr>
            <a:endParaRPr lang="es-ES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46" name="AutoShape 25"/>
          <p:cNvSpPr>
            <a:spLocks/>
          </p:cNvSpPr>
          <p:nvPr/>
        </p:nvSpPr>
        <p:spPr bwMode="auto">
          <a:xfrm>
            <a:off x="3792349" y="3029810"/>
            <a:ext cx="188178" cy="18817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007E3D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defRPr/>
            </a:pPr>
            <a:endParaRPr lang="es-ES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47" name="AutoShape 26"/>
          <p:cNvSpPr>
            <a:spLocks/>
          </p:cNvSpPr>
          <p:nvPr/>
        </p:nvSpPr>
        <p:spPr bwMode="auto">
          <a:xfrm>
            <a:off x="3785431" y="4328372"/>
            <a:ext cx="188178" cy="18817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007E3D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defRPr/>
            </a:pPr>
            <a:endParaRPr lang="es-ES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467544" y="2034591"/>
            <a:ext cx="213356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1339223" y="1700808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0" name="TextBox 23"/>
          <p:cNvSpPr txBox="1"/>
          <p:nvPr/>
        </p:nvSpPr>
        <p:spPr>
          <a:xfrm>
            <a:off x="467544" y="3165295"/>
            <a:ext cx="213356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1" name="TextBox 24"/>
          <p:cNvSpPr txBox="1"/>
          <p:nvPr/>
        </p:nvSpPr>
        <p:spPr>
          <a:xfrm>
            <a:off x="1339223" y="2831512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2" name="TextBox 23"/>
          <p:cNvSpPr txBox="1"/>
          <p:nvPr/>
        </p:nvSpPr>
        <p:spPr>
          <a:xfrm>
            <a:off x="467544" y="4348466"/>
            <a:ext cx="213356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TextBox 24"/>
          <p:cNvSpPr txBox="1"/>
          <p:nvPr/>
        </p:nvSpPr>
        <p:spPr>
          <a:xfrm>
            <a:off x="1339223" y="4014683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4" name="TextBox 23"/>
          <p:cNvSpPr txBox="1"/>
          <p:nvPr/>
        </p:nvSpPr>
        <p:spPr>
          <a:xfrm>
            <a:off x="6569007" y="2034591"/>
            <a:ext cx="213356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TextBox 24"/>
          <p:cNvSpPr txBox="1"/>
          <p:nvPr/>
        </p:nvSpPr>
        <p:spPr>
          <a:xfrm>
            <a:off x="6569007" y="1700808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6" name="TextBox 23"/>
          <p:cNvSpPr txBox="1"/>
          <p:nvPr/>
        </p:nvSpPr>
        <p:spPr>
          <a:xfrm>
            <a:off x="6569007" y="3165295"/>
            <a:ext cx="213356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24"/>
          <p:cNvSpPr txBox="1"/>
          <p:nvPr/>
        </p:nvSpPr>
        <p:spPr>
          <a:xfrm>
            <a:off x="6569007" y="2831512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8" name="TextBox 23"/>
          <p:cNvSpPr txBox="1"/>
          <p:nvPr/>
        </p:nvSpPr>
        <p:spPr>
          <a:xfrm>
            <a:off x="6569007" y="4348466"/>
            <a:ext cx="213356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TextBox 24"/>
          <p:cNvSpPr txBox="1"/>
          <p:nvPr/>
        </p:nvSpPr>
        <p:spPr>
          <a:xfrm>
            <a:off x="6569007" y="4014683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iphone6-floa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478" y="1340768"/>
            <a:ext cx="4506771" cy="4442182"/>
          </a:xfrm>
          <a:prstGeom prst="rect">
            <a:avLst/>
          </a:prstGeom>
        </p:spPr>
      </p:pic>
      <p:sp>
        <p:nvSpPr>
          <p:cNvPr id="17" name="Picture Placeholder 2"/>
          <p:cNvSpPr txBox="1">
            <a:spLocks/>
          </p:cNvSpPr>
          <p:nvPr/>
        </p:nvSpPr>
        <p:spPr>
          <a:xfrm rot="19522915">
            <a:off x="3821479" y="1516715"/>
            <a:ext cx="1816270" cy="3754689"/>
          </a:xfrm>
          <a:custGeom>
            <a:avLst/>
            <a:gdLst>
              <a:gd name="connsiteX0" fmla="*/ 0 w 2952328"/>
              <a:gd name="connsiteY0" fmla="*/ 0 h 6624736"/>
              <a:gd name="connsiteX1" fmla="*/ 2952328 w 2952328"/>
              <a:gd name="connsiteY1" fmla="*/ 0 h 6624736"/>
              <a:gd name="connsiteX2" fmla="*/ 2952328 w 2952328"/>
              <a:gd name="connsiteY2" fmla="*/ 6624736 h 6624736"/>
              <a:gd name="connsiteX3" fmla="*/ 0 w 2952328"/>
              <a:gd name="connsiteY3" fmla="*/ 6624736 h 6624736"/>
              <a:gd name="connsiteX4" fmla="*/ 0 w 2952328"/>
              <a:gd name="connsiteY4" fmla="*/ 0 h 6624736"/>
              <a:gd name="connsiteX0" fmla="*/ 0 w 2969261"/>
              <a:gd name="connsiteY0" fmla="*/ 254000 h 6878736"/>
              <a:gd name="connsiteX1" fmla="*/ 2969261 w 2969261"/>
              <a:gd name="connsiteY1" fmla="*/ 0 h 6878736"/>
              <a:gd name="connsiteX2" fmla="*/ 2952328 w 2969261"/>
              <a:gd name="connsiteY2" fmla="*/ 6878736 h 6878736"/>
              <a:gd name="connsiteX3" fmla="*/ 0 w 2969261"/>
              <a:gd name="connsiteY3" fmla="*/ 6878736 h 6878736"/>
              <a:gd name="connsiteX4" fmla="*/ 0 w 2969261"/>
              <a:gd name="connsiteY4" fmla="*/ 254000 h 6878736"/>
              <a:gd name="connsiteX0" fmla="*/ 0 w 2986193"/>
              <a:gd name="connsiteY0" fmla="*/ 327810 h 6878736"/>
              <a:gd name="connsiteX1" fmla="*/ 2986193 w 2986193"/>
              <a:gd name="connsiteY1" fmla="*/ 0 h 6878736"/>
              <a:gd name="connsiteX2" fmla="*/ 2969260 w 2986193"/>
              <a:gd name="connsiteY2" fmla="*/ 6878736 h 6878736"/>
              <a:gd name="connsiteX3" fmla="*/ 16932 w 2986193"/>
              <a:gd name="connsiteY3" fmla="*/ 6878736 h 6878736"/>
              <a:gd name="connsiteX4" fmla="*/ 0 w 2986193"/>
              <a:gd name="connsiteY4" fmla="*/ 327810 h 6878736"/>
              <a:gd name="connsiteX0" fmla="*/ 0 w 2986193"/>
              <a:gd name="connsiteY0" fmla="*/ 327810 h 6878736"/>
              <a:gd name="connsiteX1" fmla="*/ 2986193 w 2986193"/>
              <a:gd name="connsiteY1" fmla="*/ 0 h 6878736"/>
              <a:gd name="connsiteX2" fmla="*/ 2952327 w 2986193"/>
              <a:gd name="connsiteY2" fmla="*/ 6841831 h 6878736"/>
              <a:gd name="connsiteX3" fmla="*/ 16932 w 2986193"/>
              <a:gd name="connsiteY3" fmla="*/ 6878736 h 6878736"/>
              <a:gd name="connsiteX4" fmla="*/ 0 w 2986193"/>
              <a:gd name="connsiteY4" fmla="*/ 327810 h 6878736"/>
              <a:gd name="connsiteX0" fmla="*/ 33868 w 2969261"/>
              <a:gd name="connsiteY0" fmla="*/ 245219 h 6878736"/>
              <a:gd name="connsiteX1" fmla="*/ 2969261 w 2969261"/>
              <a:gd name="connsiteY1" fmla="*/ 0 h 6878736"/>
              <a:gd name="connsiteX2" fmla="*/ 2935395 w 2969261"/>
              <a:gd name="connsiteY2" fmla="*/ 6841831 h 6878736"/>
              <a:gd name="connsiteX3" fmla="*/ 0 w 2969261"/>
              <a:gd name="connsiteY3" fmla="*/ 6878736 h 6878736"/>
              <a:gd name="connsiteX4" fmla="*/ 33868 w 2969261"/>
              <a:gd name="connsiteY4" fmla="*/ 245219 h 6878736"/>
              <a:gd name="connsiteX0" fmla="*/ 33868 w 2995253"/>
              <a:gd name="connsiteY0" fmla="*/ 245219 h 6878736"/>
              <a:gd name="connsiteX1" fmla="*/ 2969261 w 2995253"/>
              <a:gd name="connsiteY1" fmla="*/ 0 h 6878736"/>
              <a:gd name="connsiteX2" fmla="*/ 2994661 w 2995253"/>
              <a:gd name="connsiteY2" fmla="*/ 6823477 h 6878736"/>
              <a:gd name="connsiteX3" fmla="*/ 0 w 2995253"/>
              <a:gd name="connsiteY3" fmla="*/ 6878736 h 6878736"/>
              <a:gd name="connsiteX4" fmla="*/ 33868 w 2995253"/>
              <a:gd name="connsiteY4" fmla="*/ 245219 h 6878736"/>
              <a:gd name="connsiteX0" fmla="*/ 1 w 2961386"/>
              <a:gd name="connsiteY0" fmla="*/ 245219 h 6878736"/>
              <a:gd name="connsiteX1" fmla="*/ 2935394 w 2961386"/>
              <a:gd name="connsiteY1" fmla="*/ 0 h 6878736"/>
              <a:gd name="connsiteX2" fmla="*/ 2960794 w 2961386"/>
              <a:gd name="connsiteY2" fmla="*/ 6823477 h 6878736"/>
              <a:gd name="connsiteX3" fmla="*/ 0 w 2961386"/>
              <a:gd name="connsiteY3" fmla="*/ 6878736 h 6878736"/>
              <a:gd name="connsiteX4" fmla="*/ 1 w 2961386"/>
              <a:gd name="connsiteY4" fmla="*/ 245219 h 6878736"/>
              <a:gd name="connsiteX0" fmla="*/ 8467 w 2969852"/>
              <a:gd name="connsiteY0" fmla="*/ 245219 h 6851206"/>
              <a:gd name="connsiteX1" fmla="*/ 2943860 w 2969852"/>
              <a:gd name="connsiteY1" fmla="*/ 0 h 6851206"/>
              <a:gd name="connsiteX2" fmla="*/ 2969260 w 2969852"/>
              <a:gd name="connsiteY2" fmla="*/ 6823477 h 6851206"/>
              <a:gd name="connsiteX3" fmla="*/ 0 w 2969852"/>
              <a:gd name="connsiteY3" fmla="*/ 6851206 h 6851206"/>
              <a:gd name="connsiteX4" fmla="*/ 8467 w 2969852"/>
              <a:gd name="connsiteY4" fmla="*/ 245219 h 6851206"/>
              <a:gd name="connsiteX0" fmla="*/ 8467 w 2969414"/>
              <a:gd name="connsiteY0" fmla="*/ 0 h 6605987"/>
              <a:gd name="connsiteX1" fmla="*/ 2829556 w 2969414"/>
              <a:gd name="connsiteY1" fmla="*/ 401969 h 6605987"/>
              <a:gd name="connsiteX2" fmla="*/ 2969260 w 2969414"/>
              <a:gd name="connsiteY2" fmla="*/ 6578258 h 6605987"/>
              <a:gd name="connsiteX3" fmla="*/ 0 w 2969414"/>
              <a:gd name="connsiteY3" fmla="*/ 6605987 h 6605987"/>
              <a:gd name="connsiteX4" fmla="*/ 8467 w 2969414"/>
              <a:gd name="connsiteY4" fmla="*/ 0 h 6605987"/>
              <a:gd name="connsiteX0" fmla="*/ 8467 w 3097622"/>
              <a:gd name="connsiteY0" fmla="*/ 0 h 6605987"/>
              <a:gd name="connsiteX1" fmla="*/ 2829556 w 3097622"/>
              <a:gd name="connsiteY1" fmla="*/ 401969 h 6605987"/>
              <a:gd name="connsiteX2" fmla="*/ 3097538 w 3097622"/>
              <a:gd name="connsiteY2" fmla="*/ 6589096 h 6605987"/>
              <a:gd name="connsiteX3" fmla="*/ 0 w 3097622"/>
              <a:gd name="connsiteY3" fmla="*/ 6605987 h 6605987"/>
              <a:gd name="connsiteX4" fmla="*/ 8467 w 3097622"/>
              <a:gd name="connsiteY4" fmla="*/ 0 h 6605987"/>
              <a:gd name="connsiteX0" fmla="*/ 0 w 3089155"/>
              <a:gd name="connsiteY0" fmla="*/ 0 h 6589096"/>
              <a:gd name="connsiteX1" fmla="*/ 2821089 w 3089155"/>
              <a:gd name="connsiteY1" fmla="*/ 401969 h 6589096"/>
              <a:gd name="connsiteX2" fmla="*/ 3089071 w 3089155"/>
              <a:gd name="connsiteY2" fmla="*/ 6589096 h 6589096"/>
              <a:gd name="connsiteX3" fmla="*/ 227546 w 3089155"/>
              <a:gd name="connsiteY3" fmla="*/ 6104607 h 6589096"/>
              <a:gd name="connsiteX4" fmla="*/ 0 w 3089155"/>
              <a:gd name="connsiteY4" fmla="*/ 0 h 6589096"/>
              <a:gd name="connsiteX0" fmla="*/ 0 w 3121113"/>
              <a:gd name="connsiteY0" fmla="*/ 0 h 6788810"/>
              <a:gd name="connsiteX1" fmla="*/ 2853047 w 3121113"/>
              <a:gd name="connsiteY1" fmla="*/ 601683 h 6788810"/>
              <a:gd name="connsiteX2" fmla="*/ 3121029 w 3121113"/>
              <a:gd name="connsiteY2" fmla="*/ 6788810 h 6788810"/>
              <a:gd name="connsiteX3" fmla="*/ 259504 w 3121113"/>
              <a:gd name="connsiteY3" fmla="*/ 6304321 h 6788810"/>
              <a:gd name="connsiteX4" fmla="*/ 0 w 3121113"/>
              <a:gd name="connsiteY4" fmla="*/ 0 h 6788810"/>
              <a:gd name="connsiteX0" fmla="*/ 0 w 3121100"/>
              <a:gd name="connsiteY0" fmla="*/ 0 h 6788810"/>
              <a:gd name="connsiteX1" fmla="*/ 2802850 w 3121100"/>
              <a:gd name="connsiteY1" fmla="*/ 645355 h 6788810"/>
              <a:gd name="connsiteX2" fmla="*/ 3121029 w 3121100"/>
              <a:gd name="connsiteY2" fmla="*/ 6788810 h 6788810"/>
              <a:gd name="connsiteX3" fmla="*/ 259504 w 3121100"/>
              <a:gd name="connsiteY3" fmla="*/ 6304321 h 6788810"/>
              <a:gd name="connsiteX4" fmla="*/ 0 w 3121100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02850 w 3121029"/>
              <a:gd name="connsiteY1" fmla="*/ 645355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20638 w 3121029"/>
              <a:gd name="connsiteY1" fmla="*/ 653193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21029"/>
              <a:gd name="connsiteY0" fmla="*/ 0 h 6788810"/>
              <a:gd name="connsiteX1" fmla="*/ 2820638 w 3121029"/>
              <a:gd name="connsiteY1" fmla="*/ 653193 h 6788810"/>
              <a:gd name="connsiteX2" fmla="*/ 3121029 w 3121029"/>
              <a:gd name="connsiteY2" fmla="*/ 6788810 h 6788810"/>
              <a:gd name="connsiteX3" fmla="*/ 259504 w 3121029"/>
              <a:gd name="connsiteY3" fmla="*/ 6304321 h 6788810"/>
              <a:gd name="connsiteX4" fmla="*/ 0 w 3121029"/>
              <a:gd name="connsiteY4" fmla="*/ 0 h 6788810"/>
              <a:gd name="connsiteX0" fmla="*/ 0 w 3131164"/>
              <a:gd name="connsiteY0" fmla="*/ 0 h 6782297"/>
              <a:gd name="connsiteX1" fmla="*/ 2820638 w 3131164"/>
              <a:gd name="connsiteY1" fmla="*/ 653193 h 6782297"/>
              <a:gd name="connsiteX2" fmla="*/ 3131164 w 3131164"/>
              <a:gd name="connsiteY2" fmla="*/ 6782298 h 6782297"/>
              <a:gd name="connsiteX3" fmla="*/ 259504 w 3131164"/>
              <a:gd name="connsiteY3" fmla="*/ 6304321 h 6782297"/>
              <a:gd name="connsiteX4" fmla="*/ 0 w 3131164"/>
              <a:gd name="connsiteY4" fmla="*/ 0 h 6782297"/>
              <a:gd name="connsiteX0" fmla="*/ 0 w 3131164"/>
              <a:gd name="connsiteY0" fmla="*/ 0 h 6782299"/>
              <a:gd name="connsiteX1" fmla="*/ 2820638 w 3131164"/>
              <a:gd name="connsiteY1" fmla="*/ 653193 h 6782299"/>
              <a:gd name="connsiteX2" fmla="*/ 3131164 w 3131164"/>
              <a:gd name="connsiteY2" fmla="*/ 6782298 h 6782299"/>
              <a:gd name="connsiteX3" fmla="*/ 259504 w 3131164"/>
              <a:gd name="connsiteY3" fmla="*/ 6304321 h 6782299"/>
              <a:gd name="connsiteX4" fmla="*/ 0 w 3131164"/>
              <a:gd name="connsiteY4" fmla="*/ 0 h 6782299"/>
              <a:gd name="connsiteX0" fmla="*/ 0 w 3131164"/>
              <a:gd name="connsiteY0" fmla="*/ 0 h 6782297"/>
              <a:gd name="connsiteX1" fmla="*/ 2820638 w 3131164"/>
              <a:gd name="connsiteY1" fmla="*/ 653193 h 6782297"/>
              <a:gd name="connsiteX2" fmla="*/ 3131164 w 3131164"/>
              <a:gd name="connsiteY2" fmla="*/ 6782298 h 6782297"/>
              <a:gd name="connsiteX3" fmla="*/ 259504 w 3131164"/>
              <a:gd name="connsiteY3" fmla="*/ 6304321 h 6782297"/>
              <a:gd name="connsiteX4" fmla="*/ 0 w 3131164"/>
              <a:gd name="connsiteY4" fmla="*/ 0 h 6782297"/>
              <a:gd name="connsiteX0" fmla="*/ 0 w 3131164"/>
              <a:gd name="connsiteY0" fmla="*/ 0 h 6782299"/>
              <a:gd name="connsiteX1" fmla="*/ 2820638 w 3131164"/>
              <a:gd name="connsiteY1" fmla="*/ 653193 h 6782299"/>
              <a:gd name="connsiteX2" fmla="*/ 3131164 w 3131164"/>
              <a:gd name="connsiteY2" fmla="*/ 6782298 h 6782299"/>
              <a:gd name="connsiteX3" fmla="*/ 289081 w 3131164"/>
              <a:gd name="connsiteY3" fmla="*/ 5977048 h 6782299"/>
              <a:gd name="connsiteX4" fmla="*/ 0 w 3131164"/>
              <a:gd name="connsiteY4" fmla="*/ 0 h 6782299"/>
              <a:gd name="connsiteX0" fmla="*/ 0 w 3073559"/>
              <a:gd name="connsiteY0" fmla="*/ 0 h 7069780"/>
              <a:gd name="connsiteX1" fmla="*/ 2763033 w 3073559"/>
              <a:gd name="connsiteY1" fmla="*/ 940675 h 7069780"/>
              <a:gd name="connsiteX2" fmla="*/ 3073559 w 3073559"/>
              <a:gd name="connsiteY2" fmla="*/ 7069780 h 7069780"/>
              <a:gd name="connsiteX3" fmla="*/ 231476 w 3073559"/>
              <a:gd name="connsiteY3" fmla="*/ 6264530 h 7069780"/>
              <a:gd name="connsiteX4" fmla="*/ 0 w 3073559"/>
              <a:gd name="connsiteY4" fmla="*/ 0 h 7069780"/>
              <a:gd name="connsiteX0" fmla="*/ 0 w 3073559"/>
              <a:gd name="connsiteY0" fmla="*/ 0 h 7069780"/>
              <a:gd name="connsiteX1" fmla="*/ 2763033 w 3073559"/>
              <a:gd name="connsiteY1" fmla="*/ 940675 h 7069780"/>
              <a:gd name="connsiteX2" fmla="*/ 3073559 w 3073559"/>
              <a:gd name="connsiteY2" fmla="*/ 7069780 h 7069780"/>
              <a:gd name="connsiteX3" fmla="*/ 231476 w 3073559"/>
              <a:gd name="connsiteY3" fmla="*/ 6264530 h 7069780"/>
              <a:gd name="connsiteX4" fmla="*/ 0 w 3073559"/>
              <a:gd name="connsiteY4" fmla="*/ 0 h 7069780"/>
              <a:gd name="connsiteX0" fmla="*/ 0 w 3073559"/>
              <a:gd name="connsiteY0" fmla="*/ 0 h 7069780"/>
              <a:gd name="connsiteX1" fmla="*/ 2763033 w 3073559"/>
              <a:gd name="connsiteY1" fmla="*/ 940675 h 7069780"/>
              <a:gd name="connsiteX2" fmla="*/ 3073559 w 3073559"/>
              <a:gd name="connsiteY2" fmla="*/ 7069780 h 7069780"/>
              <a:gd name="connsiteX3" fmla="*/ 231476 w 3073559"/>
              <a:gd name="connsiteY3" fmla="*/ 6264530 h 7069780"/>
              <a:gd name="connsiteX4" fmla="*/ 0 w 3073559"/>
              <a:gd name="connsiteY4" fmla="*/ 0 h 7069780"/>
              <a:gd name="connsiteX0" fmla="*/ 0 w 3193668"/>
              <a:gd name="connsiteY0" fmla="*/ 0 h 6869923"/>
              <a:gd name="connsiteX1" fmla="*/ 2763033 w 3193668"/>
              <a:gd name="connsiteY1" fmla="*/ 940675 h 6869923"/>
              <a:gd name="connsiteX2" fmla="*/ 3193668 w 3193668"/>
              <a:gd name="connsiteY2" fmla="*/ 6869923 h 6869923"/>
              <a:gd name="connsiteX3" fmla="*/ 231476 w 3193668"/>
              <a:gd name="connsiteY3" fmla="*/ 6264530 h 6869923"/>
              <a:gd name="connsiteX4" fmla="*/ 0 w 3193668"/>
              <a:gd name="connsiteY4" fmla="*/ 0 h 6869923"/>
              <a:gd name="connsiteX0" fmla="*/ 0 w 3193668"/>
              <a:gd name="connsiteY0" fmla="*/ 0 h 7745897"/>
              <a:gd name="connsiteX1" fmla="*/ 2763033 w 3193668"/>
              <a:gd name="connsiteY1" fmla="*/ 940675 h 7745897"/>
              <a:gd name="connsiteX2" fmla="*/ 3193668 w 3193668"/>
              <a:gd name="connsiteY2" fmla="*/ 6869923 h 7745897"/>
              <a:gd name="connsiteX3" fmla="*/ 939234 w 3193668"/>
              <a:gd name="connsiteY3" fmla="*/ 7745897 h 7745897"/>
              <a:gd name="connsiteX4" fmla="*/ 0 w 3193668"/>
              <a:gd name="connsiteY4" fmla="*/ 0 h 7745897"/>
              <a:gd name="connsiteX0" fmla="*/ 0 w 2608952"/>
              <a:gd name="connsiteY0" fmla="*/ 1087803 h 6805222"/>
              <a:gd name="connsiteX1" fmla="*/ 2178317 w 2608952"/>
              <a:gd name="connsiteY1" fmla="*/ 0 h 6805222"/>
              <a:gd name="connsiteX2" fmla="*/ 2608952 w 2608952"/>
              <a:gd name="connsiteY2" fmla="*/ 5929248 h 6805222"/>
              <a:gd name="connsiteX3" fmla="*/ 354518 w 2608952"/>
              <a:gd name="connsiteY3" fmla="*/ 6805222 h 6805222"/>
              <a:gd name="connsiteX4" fmla="*/ 0 w 2608952"/>
              <a:gd name="connsiteY4" fmla="*/ 1087803 h 6805222"/>
              <a:gd name="connsiteX0" fmla="*/ 0 w 2608952"/>
              <a:gd name="connsiteY0" fmla="*/ 1087803 h 6805222"/>
              <a:gd name="connsiteX1" fmla="*/ 2178317 w 2608952"/>
              <a:gd name="connsiteY1" fmla="*/ 0 h 6805222"/>
              <a:gd name="connsiteX2" fmla="*/ 2608952 w 2608952"/>
              <a:gd name="connsiteY2" fmla="*/ 5929248 h 6805222"/>
              <a:gd name="connsiteX3" fmla="*/ 354518 w 2608952"/>
              <a:gd name="connsiteY3" fmla="*/ 6805222 h 6805222"/>
              <a:gd name="connsiteX4" fmla="*/ 0 w 2608952"/>
              <a:gd name="connsiteY4" fmla="*/ 1087803 h 6805222"/>
              <a:gd name="connsiteX0" fmla="*/ 0 w 2608952"/>
              <a:gd name="connsiteY0" fmla="*/ 1087803 h 6805222"/>
              <a:gd name="connsiteX1" fmla="*/ 2178317 w 2608952"/>
              <a:gd name="connsiteY1" fmla="*/ 0 h 6805222"/>
              <a:gd name="connsiteX2" fmla="*/ 2608952 w 2608952"/>
              <a:gd name="connsiteY2" fmla="*/ 5929248 h 6805222"/>
              <a:gd name="connsiteX3" fmla="*/ 354518 w 2608952"/>
              <a:gd name="connsiteY3" fmla="*/ 6805222 h 6805222"/>
              <a:gd name="connsiteX4" fmla="*/ 0 w 2608952"/>
              <a:gd name="connsiteY4" fmla="*/ 1087803 h 6805222"/>
              <a:gd name="connsiteX0" fmla="*/ 0 w 2608952"/>
              <a:gd name="connsiteY0" fmla="*/ 1016004 h 6733423"/>
              <a:gd name="connsiteX1" fmla="*/ 2191344 w 2608952"/>
              <a:gd name="connsiteY1" fmla="*/ 0 h 6733423"/>
              <a:gd name="connsiteX2" fmla="*/ 2608952 w 2608952"/>
              <a:gd name="connsiteY2" fmla="*/ 5857449 h 6733423"/>
              <a:gd name="connsiteX3" fmla="*/ 354518 w 2608952"/>
              <a:gd name="connsiteY3" fmla="*/ 6733423 h 6733423"/>
              <a:gd name="connsiteX4" fmla="*/ 0 w 2608952"/>
              <a:gd name="connsiteY4" fmla="*/ 1016004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31463"/>
              <a:gd name="connsiteY0" fmla="*/ 1006159 h 6733423"/>
              <a:gd name="connsiteX1" fmla="*/ 2213855 w 2631463"/>
              <a:gd name="connsiteY1" fmla="*/ 0 h 6733423"/>
              <a:gd name="connsiteX2" fmla="*/ 2631463 w 2631463"/>
              <a:gd name="connsiteY2" fmla="*/ 5857449 h 6733423"/>
              <a:gd name="connsiteX3" fmla="*/ 377029 w 2631463"/>
              <a:gd name="connsiteY3" fmla="*/ 6733423 h 6733423"/>
              <a:gd name="connsiteX4" fmla="*/ 0 w 2631463"/>
              <a:gd name="connsiteY4" fmla="*/ 1006159 h 6733423"/>
              <a:gd name="connsiteX0" fmla="*/ 0 w 2647460"/>
              <a:gd name="connsiteY0" fmla="*/ 1006159 h 6733423"/>
              <a:gd name="connsiteX1" fmla="*/ 2213855 w 2647460"/>
              <a:gd name="connsiteY1" fmla="*/ 0 h 6733423"/>
              <a:gd name="connsiteX2" fmla="*/ 2647460 w 2647460"/>
              <a:gd name="connsiteY2" fmla="*/ 5831394 h 6733423"/>
              <a:gd name="connsiteX3" fmla="*/ 377029 w 2647460"/>
              <a:gd name="connsiteY3" fmla="*/ 6733423 h 6733423"/>
              <a:gd name="connsiteX4" fmla="*/ 0 w 2647460"/>
              <a:gd name="connsiteY4" fmla="*/ 1006159 h 6733423"/>
              <a:gd name="connsiteX0" fmla="*/ 0 w 2647460"/>
              <a:gd name="connsiteY0" fmla="*/ 1006159 h 6733423"/>
              <a:gd name="connsiteX1" fmla="*/ 2213855 w 2647460"/>
              <a:gd name="connsiteY1" fmla="*/ 0 h 6733423"/>
              <a:gd name="connsiteX2" fmla="*/ 2647460 w 2647460"/>
              <a:gd name="connsiteY2" fmla="*/ 5831394 h 6733423"/>
              <a:gd name="connsiteX3" fmla="*/ 377029 w 2647460"/>
              <a:gd name="connsiteY3" fmla="*/ 6733423 h 6733423"/>
              <a:gd name="connsiteX4" fmla="*/ 0 w 2647460"/>
              <a:gd name="connsiteY4" fmla="*/ 1006159 h 6733423"/>
              <a:gd name="connsiteX0" fmla="*/ 0 w 2647460"/>
              <a:gd name="connsiteY0" fmla="*/ 0 h 5727264"/>
              <a:gd name="connsiteX1" fmla="*/ 2325356 w 2647460"/>
              <a:gd name="connsiteY1" fmla="*/ 619690 h 5727264"/>
              <a:gd name="connsiteX2" fmla="*/ 2647460 w 2647460"/>
              <a:gd name="connsiteY2" fmla="*/ 4825235 h 5727264"/>
              <a:gd name="connsiteX3" fmla="*/ 377029 w 2647460"/>
              <a:gd name="connsiteY3" fmla="*/ 5727264 h 5727264"/>
              <a:gd name="connsiteX4" fmla="*/ 0 w 2647460"/>
              <a:gd name="connsiteY4" fmla="*/ 0 h 5727264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377029 w 2688146"/>
              <a:gd name="connsiteY3" fmla="*/ 5727264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688146"/>
              <a:gd name="connsiteY0" fmla="*/ 0 h 6303102"/>
              <a:gd name="connsiteX1" fmla="*/ 2325356 w 2688146"/>
              <a:gd name="connsiteY1" fmla="*/ 619690 h 6303102"/>
              <a:gd name="connsiteX2" fmla="*/ 2688146 w 2688146"/>
              <a:gd name="connsiteY2" fmla="*/ 6303102 h 6303102"/>
              <a:gd name="connsiteX3" fmla="*/ 284193 w 2688146"/>
              <a:gd name="connsiteY3" fmla="*/ 5848628 h 6303102"/>
              <a:gd name="connsiteX4" fmla="*/ 0 w 2688146"/>
              <a:gd name="connsiteY4" fmla="*/ 0 h 6303102"/>
              <a:gd name="connsiteX0" fmla="*/ 0 w 2712147"/>
              <a:gd name="connsiteY0" fmla="*/ 0 h 6345462"/>
              <a:gd name="connsiteX1" fmla="*/ 2349357 w 2712147"/>
              <a:gd name="connsiteY1" fmla="*/ 662050 h 6345462"/>
              <a:gd name="connsiteX2" fmla="*/ 2712147 w 2712147"/>
              <a:gd name="connsiteY2" fmla="*/ 6345462 h 6345462"/>
              <a:gd name="connsiteX3" fmla="*/ 308194 w 2712147"/>
              <a:gd name="connsiteY3" fmla="*/ 5890988 h 6345462"/>
              <a:gd name="connsiteX4" fmla="*/ 0 w 2712147"/>
              <a:gd name="connsiteY4" fmla="*/ 0 h 6345462"/>
              <a:gd name="connsiteX0" fmla="*/ 0 w 2684680"/>
              <a:gd name="connsiteY0" fmla="*/ 0 h 6392082"/>
              <a:gd name="connsiteX1" fmla="*/ 2349357 w 2684680"/>
              <a:gd name="connsiteY1" fmla="*/ 662050 h 6392082"/>
              <a:gd name="connsiteX2" fmla="*/ 2684680 w 2684680"/>
              <a:gd name="connsiteY2" fmla="*/ 6392082 h 6392082"/>
              <a:gd name="connsiteX3" fmla="*/ 308194 w 2684680"/>
              <a:gd name="connsiteY3" fmla="*/ 5890988 h 6392082"/>
              <a:gd name="connsiteX4" fmla="*/ 0 w 2684680"/>
              <a:gd name="connsiteY4" fmla="*/ 0 h 6392082"/>
              <a:gd name="connsiteX0" fmla="*/ 0 w 2686734"/>
              <a:gd name="connsiteY0" fmla="*/ 0 h 6405216"/>
              <a:gd name="connsiteX1" fmla="*/ 2351411 w 2686734"/>
              <a:gd name="connsiteY1" fmla="*/ 675184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51411 w 2686734"/>
              <a:gd name="connsiteY1" fmla="*/ 675184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4041 w 2686734"/>
              <a:gd name="connsiteY1" fmla="*/ 638188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8149 w 2686734"/>
              <a:gd name="connsiteY1" fmla="*/ 664456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70664 w 2686734"/>
              <a:gd name="connsiteY1" fmla="*/ 576028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310248 w 2686734"/>
              <a:gd name="connsiteY3" fmla="*/ 590412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291937 w 2686734"/>
              <a:gd name="connsiteY3" fmla="*/ 5935202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276621 w 2686734"/>
              <a:gd name="connsiteY3" fmla="*/ 5911341 h 6405216"/>
              <a:gd name="connsiteX4" fmla="*/ 0 w 2686734"/>
              <a:gd name="connsiteY4" fmla="*/ 0 h 6405216"/>
              <a:gd name="connsiteX0" fmla="*/ 0 w 2686734"/>
              <a:gd name="connsiteY0" fmla="*/ 0 h 6405216"/>
              <a:gd name="connsiteX1" fmla="*/ 2331518 w 2686734"/>
              <a:gd name="connsiteY1" fmla="*/ 659092 h 6405216"/>
              <a:gd name="connsiteX2" fmla="*/ 2686734 w 2686734"/>
              <a:gd name="connsiteY2" fmla="*/ 6405216 h 6405216"/>
              <a:gd name="connsiteX3" fmla="*/ 276621 w 2686734"/>
              <a:gd name="connsiteY3" fmla="*/ 5911341 h 6405216"/>
              <a:gd name="connsiteX4" fmla="*/ 0 w 2686734"/>
              <a:gd name="connsiteY4" fmla="*/ 0 h 6405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734" h="6405216">
                <a:moveTo>
                  <a:pt x="0" y="0"/>
                </a:moveTo>
                <a:lnTo>
                  <a:pt x="2331518" y="659092"/>
                </a:lnTo>
                <a:cubicBezTo>
                  <a:pt x="2479204" y="3079239"/>
                  <a:pt x="2505306" y="3654741"/>
                  <a:pt x="2686734" y="6405216"/>
                </a:cubicBezTo>
                <a:lnTo>
                  <a:pt x="276621" y="5911341"/>
                </a:lnTo>
                <a:cubicBezTo>
                  <a:pt x="179686" y="3553951"/>
                  <a:pt x="98590" y="2363605"/>
                  <a:pt x="0" y="0"/>
                </a:cubicBez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vert="vert" lIns="719873" tIns="719873" rIns="719873" bIns="719873" anchor="ctr"/>
          <a:lstStyle>
            <a:lvl1pPr marL="0" indent="0" algn="ctr" rtl="0" eaLnBrk="0" fontAlgn="base" hangingPunct="0">
              <a:spcBef>
                <a:spcPts val="475"/>
              </a:spcBef>
              <a:spcAft>
                <a:spcPts val="475"/>
              </a:spcAft>
              <a:buFont typeface="Arial" panose="020B0604020202020204" pitchFamily="34" charset="0"/>
              <a:buNone/>
              <a:defRPr sz="1266" kern="1200">
                <a:solidFill>
                  <a:schemeClr val="accent6"/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475"/>
              </a:spcBef>
              <a:spcAft>
                <a:spcPts val="47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70AD47"/>
              </a:solidFill>
              <a:effectLst/>
              <a:uLnTx/>
              <a:uFillTx/>
              <a:latin typeface="Lato Regular"/>
              <a:ea typeface="微软雅黑"/>
            </a:endParaRPr>
          </a:p>
        </p:txBody>
      </p:sp>
      <p:sp>
        <p:nvSpPr>
          <p:cNvPr id="18" name="Rounded Rectangle 48"/>
          <p:cNvSpPr/>
          <p:nvPr/>
        </p:nvSpPr>
        <p:spPr>
          <a:xfrm>
            <a:off x="4891954" y="1736670"/>
            <a:ext cx="377215" cy="377193"/>
          </a:xfrm>
          <a:prstGeom prst="roundRect">
            <a:avLst>
              <a:gd name="adj" fmla="val 50000"/>
            </a:avLst>
          </a:prstGeom>
          <a:solidFill>
            <a:srgbClr val="007E3D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128526" tIns="64264" rIns="128526" bIns="6426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9" name="Text Placeholder 7"/>
          <p:cNvSpPr txBox="1">
            <a:spLocks/>
          </p:cNvSpPr>
          <p:nvPr/>
        </p:nvSpPr>
        <p:spPr>
          <a:xfrm>
            <a:off x="5621913" y="1630354"/>
            <a:ext cx="2800109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5621913" y="1948408"/>
            <a:ext cx="2449281" cy="6658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Rounded Rectangle 52"/>
          <p:cNvSpPr/>
          <p:nvPr/>
        </p:nvSpPr>
        <p:spPr>
          <a:xfrm>
            <a:off x="2568433" y="3127650"/>
            <a:ext cx="377215" cy="377193"/>
          </a:xfrm>
          <a:prstGeom prst="roundRect">
            <a:avLst>
              <a:gd name="adj" fmla="val 50000"/>
            </a:avLst>
          </a:prstGeom>
          <a:solidFill>
            <a:srgbClr val="007E3D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128526" tIns="64264" rIns="128526" bIns="6426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-252536" y="3349147"/>
            <a:ext cx="2800109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Text Placeholder 2"/>
          <p:cNvSpPr txBox="1">
            <a:spLocks/>
          </p:cNvSpPr>
          <p:nvPr/>
        </p:nvSpPr>
        <p:spPr>
          <a:xfrm>
            <a:off x="98292" y="3667200"/>
            <a:ext cx="2449281" cy="44258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Rounded Rectangle 57"/>
          <p:cNvSpPr/>
          <p:nvPr/>
        </p:nvSpPr>
        <p:spPr>
          <a:xfrm>
            <a:off x="5832298" y="2890606"/>
            <a:ext cx="377215" cy="377193"/>
          </a:xfrm>
          <a:prstGeom prst="roundRect">
            <a:avLst>
              <a:gd name="adj" fmla="val 50000"/>
            </a:avLst>
          </a:prstGeom>
          <a:solidFill>
            <a:srgbClr val="007E3D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128526" tIns="64264" rIns="128526" bIns="6426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6562258" y="2784290"/>
            <a:ext cx="2800109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6562258" y="3102343"/>
            <a:ext cx="2449281" cy="6658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Rounded Rectangle 67"/>
          <p:cNvSpPr/>
          <p:nvPr/>
        </p:nvSpPr>
        <p:spPr>
          <a:xfrm>
            <a:off x="3459338" y="4282438"/>
            <a:ext cx="377215" cy="377193"/>
          </a:xfrm>
          <a:prstGeom prst="roundRect">
            <a:avLst>
              <a:gd name="adj" fmla="val 50000"/>
            </a:avLst>
          </a:prstGeom>
          <a:solidFill>
            <a:srgbClr val="007E3D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lIns="128526" tIns="64264" rIns="128526" bIns="6426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572853" y="4405014"/>
            <a:ext cx="2800109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923681" y="4723066"/>
            <a:ext cx="2449281" cy="46974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hevron 82"/>
          <p:cNvSpPr/>
          <p:nvPr/>
        </p:nvSpPr>
        <p:spPr>
          <a:xfrm>
            <a:off x="4556419" y="2446084"/>
            <a:ext cx="2008709" cy="2038233"/>
          </a:xfrm>
          <a:prstGeom prst="chevron">
            <a:avLst/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0" name="Chevron 110"/>
          <p:cNvSpPr/>
          <p:nvPr/>
        </p:nvSpPr>
        <p:spPr>
          <a:xfrm rot="10800000" flipH="1">
            <a:off x="6087705" y="2695920"/>
            <a:ext cx="1416465" cy="1437286"/>
          </a:xfrm>
          <a:prstGeom prst="chevron">
            <a:avLst/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1" name="Chevron 28"/>
          <p:cNvSpPr/>
          <p:nvPr/>
        </p:nvSpPr>
        <p:spPr>
          <a:xfrm flipH="1">
            <a:off x="2483906" y="2446084"/>
            <a:ext cx="2008709" cy="2038233"/>
          </a:xfrm>
          <a:prstGeom prst="chevron">
            <a:avLst/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2" name="Chevron 29"/>
          <p:cNvSpPr/>
          <p:nvPr/>
        </p:nvSpPr>
        <p:spPr>
          <a:xfrm rot="10800000">
            <a:off x="1544864" y="2705415"/>
            <a:ext cx="1416465" cy="1437286"/>
          </a:xfrm>
          <a:prstGeom prst="chevron">
            <a:avLst/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33" name="Group 157"/>
          <p:cNvGrpSpPr/>
          <p:nvPr/>
        </p:nvGrpSpPr>
        <p:grpSpPr>
          <a:xfrm>
            <a:off x="3668343" y="2585007"/>
            <a:ext cx="1676858" cy="1676858"/>
            <a:chOff x="3899266" y="1250711"/>
            <a:chExt cx="1032272" cy="1032272"/>
          </a:xfrm>
        </p:grpSpPr>
        <p:sp>
          <p:nvSpPr>
            <p:cNvPr id="34" name="Diamond 33"/>
            <p:cNvSpPr/>
            <p:nvPr/>
          </p:nvSpPr>
          <p:spPr>
            <a:xfrm>
              <a:off x="3899266" y="1250711"/>
              <a:ext cx="1032272" cy="1032272"/>
            </a:xfrm>
            <a:prstGeom prst="diamond">
              <a:avLst/>
            </a:prstGeom>
            <a:solidFill>
              <a:srgbClr val="007E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5" name="Freeform 23"/>
            <p:cNvSpPr>
              <a:spLocks noEditPoints="1"/>
            </p:cNvSpPr>
            <p:nvPr/>
          </p:nvSpPr>
          <p:spPr bwMode="auto">
            <a:xfrm>
              <a:off x="4298358" y="1613067"/>
              <a:ext cx="266942" cy="252414"/>
            </a:xfrm>
            <a:custGeom>
              <a:avLst/>
              <a:gdLst/>
              <a:ahLst/>
              <a:cxnLst>
                <a:cxn ang="0">
                  <a:pos x="68" y="14"/>
                </a:cxn>
                <a:cxn ang="0">
                  <a:pos x="68" y="18"/>
                </a:cxn>
                <a:cxn ang="0">
                  <a:pos x="64" y="18"/>
                </a:cxn>
                <a:cxn ang="0">
                  <a:pos x="61" y="21"/>
                </a:cxn>
                <a:cxn ang="0">
                  <a:pos x="7" y="21"/>
                </a:cxn>
                <a:cxn ang="0">
                  <a:pos x="4" y="18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34" y="0"/>
                </a:cxn>
                <a:cxn ang="0">
                  <a:pos x="68" y="14"/>
                </a:cxn>
                <a:cxn ang="0">
                  <a:pos x="68" y="60"/>
                </a:cxn>
                <a:cxn ang="0">
                  <a:pos x="68" y="64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2" y="57"/>
                </a:cxn>
                <a:cxn ang="0">
                  <a:pos x="66" y="57"/>
                </a:cxn>
                <a:cxn ang="0">
                  <a:pos x="68" y="60"/>
                </a:cxn>
                <a:cxn ang="0">
                  <a:pos x="18" y="23"/>
                </a:cxn>
                <a:cxn ang="0">
                  <a:pos x="18" y="50"/>
                </a:cxn>
                <a:cxn ang="0">
                  <a:pos x="23" y="50"/>
                </a:cxn>
                <a:cxn ang="0">
                  <a:pos x="23" y="23"/>
                </a:cxn>
                <a:cxn ang="0">
                  <a:pos x="32" y="23"/>
                </a:cxn>
                <a:cxn ang="0">
                  <a:pos x="32" y="50"/>
                </a:cxn>
                <a:cxn ang="0">
                  <a:pos x="36" y="50"/>
                </a:cxn>
                <a:cxn ang="0">
                  <a:pos x="36" y="23"/>
                </a:cxn>
                <a:cxn ang="0">
                  <a:pos x="45" y="23"/>
                </a:cxn>
                <a:cxn ang="0">
                  <a:pos x="45" y="50"/>
                </a:cxn>
                <a:cxn ang="0">
                  <a:pos x="50" y="50"/>
                </a:cxn>
                <a:cxn ang="0">
                  <a:pos x="50" y="23"/>
                </a:cxn>
                <a:cxn ang="0">
                  <a:pos x="59" y="23"/>
                </a:cxn>
                <a:cxn ang="0">
                  <a:pos x="59" y="50"/>
                </a:cxn>
                <a:cxn ang="0">
                  <a:pos x="61" y="50"/>
                </a:cxn>
                <a:cxn ang="0">
                  <a:pos x="64" y="53"/>
                </a:cxn>
                <a:cxn ang="0">
                  <a:pos x="64" y="55"/>
                </a:cxn>
                <a:cxn ang="0">
                  <a:pos x="4" y="55"/>
                </a:cxn>
                <a:cxn ang="0">
                  <a:pos x="4" y="53"/>
                </a:cxn>
                <a:cxn ang="0">
                  <a:pos x="7" y="50"/>
                </a:cxn>
                <a:cxn ang="0">
                  <a:pos x="9" y="50"/>
                </a:cxn>
                <a:cxn ang="0">
                  <a:pos x="9" y="23"/>
                </a:cxn>
                <a:cxn ang="0">
                  <a:pos x="18" y="23"/>
                </a:cxn>
              </a:cxnLst>
              <a:rect l="0" t="0" r="r" b="b"/>
              <a:pathLst>
                <a:path w="68" h="64">
                  <a:moveTo>
                    <a:pt x="68" y="14"/>
                  </a:moveTo>
                  <a:cubicBezTo>
                    <a:pt x="68" y="18"/>
                    <a:pt x="68" y="18"/>
                    <a:pt x="68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20"/>
                    <a:pt x="63" y="21"/>
                    <a:pt x="6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5" y="21"/>
                    <a:pt x="4" y="20"/>
                    <a:pt x="4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68" y="14"/>
                  </a:lnTo>
                  <a:close/>
                  <a:moveTo>
                    <a:pt x="68" y="60"/>
                  </a:moveTo>
                  <a:cubicBezTo>
                    <a:pt x="68" y="64"/>
                    <a:pt x="68" y="64"/>
                    <a:pt x="68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8"/>
                    <a:pt x="1" y="57"/>
                    <a:pt x="2" y="57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7" y="57"/>
                    <a:pt x="68" y="58"/>
                    <a:pt x="68" y="60"/>
                  </a:cubicBezTo>
                  <a:close/>
                  <a:moveTo>
                    <a:pt x="18" y="23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3" y="50"/>
                    <a:pt x="64" y="51"/>
                    <a:pt x="64" y="5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1"/>
                    <a:pt x="5" y="50"/>
                    <a:pt x="7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23"/>
                    <a:pt x="9" y="23"/>
                    <a:pt x="9" y="23"/>
                  </a:cubicBezTo>
                  <a:lnTo>
                    <a:pt x="18" y="23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" name="Group 37"/>
          <p:cNvGrpSpPr/>
          <p:nvPr/>
        </p:nvGrpSpPr>
        <p:grpSpPr>
          <a:xfrm>
            <a:off x="2891227" y="3236818"/>
            <a:ext cx="280793" cy="374939"/>
            <a:chOff x="754063" y="1211263"/>
            <a:chExt cx="269875" cy="360363"/>
          </a:xfrm>
          <a:solidFill>
            <a:sysClr val="window" lastClr="FFFFFF"/>
          </a:solidFill>
        </p:grpSpPr>
        <p:sp>
          <p:nvSpPr>
            <p:cNvPr id="37" name="Freeform 9"/>
            <p:cNvSpPr>
              <a:spLocks noEditPoints="1"/>
            </p:cNvSpPr>
            <p:nvPr/>
          </p:nvSpPr>
          <p:spPr bwMode="auto">
            <a:xfrm>
              <a:off x="754063" y="1211263"/>
              <a:ext cx="269875" cy="360363"/>
            </a:xfrm>
            <a:custGeom>
              <a:avLst/>
              <a:gdLst/>
              <a:ahLst/>
              <a:cxnLst>
                <a:cxn ang="0">
                  <a:pos x="80" y="50"/>
                </a:cxn>
                <a:cxn ang="0">
                  <a:pos x="80" y="35"/>
                </a:cxn>
                <a:cxn ang="0">
                  <a:pos x="46" y="0"/>
                </a:cxn>
                <a:cxn ang="0">
                  <a:pos x="11" y="35"/>
                </a:cxn>
                <a:cxn ang="0">
                  <a:pos x="11" y="50"/>
                </a:cxn>
                <a:cxn ang="0">
                  <a:pos x="0" y="61"/>
                </a:cxn>
                <a:cxn ang="0">
                  <a:pos x="0" y="88"/>
                </a:cxn>
                <a:cxn ang="0">
                  <a:pos x="34" y="123"/>
                </a:cxn>
                <a:cxn ang="0">
                  <a:pos x="57" y="123"/>
                </a:cxn>
                <a:cxn ang="0">
                  <a:pos x="92" y="88"/>
                </a:cxn>
                <a:cxn ang="0">
                  <a:pos x="92" y="61"/>
                </a:cxn>
                <a:cxn ang="0">
                  <a:pos x="80" y="50"/>
                </a:cxn>
                <a:cxn ang="0">
                  <a:pos x="19" y="35"/>
                </a:cxn>
                <a:cxn ang="0">
                  <a:pos x="46" y="8"/>
                </a:cxn>
                <a:cxn ang="0">
                  <a:pos x="73" y="35"/>
                </a:cxn>
                <a:cxn ang="0">
                  <a:pos x="73" y="50"/>
                </a:cxn>
                <a:cxn ang="0">
                  <a:pos x="65" y="50"/>
                </a:cxn>
                <a:cxn ang="0">
                  <a:pos x="65" y="35"/>
                </a:cxn>
                <a:cxn ang="0">
                  <a:pos x="46" y="15"/>
                </a:cxn>
                <a:cxn ang="0">
                  <a:pos x="27" y="35"/>
                </a:cxn>
                <a:cxn ang="0">
                  <a:pos x="27" y="50"/>
                </a:cxn>
                <a:cxn ang="0">
                  <a:pos x="19" y="50"/>
                </a:cxn>
                <a:cxn ang="0">
                  <a:pos x="19" y="35"/>
                </a:cxn>
                <a:cxn ang="0">
                  <a:pos x="61" y="35"/>
                </a:cxn>
                <a:cxn ang="0">
                  <a:pos x="61" y="50"/>
                </a:cxn>
                <a:cxn ang="0">
                  <a:pos x="31" y="50"/>
                </a:cxn>
                <a:cxn ang="0">
                  <a:pos x="31" y="35"/>
                </a:cxn>
                <a:cxn ang="0">
                  <a:pos x="46" y="19"/>
                </a:cxn>
                <a:cxn ang="0">
                  <a:pos x="61" y="35"/>
                </a:cxn>
                <a:cxn ang="0">
                  <a:pos x="84" y="73"/>
                </a:cxn>
                <a:cxn ang="0">
                  <a:pos x="84" y="88"/>
                </a:cxn>
                <a:cxn ang="0">
                  <a:pos x="57" y="115"/>
                </a:cxn>
                <a:cxn ang="0">
                  <a:pos x="34" y="115"/>
                </a:cxn>
                <a:cxn ang="0">
                  <a:pos x="8" y="88"/>
                </a:cxn>
                <a:cxn ang="0">
                  <a:pos x="8" y="61"/>
                </a:cxn>
                <a:cxn ang="0">
                  <a:pos x="11" y="58"/>
                </a:cxn>
                <a:cxn ang="0">
                  <a:pos x="80" y="58"/>
                </a:cxn>
                <a:cxn ang="0">
                  <a:pos x="84" y="61"/>
                </a:cxn>
                <a:cxn ang="0">
                  <a:pos x="84" y="73"/>
                </a:cxn>
                <a:cxn ang="0">
                  <a:pos x="84" y="73"/>
                </a:cxn>
                <a:cxn ang="0">
                  <a:pos x="84" y="73"/>
                </a:cxn>
              </a:cxnLst>
              <a:rect l="0" t="0" r="r" b="b"/>
              <a:pathLst>
                <a:path w="92" h="123">
                  <a:moveTo>
                    <a:pt x="80" y="50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16"/>
                    <a:pt x="65" y="0"/>
                    <a:pt x="46" y="0"/>
                  </a:cubicBezTo>
                  <a:cubicBezTo>
                    <a:pt x="27" y="0"/>
                    <a:pt x="11" y="16"/>
                    <a:pt x="11" y="35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5" y="50"/>
                    <a:pt x="0" y="55"/>
                    <a:pt x="0" y="61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7"/>
                    <a:pt x="15" y="123"/>
                    <a:pt x="34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76" y="123"/>
                    <a:pt x="92" y="107"/>
                    <a:pt x="92" y="88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2" y="55"/>
                    <a:pt x="87" y="50"/>
                    <a:pt x="80" y="50"/>
                  </a:cubicBezTo>
                  <a:close/>
                  <a:moveTo>
                    <a:pt x="19" y="35"/>
                  </a:moveTo>
                  <a:cubicBezTo>
                    <a:pt x="19" y="20"/>
                    <a:pt x="31" y="8"/>
                    <a:pt x="46" y="8"/>
                  </a:cubicBezTo>
                  <a:cubicBezTo>
                    <a:pt x="61" y="8"/>
                    <a:pt x="73" y="20"/>
                    <a:pt x="73" y="3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24"/>
                    <a:pt x="56" y="15"/>
                    <a:pt x="46" y="15"/>
                  </a:cubicBezTo>
                  <a:cubicBezTo>
                    <a:pt x="35" y="15"/>
                    <a:pt x="27" y="24"/>
                    <a:pt x="27" y="35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19" y="50"/>
                    <a:pt x="19" y="50"/>
                    <a:pt x="19" y="50"/>
                  </a:cubicBezTo>
                  <a:lnTo>
                    <a:pt x="19" y="35"/>
                  </a:lnTo>
                  <a:close/>
                  <a:moveTo>
                    <a:pt x="61" y="35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6"/>
                    <a:pt x="37" y="19"/>
                    <a:pt x="46" y="19"/>
                  </a:cubicBezTo>
                  <a:cubicBezTo>
                    <a:pt x="54" y="19"/>
                    <a:pt x="61" y="26"/>
                    <a:pt x="61" y="35"/>
                  </a:cubicBezTo>
                  <a:close/>
                  <a:moveTo>
                    <a:pt x="84" y="73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84" y="103"/>
                    <a:pt x="72" y="115"/>
                    <a:pt x="57" y="115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20" y="115"/>
                    <a:pt x="8" y="103"/>
                    <a:pt x="8" y="88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59"/>
                    <a:pt x="9" y="58"/>
                    <a:pt x="11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8"/>
                    <a:pt x="84" y="59"/>
                    <a:pt x="84" y="61"/>
                  </a:cubicBezTo>
                  <a:lnTo>
                    <a:pt x="84" y="73"/>
                  </a:lnTo>
                  <a:close/>
                  <a:moveTo>
                    <a:pt x="84" y="73"/>
                  </a:moveTo>
                  <a:cubicBezTo>
                    <a:pt x="84" y="73"/>
                    <a:pt x="84" y="73"/>
                    <a:pt x="84" y="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10"/>
            <p:cNvSpPr>
              <a:spLocks noEditPoints="1"/>
            </p:cNvSpPr>
            <p:nvPr/>
          </p:nvSpPr>
          <p:spPr bwMode="auto">
            <a:xfrm>
              <a:off x="865188" y="1425576"/>
              <a:ext cx="47625" cy="66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3" y="18"/>
                </a:cxn>
                <a:cxn ang="0">
                  <a:pos x="8" y="23"/>
                </a:cxn>
                <a:cxn ang="0">
                  <a:pos x="13" y="18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6" h="23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1" y="14"/>
                    <a:pt x="3" y="18"/>
                  </a:cubicBezTo>
                  <a:cubicBezTo>
                    <a:pt x="4" y="21"/>
                    <a:pt x="5" y="23"/>
                    <a:pt x="8" y="23"/>
                  </a:cubicBezTo>
                  <a:cubicBezTo>
                    <a:pt x="11" y="23"/>
                    <a:pt x="12" y="21"/>
                    <a:pt x="13" y="18"/>
                  </a:cubicBezTo>
                  <a:cubicBezTo>
                    <a:pt x="14" y="14"/>
                    <a:pt x="16" y="10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9" name="Freeform 72"/>
          <p:cNvSpPr>
            <a:spLocks noEditPoints="1"/>
          </p:cNvSpPr>
          <p:nvPr/>
        </p:nvSpPr>
        <p:spPr bwMode="auto">
          <a:xfrm>
            <a:off x="5687240" y="3213384"/>
            <a:ext cx="421813" cy="421809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0" name="Group 41"/>
          <p:cNvGrpSpPr/>
          <p:nvPr/>
        </p:nvGrpSpPr>
        <p:grpSpPr>
          <a:xfrm>
            <a:off x="1851337" y="3304108"/>
            <a:ext cx="238241" cy="240359"/>
            <a:chOff x="0" y="2706688"/>
            <a:chExt cx="357188" cy="360363"/>
          </a:xfrm>
          <a:solidFill>
            <a:sysClr val="window" lastClr="FFFFFF"/>
          </a:solidFill>
        </p:grpSpPr>
        <p:sp>
          <p:nvSpPr>
            <p:cNvPr id="41" name="Freeform 107"/>
            <p:cNvSpPr>
              <a:spLocks noEditPoints="1"/>
            </p:cNvSpPr>
            <p:nvPr/>
          </p:nvSpPr>
          <p:spPr bwMode="auto">
            <a:xfrm>
              <a:off x="0" y="2706688"/>
              <a:ext cx="357188" cy="36036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96" y="12"/>
                </a:cxn>
                <a:cxn ang="0">
                  <a:pos x="96" y="4"/>
                </a:cxn>
                <a:cxn ang="0">
                  <a:pos x="92" y="0"/>
                </a:cxn>
                <a:cxn ang="0">
                  <a:pos x="88" y="4"/>
                </a:cxn>
                <a:cxn ang="0">
                  <a:pos x="88" y="12"/>
                </a:cxn>
                <a:cxn ang="0">
                  <a:pos x="65" y="12"/>
                </a:cxn>
                <a:cxn ang="0">
                  <a:pos x="65" y="4"/>
                </a:cxn>
                <a:cxn ang="0">
                  <a:pos x="61" y="0"/>
                </a:cxn>
                <a:cxn ang="0">
                  <a:pos x="57" y="4"/>
                </a:cxn>
                <a:cxn ang="0">
                  <a:pos x="57" y="12"/>
                </a:cxn>
                <a:cxn ang="0">
                  <a:pos x="34" y="12"/>
                </a:cxn>
                <a:cxn ang="0">
                  <a:pos x="34" y="4"/>
                </a:cxn>
                <a:cxn ang="0">
                  <a:pos x="30" y="0"/>
                </a:cxn>
                <a:cxn ang="0">
                  <a:pos x="27" y="4"/>
                </a:cxn>
                <a:cxn ang="0">
                  <a:pos x="27" y="12"/>
                </a:cxn>
                <a:cxn ang="0">
                  <a:pos x="10" y="12"/>
                </a:cxn>
                <a:cxn ang="0">
                  <a:pos x="0" y="22"/>
                </a:cxn>
                <a:cxn ang="0">
                  <a:pos x="0" y="113"/>
                </a:cxn>
                <a:cxn ang="0">
                  <a:pos x="10" y="123"/>
                </a:cxn>
                <a:cxn ang="0">
                  <a:pos x="112" y="123"/>
                </a:cxn>
                <a:cxn ang="0">
                  <a:pos x="122" y="113"/>
                </a:cxn>
                <a:cxn ang="0">
                  <a:pos x="122" y="22"/>
                </a:cxn>
                <a:cxn ang="0">
                  <a:pos x="112" y="12"/>
                </a:cxn>
                <a:cxn ang="0">
                  <a:pos x="115" y="113"/>
                </a:cxn>
                <a:cxn ang="0">
                  <a:pos x="112" y="115"/>
                </a:cxn>
                <a:cxn ang="0">
                  <a:pos x="10" y="115"/>
                </a:cxn>
                <a:cxn ang="0">
                  <a:pos x="7" y="113"/>
                </a:cxn>
                <a:cxn ang="0">
                  <a:pos x="7" y="22"/>
                </a:cxn>
                <a:cxn ang="0">
                  <a:pos x="10" y="19"/>
                </a:cxn>
                <a:cxn ang="0">
                  <a:pos x="27" y="19"/>
                </a:cxn>
                <a:cxn ang="0">
                  <a:pos x="27" y="27"/>
                </a:cxn>
                <a:cxn ang="0">
                  <a:pos x="30" y="31"/>
                </a:cxn>
                <a:cxn ang="0">
                  <a:pos x="34" y="27"/>
                </a:cxn>
                <a:cxn ang="0">
                  <a:pos x="34" y="19"/>
                </a:cxn>
                <a:cxn ang="0">
                  <a:pos x="57" y="19"/>
                </a:cxn>
                <a:cxn ang="0">
                  <a:pos x="57" y="27"/>
                </a:cxn>
                <a:cxn ang="0">
                  <a:pos x="61" y="31"/>
                </a:cxn>
                <a:cxn ang="0">
                  <a:pos x="65" y="27"/>
                </a:cxn>
                <a:cxn ang="0">
                  <a:pos x="65" y="19"/>
                </a:cxn>
                <a:cxn ang="0">
                  <a:pos x="88" y="19"/>
                </a:cxn>
                <a:cxn ang="0">
                  <a:pos x="88" y="27"/>
                </a:cxn>
                <a:cxn ang="0">
                  <a:pos x="92" y="31"/>
                </a:cxn>
                <a:cxn ang="0">
                  <a:pos x="96" y="27"/>
                </a:cxn>
                <a:cxn ang="0">
                  <a:pos x="96" y="19"/>
                </a:cxn>
                <a:cxn ang="0">
                  <a:pos x="112" y="19"/>
                </a:cxn>
                <a:cxn ang="0">
                  <a:pos x="115" y="22"/>
                </a:cxn>
                <a:cxn ang="0">
                  <a:pos x="115" y="113"/>
                </a:cxn>
                <a:cxn ang="0">
                  <a:pos x="115" y="113"/>
                </a:cxn>
                <a:cxn ang="0">
                  <a:pos x="115" y="113"/>
                </a:cxn>
              </a:cxnLst>
              <a:rect l="0" t="0" r="r" b="b"/>
              <a:pathLst>
                <a:path w="122" h="123">
                  <a:moveTo>
                    <a:pt x="112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0" y="0"/>
                    <a:pt x="88" y="2"/>
                    <a:pt x="88" y="4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1" y="0"/>
                  </a:cubicBezTo>
                  <a:cubicBezTo>
                    <a:pt x="59" y="0"/>
                    <a:pt x="57" y="2"/>
                    <a:pt x="57" y="4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4" y="12"/>
                    <a:pt x="0" y="16"/>
                    <a:pt x="0" y="2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8"/>
                    <a:pt x="4" y="123"/>
                    <a:pt x="10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8" y="123"/>
                    <a:pt x="122" y="118"/>
                    <a:pt x="122" y="113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2" y="16"/>
                    <a:pt x="118" y="12"/>
                    <a:pt x="112" y="12"/>
                  </a:cubicBezTo>
                  <a:close/>
                  <a:moveTo>
                    <a:pt x="115" y="113"/>
                  </a:moveTo>
                  <a:cubicBezTo>
                    <a:pt x="115" y="114"/>
                    <a:pt x="114" y="115"/>
                    <a:pt x="112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7" y="114"/>
                    <a:pt x="7" y="1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0"/>
                    <a:pt x="9" y="19"/>
                    <a:pt x="10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9"/>
                    <a:pt x="28" y="31"/>
                    <a:pt x="30" y="31"/>
                  </a:cubicBezTo>
                  <a:cubicBezTo>
                    <a:pt x="32" y="31"/>
                    <a:pt x="34" y="29"/>
                    <a:pt x="34" y="27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9"/>
                    <a:pt x="59" y="31"/>
                    <a:pt x="61" y="31"/>
                  </a:cubicBezTo>
                  <a:cubicBezTo>
                    <a:pt x="63" y="31"/>
                    <a:pt x="65" y="29"/>
                    <a:pt x="65" y="27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9"/>
                    <a:pt x="90" y="31"/>
                    <a:pt x="92" y="31"/>
                  </a:cubicBezTo>
                  <a:cubicBezTo>
                    <a:pt x="94" y="31"/>
                    <a:pt x="96" y="29"/>
                    <a:pt x="96" y="27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5" y="20"/>
                    <a:pt x="115" y="22"/>
                  </a:cubicBezTo>
                  <a:lnTo>
                    <a:pt x="115" y="113"/>
                  </a:lnTo>
                  <a:close/>
                  <a:moveTo>
                    <a:pt x="115" y="113"/>
                  </a:moveTo>
                  <a:cubicBezTo>
                    <a:pt x="115" y="113"/>
                    <a:pt x="115" y="113"/>
                    <a:pt x="115" y="1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Rectangle 108"/>
            <p:cNvSpPr>
              <a:spLocks noChangeArrowheads="1"/>
            </p:cNvSpPr>
            <p:nvPr/>
          </p:nvSpPr>
          <p:spPr bwMode="auto">
            <a:xfrm>
              <a:off x="79375" y="2841626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Rectangle 109"/>
            <p:cNvSpPr>
              <a:spLocks noChangeArrowheads="1"/>
            </p:cNvSpPr>
            <p:nvPr/>
          </p:nvSpPr>
          <p:spPr bwMode="auto">
            <a:xfrm>
              <a:off x="79375" y="2897188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Rectangle 110"/>
            <p:cNvSpPr>
              <a:spLocks noChangeArrowheads="1"/>
            </p:cNvSpPr>
            <p:nvPr/>
          </p:nvSpPr>
          <p:spPr bwMode="auto">
            <a:xfrm>
              <a:off x="79375" y="2955926"/>
              <a:ext cx="42863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Rectangle 111"/>
            <p:cNvSpPr>
              <a:spLocks noChangeArrowheads="1"/>
            </p:cNvSpPr>
            <p:nvPr/>
          </p:nvSpPr>
          <p:spPr bwMode="auto">
            <a:xfrm>
              <a:off x="155575" y="2955926"/>
              <a:ext cx="46038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Rectangle 112"/>
            <p:cNvSpPr>
              <a:spLocks noChangeArrowheads="1"/>
            </p:cNvSpPr>
            <p:nvPr/>
          </p:nvSpPr>
          <p:spPr bwMode="auto">
            <a:xfrm>
              <a:off x="155575" y="2897188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Rectangle 113"/>
            <p:cNvSpPr>
              <a:spLocks noChangeArrowheads="1"/>
            </p:cNvSpPr>
            <p:nvPr/>
          </p:nvSpPr>
          <p:spPr bwMode="auto">
            <a:xfrm>
              <a:off x="155575" y="2841626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Rectangle 114"/>
            <p:cNvSpPr>
              <a:spLocks noChangeArrowheads="1"/>
            </p:cNvSpPr>
            <p:nvPr/>
          </p:nvSpPr>
          <p:spPr bwMode="auto">
            <a:xfrm>
              <a:off x="233363" y="2955926"/>
              <a:ext cx="4762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Rectangle 115"/>
            <p:cNvSpPr>
              <a:spLocks noChangeArrowheads="1"/>
            </p:cNvSpPr>
            <p:nvPr/>
          </p:nvSpPr>
          <p:spPr bwMode="auto">
            <a:xfrm>
              <a:off x="233363" y="2897188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Rectangle 116"/>
            <p:cNvSpPr>
              <a:spLocks noChangeArrowheads="1"/>
            </p:cNvSpPr>
            <p:nvPr/>
          </p:nvSpPr>
          <p:spPr bwMode="auto">
            <a:xfrm>
              <a:off x="233363" y="2841626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1" name="Freeform 153"/>
          <p:cNvSpPr>
            <a:spLocks noEditPoints="1"/>
          </p:cNvSpPr>
          <p:nvPr/>
        </p:nvSpPr>
        <p:spPr bwMode="auto">
          <a:xfrm>
            <a:off x="6970970" y="3288154"/>
            <a:ext cx="286698" cy="272268"/>
          </a:xfrm>
          <a:custGeom>
            <a:avLst/>
            <a:gdLst/>
            <a:ahLst/>
            <a:cxnLst>
              <a:cxn ang="0">
                <a:pos x="0" y="59"/>
              </a:cxn>
              <a:cxn ang="0">
                <a:pos x="118" y="59"/>
              </a:cxn>
              <a:cxn ang="0">
                <a:pos x="111" y="57"/>
              </a:cxn>
              <a:cxn ang="0">
                <a:pos x="83" y="33"/>
              </a:cxn>
              <a:cxn ang="0">
                <a:pos x="111" y="57"/>
              </a:cxn>
              <a:cxn ang="0">
                <a:pos x="41" y="91"/>
              </a:cxn>
              <a:cxn ang="0">
                <a:pos x="57" y="111"/>
              </a:cxn>
              <a:cxn ang="0">
                <a:pos x="61" y="8"/>
              </a:cxn>
              <a:cxn ang="0">
                <a:pos x="61" y="34"/>
              </a:cxn>
              <a:cxn ang="0">
                <a:pos x="61" y="8"/>
              </a:cxn>
              <a:cxn ang="0">
                <a:pos x="95" y="22"/>
              </a:cxn>
              <a:cxn ang="0">
                <a:pos x="67" y="8"/>
              </a:cxn>
              <a:cxn ang="0">
                <a:pos x="57" y="34"/>
              </a:cxn>
              <a:cxn ang="0">
                <a:pos x="57" y="8"/>
              </a:cxn>
              <a:cxn ang="0">
                <a:pos x="36" y="30"/>
              </a:cxn>
              <a:cxn ang="0">
                <a:pos x="50" y="8"/>
              </a:cxn>
              <a:cxn ang="0">
                <a:pos x="38" y="35"/>
              </a:cxn>
              <a:cxn ang="0">
                <a:pos x="57" y="57"/>
              </a:cxn>
              <a:cxn ang="0">
                <a:pos x="38" y="35"/>
              </a:cxn>
              <a:cxn ang="0">
                <a:pos x="57" y="84"/>
              </a:cxn>
              <a:cxn ang="0">
                <a:pos x="34" y="61"/>
              </a:cxn>
              <a:cxn ang="0">
                <a:pos x="50" y="110"/>
              </a:cxn>
              <a:cxn ang="0">
                <a:pos x="38" y="92"/>
              </a:cxn>
              <a:cxn ang="0">
                <a:pos x="61" y="111"/>
              </a:cxn>
              <a:cxn ang="0">
                <a:pos x="77" y="91"/>
              </a:cxn>
              <a:cxn ang="0">
                <a:pos x="61" y="111"/>
              </a:cxn>
              <a:cxn ang="0">
                <a:pos x="93" y="99"/>
              </a:cxn>
              <a:cxn ang="0">
                <a:pos x="80" y="92"/>
              </a:cxn>
              <a:cxn ang="0">
                <a:pos x="61" y="84"/>
              </a:cxn>
              <a:cxn ang="0">
                <a:pos x="84" y="61"/>
              </a:cxn>
              <a:cxn ang="0">
                <a:pos x="61" y="57"/>
              </a:cxn>
              <a:cxn ang="0">
                <a:pos x="80" y="35"/>
              </a:cxn>
              <a:cxn ang="0">
                <a:pos x="61" y="57"/>
              </a:cxn>
              <a:cxn ang="0">
                <a:pos x="35" y="33"/>
              </a:cxn>
              <a:cxn ang="0">
                <a:pos x="7" y="57"/>
              </a:cxn>
              <a:cxn ang="0">
                <a:pos x="7" y="61"/>
              </a:cxn>
              <a:cxn ang="0">
                <a:pos x="36" y="89"/>
              </a:cxn>
              <a:cxn ang="0">
                <a:pos x="7" y="61"/>
              </a:cxn>
              <a:cxn ang="0">
                <a:pos x="82" y="89"/>
              </a:cxn>
              <a:cxn ang="0">
                <a:pos x="111" y="61"/>
              </a:cxn>
              <a:cxn ang="0">
                <a:pos x="95" y="96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TextBox 143"/>
          <p:cNvSpPr txBox="1"/>
          <p:nvPr/>
        </p:nvSpPr>
        <p:spPr>
          <a:xfrm>
            <a:off x="479808" y="4571086"/>
            <a:ext cx="2183838" cy="835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TextBox 143"/>
          <p:cNvSpPr txBox="1"/>
          <p:nvPr/>
        </p:nvSpPr>
        <p:spPr>
          <a:xfrm>
            <a:off x="1304423" y="1484784"/>
            <a:ext cx="2183838" cy="835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143"/>
          <p:cNvSpPr txBox="1"/>
          <p:nvPr/>
        </p:nvSpPr>
        <p:spPr>
          <a:xfrm>
            <a:off x="5325315" y="4571086"/>
            <a:ext cx="2183838" cy="835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TextBox 143"/>
          <p:cNvSpPr txBox="1"/>
          <p:nvPr/>
        </p:nvSpPr>
        <p:spPr>
          <a:xfrm>
            <a:off x="6628931" y="1484784"/>
            <a:ext cx="2183838" cy="835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1"/>
          <p:cNvSpPr/>
          <p:nvPr/>
        </p:nvSpPr>
        <p:spPr>
          <a:xfrm>
            <a:off x="1335018" y="3275644"/>
            <a:ext cx="1891047" cy="1057262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007E3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795580" y="3802304"/>
            <a:ext cx="969922" cy="969922"/>
          </a:xfrm>
          <a:prstGeom prst="ellipse">
            <a:avLst/>
          </a:prstGeom>
          <a:gradFill>
            <a:gsLst>
              <a:gs pos="0">
                <a:sysClr val="window" lastClr="FFFFFF">
                  <a:lumMod val="75000"/>
                </a:sysClr>
              </a:gs>
              <a:gs pos="45000">
                <a:sysClr val="window" lastClr="FFFFFF">
                  <a:lumMod val="95000"/>
                </a:sysClr>
              </a:gs>
            </a:gsLst>
            <a:lin ang="5400000" scaled="1"/>
          </a:gradFill>
          <a:ln w="63500" cap="flat" cmpd="sng" algn="ctr">
            <a:solidFill>
              <a:sysClr val="window" lastClr="FFFFFF"/>
            </a:solidFill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圆角矩形 1"/>
          <p:cNvSpPr/>
          <p:nvPr/>
        </p:nvSpPr>
        <p:spPr>
          <a:xfrm flipV="1">
            <a:off x="2934870" y="2200714"/>
            <a:ext cx="1891047" cy="1057262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007E3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395433" y="1743265"/>
            <a:ext cx="969922" cy="969922"/>
          </a:xfrm>
          <a:prstGeom prst="ellipse">
            <a:avLst/>
          </a:prstGeom>
          <a:gradFill>
            <a:gsLst>
              <a:gs pos="0">
                <a:sysClr val="window" lastClr="FFFFFF">
                  <a:lumMod val="75000"/>
                </a:sysClr>
              </a:gs>
              <a:gs pos="45000">
                <a:sysClr val="window" lastClr="FFFFFF">
                  <a:lumMod val="95000"/>
                </a:sysClr>
              </a:gs>
            </a:gsLst>
            <a:lin ang="5400000" scaled="1"/>
          </a:gradFill>
          <a:ln w="63500" cap="flat" cmpd="sng" algn="ctr">
            <a:solidFill>
              <a:sysClr val="window" lastClr="FFFFFF"/>
            </a:solidFill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圆角矩形 1"/>
          <p:cNvSpPr/>
          <p:nvPr/>
        </p:nvSpPr>
        <p:spPr>
          <a:xfrm>
            <a:off x="4539259" y="3275644"/>
            <a:ext cx="1891047" cy="1057262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007E3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999822" y="3802304"/>
            <a:ext cx="969922" cy="969922"/>
          </a:xfrm>
          <a:prstGeom prst="ellipse">
            <a:avLst/>
          </a:prstGeom>
          <a:gradFill>
            <a:gsLst>
              <a:gs pos="0">
                <a:sysClr val="window" lastClr="FFFFFF">
                  <a:lumMod val="75000"/>
                </a:sysClr>
              </a:gs>
              <a:gs pos="45000">
                <a:sysClr val="window" lastClr="FFFFFF">
                  <a:lumMod val="95000"/>
                </a:sysClr>
              </a:gs>
            </a:gsLst>
            <a:lin ang="5400000" scaled="1"/>
          </a:gradFill>
          <a:ln w="63500" cap="flat" cmpd="sng" algn="ctr">
            <a:solidFill>
              <a:sysClr val="window" lastClr="FFFFFF"/>
            </a:solidFill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圆角矩形 1"/>
          <p:cNvSpPr/>
          <p:nvPr/>
        </p:nvSpPr>
        <p:spPr>
          <a:xfrm flipV="1">
            <a:off x="6135775" y="2200714"/>
            <a:ext cx="1891047" cy="1057262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007E3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596338" y="1743265"/>
            <a:ext cx="969922" cy="969922"/>
          </a:xfrm>
          <a:prstGeom prst="ellipse">
            <a:avLst/>
          </a:prstGeom>
          <a:gradFill>
            <a:gsLst>
              <a:gs pos="0">
                <a:sysClr val="window" lastClr="FFFFFF">
                  <a:lumMod val="75000"/>
                </a:sysClr>
              </a:gs>
              <a:gs pos="45000">
                <a:sysClr val="window" lastClr="FFFFFF">
                  <a:lumMod val="95000"/>
                </a:sysClr>
              </a:gs>
            </a:gsLst>
            <a:lin ang="5400000" scaled="1"/>
          </a:gradFill>
          <a:ln w="63500" cap="flat" cmpd="sng" algn="ctr">
            <a:solidFill>
              <a:sysClr val="window" lastClr="FFFFFF"/>
            </a:solidFill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-700336" y="3257977"/>
            <a:ext cx="10744944" cy="73012"/>
          </a:xfrm>
          <a:prstGeom prst="rect">
            <a:avLst/>
          </a:prstGeom>
          <a:solidFill>
            <a:srgbClr val="007E3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600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1934382" y="4008976"/>
            <a:ext cx="692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Times New Roman" pitchFamily="18" charset="0"/>
                <a:sym typeface="Arial" panose="020B0604020202020204" pitchFamily="34" charset="0"/>
              </a:rPr>
              <a:t>文字标题</a:t>
            </a:r>
          </a:p>
        </p:txBody>
      </p:sp>
      <p:sp>
        <p:nvSpPr>
          <p:cNvPr id="33" name="TextBox 32"/>
          <p:cNvSpPr txBox="1"/>
          <p:nvPr/>
        </p:nvSpPr>
        <p:spPr>
          <a:xfrm flipH="1">
            <a:off x="3534236" y="1949936"/>
            <a:ext cx="692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Times New Roman" pitchFamily="18" charset="0"/>
                <a:sym typeface="Arial" panose="020B0604020202020204" pitchFamily="34" charset="0"/>
              </a:rPr>
              <a:t>文字标题</a:t>
            </a:r>
          </a:p>
        </p:txBody>
      </p:sp>
      <p:sp>
        <p:nvSpPr>
          <p:cNvPr id="34" name="TextBox 33"/>
          <p:cNvSpPr txBox="1"/>
          <p:nvPr/>
        </p:nvSpPr>
        <p:spPr>
          <a:xfrm flipH="1">
            <a:off x="6735141" y="1949936"/>
            <a:ext cx="692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Times New Roman" pitchFamily="18" charset="0"/>
                <a:sym typeface="Arial" panose="020B0604020202020204" pitchFamily="34" charset="0"/>
              </a:rPr>
              <a:t>文字标题</a:t>
            </a:r>
          </a:p>
        </p:txBody>
      </p:sp>
      <p:sp>
        <p:nvSpPr>
          <p:cNvPr id="35" name="TextBox 34"/>
          <p:cNvSpPr txBox="1"/>
          <p:nvPr/>
        </p:nvSpPr>
        <p:spPr>
          <a:xfrm flipH="1">
            <a:off x="5138624" y="4008976"/>
            <a:ext cx="692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Times New Roman" pitchFamily="18" charset="0"/>
                <a:sym typeface="Arial" panose="020B0604020202020204" pitchFamily="34" charset="0"/>
              </a:rPr>
              <a:t>文字标题</a:t>
            </a:r>
          </a:p>
        </p:txBody>
      </p:sp>
      <p:sp>
        <p:nvSpPr>
          <p:cNvPr id="36" name="TextBox 23"/>
          <p:cNvSpPr txBox="1"/>
          <p:nvPr/>
        </p:nvSpPr>
        <p:spPr>
          <a:xfrm>
            <a:off x="641168" y="2486134"/>
            <a:ext cx="2154898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641168" y="2149013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8" name="TextBox 23"/>
          <p:cNvSpPr txBox="1"/>
          <p:nvPr/>
        </p:nvSpPr>
        <p:spPr>
          <a:xfrm>
            <a:off x="3008043" y="4775913"/>
            <a:ext cx="2154898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3008043" y="4438793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0" name="TextBox 23"/>
          <p:cNvSpPr txBox="1"/>
          <p:nvPr/>
        </p:nvSpPr>
        <p:spPr>
          <a:xfrm>
            <a:off x="4611658" y="1591810"/>
            <a:ext cx="2154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4611658" y="1254689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TextBox 23"/>
          <p:cNvSpPr txBox="1"/>
          <p:nvPr/>
        </p:nvSpPr>
        <p:spPr>
          <a:xfrm>
            <a:off x="6500532" y="4775913"/>
            <a:ext cx="2154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6500532" y="4438793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79 Forma libre"/>
          <p:cNvSpPr/>
          <p:nvPr/>
        </p:nvSpPr>
        <p:spPr bwMode="auto">
          <a:xfrm>
            <a:off x="2575675" y="2551396"/>
            <a:ext cx="891680" cy="552666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ysClr val="windowText" lastClr="000000">
                <a:lumMod val="50000"/>
                <a:lumOff val="50000"/>
              </a:sysClr>
            </a:solidFill>
            <a:bevel/>
            <a:headEnd w="med" len="sm"/>
            <a:tailEnd type="oval" w="med" len="med"/>
          </a:ln>
          <a:extLst/>
        </p:spPr>
        <p:txBody>
          <a:bodyPr lIns="125327" tIns="62631" rIns="125327" bIns="62631" rtlCol="0" anchor="ctr"/>
          <a:lstStyle/>
          <a:p>
            <a:pPr marL="0" marR="0" lvl="0" indent="0" algn="ctr" defTabSz="12529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30" name="79 Forma libre"/>
          <p:cNvSpPr/>
          <p:nvPr/>
        </p:nvSpPr>
        <p:spPr bwMode="auto">
          <a:xfrm>
            <a:off x="3499154" y="2161930"/>
            <a:ext cx="891680" cy="552666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ysClr val="windowText" lastClr="000000">
                <a:lumMod val="50000"/>
                <a:lumOff val="50000"/>
              </a:sysClr>
            </a:solidFill>
            <a:bevel/>
            <a:headEnd w="med" len="sm"/>
            <a:tailEnd type="oval" w="med" len="med"/>
          </a:ln>
          <a:extLst/>
        </p:spPr>
        <p:txBody>
          <a:bodyPr lIns="125327" tIns="62631" rIns="125327" bIns="62631" rtlCol="0" anchor="ctr"/>
          <a:lstStyle/>
          <a:p>
            <a:pPr marL="0" marR="0" lvl="0" indent="0" algn="ctr" defTabSz="12529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31" name="79 Forma libre"/>
          <p:cNvSpPr/>
          <p:nvPr/>
        </p:nvSpPr>
        <p:spPr bwMode="auto">
          <a:xfrm>
            <a:off x="4422634" y="1826701"/>
            <a:ext cx="891680" cy="552666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ysClr val="windowText" lastClr="000000">
                <a:lumMod val="50000"/>
                <a:lumOff val="50000"/>
              </a:sysClr>
            </a:solidFill>
            <a:bevel/>
            <a:headEnd w="med" len="sm"/>
            <a:tailEnd type="oval" w="med" len="med"/>
          </a:ln>
          <a:extLst/>
        </p:spPr>
        <p:txBody>
          <a:bodyPr lIns="125327" tIns="62631" rIns="125327" bIns="62631" rtlCol="0" anchor="ctr"/>
          <a:lstStyle/>
          <a:p>
            <a:pPr marL="0" marR="0" lvl="0" indent="0" algn="ctr" defTabSz="12529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32" name="79 Forma libre"/>
          <p:cNvSpPr/>
          <p:nvPr/>
        </p:nvSpPr>
        <p:spPr bwMode="auto">
          <a:xfrm>
            <a:off x="5346112" y="1485313"/>
            <a:ext cx="891680" cy="552666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ysClr val="windowText" lastClr="000000">
                <a:lumMod val="50000"/>
                <a:lumOff val="50000"/>
              </a:sysClr>
            </a:solidFill>
            <a:bevel/>
            <a:headEnd w="med" len="sm"/>
            <a:tailEnd type="oval" w="med" len="med"/>
          </a:ln>
          <a:extLst/>
        </p:spPr>
        <p:txBody>
          <a:bodyPr lIns="125327" tIns="62631" rIns="125327" bIns="62631" rtlCol="0" anchor="ctr"/>
          <a:lstStyle/>
          <a:p>
            <a:pPr marL="0" marR="0" lvl="0" indent="0" algn="ctr" defTabSz="12529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33" name="79 Forma libre"/>
          <p:cNvSpPr/>
          <p:nvPr/>
        </p:nvSpPr>
        <p:spPr bwMode="auto">
          <a:xfrm>
            <a:off x="1683995" y="2930210"/>
            <a:ext cx="891680" cy="552666"/>
          </a:xfrm>
          <a:custGeom>
            <a:avLst/>
            <a:gdLst>
              <a:gd name="connsiteX0" fmla="*/ 1135857 w 1135857"/>
              <a:gd name="connsiteY0" fmla="*/ 514350 h 514350"/>
              <a:gd name="connsiteX1" fmla="*/ 678657 w 1135857"/>
              <a:gd name="connsiteY1" fmla="*/ 2381 h 514350"/>
              <a:gd name="connsiteX2" fmla="*/ 0 w 1135857"/>
              <a:gd name="connsiteY2" fmla="*/ 2381 h 514350"/>
              <a:gd name="connsiteX3" fmla="*/ 0 w 1135857"/>
              <a:gd name="connsiteY3" fmla="*/ 0 h 514350"/>
              <a:gd name="connsiteX0" fmla="*/ 1212057 w 1212057"/>
              <a:gd name="connsiteY0" fmla="*/ 623888 h 623888"/>
              <a:gd name="connsiteX1" fmla="*/ 754857 w 1212057"/>
              <a:gd name="connsiteY1" fmla="*/ 111919 h 623888"/>
              <a:gd name="connsiteX2" fmla="*/ 76200 w 1212057"/>
              <a:gd name="connsiteY2" fmla="*/ 111919 h 623888"/>
              <a:gd name="connsiteX3" fmla="*/ 0 w 1212057"/>
              <a:gd name="connsiteY3" fmla="*/ 0 h 623888"/>
              <a:gd name="connsiteX0" fmla="*/ 1135857 w 1135857"/>
              <a:gd name="connsiteY0" fmla="*/ 511969 h 511969"/>
              <a:gd name="connsiteX1" fmla="*/ 678657 w 1135857"/>
              <a:gd name="connsiteY1" fmla="*/ 0 h 511969"/>
              <a:gd name="connsiteX2" fmla="*/ 0 w 1135857"/>
              <a:gd name="connsiteY2" fmla="*/ 0 h 51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5857" h="511969">
                <a:moveTo>
                  <a:pt x="1135857" y="511969"/>
                </a:moveTo>
                <a:lnTo>
                  <a:pt x="678657" y="0"/>
                </a:lnTo>
                <a:lnTo>
                  <a:pt x="0" y="0"/>
                </a:lnTo>
              </a:path>
            </a:pathLst>
          </a:custGeom>
          <a:noFill/>
          <a:ln w="9525" cap="rnd">
            <a:solidFill>
              <a:sysClr val="windowText" lastClr="000000">
                <a:lumMod val="50000"/>
                <a:lumOff val="50000"/>
              </a:sysClr>
            </a:solidFill>
            <a:bevel/>
            <a:headEnd w="med" len="sm"/>
            <a:tailEnd type="oval" w="med" len="med"/>
          </a:ln>
          <a:extLst/>
        </p:spPr>
        <p:txBody>
          <a:bodyPr lIns="125327" tIns="62631" rIns="125327" bIns="62631" rtlCol="0" anchor="ctr"/>
          <a:lstStyle/>
          <a:p>
            <a:pPr marL="0" marR="0" lvl="0" indent="0" algn="ctr" defTabSz="12529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34" name="Textbox 1"/>
          <p:cNvSpPr/>
          <p:nvPr/>
        </p:nvSpPr>
        <p:spPr>
          <a:xfrm>
            <a:off x="1623031" y="2672617"/>
            <a:ext cx="1491328" cy="311151"/>
          </a:xfrm>
          <a:prstGeom prst="rect">
            <a:avLst/>
          </a:prstGeom>
        </p:spPr>
        <p:txBody>
          <a:bodyPr wrap="square" lIns="125327" tIns="62631" rIns="125327" bIns="6263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5" name="Textbox 1"/>
          <p:cNvSpPr/>
          <p:nvPr/>
        </p:nvSpPr>
        <p:spPr>
          <a:xfrm>
            <a:off x="2540589" y="2290521"/>
            <a:ext cx="1491328" cy="311151"/>
          </a:xfrm>
          <a:prstGeom prst="rect">
            <a:avLst/>
          </a:prstGeom>
        </p:spPr>
        <p:txBody>
          <a:bodyPr wrap="square" lIns="125327" tIns="62631" rIns="125327" bIns="6263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6" name="Textbox 1"/>
          <p:cNvSpPr/>
          <p:nvPr/>
        </p:nvSpPr>
        <p:spPr>
          <a:xfrm>
            <a:off x="3468755" y="1900468"/>
            <a:ext cx="1491328" cy="311151"/>
          </a:xfrm>
          <a:prstGeom prst="rect">
            <a:avLst/>
          </a:prstGeom>
        </p:spPr>
        <p:txBody>
          <a:bodyPr wrap="square" lIns="125327" tIns="62631" rIns="125327" bIns="6263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7" name="Textbox 1"/>
          <p:cNvSpPr/>
          <p:nvPr/>
        </p:nvSpPr>
        <p:spPr>
          <a:xfrm>
            <a:off x="4389030" y="1569149"/>
            <a:ext cx="1491328" cy="311151"/>
          </a:xfrm>
          <a:prstGeom prst="rect">
            <a:avLst/>
          </a:prstGeom>
        </p:spPr>
        <p:txBody>
          <a:bodyPr wrap="square" lIns="125327" tIns="62631" rIns="125327" bIns="6263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8" name="Textbox 1"/>
          <p:cNvSpPr/>
          <p:nvPr/>
        </p:nvSpPr>
        <p:spPr>
          <a:xfrm>
            <a:off x="5320903" y="1226295"/>
            <a:ext cx="1491328" cy="311151"/>
          </a:xfrm>
          <a:prstGeom prst="rect">
            <a:avLst/>
          </a:prstGeom>
        </p:spPr>
        <p:txBody>
          <a:bodyPr wrap="square" lIns="125327" tIns="62631" rIns="125327" bIns="6263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9" name="7 Paralelogramo"/>
          <p:cNvSpPr/>
          <p:nvPr/>
        </p:nvSpPr>
        <p:spPr bwMode="auto">
          <a:xfrm>
            <a:off x="1735482" y="3412590"/>
            <a:ext cx="1299205" cy="1153698"/>
          </a:xfrm>
          <a:custGeom>
            <a:avLst/>
            <a:gdLst/>
            <a:ahLst/>
            <a:cxnLst/>
            <a:rect l="l" t="t" r="r" b="b"/>
            <a:pathLst>
              <a:path w="2922661" h="2595463">
                <a:moveTo>
                  <a:pt x="1556371" y="0"/>
                </a:moveTo>
                <a:lnTo>
                  <a:pt x="2922661" y="247650"/>
                </a:lnTo>
                <a:lnTo>
                  <a:pt x="1520331" y="2595463"/>
                </a:lnTo>
                <a:lnTo>
                  <a:pt x="0" y="2595463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marL="0" marR="0" lvl="0" indent="0" algn="ctr" defTabSz="12529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40" name="12 Paralelogramo"/>
          <p:cNvSpPr/>
          <p:nvPr/>
        </p:nvSpPr>
        <p:spPr bwMode="auto">
          <a:xfrm>
            <a:off x="6175073" y="1489721"/>
            <a:ext cx="1574016" cy="3069640"/>
          </a:xfrm>
          <a:custGeom>
            <a:avLst/>
            <a:gdLst/>
            <a:ahLst/>
            <a:cxnLst/>
            <a:rect l="l" t="t" r="r" b="b"/>
            <a:pathLst>
              <a:path w="3540870" h="6905743">
                <a:moveTo>
                  <a:pt x="3207396" y="0"/>
                </a:moveTo>
                <a:lnTo>
                  <a:pt x="3540870" y="1029640"/>
                </a:lnTo>
                <a:lnTo>
                  <a:pt x="1387398" y="6905743"/>
                </a:lnTo>
                <a:lnTo>
                  <a:pt x="0" y="6741437"/>
                </a:lnTo>
                <a:lnTo>
                  <a:pt x="2093940" y="1029640"/>
                </a:lnTo>
                <a:lnTo>
                  <a:pt x="2094023" y="1029640"/>
                </a:lnTo>
                <a:lnTo>
                  <a:pt x="2259018" y="587692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marL="0" marR="0" lvl="0" indent="0" algn="ctr" defTabSz="12529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41" name="11 Paralelogramo"/>
          <p:cNvSpPr/>
          <p:nvPr/>
        </p:nvSpPr>
        <p:spPr bwMode="auto">
          <a:xfrm>
            <a:off x="5229438" y="1947309"/>
            <a:ext cx="1525322" cy="2611960"/>
          </a:xfrm>
          <a:custGeom>
            <a:avLst/>
            <a:gdLst>
              <a:gd name="connsiteX0" fmla="*/ 0 w 3600400"/>
              <a:gd name="connsiteY0" fmla="*/ 5876103 h 5876103"/>
              <a:gd name="connsiteX1" fmla="*/ 2084884 w 3600400"/>
              <a:gd name="connsiteY1" fmla="*/ 0 h 5876103"/>
              <a:gd name="connsiteX2" fmla="*/ 3600400 w 3600400"/>
              <a:gd name="connsiteY2" fmla="*/ 0 h 5876103"/>
              <a:gd name="connsiteX3" fmla="*/ 1515516 w 3600400"/>
              <a:gd name="connsiteY3" fmla="*/ 5876103 h 5876103"/>
              <a:gd name="connsiteX4" fmla="*/ 0 w 3600400"/>
              <a:gd name="connsiteY4" fmla="*/ 5876103 h 5876103"/>
              <a:gd name="connsiteX0" fmla="*/ 0 w 3519437"/>
              <a:gd name="connsiteY0" fmla="*/ 5645122 h 5876103"/>
              <a:gd name="connsiteX1" fmla="*/ 2003921 w 3519437"/>
              <a:gd name="connsiteY1" fmla="*/ 0 h 5876103"/>
              <a:gd name="connsiteX2" fmla="*/ 3519437 w 3519437"/>
              <a:gd name="connsiteY2" fmla="*/ 0 h 5876103"/>
              <a:gd name="connsiteX3" fmla="*/ 1434553 w 3519437"/>
              <a:gd name="connsiteY3" fmla="*/ 5876103 h 5876103"/>
              <a:gd name="connsiteX4" fmla="*/ 0 w 3519437"/>
              <a:gd name="connsiteY4" fmla="*/ 5645122 h 5876103"/>
              <a:gd name="connsiteX0" fmla="*/ 0 w 3431330"/>
              <a:gd name="connsiteY0" fmla="*/ 5645122 h 5876103"/>
              <a:gd name="connsiteX1" fmla="*/ 2003921 w 3431330"/>
              <a:gd name="connsiteY1" fmla="*/ 0 h 5876103"/>
              <a:gd name="connsiteX2" fmla="*/ 3431330 w 3431330"/>
              <a:gd name="connsiteY2" fmla="*/ 245269 h 5876103"/>
              <a:gd name="connsiteX3" fmla="*/ 1434553 w 3431330"/>
              <a:gd name="connsiteY3" fmla="*/ 5876103 h 5876103"/>
              <a:gd name="connsiteX4" fmla="*/ 0 w 3431330"/>
              <a:gd name="connsiteY4" fmla="*/ 5645122 h 5876103"/>
              <a:gd name="connsiteX0" fmla="*/ 0 w 3431330"/>
              <a:gd name="connsiteY0" fmla="*/ 5645122 h 5876103"/>
              <a:gd name="connsiteX1" fmla="*/ 1994396 w 3431330"/>
              <a:gd name="connsiteY1" fmla="*/ 0 h 5876103"/>
              <a:gd name="connsiteX2" fmla="*/ 3431330 w 3431330"/>
              <a:gd name="connsiteY2" fmla="*/ 245269 h 5876103"/>
              <a:gd name="connsiteX3" fmla="*/ 1434553 w 3431330"/>
              <a:gd name="connsiteY3" fmla="*/ 5876103 h 5876103"/>
              <a:gd name="connsiteX4" fmla="*/ 0 w 3431330"/>
              <a:gd name="connsiteY4" fmla="*/ 5645122 h 587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31330" h="5876103">
                <a:moveTo>
                  <a:pt x="0" y="5645122"/>
                </a:moveTo>
                <a:lnTo>
                  <a:pt x="1994396" y="0"/>
                </a:lnTo>
                <a:lnTo>
                  <a:pt x="3431330" y="245269"/>
                </a:lnTo>
                <a:lnTo>
                  <a:pt x="1434553" y="5876103"/>
                </a:lnTo>
                <a:lnTo>
                  <a:pt x="0" y="5645122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marL="0" marR="0" lvl="0" indent="0" algn="ctr" defTabSz="12529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42" name="9 Paralelogramo"/>
          <p:cNvSpPr/>
          <p:nvPr/>
        </p:nvSpPr>
        <p:spPr bwMode="auto">
          <a:xfrm>
            <a:off x="4305770" y="2288544"/>
            <a:ext cx="1520030" cy="2270817"/>
          </a:xfrm>
          <a:custGeom>
            <a:avLst/>
            <a:gdLst>
              <a:gd name="connsiteX0" fmla="*/ 0 w 3600400"/>
              <a:gd name="connsiteY0" fmla="*/ 5111018 h 5111018"/>
              <a:gd name="connsiteX1" fmla="*/ 2084884 w 3600400"/>
              <a:gd name="connsiteY1" fmla="*/ 0 h 5111018"/>
              <a:gd name="connsiteX2" fmla="*/ 3600400 w 3600400"/>
              <a:gd name="connsiteY2" fmla="*/ 0 h 5111018"/>
              <a:gd name="connsiteX3" fmla="*/ 1515516 w 3600400"/>
              <a:gd name="connsiteY3" fmla="*/ 5111018 h 5111018"/>
              <a:gd name="connsiteX4" fmla="*/ 0 w 3600400"/>
              <a:gd name="connsiteY4" fmla="*/ 5111018 h 5111018"/>
              <a:gd name="connsiteX0" fmla="*/ 0 w 3507531"/>
              <a:gd name="connsiteY0" fmla="*/ 5111018 h 5111018"/>
              <a:gd name="connsiteX1" fmla="*/ 2084884 w 3507531"/>
              <a:gd name="connsiteY1" fmla="*/ 0 h 5111018"/>
              <a:gd name="connsiteX2" fmla="*/ 3507531 w 3507531"/>
              <a:gd name="connsiteY2" fmla="*/ 228600 h 5111018"/>
              <a:gd name="connsiteX3" fmla="*/ 1515516 w 3507531"/>
              <a:gd name="connsiteY3" fmla="*/ 5111018 h 5111018"/>
              <a:gd name="connsiteX4" fmla="*/ 0 w 3507531"/>
              <a:gd name="connsiteY4" fmla="*/ 5111018 h 5111018"/>
              <a:gd name="connsiteX0" fmla="*/ 0 w 3507531"/>
              <a:gd name="connsiteY0" fmla="*/ 5108637 h 5108637"/>
              <a:gd name="connsiteX1" fmla="*/ 2077741 w 3507531"/>
              <a:gd name="connsiteY1" fmla="*/ 0 h 5108637"/>
              <a:gd name="connsiteX2" fmla="*/ 3507531 w 3507531"/>
              <a:gd name="connsiteY2" fmla="*/ 226219 h 5108637"/>
              <a:gd name="connsiteX3" fmla="*/ 1515516 w 3507531"/>
              <a:gd name="connsiteY3" fmla="*/ 5108637 h 5108637"/>
              <a:gd name="connsiteX4" fmla="*/ 0 w 3507531"/>
              <a:gd name="connsiteY4" fmla="*/ 5108637 h 5108637"/>
              <a:gd name="connsiteX0" fmla="*/ 0 w 3419425"/>
              <a:gd name="connsiteY0" fmla="*/ 4891943 h 5108637"/>
              <a:gd name="connsiteX1" fmla="*/ 1989635 w 3419425"/>
              <a:gd name="connsiteY1" fmla="*/ 0 h 5108637"/>
              <a:gd name="connsiteX2" fmla="*/ 3419425 w 3419425"/>
              <a:gd name="connsiteY2" fmla="*/ 226219 h 5108637"/>
              <a:gd name="connsiteX3" fmla="*/ 1427410 w 3419425"/>
              <a:gd name="connsiteY3" fmla="*/ 5108637 h 5108637"/>
              <a:gd name="connsiteX4" fmla="*/ 0 w 3419425"/>
              <a:gd name="connsiteY4" fmla="*/ 4891943 h 5108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19425" h="5108637">
                <a:moveTo>
                  <a:pt x="0" y="4891943"/>
                </a:moveTo>
                <a:lnTo>
                  <a:pt x="1989635" y="0"/>
                </a:lnTo>
                <a:lnTo>
                  <a:pt x="3419425" y="226219"/>
                </a:lnTo>
                <a:lnTo>
                  <a:pt x="1427410" y="5108637"/>
                </a:lnTo>
                <a:lnTo>
                  <a:pt x="0" y="4891943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marL="0" marR="0" lvl="0" indent="0" algn="ctr" defTabSz="12529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43" name="8 Paralelogramo"/>
          <p:cNvSpPr/>
          <p:nvPr/>
        </p:nvSpPr>
        <p:spPr bwMode="auto">
          <a:xfrm>
            <a:off x="3384212" y="2627477"/>
            <a:ext cx="1507150" cy="1931708"/>
          </a:xfrm>
          <a:custGeom>
            <a:avLst/>
            <a:gdLst>
              <a:gd name="connsiteX0" fmla="*/ 0 w 3600000"/>
              <a:gd name="connsiteY0" fmla="*/ 4345746 h 4345746"/>
              <a:gd name="connsiteX1" fmla="*/ 2103696 w 3600000"/>
              <a:gd name="connsiteY1" fmla="*/ 0 h 4345746"/>
              <a:gd name="connsiteX2" fmla="*/ 3600000 w 3600000"/>
              <a:gd name="connsiteY2" fmla="*/ 0 h 4345746"/>
              <a:gd name="connsiteX3" fmla="*/ 1496304 w 3600000"/>
              <a:gd name="connsiteY3" fmla="*/ 4345746 h 4345746"/>
              <a:gd name="connsiteX4" fmla="*/ 0 w 3600000"/>
              <a:gd name="connsiteY4" fmla="*/ 4345746 h 4345746"/>
              <a:gd name="connsiteX0" fmla="*/ 0 w 3490462"/>
              <a:gd name="connsiteY0" fmla="*/ 4345746 h 4345746"/>
              <a:gd name="connsiteX1" fmla="*/ 2103696 w 3490462"/>
              <a:gd name="connsiteY1" fmla="*/ 0 h 4345746"/>
              <a:gd name="connsiteX2" fmla="*/ 3490462 w 3490462"/>
              <a:gd name="connsiteY2" fmla="*/ 223838 h 4345746"/>
              <a:gd name="connsiteX3" fmla="*/ 1496304 w 3490462"/>
              <a:gd name="connsiteY3" fmla="*/ 4345746 h 4345746"/>
              <a:gd name="connsiteX4" fmla="*/ 0 w 3490462"/>
              <a:gd name="connsiteY4" fmla="*/ 4345746 h 4345746"/>
              <a:gd name="connsiteX0" fmla="*/ 0 w 3390450"/>
              <a:gd name="connsiteY0" fmla="*/ 4138577 h 4345746"/>
              <a:gd name="connsiteX1" fmla="*/ 2003684 w 3390450"/>
              <a:gd name="connsiteY1" fmla="*/ 0 h 4345746"/>
              <a:gd name="connsiteX2" fmla="*/ 3390450 w 3390450"/>
              <a:gd name="connsiteY2" fmla="*/ 223838 h 4345746"/>
              <a:gd name="connsiteX3" fmla="*/ 1396292 w 3390450"/>
              <a:gd name="connsiteY3" fmla="*/ 4345746 h 4345746"/>
              <a:gd name="connsiteX4" fmla="*/ 0 w 3390450"/>
              <a:gd name="connsiteY4" fmla="*/ 4138577 h 4345746"/>
              <a:gd name="connsiteX0" fmla="*/ 0 w 3390450"/>
              <a:gd name="connsiteY0" fmla="*/ 4138577 h 4345746"/>
              <a:gd name="connsiteX1" fmla="*/ 1984634 w 3390450"/>
              <a:gd name="connsiteY1" fmla="*/ 0 h 4345746"/>
              <a:gd name="connsiteX2" fmla="*/ 3390450 w 3390450"/>
              <a:gd name="connsiteY2" fmla="*/ 223838 h 4345746"/>
              <a:gd name="connsiteX3" fmla="*/ 1396292 w 3390450"/>
              <a:gd name="connsiteY3" fmla="*/ 4345746 h 4345746"/>
              <a:gd name="connsiteX4" fmla="*/ 0 w 3390450"/>
              <a:gd name="connsiteY4" fmla="*/ 4138577 h 4345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0450" h="4345746">
                <a:moveTo>
                  <a:pt x="0" y="4138577"/>
                </a:moveTo>
                <a:lnTo>
                  <a:pt x="1984634" y="0"/>
                </a:lnTo>
                <a:lnTo>
                  <a:pt x="3390450" y="223838"/>
                </a:lnTo>
                <a:lnTo>
                  <a:pt x="1396292" y="4345746"/>
                </a:lnTo>
                <a:lnTo>
                  <a:pt x="0" y="4138577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marL="0" marR="0" lvl="0" indent="0" algn="ctr" defTabSz="12529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44" name="7 Paralelogramo"/>
          <p:cNvSpPr/>
          <p:nvPr/>
        </p:nvSpPr>
        <p:spPr bwMode="auto">
          <a:xfrm>
            <a:off x="2480565" y="3013394"/>
            <a:ext cx="1467104" cy="1545877"/>
          </a:xfrm>
          <a:custGeom>
            <a:avLst/>
            <a:gdLst>
              <a:gd name="connsiteX0" fmla="*/ 0 w 3600400"/>
              <a:gd name="connsiteY0" fmla="*/ 3477743 h 3477743"/>
              <a:gd name="connsiteX1" fmla="*/ 2086472 w 3600400"/>
              <a:gd name="connsiteY1" fmla="*/ 0 h 3477743"/>
              <a:gd name="connsiteX2" fmla="*/ 3600400 w 3600400"/>
              <a:gd name="connsiteY2" fmla="*/ 0 h 3477743"/>
              <a:gd name="connsiteX3" fmla="*/ 1513928 w 3600400"/>
              <a:gd name="connsiteY3" fmla="*/ 3477743 h 3477743"/>
              <a:gd name="connsiteX4" fmla="*/ 0 w 3600400"/>
              <a:gd name="connsiteY4" fmla="*/ 3477743 h 3477743"/>
              <a:gd name="connsiteX0" fmla="*/ 0 w 3448000"/>
              <a:gd name="connsiteY0" fmla="*/ 3225331 h 3477743"/>
              <a:gd name="connsiteX1" fmla="*/ 1934072 w 3448000"/>
              <a:gd name="connsiteY1" fmla="*/ 0 h 3477743"/>
              <a:gd name="connsiteX2" fmla="*/ 3448000 w 3448000"/>
              <a:gd name="connsiteY2" fmla="*/ 0 h 3477743"/>
              <a:gd name="connsiteX3" fmla="*/ 1361528 w 3448000"/>
              <a:gd name="connsiteY3" fmla="*/ 3477743 h 3477743"/>
              <a:gd name="connsiteX4" fmla="*/ 0 w 3448000"/>
              <a:gd name="connsiteY4" fmla="*/ 3225331 h 3477743"/>
              <a:gd name="connsiteX0" fmla="*/ 0 w 3300362"/>
              <a:gd name="connsiteY0" fmla="*/ 3225331 h 3477743"/>
              <a:gd name="connsiteX1" fmla="*/ 1934072 w 3300362"/>
              <a:gd name="connsiteY1" fmla="*/ 0 h 3477743"/>
              <a:gd name="connsiteX2" fmla="*/ 3300362 w 3300362"/>
              <a:gd name="connsiteY2" fmla="*/ 247650 h 3477743"/>
              <a:gd name="connsiteX3" fmla="*/ 1361528 w 3300362"/>
              <a:gd name="connsiteY3" fmla="*/ 3477743 h 3477743"/>
              <a:gd name="connsiteX4" fmla="*/ 0 w 3300362"/>
              <a:gd name="connsiteY4" fmla="*/ 3225331 h 3477743"/>
              <a:gd name="connsiteX0" fmla="*/ 0 w 3300362"/>
              <a:gd name="connsiteY0" fmla="*/ 3225331 h 3477743"/>
              <a:gd name="connsiteX1" fmla="*/ 1934072 w 3300362"/>
              <a:gd name="connsiteY1" fmla="*/ 0 h 3477743"/>
              <a:gd name="connsiteX2" fmla="*/ 3300362 w 3300362"/>
              <a:gd name="connsiteY2" fmla="*/ 247650 h 3477743"/>
              <a:gd name="connsiteX3" fmla="*/ 1371053 w 3300362"/>
              <a:gd name="connsiteY3" fmla="*/ 3477743 h 3477743"/>
              <a:gd name="connsiteX4" fmla="*/ 0 w 3300362"/>
              <a:gd name="connsiteY4" fmla="*/ 3225331 h 3477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0362" h="3477743">
                <a:moveTo>
                  <a:pt x="0" y="3225331"/>
                </a:moveTo>
                <a:lnTo>
                  <a:pt x="1934072" y="0"/>
                </a:lnTo>
                <a:lnTo>
                  <a:pt x="3300362" y="247650"/>
                </a:lnTo>
                <a:lnTo>
                  <a:pt x="1371053" y="3477743"/>
                </a:lnTo>
                <a:lnTo>
                  <a:pt x="0" y="3225331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>
            <a:noFill/>
          </a:ln>
          <a:effectLst/>
          <a:extLst/>
        </p:spPr>
        <p:txBody>
          <a:bodyPr lIns="0" tIns="0" rIns="0" bIns="0" rtlCol="0" anchor="ctr"/>
          <a:lstStyle/>
          <a:p>
            <a:pPr marL="0" marR="0" lvl="0" indent="0" algn="ctr" defTabSz="12529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45" name="3 Redondear rectángulo de esquina diagonal"/>
          <p:cNvSpPr/>
          <p:nvPr/>
        </p:nvSpPr>
        <p:spPr bwMode="auto">
          <a:xfrm flipH="1">
            <a:off x="3338019" y="3013394"/>
            <a:ext cx="680203" cy="1545877"/>
          </a:xfrm>
          <a:prstGeom prst="round2DiagRect">
            <a:avLst>
              <a:gd name="adj1" fmla="val 32602"/>
              <a:gd name="adj2" fmla="val 0"/>
            </a:avLst>
          </a:prstGeom>
          <a:solidFill>
            <a:srgbClr val="007E3D"/>
          </a:solidFill>
          <a:ln w="3175" cap="rnd" cmpd="sng" algn="ctr">
            <a:noFill/>
            <a:prstDash val="solid"/>
            <a:bevel/>
          </a:ln>
          <a:effectLst/>
          <a:scene3d>
            <a:camera prst="orthographicFront"/>
            <a:lightRig rig="threePt" dir="t"/>
          </a:scene3d>
          <a:sp3d>
            <a:contourClr>
              <a:srgbClr val="BEC7CC"/>
            </a:contourClr>
          </a:sp3d>
          <a:extLst/>
        </p:spPr>
        <p:txBody>
          <a:bodyPr lIns="35478" tIns="17739" rIns="35478" bIns="17739" rtlCol="0" anchor="b"/>
          <a:lstStyle/>
          <a:p>
            <a:pPr marL="0" marR="0" lvl="0" indent="0" algn="ctr" defTabSz="12529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02</a:t>
            </a:r>
            <a:endParaRPr kumimoji="0" lang="es-SV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46" name="4 Redondear rectángulo de esquina diagonal"/>
          <p:cNvSpPr/>
          <p:nvPr/>
        </p:nvSpPr>
        <p:spPr bwMode="auto">
          <a:xfrm flipH="1">
            <a:off x="4263214" y="2627477"/>
            <a:ext cx="680203" cy="1931791"/>
          </a:xfrm>
          <a:prstGeom prst="round2DiagRect">
            <a:avLst>
              <a:gd name="adj1" fmla="val 32602"/>
              <a:gd name="adj2" fmla="val 0"/>
            </a:avLst>
          </a:prstGeom>
          <a:solidFill>
            <a:srgbClr val="007E3D"/>
          </a:solidFill>
          <a:ln w="3175" cap="rnd" cmpd="sng" algn="ctr">
            <a:noFill/>
            <a:prstDash val="solid"/>
            <a:bevel/>
          </a:ln>
          <a:effectLst/>
          <a:scene3d>
            <a:camera prst="orthographicFront"/>
            <a:lightRig rig="threePt" dir="t"/>
          </a:scene3d>
          <a:sp3d>
            <a:contourClr>
              <a:srgbClr val="BEC7CC"/>
            </a:contourClr>
          </a:sp3d>
          <a:extLst/>
        </p:spPr>
        <p:txBody>
          <a:bodyPr lIns="35478" tIns="17739" rIns="35478" bIns="17739" rtlCol="0" anchor="b"/>
          <a:lstStyle/>
          <a:p>
            <a:pPr marL="0" marR="0" lvl="0" indent="0" algn="ctr" defTabSz="12529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03</a:t>
            </a:r>
            <a:endParaRPr kumimoji="0" lang="es-SV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47" name="5 Redondear rectángulo de esquina diagonal"/>
          <p:cNvSpPr/>
          <p:nvPr/>
        </p:nvSpPr>
        <p:spPr bwMode="auto">
          <a:xfrm flipH="1">
            <a:off x="5188412" y="2287391"/>
            <a:ext cx="680203" cy="2271876"/>
          </a:xfrm>
          <a:prstGeom prst="round2DiagRect">
            <a:avLst>
              <a:gd name="adj1" fmla="val 32602"/>
              <a:gd name="adj2" fmla="val 0"/>
            </a:avLst>
          </a:prstGeom>
          <a:solidFill>
            <a:srgbClr val="007E3D"/>
          </a:solidFill>
          <a:ln w="3175" cap="rnd" cmpd="sng" algn="ctr">
            <a:noFill/>
            <a:prstDash val="solid"/>
            <a:bevel/>
          </a:ln>
          <a:effectLst/>
          <a:scene3d>
            <a:camera prst="orthographicFront"/>
            <a:lightRig rig="threePt" dir="t"/>
          </a:scene3d>
          <a:sp3d>
            <a:contourClr>
              <a:srgbClr val="BEC7CC"/>
            </a:contourClr>
          </a:sp3d>
          <a:extLst/>
        </p:spPr>
        <p:txBody>
          <a:bodyPr lIns="35478" tIns="17739" rIns="35478" bIns="17739" rtlCol="0" anchor="b"/>
          <a:lstStyle/>
          <a:p>
            <a:pPr marL="0" marR="0" lvl="0" indent="0" algn="ctr" defTabSz="12529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04</a:t>
            </a:r>
            <a:endParaRPr kumimoji="0" lang="es-SV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48" name="6 Redondear rectángulo de esquina diagonal"/>
          <p:cNvSpPr/>
          <p:nvPr/>
        </p:nvSpPr>
        <p:spPr bwMode="auto">
          <a:xfrm flipH="1">
            <a:off x="6113608" y="1947309"/>
            <a:ext cx="680203" cy="2611960"/>
          </a:xfrm>
          <a:prstGeom prst="round2DiagRect">
            <a:avLst>
              <a:gd name="adj1" fmla="val 32602"/>
              <a:gd name="adj2" fmla="val 0"/>
            </a:avLst>
          </a:prstGeom>
          <a:solidFill>
            <a:srgbClr val="007E3D"/>
          </a:solidFill>
          <a:ln w="3175" cap="rnd" cmpd="sng" algn="ctr">
            <a:noFill/>
            <a:prstDash val="solid"/>
            <a:bevel/>
          </a:ln>
          <a:effectLst/>
          <a:scene3d>
            <a:camera prst="orthographicFront"/>
            <a:lightRig rig="threePt" dir="t"/>
          </a:scene3d>
          <a:sp3d>
            <a:contourClr>
              <a:srgbClr val="BEC7CC"/>
            </a:contourClr>
          </a:sp3d>
          <a:extLst/>
        </p:spPr>
        <p:txBody>
          <a:bodyPr lIns="35478" tIns="17739" rIns="35478" bIns="17739" rtlCol="0" anchor="b"/>
          <a:lstStyle/>
          <a:p>
            <a:pPr marL="0" marR="0" lvl="0" indent="0" algn="ctr" defTabSz="12529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05</a:t>
            </a:r>
            <a:endParaRPr kumimoji="0" lang="es-SV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49" name="10 Redondear rectángulo de esquina diagonal"/>
          <p:cNvSpPr/>
          <p:nvPr/>
        </p:nvSpPr>
        <p:spPr bwMode="auto">
          <a:xfrm flipH="1">
            <a:off x="2412819" y="3399400"/>
            <a:ext cx="680203" cy="1159880"/>
          </a:xfrm>
          <a:prstGeom prst="round2DiagRect">
            <a:avLst>
              <a:gd name="adj1" fmla="val 32602"/>
              <a:gd name="adj2" fmla="val 0"/>
            </a:avLst>
          </a:prstGeom>
          <a:solidFill>
            <a:srgbClr val="007E3D"/>
          </a:solidFill>
          <a:ln w="3175" cap="rnd" cmpd="sng" algn="ctr">
            <a:noFill/>
            <a:prstDash val="solid"/>
            <a:bevel/>
          </a:ln>
          <a:effectLst/>
          <a:scene3d>
            <a:camera prst="orthographicFront"/>
            <a:lightRig rig="threePt" dir="t"/>
          </a:scene3d>
          <a:sp3d>
            <a:contourClr>
              <a:srgbClr val="BEC7CC"/>
            </a:contourClr>
          </a:sp3d>
          <a:extLst/>
        </p:spPr>
        <p:txBody>
          <a:bodyPr lIns="35478" tIns="17739" rIns="35478" bIns="17739" rtlCol="0" anchor="b"/>
          <a:lstStyle/>
          <a:p>
            <a:pPr marL="0" marR="0" lvl="0" indent="0" algn="ctr" defTabSz="125290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01</a:t>
            </a:r>
            <a:endParaRPr kumimoji="0" lang="es-SV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50" name="2 Rectángulo"/>
          <p:cNvSpPr/>
          <p:nvPr/>
        </p:nvSpPr>
        <p:spPr bwMode="auto">
          <a:xfrm>
            <a:off x="576560" y="4566290"/>
            <a:ext cx="7978185" cy="53214"/>
          </a:xfrm>
          <a:prstGeom prst="rect">
            <a:avLst/>
          </a:prstGeom>
          <a:solidFill>
            <a:srgbClr val="007E3D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algn="ctr" defTabSz="1252902"/>
            <a:endParaRPr lang="es-SV" sz="1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39552" y="4933245"/>
            <a:ext cx="162642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52" name="矩形 51"/>
          <p:cNvSpPr/>
          <p:nvPr/>
        </p:nvSpPr>
        <p:spPr>
          <a:xfrm>
            <a:off x="2161151" y="4933245"/>
            <a:ext cx="162642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53" name="矩形 52"/>
          <p:cNvSpPr/>
          <p:nvPr/>
        </p:nvSpPr>
        <p:spPr>
          <a:xfrm>
            <a:off x="3782750" y="4933245"/>
            <a:ext cx="162642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54" name="矩形 53"/>
          <p:cNvSpPr/>
          <p:nvPr/>
        </p:nvSpPr>
        <p:spPr>
          <a:xfrm>
            <a:off x="5404349" y="4933245"/>
            <a:ext cx="162642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55" name="矩形 54"/>
          <p:cNvSpPr/>
          <p:nvPr/>
        </p:nvSpPr>
        <p:spPr>
          <a:xfrm>
            <a:off x="7025947" y="4933245"/>
            <a:ext cx="162642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</a:rPr>
              <a:t>请替换文字内容，点击添加相关标题文字，修改文字内容，也可以直接复制你的内容到此。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87" y="837248"/>
            <a:ext cx="9140267" cy="5140044"/>
          </a:xfrm>
          <a:prstGeom prst="rect">
            <a:avLst/>
          </a:prstGeom>
        </p:spPr>
      </p:pic>
      <p:sp>
        <p:nvSpPr>
          <p:cNvPr id="12" name="任意多边形 11"/>
          <p:cNvSpPr/>
          <p:nvPr/>
        </p:nvSpPr>
        <p:spPr>
          <a:xfrm>
            <a:off x="14139" y="836712"/>
            <a:ext cx="6130619" cy="5140580"/>
          </a:xfrm>
          <a:custGeom>
            <a:avLst/>
            <a:gdLst>
              <a:gd name="connsiteX0" fmla="*/ 0 w 8178800"/>
              <a:gd name="connsiteY0" fmla="*/ 0 h 6858000"/>
              <a:gd name="connsiteX1" fmla="*/ 8178800 w 8178800"/>
              <a:gd name="connsiteY1" fmla="*/ 0 h 6858000"/>
              <a:gd name="connsiteX2" fmla="*/ 8178800 w 8178800"/>
              <a:gd name="connsiteY2" fmla="*/ 50247 h 6858000"/>
              <a:gd name="connsiteX3" fmla="*/ 4090015 w 8178800"/>
              <a:gd name="connsiteY3" fmla="*/ 6858000 h 6858000"/>
              <a:gd name="connsiteX4" fmla="*/ 0 w 817880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78800" h="6858000">
                <a:moveTo>
                  <a:pt x="0" y="0"/>
                </a:moveTo>
                <a:lnTo>
                  <a:pt x="8178800" y="0"/>
                </a:lnTo>
                <a:lnTo>
                  <a:pt x="8178800" y="50247"/>
                </a:lnTo>
                <a:lnTo>
                  <a:pt x="4090015" y="6858000"/>
                </a:lnTo>
                <a:lnTo>
                  <a:pt x="0" y="6858000"/>
                </a:lnTo>
                <a:close/>
              </a:path>
            </a:pathLst>
          </a:custGeom>
          <a:solidFill>
            <a:sysClr val="window" lastClr="FFFFFF"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+mn-cs"/>
            </a:endParaRPr>
          </a:p>
        </p:txBody>
      </p:sp>
      <p:sp>
        <p:nvSpPr>
          <p:cNvPr id="13" name="直角三角形 12"/>
          <p:cNvSpPr/>
          <p:nvPr/>
        </p:nvSpPr>
        <p:spPr>
          <a:xfrm rot="5400000" flipH="1" flipV="1">
            <a:off x="7102898" y="3926990"/>
            <a:ext cx="2564851" cy="1535752"/>
          </a:xfrm>
          <a:prstGeom prst="rtTriangle">
            <a:avLst/>
          </a:prstGeom>
          <a:solidFill>
            <a:srgbClr val="007E3D">
              <a:alpha val="77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+mn-cs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14139" y="1875027"/>
            <a:ext cx="6016384" cy="3074828"/>
          </a:xfrm>
          <a:custGeom>
            <a:avLst/>
            <a:gdLst>
              <a:gd name="connsiteX0" fmla="*/ 0 w 7830510"/>
              <a:gd name="connsiteY0" fmla="*/ 0 h 4102100"/>
              <a:gd name="connsiteX1" fmla="*/ 7830510 w 7830510"/>
              <a:gd name="connsiteY1" fmla="*/ 0 h 4102100"/>
              <a:gd name="connsiteX2" fmla="*/ 5351409 w 7830510"/>
              <a:gd name="connsiteY2" fmla="*/ 4102100 h 4102100"/>
              <a:gd name="connsiteX3" fmla="*/ 0 w 7830510"/>
              <a:gd name="connsiteY3" fmla="*/ 4102100 h 410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0510" h="4102100">
                <a:moveTo>
                  <a:pt x="0" y="0"/>
                </a:moveTo>
                <a:lnTo>
                  <a:pt x="7830510" y="0"/>
                </a:lnTo>
                <a:lnTo>
                  <a:pt x="5351409" y="4102100"/>
                </a:lnTo>
                <a:lnTo>
                  <a:pt x="0" y="4102100"/>
                </a:lnTo>
                <a:close/>
              </a:path>
            </a:pathLst>
          </a:custGeom>
          <a:solidFill>
            <a:srgbClr val="007E3D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+mn-cs"/>
            </a:endParaRPr>
          </a:p>
        </p:txBody>
      </p:sp>
      <p:sp>
        <p:nvSpPr>
          <p:cNvPr id="15" name="文本框 13"/>
          <p:cNvSpPr txBox="1"/>
          <p:nvPr/>
        </p:nvSpPr>
        <p:spPr>
          <a:xfrm>
            <a:off x="252129" y="2363319"/>
            <a:ext cx="23354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9600" i="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9600" i="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063767" y="3137184"/>
            <a:ext cx="2315059" cy="0"/>
          </a:xfrm>
          <a:prstGeom prst="line">
            <a:avLst/>
          </a:prstGeom>
          <a:noFill/>
          <a:ln w="222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7" name="文本框 17"/>
          <p:cNvSpPr txBox="1"/>
          <p:nvPr/>
        </p:nvSpPr>
        <p:spPr>
          <a:xfrm>
            <a:off x="2003734" y="2669998"/>
            <a:ext cx="31319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00" i="0" dirty="0">
                <a:latin typeface="Agency FB" panose="020B0503020202020204" pitchFamily="34" charset="0"/>
              </a:rPr>
              <a:t>ADD YOUR TITLE HERE</a:t>
            </a:r>
            <a:endParaRPr lang="zh-CN" altLang="en-US" sz="2000" i="0" dirty="0">
              <a:latin typeface="Agency FB" panose="020B0503020202020204" pitchFamily="34" charset="0"/>
            </a:endParaRPr>
          </a:p>
        </p:txBody>
      </p:sp>
      <p:sp>
        <p:nvSpPr>
          <p:cNvPr id="18" name="文本框 19"/>
          <p:cNvSpPr txBox="1"/>
          <p:nvPr/>
        </p:nvSpPr>
        <p:spPr>
          <a:xfrm>
            <a:off x="1993494" y="3333954"/>
            <a:ext cx="24262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200" i="0" dirty="0"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</a:t>
            </a:r>
            <a:r>
              <a:rPr lang="en-US" altLang="zh-CN" sz="1200" i="0" dirty="0" smtClean="0">
                <a:latin typeface="Agency FB" panose="020B0503020202020204" pitchFamily="34" charset="0"/>
              </a:rPr>
              <a:t>HERE</a:t>
            </a:r>
            <a:endParaRPr lang="zh-CN" altLang="en-US" sz="1200" i="0" dirty="0">
              <a:latin typeface="Agency FB" panose="020B0503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1521538" y="1000511"/>
            <a:ext cx="36284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rgbClr val="007E3D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600" dirty="0">
              <a:solidFill>
                <a:srgbClr val="007E3D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790648"/>
            <a:ext cx="9284971" cy="5221419"/>
          </a:xfrm>
          <a:prstGeom prst="rect">
            <a:avLst/>
          </a:prstGeom>
        </p:spPr>
      </p:pic>
      <p:sp>
        <p:nvSpPr>
          <p:cNvPr id="12" name="任意多边形 11"/>
          <p:cNvSpPr/>
          <p:nvPr/>
        </p:nvSpPr>
        <p:spPr>
          <a:xfrm flipH="1">
            <a:off x="3045799" y="790104"/>
            <a:ext cx="6201691" cy="5221963"/>
          </a:xfrm>
          <a:custGeom>
            <a:avLst/>
            <a:gdLst>
              <a:gd name="connsiteX0" fmla="*/ 0 w 8178800"/>
              <a:gd name="connsiteY0" fmla="*/ 0 h 6858000"/>
              <a:gd name="connsiteX1" fmla="*/ 8178800 w 8178800"/>
              <a:gd name="connsiteY1" fmla="*/ 0 h 6858000"/>
              <a:gd name="connsiteX2" fmla="*/ 8178800 w 8178800"/>
              <a:gd name="connsiteY2" fmla="*/ 50247 h 6858000"/>
              <a:gd name="connsiteX3" fmla="*/ 4090015 w 8178800"/>
              <a:gd name="connsiteY3" fmla="*/ 6858000 h 6858000"/>
              <a:gd name="connsiteX4" fmla="*/ 0 w 817880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78800" h="6858000">
                <a:moveTo>
                  <a:pt x="0" y="0"/>
                </a:moveTo>
                <a:lnTo>
                  <a:pt x="8178800" y="0"/>
                </a:lnTo>
                <a:lnTo>
                  <a:pt x="8178800" y="50247"/>
                </a:lnTo>
                <a:lnTo>
                  <a:pt x="4090015" y="6858000"/>
                </a:lnTo>
                <a:lnTo>
                  <a:pt x="0" y="6858000"/>
                </a:lnTo>
                <a:close/>
              </a:path>
            </a:pathLst>
          </a:custGeom>
          <a:solidFill>
            <a:sysClr val="window" lastClr="FFFFFF"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+mn-cs"/>
            </a:endParaRPr>
          </a:p>
        </p:txBody>
      </p:sp>
      <p:sp>
        <p:nvSpPr>
          <p:cNvPr id="13" name="任意多边形 12"/>
          <p:cNvSpPr/>
          <p:nvPr/>
        </p:nvSpPr>
        <p:spPr>
          <a:xfrm flipH="1">
            <a:off x="3100003" y="1844857"/>
            <a:ext cx="6147487" cy="3123507"/>
          </a:xfrm>
          <a:custGeom>
            <a:avLst/>
            <a:gdLst>
              <a:gd name="connsiteX0" fmla="*/ 0 w 7830510"/>
              <a:gd name="connsiteY0" fmla="*/ 0 h 4102100"/>
              <a:gd name="connsiteX1" fmla="*/ 7830510 w 7830510"/>
              <a:gd name="connsiteY1" fmla="*/ 0 h 4102100"/>
              <a:gd name="connsiteX2" fmla="*/ 5351409 w 7830510"/>
              <a:gd name="connsiteY2" fmla="*/ 4102100 h 4102100"/>
              <a:gd name="connsiteX3" fmla="*/ 0 w 7830510"/>
              <a:gd name="connsiteY3" fmla="*/ 4102100 h 410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0510" h="4102100">
                <a:moveTo>
                  <a:pt x="0" y="0"/>
                </a:moveTo>
                <a:lnTo>
                  <a:pt x="7830510" y="0"/>
                </a:lnTo>
                <a:lnTo>
                  <a:pt x="5351409" y="4102100"/>
                </a:lnTo>
                <a:lnTo>
                  <a:pt x="0" y="4102100"/>
                </a:lnTo>
                <a:close/>
              </a:path>
            </a:pathLst>
          </a:custGeom>
          <a:solidFill>
            <a:srgbClr val="007E3D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+mn-cs"/>
            </a:endParaRPr>
          </a:p>
        </p:txBody>
      </p:sp>
      <p:sp>
        <p:nvSpPr>
          <p:cNvPr id="14" name="直角三角形 13"/>
          <p:cNvSpPr/>
          <p:nvPr/>
        </p:nvSpPr>
        <p:spPr>
          <a:xfrm rot="16200000" flipV="1">
            <a:off x="-558952" y="3929306"/>
            <a:ext cx="2605457" cy="1560065"/>
          </a:xfrm>
          <a:prstGeom prst="rtTriangle">
            <a:avLst/>
          </a:prstGeom>
          <a:solidFill>
            <a:srgbClr val="007E3D">
              <a:alpha val="77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+mn-cs"/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4489824" y="2309705"/>
            <a:ext cx="23723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9600" i="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9600" i="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330143" y="3095822"/>
            <a:ext cx="2351710" cy="0"/>
          </a:xfrm>
          <a:prstGeom prst="line">
            <a:avLst/>
          </a:prstGeom>
          <a:noFill/>
          <a:ln w="222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7" name="文本框 15"/>
          <p:cNvSpPr txBox="1"/>
          <p:nvPr/>
        </p:nvSpPr>
        <p:spPr>
          <a:xfrm>
            <a:off x="6269159" y="2621240"/>
            <a:ext cx="31815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00" i="0" dirty="0">
                <a:latin typeface="Agency FB" panose="020B0503020202020204" pitchFamily="34" charset="0"/>
              </a:rPr>
              <a:t>ADD YOUR TITLE HERE</a:t>
            </a:r>
            <a:endParaRPr lang="zh-CN" altLang="en-US" sz="2000" i="0" dirty="0">
              <a:latin typeface="Agency FB" panose="020B0503020202020204" pitchFamily="34" charset="0"/>
            </a:endParaRPr>
          </a:p>
        </p:txBody>
      </p:sp>
      <p:sp>
        <p:nvSpPr>
          <p:cNvPr id="18" name="文本框 16"/>
          <p:cNvSpPr txBox="1"/>
          <p:nvPr/>
        </p:nvSpPr>
        <p:spPr>
          <a:xfrm>
            <a:off x="6258757" y="3295707"/>
            <a:ext cx="24646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200" i="0" dirty="0"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</a:t>
            </a:r>
            <a:r>
              <a:rPr lang="en-US" altLang="zh-CN" sz="1200" i="0" dirty="0" smtClean="0">
                <a:latin typeface="Agency FB" panose="020B0503020202020204" pitchFamily="34" charset="0"/>
              </a:rPr>
              <a:t>HERE</a:t>
            </a:r>
            <a:endParaRPr lang="zh-CN" altLang="en-US" sz="1200" i="0" dirty="0">
              <a:latin typeface="Agency FB" panose="020B0503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4588608" y="956496"/>
            <a:ext cx="36284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rgbClr val="007E3D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600" dirty="0">
              <a:solidFill>
                <a:srgbClr val="007E3D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 51"/>
          <p:cNvSpPr>
            <a:spLocks/>
          </p:cNvSpPr>
          <p:nvPr/>
        </p:nvSpPr>
        <p:spPr bwMode="auto">
          <a:xfrm>
            <a:off x="3246131" y="1844824"/>
            <a:ext cx="2824873" cy="3502173"/>
          </a:xfrm>
          <a:custGeom>
            <a:avLst/>
            <a:gdLst>
              <a:gd name="T0" fmla="*/ 8818711 w 836089"/>
              <a:gd name="T1" fmla="*/ 37862269 h 1036854"/>
              <a:gd name="T2" fmla="*/ 8238594 w 836089"/>
              <a:gd name="T3" fmla="*/ 35657593 h 1036854"/>
              <a:gd name="T4" fmla="*/ 1624528 w 836089"/>
              <a:gd name="T5" fmla="*/ 31828416 h 1036854"/>
              <a:gd name="T6" fmla="*/ 0 w 836089"/>
              <a:gd name="T7" fmla="*/ 27999267 h 1036854"/>
              <a:gd name="T8" fmla="*/ 0 w 836089"/>
              <a:gd name="T9" fmla="*/ 23357835 h 1036854"/>
              <a:gd name="T10" fmla="*/ 232091 w 836089"/>
              <a:gd name="T11" fmla="*/ 21733320 h 1036854"/>
              <a:gd name="T12" fmla="*/ 1044355 w 836089"/>
              <a:gd name="T13" fmla="*/ 19992769 h 1036854"/>
              <a:gd name="T14" fmla="*/ 2668828 w 836089"/>
              <a:gd name="T15" fmla="*/ 14887211 h 1036854"/>
              <a:gd name="T16" fmla="*/ 7078214 w 836089"/>
              <a:gd name="T17" fmla="*/ 14539130 h 1036854"/>
              <a:gd name="T18" fmla="*/ 5917834 w 836089"/>
              <a:gd name="T19" fmla="*/ 11870303 h 1036854"/>
              <a:gd name="T20" fmla="*/ 6962147 w 836089"/>
              <a:gd name="T21" fmla="*/ 6880749 h 1036854"/>
              <a:gd name="T22" fmla="*/ 10907387 w 836089"/>
              <a:gd name="T23" fmla="*/ 2239338 h 1036854"/>
              <a:gd name="T24" fmla="*/ 17521418 w 836089"/>
              <a:gd name="T25" fmla="*/ 150718 h 1036854"/>
              <a:gd name="T26" fmla="*/ 22859082 w 836089"/>
              <a:gd name="T27" fmla="*/ 498786 h 1036854"/>
              <a:gd name="T28" fmla="*/ 26688256 w 836089"/>
              <a:gd name="T29" fmla="*/ 3167665 h 1036854"/>
              <a:gd name="T30" fmla="*/ 30633459 w 836089"/>
              <a:gd name="T31" fmla="*/ 6532634 h 1036854"/>
              <a:gd name="T32" fmla="*/ 33766435 w 836089"/>
              <a:gd name="T33" fmla="*/ 5952482 h 1036854"/>
              <a:gd name="T34" fmla="*/ 35158851 w 836089"/>
              <a:gd name="T35" fmla="*/ 10477870 h 1036854"/>
              <a:gd name="T36" fmla="*/ 33998526 w 836089"/>
              <a:gd name="T37" fmla="*/ 13030627 h 1036854"/>
              <a:gd name="T38" fmla="*/ 38291845 w 836089"/>
              <a:gd name="T39" fmla="*/ 14074982 h 1036854"/>
              <a:gd name="T40" fmla="*/ 39452170 w 836089"/>
              <a:gd name="T41" fmla="*/ 16859839 h 1036854"/>
              <a:gd name="T42" fmla="*/ 39684261 w 836089"/>
              <a:gd name="T43" fmla="*/ 20689008 h 1036854"/>
              <a:gd name="T44" fmla="*/ 40728582 w 836089"/>
              <a:gd name="T45" fmla="*/ 25678556 h 1036854"/>
              <a:gd name="T46" fmla="*/ 38291845 w 836089"/>
              <a:gd name="T47" fmla="*/ 31248298 h 1036854"/>
              <a:gd name="T48" fmla="*/ 32257966 w 836089"/>
              <a:gd name="T49" fmla="*/ 33220852 h 1036854"/>
              <a:gd name="T50" fmla="*/ 29124990 w 836089"/>
              <a:gd name="T51" fmla="*/ 30319921 h 1036854"/>
              <a:gd name="T52" fmla="*/ 24715609 w 836089"/>
              <a:gd name="T53" fmla="*/ 34961388 h 1036854"/>
              <a:gd name="T54" fmla="*/ 23555279 w 836089"/>
              <a:gd name="T55" fmla="*/ 42155586 h 1036854"/>
              <a:gd name="T56" fmla="*/ 28544782 w 836089"/>
              <a:gd name="T57" fmla="*/ 49581854 h 1036854"/>
              <a:gd name="T58" fmla="*/ 16593130 w 836089"/>
              <a:gd name="T59" fmla="*/ 50162027 h 1036854"/>
              <a:gd name="T60" fmla="*/ 14040363 w 836089"/>
              <a:gd name="T61" fmla="*/ 50278051 h 1036854"/>
              <a:gd name="T62" fmla="*/ 18797831 w 836089"/>
              <a:gd name="T63" fmla="*/ 39834877 h 1036854"/>
              <a:gd name="T64" fmla="*/ 18101578 w 836089"/>
              <a:gd name="T65" fmla="*/ 34381181 h 1036854"/>
              <a:gd name="T66" fmla="*/ 16941246 w 836089"/>
              <a:gd name="T67" fmla="*/ 36237762 h 1036854"/>
              <a:gd name="T68" fmla="*/ 12996008 w 836089"/>
              <a:gd name="T69" fmla="*/ 35541560 h 1036854"/>
              <a:gd name="T70" fmla="*/ 8818711 w 836089"/>
              <a:gd name="T71" fmla="*/ 37862269 h 103685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836089"/>
              <a:gd name="T109" fmla="*/ 0 h 1036854"/>
              <a:gd name="T110" fmla="*/ 836089 w 836089"/>
              <a:gd name="T111" fmla="*/ 1036854 h 103685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836089" h="1036854">
                <a:moveTo>
                  <a:pt x="180975" y="776999"/>
                </a:moveTo>
                <a:lnTo>
                  <a:pt x="169070" y="731755"/>
                </a:lnTo>
                <a:cubicBezTo>
                  <a:pt x="123826" y="707943"/>
                  <a:pt x="64294" y="684130"/>
                  <a:pt x="33338" y="653174"/>
                </a:cubicBezTo>
                <a:lnTo>
                  <a:pt x="0" y="574593"/>
                </a:lnTo>
                <a:lnTo>
                  <a:pt x="0" y="479343"/>
                </a:lnTo>
                <a:lnTo>
                  <a:pt x="4763" y="446005"/>
                </a:lnTo>
                <a:lnTo>
                  <a:pt x="21432" y="410286"/>
                </a:lnTo>
                <a:cubicBezTo>
                  <a:pt x="-7937" y="358692"/>
                  <a:pt x="15082" y="323768"/>
                  <a:pt x="54769" y="305511"/>
                </a:cubicBezTo>
                <a:lnTo>
                  <a:pt x="145257" y="298368"/>
                </a:lnTo>
                <a:lnTo>
                  <a:pt x="121444" y="243599"/>
                </a:lnTo>
                <a:lnTo>
                  <a:pt x="142875" y="141205"/>
                </a:lnTo>
                <a:lnTo>
                  <a:pt x="223838" y="45955"/>
                </a:lnTo>
                <a:cubicBezTo>
                  <a:pt x="259954" y="23333"/>
                  <a:pt x="318691" y="9046"/>
                  <a:pt x="359569" y="3093"/>
                </a:cubicBezTo>
                <a:cubicBezTo>
                  <a:pt x="400447" y="-2860"/>
                  <a:pt x="437754" y="-83"/>
                  <a:pt x="469107" y="10236"/>
                </a:cubicBezTo>
                <a:cubicBezTo>
                  <a:pt x="500460" y="20555"/>
                  <a:pt x="521098" y="44369"/>
                  <a:pt x="547688" y="65006"/>
                </a:cubicBezTo>
                <a:cubicBezTo>
                  <a:pt x="574278" y="85643"/>
                  <a:pt x="604374" y="124707"/>
                  <a:pt x="628650" y="134061"/>
                </a:cubicBezTo>
                <a:cubicBezTo>
                  <a:pt x="671909" y="150730"/>
                  <a:pt x="677466" y="108661"/>
                  <a:pt x="692944" y="122155"/>
                </a:cubicBezTo>
                <a:cubicBezTo>
                  <a:pt x="708422" y="135649"/>
                  <a:pt x="719138" y="191211"/>
                  <a:pt x="721519" y="215024"/>
                </a:cubicBezTo>
                <a:lnTo>
                  <a:pt x="697707" y="267411"/>
                </a:lnTo>
                <a:lnTo>
                  <a:pt x="785813" y="288843"/>
                </a:lnTo>
                <a:cubicBezTo>
                  <a:pt x="817563" y="300749"/>
                  <a:pt x="811213" y="322180"/>
                  <a:pt x="809625" y="345993"/>
                </a:cubicBezTo>
                <a:cubicBezTo>
                  <a:pt x="827882" y="369806"/>
                  <a:pt x="834231" y="388855"/>
                  <a:pt x="814388" y="424574"/>
                </a:cubicBezTo>
                <a:cubicBezTo>
                  <a:pt x="798512" y="473788"/>
                  <a:pt x="839788" y="484899"/>
                  <a:pt x="835819" y="526968"/>
                </a:cubicBezTo>
                <a:cubicBezTo>
                  <a:pt x="822325" y="566656"/>
                  <a:pt x="807641" y="610710"/>
                  <a:pt x="785813" y="641269"/>
                </a:cubicBezTo>
                <a:cubicBezTo>
                  <a:pt x="763985" y="671828"/>
                  <a:pt x="705644" y="698418"/>
                  <a:pt x="661988" y="681749"/>
                </a:cubicBezTo>
                <a:cubicBezTo>
                  <a:pt x="640557" y="661905"/>
                  <a:pt x="597693" y="649205"/>
                  <a:pt x="597694" y="622217"/>
                </a:cubicBezTo>
                <a:cubicBezTo>
                  <a:pt x="569913" y="653967"/>
                  <a:pt x="556418" y="683337"/>
                  <a:pt x="507206" y="717468"/>
                </a:cubicBezTo>
                <a:cubicBezTo>
                  <a:pt x="490538" y="755569"/>
                  <a:pt x="474663" y="819465"/>
                  <a:pt x="483394" y="865105"/>
                </a:cubicBezTo>
                <a:cubicBezTo>
                  <a:pt x="480219" y="916699"/>
                  <a:pt x="534193" y="994486"/>
                  <a:pt x="585787" y="1017505"/>
                </a:cubicBezTo>
                <a:cubicBezTo>
                  <a:pt x="519906" y="1046874"/>
                  <a:pt x="465931" y="1035761"/>
                  <a:pt x="340519" y="1029411"/>
                </a:cubicBezTo>
                <a:lnTo>
                  <a:pt x="288132" y="1031792"/>
                </a:lnTo>
                <a:cubicBezTo>
                  <a:pt x="376636" y="991708"/>
                  <a:pt x="385763" y="871455"/>
                  <a:pt x="385763" y="817480"/>
                </a:cubicBezTo>
                <a:cubicBezTo>
                  <a:pt x="394890" y="758345"/>
                  <a:pt x="377825" y="717864"/>
                  <a:pt x="371475" y="705561"/>
                </a:cubicBezTo>
                <a:lnTo>
                  <a:pt x="347663" y="743661"/>
                </a:lnTo>
                <a:cubicBezTo>
                  <a:pt x="332581" y="715087"/>
                  <a:pt x="293688" y="719848"/>
                  <a:pt x="266700" y="729374"/>
                </a:cubicBezTo>
                <a:cubicBezTo>
                  <a:pt x="228600" y="742867"/>
                  <a:pt x="209550" y="761124"/>
                  <a:pt x="180975" y="776999"/>
                </a:cubicBezTo>
                <a:close/>
              </a:path>
            </a:pathLst>
          </a:custGeom>
          <a:solidFill>
            <a:srgbClr val="007E3D"/>
          </a:solidFill>
          <a:ln>
            <a:noFill/>
          </a:ln>
          <a:extLst/>
        </p:spPr>
        <p:txBody>
          <a:bodyPr lIns="0" tIns="0" rIns="0" bIns="759333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4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标题</a:t>
            </a:r>
          </a:p>
        </p:txBody>
      </p:sp>
      <p:grpSp>
        <p:nvGrpSpPr>
          <p:cNvPr id="28" name="组合 56"/>
          <p:cNvGrpSpPr>
            <a:grpSpLocks/>
          </p:cNvGrpSpPr>
          <p:nvPr/>
        </p:nvGrpSpPr>
        <p:grpSpPr bwMode="auto">
          <a:xfrm>
            <a:off x="5478937" y="2030509"/>
            <a:ext cx="761011" cy="386594"/>
            <a:chOff x="5242560" y="2729569"/>
            <a:chExt cx="596023" cy="303191"/>
          </a:xfrm>
          <a:solidFill>
            <a:sysClr val="windowText" lastClr="000000">
              <a:lumMod val="50000"/>
              <a:lumOff val="50000"/>
            </a:sysClr>
          </a:solidFill>
        </p:grpSpPr>
        <p:sp>
          <p:nvSpPr>
            <p:cNvPr id="29" name="椭圆 57"/>
            <p:cNvSpPr>
              <a:spLocks noChangeArrowheads="1"/>
            </p:cNvSpPr>
            <p:nvPr/>
          </p:nvSpPr>
          <p:spPr bwMode="auto">
            <a:xfrm>
              <a:off x="5242560" y="2979045"/>
              <a:ext cx="53642" cy="5371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矩形 58"/>
            <p:cNvSpPr>
              <a:spLocks noChangeArrowheads="1"/>
            </p:cNvSpPr>
            <p:nvPr/>
          </p:nvSpPr>
          <p:spPr bwMode="auto">
            <a:xfrm rot="-2650181">
              <a:off x="5254480" y="2961140"/>
              <a:ext cx="108477" cy="1074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5342692" y="2729569"/>
              <a:ext cx="495891" cy="206504"/>
            </a:xfrm>
            <a:custGeom>
              <a:avLst/>
              <a:gdLst>
                <a:gd name="connsiteX0" fmla="*/ 301650 w 496670"/>
                <a:gd name="connsiteY0" fmla="*/ 0 h 206120"/>
                <a:gd name="connsiteX1" fmla="*/ 496670 w 496670"/>
                <a:gd name="connsiteY1" fmla="*/ 0 h 206120"/>
                <a:gd name="connsiteX2" fmla="*/ 496670 w 496670"/>
                <a:gd name="connsiteY2" fmla="*/ 10800 h 206120"/>
                <a:gd name="connsiteX3" fmla="*/ 208670 w 496670"/>
                <a:gd name="connsiteY3" fmla="*/ 10800 h 206120"/>
                <a:gd name="connsiteX4" fmla="*/ 208670 w 496670"/>
                <a:gd name="connsiteY4" fmla="*/ 10722 h 206120"/>
                <a:gd name="connsiteX5" fmla="*/ 7525 w 496670"/>
                <a:gd name="connsiteY5" fmla="*/ 206120 h 206120"/>
                <a:gd name="connsiteX6" fmla="*/ 0 w 496670"/>
                <a:gd name="connsiteY6" fmla="*/ 198373 h 206120"/>
                <a:gd name="connsiteX7" fmla="*/ 204125 w 496670"/>
                <a:gd name="connsiteY7" fmla="*/ 79 h 206120"/>
                <a:gd name="connsiteX8" fmla="*/ 301650 w 496670"/>
                <a:gd name="connsiteY8" fmla="*/ 79 h 206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6670" h="206120">
                  <a:moveTo>
                    <a:pt x="301650" y="0"/>
                  </a:moveTo>
                  <a:lnTo>
                    <a:pt x="496670" y="0"/>
                  </a:lnTo>
                  <a:lnTo>
                    <a:pt x="496670" y="10800"/>
                  </a:lnTo>
                  <a:lnTo>
                    <a:pt x="208670" y="10800"/>
                  </a:lnTo>
                  <a:lnTo>
                    <a:pt x="208670" y="10722"/>
                  </a:lnTo>
                  <a:lnTo>
                    <a:pt x="7525" y="206120"/>
                  </a:lnTo>
                  <a:lnTo>
                    <a:pt x="0" y="198373"/>
                  </a:lnTo>
                  <a:lnTo>
                    <a:pt x="204125" y="79"/>
                  </a:lnTo>
                  <a:lnTo>
                    <a:pt x="301650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32" name="组合 60"/>
          <p:cNvGrpSpPr>
            <a:grpSpLocks/>
          </p:cNvGrpSpPr>
          <p:nvPr/>
        </p:nvGrpSpPr>
        <p:grpSpPr bwMode="auto">
          <a:xfrm>
            <a:off x="5868575" y="3561663"/>
            <a:ext cx="762534" cy="388115"/>
            <a:chOff x="5242560" y="2729569"/>
            <a:chExt cx="596023" cy="303191"/>
          </a:xfrm>
          <a:solidFill>
            <a:sysClr val="windowText" lastClr="000000">
              <a:lumMod val="50000"/>
              <a:lumOff val="50000"/>
            </a:sysClr>
          </a:solidFill>
        </p:grpSpPr>
        <p:sp>
          <p:nvSpPr>
            <p:cNvPr id="33" name="椭圆 61"/>
            <p:cNvSpPr>
              <a:spLocks noChangeArrowheads="1"/>
            </p:cNvSpPr>
            <p:nvPr/>
          </p:nvSpPr>
          <p:spPr bwMode="auto">
            <a:xfrm>
              <a:off x="5242560" y="2979256"/>
              <a:ext cx="53535" cy="53504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4" name="矩形 62"/>
            <p:cNvSpPr>
              <a:spLocks noChangeArrowheads="1"/>
            </p:cNvSpPr>
            <p:nvPr/>
          </p:nvSpPr>
          <p:spPr bwMode="auto">
            <a:xfrm rot="-2650181">
              <a:off x="5254457" y="2961421"/>
              <a:ext cx="108260" cy="1070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5342492" y="2729569"/>
              <a:ext cx="494901" cy="205694"/>
            </a:xfrm>
            <a:custGeom>
              <a:avLst/>
              <a:gdLst>
                <a:gd name="connsiteX0" fmla="*/ 301650 w 496670"/>
                <a:gd name="connsiteY0" fmla="*/ 0 h 206120"/>
                <a:gd name="connsiteX1" fmla="*/ 496670 w 496670"/>
                <a:gd name="connsiteY1" fmla="*/ 0 h 206120"/>
                <a:gd name="connsiteX2" fmla="*/ 496670 w 496670"/>
                <a:gd name="connsiteY2" fmla="*/ 10800 h 206120"/>
                <a:gd name="connsiteX3" fmla="*/ 208670 w 496670"/>
                <a:gd name="connsiteY3" fmla="*/ 10800 h 206120"/>
                <a:gd name="connsiteX4" fmla="*/ 208670 w 496670"/>
                <a:gd name="connsiteY4" fmla="*/ 10722 h 206120"/>
                <a:gd name="connsiteX5" fmla="*/ 7525 w 496670"/>
                <a:gd name="connsiteY5" fmla="*/ 206120 h 206120"/>
                <a:gd name="connsiteX6" fmla="*/ 0 w 496670"/>
                <a:gd name="connsiteY6" fmla="*/ 198373 h 206120"/>
                <a:gd name="connsiteX7" fmla="*/ 204125 w 496670"/>
                <a:gd name="connsiteY7" fmla="*/ 79 h 206120"/>
                <a:gd name="connsiteX8" fmla="*/ 301650 w 496670"/>
                <a:gd name="connsiteY8" fmla="*/ 79 h 206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6670" h="206120">
                  <a:moveTo>
                    <a:pt x="301650" y="0"/>
                  </a:moveTo>
                  <a:lnTo>
                    <a:pt x="496670" y="0"/>
                  </a:lnTo>
                  <a:lnTo>
                    <a:pt x="496670" y="10800"/>
                  </a:lnTo>
                  <a:lnTo>
                    <a:pt x="208670" y="10800"/>
                  </a:lnTo>
                  <a:lnTo>
                    <a:pt x="208670" y="10722"/>
                  </a:lnTo>
                  <a:lnTo>
                    <a:pt x="7525" y="206120"/>
                  </a:lnTo>
                  <a:lnTo>
                    <a:pt x="0" y="198373"/>
                  </a:lnTo>
                  <a:lnTo>
                    <a:pt x="204125" y="79"/>
                  </a:lnTo>
                  <a:lnTo>
                    <a:pt x="301650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36" name="组合 64"/>
          <p:cNvGrpSpPr>
            <a:grpSpLocks/>
          </p:cNvGrpSpPr>
          <p:nvPr/>
        </p:nvGrpSpPr>
        <p:grpSpPr bwMode="auto">
          <a:xfrm flipH="1">
            <a:off x="2728644" y="2668238"/>
            <a:ext cx="762533" cy="386594"/>
            <a:chOff x="5242560" y="2729569"/>
            <a:chExt cx="596023" cy="303191"/>
          </a:xfrm>
          <a:solidFill>
            <a:sysClr val="windowText" lastClr="000000">
              <a:lumMod val="50000"/>
              <a:lumOff val="50000"/>
            </a:sysClr>
          </a:solidFill>
        </p:grpSpPr>
        <p:sp>
          <p:nvSpPr>
            <p:cNvPr id="37" name="椭圆 65"/>
            <p:cNvSpPr>
              <a:spLocks noChangeArrowheads="1"/>
            </p:cNvSpPr>
            <p:nvPr/>
          </p:nvSpPr>
          <p:spPr bwMode="auto">
            <a:xfrm>
              <a:off x="5242560" y="2979045"/>
              <a:ext cx="53535" cy="5371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8" name="矩形 66"/>
            <p:cNvSpPr>
              <a:spLocks noChangeArrowheads="1"/>
            </p:cNvSpPr>
            <p:nvPr/>
          </p:nvSpPr>
          <p:spPr bwMode="auto">
            <a:xfrm rot="-2650181">
              <a:off x="5254457" y="2961140"/>
              <a:ext cx="108259" cy="1074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5343681" y="2728376"/>
              <a:ext cx="494902" cy="206504"/>
            </a:xfrm>
            <a:custGeom>
              <a:avLst/>
              <a:gdLst>
                <a:gd name="connsiteX0" fmla="*/ 301650 w 496670"/>
                <a:gd name="connsiteY0" fmla="*/ 0 h 206120"/>
                <a:gd name="connsiteX1" fmla="*/ 496670 w 496670"/>
                <a:gd name="connsiteY1" fmla="*/ 0 h 206120"/>
                <a:gd name="connsiteX2" fmla="*/ 496670 w 496670"/>
                <a:gd name="connsiteY2" fmla="*/ 10800 h 206120"/>
                <a:gd name="connsiteX3" fmla="*/ 208670 w 496670"/>
                <a:gd name="connsiteY3" fmla="*/ 10800 h 206120"/>
                <a:gd name="connsiteX4" fmla="*/ 208670 w 496670"/>
                <a:gd name="connsiteY4" fmla="*/ 10722 h 206120"/>
                <a:gd name="connsiteX5" fmla="*/ 7525 w 496670"/>
                <a:gd name="connsiteY5" fmla="*/ 206120 h 206120"/>
                <a:gd name="connsiteX6" fmla="*/ 0 w 496670"/>
                <a:gd name="connsiteY6" fmla="*/ 198373 h 206120"/>
                <a:gd name="connsiteX7" fmla="*/ 204125 w 496670"/>
                <a:gd name="connsiteY7" fmla="*/ 79 h 206120"/>
                <a:gd name="connsiteX8" fmla="*/ 301650 w 496670"/>
                <a:gd name="connsiteY8" fmla="*/ 79 h 206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6670" h="206120">
                  <a:moveTo>
                    <a:pt x="301650" y="0"/>
                  </a:moveTo>
                  <a:lnTo>
                    <a:pt x="496670" y="0"/>
                  </a:lnTo>
                  <a:lnTo>
                    <a:pt x="496670" y="10800"/>
                  </a:lnTo>
                  <a:lnTo>
                    <a:pt x="208670" y="10800"/>
                  </a:lnTo>
                  <a:lnTo>
                    <a:pt x="208670" y="10722"/>
                  </a:lnTo>
                  <a:lnTo>
                    <a:pt x="7525" y="206120"/>
                  </a:lnTo>
                  <a:lnTo>
                    <a:pt x="0" y="198373"/>
                  </a:lnTo>
                  <a:lnTo>
                    <a:pt x="204125" y="79"/>
                  </a:lnTo>
                  <a:lnTo>
                    <a:pt x="301650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40" name="组合 68"/>
          <p:cNvGrpSpPr>
            <a:grpSpLocks/>
          </p:cNvGrpSpPr>
          <p:nvPr/>
        </p:nvGrpSpPr>
        <p:grpSpPr bwMode="auto">
          <a:xfrm>
            <a:off x="3001085" y="4330287"/>
            <a:ext cx="929956" cy="68492"/>
            <a:chOff x="3351817" y="4503373"/>
            <a:chExt cx="727826" cy="53340"/>
          </a:xfrm>
          <a:solidFill>
            <a:sysClr val="windowText" lastClr="000000">
              <a:lumMod val="50000"/>
              <a:lumOff val="50000"/>
            </a:sysClr>
          </a:solidFill>
        </p:grpSpPr>
        <p:sp>
          <p:nvSpPr>
            <p:cNvPr id="41" name="椭圆 69"/>
            <p:cNvSpPr>
              <a:spLocks noChangeArrowheads="1"/>
            </p:cNvSpPr>
            <p:nvPr/>
          </p:nvSpPr>
          <p:spPr bwMode="auto">
            <a:xfrm flipH="1">
              <a:off x="4026038" y="4503373"/>
              <a:ext cx="53605" cy="5334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2" name="矩形 70"/>
            <p:cNvSpPr>
              <a:spLocks noChangeArrowheads="1"/>
            </p:cNvSpPr>
            <p:nvPr/>
          </p:nvSpPr>
          <p:spPr bwMode="auto">
            <a:xfrm flipH="1">
              <a:off x="3943846" y="4524709"/>
              <a:ext cx="107208" cy="106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 flipH="1">
              <a:off x="3351817" y="4525895"/>
              <a:ext cx="648015" cy="9483"/>
            </a:xfrm>
            <a:custGeom>
              <a:avLst/>
              <a:gdLst>
                <a:gd name="connsiteX0" fmla="*/ 197354 w 197354"/>
                <a:gd name="connsiteY0" fmla="*/ 0 h 10800"/>
                <a:gd name="connsiteX1" fmla="*/ 2334 w 197354"/>
                <a:gd name="connsiteY1" fmla="*/ 0 h 10800"/>
                <a:gd name="connsiteX2" fmla="*/ 2334 w 197354"/>
                <a:gd name="connsiteY2" fmla="*/ 79 h 10800"/>
                <a:gd name="connsiteX3" fmla="*/ 0 w 197354"/>
                <a:gd name="connsiteY3" fmla="*/ 79 h 10800"/>
                <a:gd name="connsiteX4" fmla="*/ 0 w 197354"/>
                <a:gd name="connsiteY4" fmla="*/ 10800 h 10800"/>
                <a:gd name="connsiteX5" fmla="*/ 197354 w 197354"/>
                <a:gd name="connsiteY5" fmla="*/ 10800 h 1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7354" h="10800">
                  <a:moveTo>
                    <a:pt x="197354" y="0"/>
                  </a:moveTo>
                  <a:lnTo>
                    <a:pt x="2334" y="0"/>
                  </a:lnTo>
                  <a:lnTo>
                    <a:pt x="2334" y="79"/>
                  </a:lnTo>
                  <a:lnTo>
                    <a:pt x="0" y="79"/>
                  </a:lnTo>
                  <a:lnTo>
                    <a:pt x="0" y="10800"/>
                  </a:lnTo>
                  <a:lnTo>
                    <a:pt x="197354" y="108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44" name="TextBox 23"/>
          <p:cNvSpPr txBox="1"/>
          <p:nvPr/>
        </p:nvSpPr>
        <p:spPr>
          <a:xfrm>
            <a:off x="179512" y="2816384"/>
            <a:ext cx="2346919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24"/>
          <p:cNvSpPr txBox="1"/>
          <p:nvPr/>
        </p:nvSpPr>
        <p:spPr>
          <a:xfrm>
            <a:off x="1085011" y="2512829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490189" y="4512516"/>
            <a:ext cx="2346919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1395688" y="4208961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6765168" y="3877067"/>
            <a:ext cx="2346919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6765168" y="3573511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50" name="TextBox 23"/>
          <p:cNvSpPr txBox="1"/>
          <p:nvPr/>
        </p:nvSpPr>
        <p:spPr>
          <a:xfrm>
            <a:off x="6370524" y="2407645"/>
            <a:ext cx="2346919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1" name="TextBox 24"/>
          <p:cNvSpPr txBox="1"/>
          <p:nvPr/>
        </p:nvSpPr>
        <p:spPr>
          <a:xfrm>
            <a:off x="6370524" y="2104089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3"/>
          <p:cNvGrpSpPr/>
          <p:nvPr/>
        </p:nvGrpSpPr>
        <p:grpSpPr>
          <a:xfrm>
            <a:off x="323528" y="3231684"/>
            <a:ext cx="1307199" cy="345440"/>
            <a:chOff x="1424694" y="3437117"/>
            <a:chExt cx="1499779" cy="396331"/>
          </a:xfrm>
          <a:solidFill>
            <a:srgbClr val="007E3D"/>
          </a:solidFill>
        </p:grpSpPr>
        <p:sp>
          <p:nvSpPr>
            <p:cNvPr id="64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5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10"/>
          <p:cNvGrpSpPr/>
          <p:nvPr/>
        </p:nvGrpSpPr>
        <p:grpSpPr>
          <a:xfrm>
            <a:off x="1690682" y="3359486"/>
            <a:ext cx="1307199" cy="335850"/>
            <a:chOff x="2993261" y="3583747"/>
            <a:chExt cx="1499779" cy="385328"/>
          </a:xfrm>
          <a:solidFill>
            <a:srgbClr val="007E3D"/>
          </a:solidFill>
        </p:grpSpPr>
        <p:sp>
          <p:nvSpPr>
            <p:cNvPr id="67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8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11"/>
          <p:cNvGrpSpPr/>
          <p:nvPr/>
        </p:nvGrpSpPr>
        <p:grpSpPr>
          <a:xfrm>
            <a:off x="3057836" y="3231684"/>
            <a:ext cx="1307199" cy="345439"/>
            <a:chOff x="4561827" y="3437117"/>
            <a:chExt cx="1499779" cy="396330"/>
          </a:xfrm>
          <a:solidFill>
            <a:srgbClr val="007E3D"/>
          </a:solidFill>
        </p:grpSpPr>
        <p:sp>
          <p:nvSpPr>
            <p:cNvPr id="70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1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12"/>
          <p:cNvGrpSpPr/>
          <p:nvPr/>
        </p:nvGrpSpPr>
        <p:grpSpPr>
          <a:xfrm>
            <a:off x="4424991" y="3359486"/>
            <a:ext cx="1307199" cy="335850"/>
            <a:chOff x="6130393" y="3583747"/>
            <a:chExt cx="1499779" cy="385328"/>
          </a:xfrm>
          <a:solidFill>
            <a:srgbClr val="007E3D"/>
          </a:solidFill>
        </p:grpSpPr>
        <p:sp>
          <p:nvSpPr>
            <p:cNvPr id="73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4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35"/>
          <p:cNvGrpSpPr/>
          <p:nvPr/>
        </p:nvGrpSpPr>
        <p:grpSpPr>
          <a:xfrm>
            <a:off x="7159299" y="3359487"/>
            <a:ext cx="1307199" cy="335849"/>
            <a:chOff x="9267526" y="3583748"/>
            <a:chExt cx="1499779" cy="385327"/>
          </a:xfrm>
          <a:solidFill>
            <a:srgbClr val="007E3D"/>
          </a:solidFill>
        </p:grpSpPr>
        <p:sp>
          <p:nvSpPr>
            <p:cNvPr id="76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7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19"/>
          <p:cNvGrpSpPr/>
          <p:nvPr/>
        </p:nvGrpSpPr>
        <p:grpSpPr>
          <a:xfrm>
            <a:off x="5792145" y="3231684"/>
            <a:ext cx="1307199" cy="345440"/>
            <a:chOff x="7698960" y="3437117"/>
            <a:chExt cx="1499779" cy="396331"/>
          </a:xfrm>
          <a:solidFill>
            <a:srgbClr val="007E3D"/>
          </a:solidFill>
        </p:grpSpPr>
        <p:sp>
          <p:nvSpPr>
            <p:cNvPr id="79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0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20"/>
          <p:cNvGrpSpPr/>
          <p:nvPr/>
        </p:nvGrpSpPr>
        <p:grpSpPr>
          <a:xfrm>
            <a:off x="7610537" y="3770005"/>
            <a:ext cx="404720" cy="405411"/>
            <a:chOff x="9145588" y="4435475"/>
            <a:chExt cx="464344" cy="465138"/>
          </a:xfrm>
          <a:solidFill>
            <a:srgbClr val="007E3D"/>
          </a:solidFill>
        </p:grpSpPr>
        <p:sp>
          <p:nvSpPr>
            <p:cNvPr id="82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30"/>
          <p:cNvGrpSpPr/>
          <p:nvPr/>
        </p:nvGrpSpPr>
        <p:grpSpPr>
          <a:xfrm>
            <a:off x="6303337" y="2765489"/>
            <a:ext cx="404720" cy="404720"/>
            <a:chOff x="7287419" y="2577307"/>
            <a:chExt cx="464344" cy="464344"/>
          </a:xfrm>
          <a:solidFill>
            <a:srgbClr val="007E3D"/>
          </a:solidFill>
        </p:grpSpPr>
        <p:sp>
          <p:nvSpPr>
            <p:cNvPr id="92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5" name="AutoShape 59"/>
          <p:cNvSpPr>
            <a:spLocks/>
          </p:cNvSpPr>
          <p:nvPr/>
        </p:nvSpPr>
        <p:spPr bwMode="auto">
          <a:xfrm>
            <a:off x="2078540" y="3761789"/>
            <a:ext cx="405412" cy="404720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007E3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pPr marL="0" marR="0" lvl="0" indent="0" algn="ctr" defTabSz="241082" eaLnBrk="1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6" name="Group 38"/>
          <p:cNvGrpSpPr/>
          <p:nvPr/>
        </p:nvGrpSpPr>
        <p:grpSpPr>
          <a:xfrm>
            <a:off x="3568684" y="2759884"/>
            <a:ext cx="405412" cy="341072"/>
            <a:chOff x="5368132" y="2625725"/>
            <a:chExt cx="465138" cy="391319"/>
          </a:xfrm>
          <a:solidFill>
            <a:srgbClr val="007E3D"/>
          </a:solidFill>
        </p:grpSpPr>
        <p:sp>
          <p:nvSpPr>
            <p:cNvPr id="97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8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42"/>
          <p:cNvGrpSpPr/>
          <p:nvPr/>
        </p:nvGrpSpPr>
        <p:grpSpPr>
          <a:xfrm>
            <a:off x="774768" y="2765144"/>
            <a:ext cx="404720" cy="316166"/>
            <a:chOff x="2581275" y="1710532"/>
            <a:chExt cx="464344" cy="362744"/>
          </a:xfrm>
          <a:solidFill>
            <a:srgbClr val="007E3D"/>
          </a:solidFill>
        </p:grpSpPr>
        <p:sp>
          <p:nvSpPr>
            <p:cNvPr id="101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7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52"/>
          <p:cNvGrpSpPr/>
          <p:nvPr/>
        </p:nvGrpSpPr>
        <p:grpSpPr>
          <a:xfrm>
            <a:off x="4940143" y="3761789"/>
            <a:ext cx="278116" cy="405411"/>
            <a:chOff x="5441157" y="4440238"/>
            <a:chExt cx="319088" cy="465138"/>
          </a:xfrm>
          <a:solidFill>
            <a:srgbClr val="007E3D"/>
          </a:solidFill>
        </p:grpSpPr>
        <p:sp>
          <p:nvSpPr>
            <p:cNvPr id="109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0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2" name="TextBox 23"/>
          <p:cNvSpPr txBox="1"/>
          <p:nvPr/>
        </p:nvSpPr>
        <p:spPr>
          <a:xfrm>
            <a:off x="7029275" y="2178607"/>
            <a:ext cx="195065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3" name="TextBox 24"/>
          <p:cNvSpPr txBox="1"/>
          <p:nvPr/>
        </p:nvSpPr>
        <p:spPr>
          <a:xfrm>
            <a:off x="7029274" y="1844824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14" name="TextBox 23"/>
          <p:cNvSpPr txBox="1"/>
          <p:nvPr/>
        </p:nvSpPr>
        <p:spPr>
          <a:xfrm>
            <a:off x="5746871" y="4534903"/>
            <a:ext cx="195065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5" name="TextBox 24"/>
          <p:cNvSpPr txBox="1"/>
          <p:nvPr/>
        </p:nvSpPr>
        <p:spPr>
          <a:xfrm>
            <a:off x="5746870" y="4201120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16" name="TextBox 23"/>
          <p:cNvSpPr txBox="1"/>
          <p:nvPr/>
        </p:nvSpPr>
        <p:spPr>
          <a:xfrm>
            <a:off x="4197299" y="2178607"/>
            <a:ext cx="195065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7" name="TextBox 24"/>
          <p:cNvSpPr txBox="1"/>
          <p:nvPr/>
        </p:nvSpPr>
        <p:spPr>
          <a:xfrm>
            <a:off x="4197298" y="1844824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18" name="TextBox 23"/>
          <p:cNvSpPr txBox="1"/>
          <p:nvPr/>
        </p:nvSpPr>
        <p:spPr>
          <a:xfrm>
            <a:off x="3075195" y="4534903"/>
            <a:ext cx="195065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9" name="TextBox 24"/>
          <p:cNvSpPr txBox="1"/>
          <p:nvPr/>
        </p:nvSpPr>
        <p:spPr>
          <a:xfrm>
            <a:off x="3075194" y="4201120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0" name="TextBox 23"/>
          <p:cNvSpPr txBox="1"/>
          <p:nvPr/>
        </p:nvSpPr>
        <p:spPr>
          <a:xfrm>
            <a:off x="1586690" y="2178607"/>
            <a:ext cx="195065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1" name="TextBox 24"/>
          <p:cNvSpPr txBox="1"/>
          <p:nvPr/>
        </p:nvSpPr>
        <p:spPr>
          <a:xfrm>
            <a:off x="1586689" y="1844824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2" name="TextBox 23"/>
          <p:cNvSpPr txBox="1"/>
          <p:nvPr/>
        </p:nvSpPr>
        <p:spPr>
          <a:xfrm>
            <a:off x="342453" y="4534903"/>
            <a:ext cx="195065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3" name="TextBox 24"/>
          <p:cNvSpPr txBox="1"/>
          <p:nvPr/>
        </p:nvSpPr>
        <p:spPr>
          <a:xfrm>
            <a:off x="342452" y="4201120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组合 73"/>
          <p:cNvGrpSpPr/>
          <p:nvPr/>
        </p:nvGrpSpPr>
        <p:grpSpPr>
          <a:xfrm>
            <a:off x="68406" y="2590802"/>
            <a:ext cx="8968090" cy="1741230"/>
            <a:chOff x="806609" y="3509755"/>
            <a:chExt cx="10343040" cy="2008187"/>
          </a:xfrm>
        </p:grpSpPr>
        <p:grpSp>
          <p:nvGrpSpPr>
            <p:cNvPr id="75" name="组合 44"/>
            <p:cNvGrpSpPr>
              <a:grpSpLocks/>
            </p:cNvGrpSpPr>
            <p:nvPr/>
          </p:nvGrpSpPr>
          <p:grpSpPr bwMode="auto">
            <a:xfrm>
              <a:off x="806609" y="3532106"/>
              <a:ext cx="10343040" cy="1959292"/>
              <a:chOff x="1278168" y="2752056"/>
              <a:chExt cx="9402532" cy="1781844"/>
            </a:xfrm>
          </p:grpSpPr>
          <p:sp>
            <p:nvSpPr>
              <p:cNvPr id="88" name="椭圆 28"/>
              <p:cNvSpPr/>
              <p:nvPr/>
            </p:nvSpPr>
            <p:spPr>
              <a:xfrm>
                <a:off x="2406852" y="3641390"/>
                <a:ext cx="1785894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89" name="椭圆 28"/>
              <p:cNvSpPr/>
              <p:nvPr/>
            </p:nvSpPr>
            <p:spPr>
              <a:xfrm flipV="1">
                <a:off x="4191159" y="2752056"/>
                <a:ext cx="1785894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90" name="椭圆 28"/>
              <p:cNvSpPr/>
              <p:nvPr/>
            </p:nvSpPr>
            <p:spPr>
              <a:xfrm>
                <a:off x="5978640" y="3641390"/>
                <a:ext cx="1785894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91" name="椭圆 28"/>
              <p:cNvSpPr/>
              <p:nvPr/>
            </p:nvSpPr>
            <p:spPr>
              <a:xfrm flipV="1">
                <a:off x="7764534" y="2752056"/>
                <a:ext cx="1785893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/>
                  <a:cs typeface="+mn-cs"/>
                </a:endParaRPr>
              </a:p>
            </p:txBody>
          </p:sp>
          <p:cxnSp>
            <p:nvCxnSpPr>
              <p:cNvPr id="92" name="直接连接符 91"/>
              <p:cNvCxnSpPr/>
              <p:nvPr/>
            </p:nvCxnSpPr>
            <p:spPr>
              <a:xfrm>
                <a:off x="9552016" y="3641390"/>
                <a:ext cx="1128684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  <a:headEnd type="none"/>
                <a:tailEnd type="oval"/>
              </a:ln>
              <a:effectLst/>
            </p:spPr>
          </p:cxnSp>
          <p:cxnSp>
            <p:nvCxnSpPr>
              <p:cNvPr id="93" name="直接连接符 92"/>
              <p:cNvCxnSpPr/>
              <p:nvPr/>
            </p:nvCxnSpPr>
            <p:spPr>
              <a:xfrm>
                <a:off x="1278168" y="3642979"/>
                <a:ext cx="1128684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  <a:headEnd type="oval"/>
              </a:ln>
              <a:effectLst/>
            </p:spPr>
          </p:cxnSp>
        </p:grpSp>
        <p:grpSp>
          <p:nvGrpSpPr>
            <p:cNvPr id="76" name="组合 75"/>
            <p:cNvGrpSpPr/>
            <p:nvPr/>
          </p:nvGrpSpPr>
          <p:grpSpPr>
            <a:xfrm>
              <a:off x="1999647" y="3520931"/>
              <a:ext cx="1997013" cy="1997011"/>
              <a:chOff x="2389188" y="2700655"/>
              <a:chExt cx="1815465" cy="1815465"/>
            </a:xfrm>
          </p:grpSpPr>
          <p:sp>
            <p:nvSpPr>
              <p:cNvPr id="86" name="矩形 85"/>
              <p:cNvSpPr/>
              <p:nvPr/>
            </p:nvSpPr>
            <p:spPr>
              <a:xfrm rot="16200000">
                <a:off x="2389188" y="2700655"/>
                <a:ext cx="1815465" cy="1815465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87" name="空心弧 86"/>
              <p:cNvSpPr/>
              <p:nvPr/>
            </p:nvSpPr>
            <p:spPr>
              <a:xfrm rot="19800000">
                <a:off x="2398394" y="2704383"/>
                <a:ext cx="1797050" cy="1797050"/>
              </a:xfrm>
              <a:prstGeom prst="blockArc">
                <a:avLst>
                  <a:gd name="adj1" fmla="val 10782304"/>
                  <a:gd name="adj2" fmla="val 12569082"/>
                  <a:gd name="adj3" fmla="val 2151"/>
                </a:avLst>
              </a:prstGeom>
              <a:solidFill>
                <a:srgbClr val="007E3D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/>
                  <a:cs typeface="+mn-cs"/>
                </a:endParaRPr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3984039" y="3509755"/>
              <a:ext cx="1997013" cy="1997012"/>
              <a:chOff x="4166508" y="2732405"/>
              <a:chExt cx="1815465" cy="1815465"/>
            </a:xfrm>
          </p:grpSpPr>
          <p:sp>
            <p:nvSpPr>
              <p:cNvPr id="84" name="矩形 83"/>
              <p:cNvSpPr/>
              <p:nvPr/>
            </p:nvSpPr>
            <p:spPr>
              <a:xfrm rot="16200000">
                <a:off x="4166508" y="2732405"/>
                <a:ext cx="1815465" cy="1815465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85" name="空心弧 84"/>
              <p:cNvSpPr/>
              <p:nvPr/>
            </p:nvSpPr>
            <p:spPr>
              <a:xfrm>
                <a:off x="4178300" y="2746375"/>
                <a:ext cx="1797050" cy="1797050"/>
              </a:xfrm>
              <a:prstGeom prst="blockArc">
                <a:avLst>
                  <a:gd name="adj1" fmla="val 10861918"/>
                  <a:gd name="adj2" fmla="val 12575204"/>
                  <a:gd name="adj3" fmla="val 2129"/>
                </a:avLst>
              </a:prstGeom>
              <a:solidFill>
                <a:srgbClr val="007E3D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/>
                  <a:cs typeface="+mn-cs"/>
                </a:endParaRPr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5973764" y="3518136"/>
              <a:ext cx="1997013" cy="1997012"/>
              <a:chOff x="5975350" y="2740024"/>
              <a:chExt cx="1815465" cy="1815465"/>
            </a:xfrm>
          </p:grpSpPr>
          <p:sp>
            <p:nvSpPr>
              <p:cNvPr id="82" name="矩形 81"/>
              <p:cNvSpPr/>
              <p:nvPr/>
            </p:nvSpPr>
            <p:spPr>
              <a:xfrm rot="14400000">
                <a:off x="5975350" y="2740024"/>
                <a:ext cx="1815465" cy="1815465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83" name="空心弧 82"/>
              <p:cNvSpPr/>
              <p:nvPr/>
            </p:nvSpPr>
            <p:spPr>
              <a:xfrm rot="19800000">
                <a:off x="5983288" y="2751138"/>
                <a:ext cx="1797050" cy="1797050"/>
              </a:xfrm>
              <a:prstGeom prst="blockArc">
                <a:avLst>
                  <a:gd name="adj1" fmla="val 10800000"/>
                  <a:gd name="adj2" fmla="val 12569082"/>
                  <a:gd name="adj3" fmla="val 2151"/>
                </a:avLst>
              </a:prstGeom>
              <a:solidFill>
                <a:srgbClr val="007E3D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/>
                  <a:cs typeface="+mn-cs"/>
                </a:endParaRPr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>
              <a:off x="7930612" y="3516740"/>
              <a:ext cx="1997013" cy="1997012"/>
              <a:chOff x="7754303" y="2738755"/>
              <a:chExt cx="1815465" cy="1815465"/>
            </a:xfrm>
          </p:grpSpPr>
          <p:sp>
            <p:nvSpPr>
              <p:cNvPr id="80" name="矩形 79"/>
              <p:cNvSpPr/>
              <p:nvPr/>
            </p:nvSpPr>
            <p:spPr>
              <a:xfrm rot="10800000">
                <a:off x="7754303" y="2738755"/>
                <a:ext cx="1815465" cy="1815465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/>
                  <a:cs typeface="+mn-cs"/>
                </a:endParaRPr>
              </a:p>
            </p:txBody>
          </p:sp>
          <p:sp>
            <p:nvSpPr>
              <p:cNvPr id="81" name="空心弧 80"/>
              <p:cNvSpPr/>
              <p:nvPr/>
            </p:nvSpPr>
            <p:spPr>
              <a:xfrm>
                <a:off x="7759700" y="2746375"/>
                <a:ext cx="1797050" cy="1797050"/>
              </a:xfrm>
              <a:prstGeom prst="blockArc">
                <a:avLst>
                  <a:gd name="adj1" fmla="val 10861918"/>
                  <a:gd name="adj2" fmla="val 12575204"/>
                  <a:gd name="adj3" fmla="val 2129"/>
                </a:avLst>
              </a:prstGeom>
              <a:solidFill>
                <a:srgbClr val="007E3D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3052722" y="2797932"/>
            <a:ext cx="1300623" cy="1300624"/>
            <a:chOff x="4248468" y="3748642"/>
            <a:chExt cx="1500029" cy="1500029"/>
          </a:xfrm>
          <a:solidFill>
            <a:sysClr val="window" lastClr="FFFFFF"/>
          </a:solidFill>
        </p:grpSpPr>
        <p:sp>
          <p:nvSpPr>
            <p:cNvPr id="95" name="椭圆 94"/>
            <p:cNvSpPr/>
            <p:nvPr/>
          </p:nvSpPr>
          <p:spPr>
            <a:xfrm>
              <a:off x="4248468" y="3748642"/>
              <a:ext cx="1500029" cy="1500029"/>
            </a:xfrm>
            <a:prstGeom prst="ellipse">
              <a:avLst/>
            </a:prstGeom>
            <a:solidFill>
              <a:srgbClr val="007E3D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/>
                <a:cs typeface="+mn-cs"/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4692956" y="4211422"/>
              <a:ext cx="663471" cy="603155"/>
              <a:chOff x="1725613" y="5659438"/>
              <a:chExt cx="498475" cy="498475"/>
            </a:xfrm>
            <a:grpFill/>
          </p:grpSpPr>
          <p:sp>
            <p:nvSpPr>
              <p:cNvPr id="97" name="Freeform 564"/>
              <p:cNvSpPr>
                <a:spLocks/>
              </p:cNvSpPr>
              <p:nvPr/>
            </p:nvSpPr>
            <p:spPr bwMode="auto">
              <a:xfrm>
                <a:off x="2132013" y="5659438"/>
                <a:ext cx="92075" cy="104775"/>
              </a:xfrm>
              <a:custGeom>
                <a:avLst/>
                <a:gdLst>
                  <a:gd name="T0" fmla="*/ 2147483646 w 40"/>
                  <a:gd name="T1" fmla="*/ 2147483646 h 45"/>
                  <a:gd name="T2" fmla="*/ 2147483646 w 40"/>
                  <a:gd name="T3" fmla="*/ 2147483646 h 45"/>
                  <a:gd name="T4" fmla="*/ 2147483646 w 40"/>
                  <a:gd name="T5" fmla="*/ 2147483646 h 45"/>
                  <a:gd name="T6" fmla="*/ 2147483646 w 40"/>
                  <a:gd name="T7" fmla="*/ 2147483646 h 45"/>
                  <a:gd name="T8" fmla="*/ 2147483646 w 40"/>
                  <a:gd name="T9" fmla="*/ 2147483646 h 45"/>
                  <a:gd name="T10" fmla="*/ 2147483646 w 40"/>
                  <a:gd name="T11" fmla="*/ 2147483646 h 45"/>
                  <a:gd name="T12" fmla="*/ 2147483646 w 40"/>
                  <a:gd name="T13" fmla="*/ 2147483646 h 45"/>
                  <a:gd name="T14" fmla="*/ 2147483646 w 40"/>
                  <a:gd name="T15" fmla="*/ 2147483646 h 45"/>
                  <a:gd name="T16" fmla="*/ 2147483646 w 40"/>
                  <a:gd name="T17" fmla="*/ 2147483646 h 45"/>
                  <a:gd name="T18" fmla="*/ 2147483646 w 40"/>
                  <a:gd name="T19" fmla="*/ 2147483646 h 45"/>
                  <a:gd name="T20" fmla="*/ 0 w 40"/>
                  <a:gd name="T21" fmla="*/ 2147483646 h 45"/>
                  <a:gd name="T22" fmla="*/ 2147483646 w 40"/>
                  <a:gd name="T23" fmla="*/ 0 h 45"/>
                  <a:gd name="T24" fmla="*/ 2147483646 w 40"/>
                  <a:gd name="T25" fmla="*/ 0 h 45"/>
                  <a:gd name="T26" fmla="*/ 2147483646 w 40"/>
                  <a:gd name="T27" fmla="*/ 0 h 45"/>
                  <a:gd name="T28" fmla="*/ 2147483646 w 40"/>
                  <a:gd name="T29" fmla="*/ 0 h 45"/>
                  <a:gd name="T30" fmla="*/ 2147483646 w 40"/>
                  <a:gd name="T31" fmla="*/ 0 h 45"/>
                  <a:gd name="T32" fmla="*/ 2147483646 w 40"/>
                  <a:gd name="T33" fmla="*/ 0 h 45"/>
                  <a:gd name="T34" fmla="*/ 2147483646 w 40"/>
                  <a:gd name="T35" fmla="*/ 2147483646 h 45"/>
                  <a:gd name="T36" fmla="*/ 2147483646 w 40"/>
                  <a:gd name="T37" fmla="*/ 2147483646 h 45"/>
                  <a:gd name="T38" fmla="*/ 2147483646 w 40"/>
                  <a:gd name="T39" fmla="*/ 2147483646 h 4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0" h="45">
                    <a:moveTo>
                      <a:pt x="40" y="40"/>
                    </a:moveTo>
                    <a:cubicBezTo>
                      <a:pt x="40" y="43"/>
                      <a:pt x="38" y="45"/>
                      <a:pt x="35" y="45"/>
                    </a:cubicBezTo>
                    <a:cubicBezTo>
                      <a:pt x="32" y="45"/>
                      <a:pt x="30" y="43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14"/>
                      <a:pt x="25" y="10"/>
                      <a:pt x="20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7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3" y="0"/>
                      <a:pt x="40" y="6"/>
                      <a:pt x="40" y="15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98" name="Rectangle 565"/>
              <p:cNvSpPr>
                <a:spLocks noChangeArrowheads="1"/>
              </p:cNvSpPr>
              <p:nvPr/>
            </p:nvSpPr>
            <p:spPr bwMode="auto">
              <a:xfrm>
                <a:off x="2132013" y="5764213"/>
                <a:ext cx="22225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99" name="Rectangle 566"/>
              <p:cNvSpPr>
                <a:spLocks noChangeArrowheads="1"/>
              </p:cNvSpPr>
              <p:nvPr/>
            </p:nvSpPr>
            <p:spPr bwMode="auto">
              <a:xfrm>
                <a:off x="2097088" y="5764213"/>
                <a:ext cx="11112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00" name="Rectangle 567"/>
              <p:cNvSpPr>
                <a:spLocks noChangeArrowheads="1"/>
              </p:cNvSpPr>
              <p:nvPr/>
            </p:nvSpPr>
            <p:spPr bwMode="auto">
              <a:xfrm>
                <a:off x="2051050" y="5764213"/>
                <a:ext cx="11113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01" name="Rectangle 568"/>
              <p:cNvSpPr>
                <a:spLocks noChangeArrowheads="1"/>
              </p:cNvSpPr>
              <p:nvPr/>
            </p:nvSpPr>
            <p:spPr bwMode="auto">
              <a:xfrm>
                <a:off x="2001838" y="5764213"/>
                <a:ext cx="25400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02" name="Rectangle 569"/>
              <p:cNvSpPr>
                <a:spLocks noChangeArrowheads="1"/>
              </p:cNvSpPr>
              <p:nvPr/>
            </p:nvSpPr>
            <p:spPr bwMode="auto">
              <a:xfrm>
                <a:off x="1920875" y="5764213"/>
                <a:ext cx="38100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03" name="Rectangle 570"/>
              <p:cNvSpPr>
                <a:spLocks noChangeArrowheads="1"/>
              </p:cNvSpPr>
              <p:nvPr/>
            </p:nvSpPr>
            <p:spPr bwMode="auto">
              <a:xfrm>
                <a:off x="1885950" y="5764213"/>
                <a:ext cx="12700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04" name="Rectangle 571"/>
              <p:cNvSpPr>
                <a:spLocks noChangeArrowheads="1"/>
              </p:cNvSpPr>
              <p:nvPr/>
            </p:nvSpPr>
            <p:spPr bwMode="auto">
              <a:xfrm>
                <a:off x="1839913" y="5764213"/>
                <a:ext cx="12700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05" name="Freeform 572"/>
              <p:cNvSpPr>
                <a:spLocks/>
              </p:cNvSpPr>
              <p:nvPr/>
            </p:nvSpPr>
            <p:spPr bwMode="auto">
              <a:xfrm>
                <a:off x="1725613" y="5659438"/>
                <a:ext cx="92075" cy="104775"/>
              </a:xfrm>
              <a:custGeom>
                <a:avLst/>
                <a:gdLst>
                  <a:gd name="T0" fmla="*/ 2147483646 w 40"/>
                  <a:gd name="T1" fmla="*/ 2147483646 h 45"/>
                  <a:gd name="T2" fmla="*/ 2147483646 w 40"/>
                  <a:gd name="T3" fmla="*/ 2147483646 h 45"/>
                  <a:gd name="T4" fmla="*/ 2147483646 w 40"/>
                  <a:gd name="T5" fmla="*/ 2147483646 h 45"/>
                  <a:gd name="T6" fmla="*/ 2147483646 w 40"/>
                  <a:gd name="T7" fmla="*/ 2147483646 h 45"/>
                  <a:gd name="T8" fmla="*/ 2147483646 w 40"/>
                  <a:gd name="T9" fmla="*/ 2147483646 h 45"/>
                  <a:gd name="T10" fmla="*/ 2147483646 w 40"/>
                  <a:gd name="T11" fmla="*/ 2147483646 h 45"/>
                  <a:gd name="T12" fmla="*/ 2147483646 w 40"/>
                  <a:gd name="T13" fmla="*/ 2147483646 h 45"/>
                  <a:gd name="T14" fmla="*/ 2147483646 w 40"/>
                  <a:gd name="T15" fmla="*/ 2147483646 h 45"/>
                  <a:gd name="T16" fmla="*/ 2147483646 w 40"/>
                  <a:gd name="T17" fmla="*/ 2147483646 h 45"/>
                  <a:gd name="T18" fmla="*/ 0 w 40"/>
                  <a:gd name="T19" fmla="*/ 2147483646 h 45"/>
                  <a:gd name="T20" fmla="*/ 0 w 40"/>
                  <a:gd name="T21" fmla="*/ 2147483646 h 45"/>
                  <a:gd name="T22" fmla="*/ 0 w 40"/>
                  <a:gd name="T23" fmla="*/ 2147483646 h 45"/>
                  <a:gd name="T24" fmla="*/ 2147483646 w 40"/>
                  <a:gd name="T25" fmla="*/ 0 h 45"/>
                  <a:gd name="T26" fmla="*/ 2147483646 w 40"/>
                  <a:gd name="T27" fmla="*/ 0 h 45"/>
                  <a:gd name="T28" fmla="*/ 2147483646 w 40"/>
                  <a:gd name="T29" fmla="*/ 0 h 45"/>
                  <a:gd name="T30" fmla="*/ 2147483646 w 40"/>
                  <a:gd name="T31" fmla="*/ 0 h 45"/>
                  <a:gd name="T32" fmla="*/ 2147483646 w 40"/>
                  <a:gd name="T33" fmla="*/ 0 h 45"/>
                  <a:gd name="T34" fmla="*/ 2147483646 w 40"/>
                  <a:gd name="T35" fmla="*/ 0 h 45"/>
                  <a:gd name="T36" fmla="*/ 2147483646 w 40"/>
                  <a:gd name="T37" fmla="*/ 2147483646 h 45"/>
                  <a:gd name="T38" fmla="*/ 2147483646 w 40"/>
                  <a:gd name="T39" fmla="*/ 2147483646 h 4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0" h="45">
                    <a:moveTo>
                      <a:pt x="35" y="10"/>
                    </a:moveTo>
                    <a:cubicBezTo>
                      <a:pt x="35" y="10"/>
                      <a:pt x="35" y="10"/>
                      <a:pt x="35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5" y="10"/>
                      <a:pt x="10" y="14"/>
                      <a:pt x="10" y="20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0" y="43"/>
                      <a:pt x="8" y="45"/>
                      <a:pt x="5" y="45"/>
                    </a:cubicBezTo>
                    <a:cubicBezTo>
                      <a:pt x="2" y="45"/>
                      <a:pt x="0" y="43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7" y="0"/>
                      <a:pt x="1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8" y="0"/>
                      <a:pt x="40" y="2"/>
                      <a:pt x="40" y="5"/>
                    </a:cubicBezTo>
                    <a:cubicBezTo>
                      <a:pt x="40" y="7"/>
                      <a:pt x="38" y="10"/>
                      <a:pt x="35" y="10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06" name="Rectangle 573"/>
              <p:cNvSpPr>
                <a:spLocks noChangeArrowheads="1"/>
              </p:cNvSpPr>
              <p:nvPr/>
            </p:nvSpPr>
            <p:spPr bwMode="auto">
              <a:xfrm>
                <a:off x="1793875" y="5764213"/>
                <a:ext cx="23813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07" name="Rectangle 574"/>
              <p:cNvSpPr>
                <a:spLocks noChangeArrowheads="1"/>
              </p:cNvSpPr>
              <p:nvPr/>
            </p:nvSpPr>
            <p:spPr bwMode="auto">
              <a:xfrm>
                <a:off x="1793875" y="5937250"/>
                <a:ext cx="23813" cy="114300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08" name="Freeform 575"/>
              <p:cNvSpPr>
                <a:spLocks/>
              </p:cNvSpPr>
              <p:nvPr/>
            </p:nvSpPr>
            <p:spPr bwMode="auto">
              <a:xfrm>
                <a:off x="1725613" y="6051550"/>
                <a:ext cx="92075" cy="106363"/>
              </a:xfrm>
              <a:custGeom>
                <a:avLst/>
                <a:gdLst>
                  <a:gd name="T0" fmla="*/ 0 w 40"/>
                  <a:gd name="T1" fmla="*/ 2147483646 h 46"/>
                  <a:gd name="T2" fmla="*/ 2147483646 w 40"/>
                  <a:gd name="T3" fmla="*/ 0 h 46"/>
                  <a:gd name="T4" fmla="*/ 2147483646 w 40"/>
                  <a:gd name="T5" fmla="*/ 2147483646 h 46"/>
                  <a:gd name="T6" fmla="*/ 2147483646 w 40"/>
                  <a:gd name="T7" fmla="*/ 2147483646 h 46"/>
                  <a:gd name="T8" fmla="*/ 2147483646 w 40"/>
                  <a:gd name="T9" fmla="*/ 2147483646 h 46"/>
                  <a:gd name="T10" fmla="*/ 2147483646 w 40"/>
                  <a:gd name="T11" fmla="*/ 2147483646 h 46"/>
                  <a:gd name="T12" fmla="*/ 2147483646 w 40"/>
                  <a:gd name="T13" fmla="*/ 2147483646 h 46"/>
                  <a:gd name="T14" fmla="*/ 2147483646 w 40"/>
                  <a:gd name="T15" fmla="*/ 2147483646 h 46"/>
                  <a:gd name="T16" fmla="*/ 2147483646 w 40"/>
                  <a:gd name="T17" fmla="*/ 2147483646 h 46"/>
                  <a:gd name="T18" fmla="*/ 2147483646 w 40"/>
                  <a:gd name="T19" fmla="*/ 2147483646 h 46"/>
                  <a:gd name="T20" fmla="*/ 2147483646 w 40"/>
                  <a:gd name="T21" fmla="*/ 2147483646 h 46"/>
                  <a:gd name="T22" fmla="*/ 2147483646 w 40"/>
                  <a:gd name="T23" fmla="*/ 2147483646 h 46"/>
                  <a:gd name="T24" fmla="*/ 2147483646 w 40"/>
                  <a:gd name="T25" fmla="*/ 2147483646 h 46"/>
                  <a:gd name="T26" fmla="*/ 2147483646 w 40"/>
                  <a:gd name="T27" fmla="*/ 2147483646 h 46"/>
                  <a:gd name="T28" fmla="*/ 2147483646 w 40"/>
                  <a:gd name="T29" fmla="*/ 2147483646 h 46"/>
                  <a:gd name="T30" fmla="*/ 2147483646 w 40"/>
                  <a:gd name="T31" fmla="*/ 2147483646 h 46"/>
                  <a:gd name="T32" fmla="*/ 0 w 40"/>
                  <a:gd name="T33" fmla="*/ 2147483646 h 46"/>
                  <a:gd name="T34" fmla="*/ 0 w 40"/>
                  <a:gd name="T35" fmla="*/ 2147483646 h 46"/>
                  <a:gd name="T36" fmla="*/ 0 w 40"/>
                  <a:gd name="T37" fmla="*/ 2147483646 h 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0" h="46">
                    <a:moveTo>
                      <a:pt x="0" y="5"/>
                    </a:move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ubicBezTo>
                      <a:pt x="10" y="5"/>
                      <a:pt x="10" y="5"/>
                      <a:pt x="10" y="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31"/>
                      <a:pt x="14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8" y="35"/>
                      <a:pt x="40" y="38"/>
                      <a:pt x="40" y="40"/>
                    </a:cubicBezTo>
                    <a:cubicBezTo>
                      <a:pt x="40" y="43"/>
                      <a:pt x="38" y="45"/>
                      <a:pt x="35" y="45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15" y="46"/>
                      <a:pt x="15" y="46"/>
                      <a:pt x="15" y="46"/>
                    </a:cubicBezTo>
                    <a:cubicBezTo>
                      <a:pt x="7" y="46"/>
                      <a:pt x="0" y="39"/>
                      <a:pt x="0" y="3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09" name="Rectangle 576"/>
              <p:cNvSpPr>
                <a:spLocks noChangeArrowheads="1"/>
              </p:cNvSpPr>
              <p:nvPr/>
            </p:nvSpPr>
            <p:spPr bwMode="auto">
              <a:xfrm>
                <a:off x="1839913" y="5937250"/>
                <a:ext cx="12700" cy="68263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10" name="Rectangle 577"/>
              <p:cNvSpPr>
                <a:spLocks noChangeArrowheads="1"/>
              </p:cNvSpPr>
              <p:nvPr/>
            </p:nvSpPr>
            <p:spPr bwMode="auto">
              <a:xfrm>
                <a:off x="1839913" y="6029325"/>
                <a:ext cx="23812" cy="22225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11" name="Rectangle 578"/>
              <p:cNvSpPr>
                <a:spLocks noChangeArrowheads="1"/>
              </p:cNvSpPr>
              <p:nvPr/>
            </p:nvSpPr>
            <p:spPr bwMode="auto">
              <a:xfrm>
                <a:off x="1885950" y="5937250"/>
                <a:ext cx="12700" cy="68263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12" name="Rectangle 579"/>
              <p:cNvSpPr>
                <a:spLocks noChangeArrowheads="1"/>
              </p:cNvSpPr>
              <p:nvPr/>
            </p:nvSpPr>
            <p:spPr bwMode="auto">
              <a:xfrm>
                <a:off x="1885950" y="6029325"/>
                <a:ext cx="23813" cy="22225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13" name="Rectangle 580"/>
              <p:cNvSpPr>
                <a:spLocks noChangeArrowheads="1"/>
              </p:cNvSpPr>
              <p:nvPr/>
            </p:nvSpPr>
            <p:spPr bwMode="auto">
              <a:xfrm>
                <a:off x="1920875" y="5937250"/>
                <a:ext cx="38100" cy="68263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14" name="Rectangle 581"/>
              <p:cNvSpPr>
                <a:spLocks noChangeArrowheads="1"/>
              </p:cNvSpPr>
              <p:nvPr/>
            </p:nvSpPr>
            <p:spPr bwMode="auto">
              <a:xfrm>
                <a:off x="1933575" y="6029325"/>
                <a:ext cx="22225" cy="22225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15" name="Rectangle 582"/>
              <p:cNvSpPr>
                <a:spLocks noChangeArrowheads="1"/>
              </p:cNvSpPr>
              <p:nvPr/>
            </p:nvSpPr>
            <p:spPr bwMode="auto">
              <a:xfrm>
                <a:off x="2001838" y="5937250"/>
                <a:ext cx="25400" cy="68263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16" name="Rectangle 583"/>
              <p:cNvSpPr>
                <a:spLocks noChangeArrowheads="1"/>
              </p:cNvSpPr>
              <p:nvPr/>
            </p:nvSpPr>
            <p:spPr bwMode="auto">
              <a:xfrm>
                <a:off x="1979613" y="6029325"/>
                <a:ext cx="22225" cy="22225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17" name="Rectangle 584"/>
              <p:cNvSpPr>
                <a:spLocks noChangeArrowheads="1"/>
              </p:cNvSpPr>
              <p:nvPr/>
            </p:nvSpPr>
            <p:spPr bwMode="auto">
              <a:xfrm>
                <a:off x="2051050" y="5937250"/>
                <a:ext cx="11113" cy="68263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18" name="Rectangle 585"/>
              <p:cNvSpPr>
                <a:spLocks noChangeArrowheads="1"/>
              </p:cNvSpPr>
              <p:nvPr/>
            </p:nvSpPr>
            <p:spPr bwMode="auto">
              <a:xfrm>
                <a:off x="2038350" y="6029325"/>
                <a:ext cx="23813" cy="22225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19" name="Rectangle 586"/>
              <p:cNvSpPr>
                <a:spLocks noChangeArrowheads="1"/>
              </p:cNvSpPr>
              <p:nvPr/>
            </p:nvSpPr>
            <p:spPr bwMode="auto">
              <a:xfrm>
                <a:off x="2097088" y="5937250"/>
                <a:ext cx="11112" cy="68263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20" name="Rectangle 587"/>
              <p:cNvSpPr>
                <a:spLocks noChangeArrowheads="1"/>
              </p:cNvSpPr>
              <p:nvPr/>
            </p:nvSpPr>
            <p:spPr bwMode="auto">
              <a:xfrm>
                <a:off x="2085975" y="6029325"/>
                <a:ext cx="22225" cy="22225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21" name="Rectangle 588"/>
              <p:cNvSpPr>
                <a:spLocks noChangeArrowheads="1"/>
              </p:cNvSpPr>
              <p:nvPr/>
            </p:nvSpPr>
            <p:spPr bwMode="auto">
              <a:xfrm>
                <a:off x="2132013" y="5937250"/>
                <a:ext cx="22225" cy="114300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22" name="Freeform 589"/>
              <p:cNvSpPr>
                <a:spLocks/>
              </p:cNvSpPr>
              <p:nvPr/>
            </p:nvSpPr>
            <p:spPr bwMode="auto">
              <a:xfrm>
                <a:off x="2132013" y="6051550"/>
                <a:ext cx="92075" cy="106363"/>
              </a:xfrm>
              <a:custGeom>
                <a:avLst/>
                <a:gdLst>
                  <a:gd name="T0" fmla="*/ 2147483646 w 40"/>
                  <a:gd name="T1" fmla="*/ 2147483646 h 46"/>
                  <a:gd name="T2" fmla="*/ 2147483646 w 40"/>
                  <a:gd name="T3" fmla="*/ 2147483646 h 46"/>
                  <a:gd name="T4" fmla="*/ 2147483646 w 40"/>
                  <a:gd name="T5" fmla="*/ 2147483646 h 46"/>
                  <a:gd name="T6" fmla="*/ 2147483646 w 40"/>
                  <a:gd name="T7" fmla="*/ 2147483646 h 46"/>
                  <a:gd name="T8" fmla="*/ 2147483646 w 40"/>
                  <a:gd name="T9" fmla="*/ 2147483646 h 46"/>
                  <a:gd name="T10" fmla="*/ 2147483646 w 40"/>
                  <a:gd name="T11" fmla="*/ 2147483646 h 46"/>
                  <a:gd name="T12" fmla="*/ 2147483646 w 40"/>
                  <a:gd name="T13" fmla="*/ 2147483646 h 46"/>
                  <a:gd name="T14" fmla="*/ 2147483646 w 40"/>
                  <a:gd name="T15" fmla="*/ 2147483646 h 46"/>
                  <a:gd name="T16" fmla="*/ 2147483646 w 40"/>
                  <a:gd name="T17" fmla="*/ 0 h 46"/>
                  <a:gd name="T18" fmla="*/ 2147483646 w 40"/>
                  <a:gd name="T19" fmla="*/ 2147483646 h 46"/>
                  <a:gd name="T20" fmla="*/ 2147483646 w 40"/>
                  <a:gd name="T21" fmla="*/ 2147483646 h 46"/>
                  <a:gd name="T22" fmla="*/ 2147483646 w 40"/>
                  <a:gd name="T23" fmla="*/ 2147483646 h 46"/>
                  <a:gd name="T24" fmla="*/ 2147483646 w 40"/>
                  <a:gd name="T25" fmla="*/ 2147483646 h 46"/>
                  <a:gd name="T26" fmla="*/ 2147483646 w 40"/>
                  <a:gd name="T27" fmla="*/ 2147483646 h 46"/>
                  <a:gd name="T28" fmla="*/ 2147483646 w 40"/>
                  <a:gd name="T29" fmla="*/ 2147483646 h 46"/>
                  <a:gd name="T30" fmla="*/ 2147483646 w 40"/>
                  <a:gd name="T31" fmla="*/ 2147483646 h 46"/>
                  <a:gd name="T32" fmla="*/ 2147483646 w 40"/>
                  <a:gd name="T33" fmla="*/ 2147483646 h 46"/>
                  <a:gd name="T34" fmla="*/ 0 w 40"/>
                  <a:gd name="T35" fmla="*/ 2147483646 h 46"/>
                  <a:gd name="T36" fmla="*/ 2147483646 w 40"/>
                  <a:gd name="T37" fmla="*/ 2147483646 h 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0" h="46">
                    <a:moveTo>
                      <a:pt x="5" y="35"/>
                    </a:move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6" y="35"/>
                      <a:pt x="30" y="30"/>
                      <a:pt x="30" y="25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3"/>
                      <a:pt x="32" y="0"/>
                      <a:pt x="35" y="0"/>
                    </a:cubicBezTo>
                    <a:cubicBezTo>
                      <a:pt x="38" y="0"/>
                      <a:pt x="40" y="3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9"/>
                      <a:pt x="33" y="46"/>
                      <a:pt x="25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2" y="45"/>
                      <a:pt x="0" y="43"/>
                      <a:pt x="0" y="40"/>
                    </a:cubicBezTo>
                    <a:cubicBezTo>
                      <a:pt x="0" y="38"/>
                      <a:pt x="2" y="35"/>
                      <a:pt x="5" y="35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23" name="组合 122"/>
          <p:cNvGrpSpPr/>
          <p:nvPr/>
        </p:nvGrpSpPr>
        <p:grpSpPr>
          <a:xfrm>
            <a:off x="1344802" y="2791875"/>
            <a:ext cx="1300623" cy="1300624"/>
            <a:chOff x="2278698" y="3741657"/>
            <a:chExt cx="1500029" cy="1500029"/>
          </a:xfrm>
        </p:grpSpPr>
        <p:sp>
          <p:nvSpPr>
            <p:cNvPr id="124" name="椭圆 123"/>
            <p:cNvSpPr/>
            <p:nvPr/>
          </p:nvSpPr>
          <p:spPr>
            <a:xfrm>
              <a:off x="2278698" y="3741657"/>
              <a:ext cx="1500029" cy="1500029"/>
            </a:xfrm>
            <a:prstGeom prst="ellipse">
              <a:avLst/>
            </a:prstGeom>
            <a:solidFill>
              <a:srgbClr val="007E3D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/>
                <a:cs typeface="+mn-cs"/>
              </a:endParaRPr>
            </a:p>
          </p:txBody>
        </p:sp>
        <p:grpSp>
          <p:nvGrpSpPr>
            <p:cNvPr id="125" name="组合 124"/>
            <p:cNvGrpSpPr/>
            <p:nvPr/>
          </p:nvGrpSpPr>
          <p:grpSpPr>
            <a:xfrm>
              <a:off x="2662538" y="4134603"/>
              <a:ext cx="693436" cy="691515"/>
              <a:chOff x="2722713" y="3648225"/>
              <a:chExt cx="573087" cy="571500"/>
            </a:xfrm>
          </p:grpSpPr>
          <p:sp>
            <p:nvSpPr>
              <p:cNvPr id="126" name="Freeform 178"/>
              <p:cNvSpPr>
                <a:spLocks/>
              </p:cNvSpPr>
              <p:nvPr/>
            </p:nvSpPr>
            <p:spPr bwMode="auto">
              <a:xfrm>
                <a:off x="2722713" y="3648225"/>
                <a:ext cx="573087" cy="571500"/>
              </a:xfrm>
              <a:custGeom>
                <a:avLst/>
                <a:gdLst>
                  <a:gd name="T0" fmla="*/ 2147483646 w 248"/>
                  <a:gd name="T1" fmla="*/ 0 h 248"/>
                  <a:gd name="T2" fmla="*/ 2147483646 w 248"/>
                  <a:gd name="T3" fmla="*/ 2147483646 h 248"/>
                  <a:gd name="T4" fmla="*/ 2147483646 w 248"/>
                  <a:gd name="T5" fmla="*/ 2147483646 h 248"/>
                  <a:gd name="T6" fmla="*/ 2147483646 w 248"/>
                  <a:gd name="T7" fmla="*/ 2147483646 h 248"/>
                  <a:gd name="T8" fmla="*/ 2147483646 w 248"/>
                  <a:gd name="T9" fmla="*/ 2147483646 h 248"/>
                  <a:gd name="T10" fmla="*/ 2147483646 w 248"/>
                  <a:gd name="T11" fmla="*/ 2147483646 h 248"/>
                  <a:gd name="T12" fmla="*/ 2147483646 w 248"/>
                  <a:gd name="T13" fmla="*/ 2147483646 h 248"/>
                  <a:gd name="T14" fmla="*/ 2147483646 w 248"/>
                  <a:gd name="T15" fmla="*/ 2147483646 h 248"/>
                  <a:gd name="T16" fmla="*/ 0 w 248"/>
                  <a:gd name="T17" fmla="*/ 2147483646 h 248"/>
                  <a:gd name="T18" fmla="*/ 2147483646 w 248"/>
                  <a:gd name="T19" fmla="*/ 2147483646 h 248"/>
                  <a:gd name="T20" fmla="*/ 2147483646 w 248"/>
                  <a:gd name="T21" fmla="*/ 2147483646 h 248"/>
                  <a:gd name="T22" fmla="*/ 2147483646 w 248"/>
                  <a:gd name="T23" fmla="*/ 2147483646 h 248"/>
                  <a:gd name="T24" fmla="*/ 2147483646 w 248"/>
                  <a:gd name="T25" fmla="*/ 2147483646 h 248"/>
                  <a:gd name="T26" fmla="*/ 2147483646 w 248"/>
                  <a:gd name="T27" fmla="*/ 2147483646 h 248"/>
                  <a:gd name="T28" fmla="*/ 2147483646 w 248"/>
                  <a:gd name="T29" fmla="*/ 2147483646 h 248"/>
                  <a:gd name="T30" fmla="*/ 2147483646 w 248"/>
                  <a:gd name="T31" fmla="*/ 2147483646 h 248"/>
                  <a:gd name="T32" fmla="*/ 2147483646 w 248"/>
                  <a:gd name="T33" fmla="*/ 2147483646 h 248"/>
                  <a:gd name="T34" fmla="*/ 2147483646 w 248"/>
                  <a:gd name="T35" fmla="*/ 2147483646 h 248"/>
                  <a:gd name="T36" fmla="*/ 2147483646 w 248"/>
                  <a:gd name="T37" fmla="*/ 2147483646 h 248"/>
                  <a:gd name="T38" fmla="*/ 2147483646 w 248"/>
                  <a:gd name="T39" fmla="*/ 2147483646 h 248"/>
                  <a:gd name="T40" fmla="*/ 2147483646 w 248"/>
                  <a:gd name="T41" fmla="*/ 2147483646 h 248"/>
                  <a:gd name="T42" fmla="*/ 2147483646 w 248"/>
                  <a:gd name="T43" fmla="*/ 2147483646 h 248"/>
                  <a:gd name="T44" fmla="*/ 2147483646 w 248"/>
                  <a:gd name="T45" fmla="*/ 2147483646 h 248"/>
                  <a:gd name="T46" fmla="*/ 2147483646 w 248"/>
                  <a:gd name="T47" fmla="*/ 2147483646 h 248"/>
                  <a:gd name="T48" fmla="*/ 2147483646 w 248"/>
                  <a:gd name="T49" fmla="*/ 2147483646 h 248"/>
                  <a:gd name="T50" fmla="*/ 2147483646 w 248"/>
                  <a:gd name="T51" fmla="*/ 2147483646 h 248"/>
                  <a:gd name="T52" fmla="*/ 2147483646 w 248"/>
                  <a:gd name="T53" fmla="*/ 2147483646 h 248"/>
                  <a:gd name="T54" fmla="*/ 2147483646 w 248"/>
                  <a:gd name="T55" fmla="*/ 2147483646 h 248"/>
                  <a:gd name="T56" fmla="*/ 2147483646 w 248"/>
                  <a:gd name="T57" fmla="*/ 2147483646 h 248"/>
                  <a:gd name="T58" fmla="*/ 2147483646 w 248"/>
                  <a:gd name="T59" fmla="*/ 2147483646 h 248"/>
                  <a:gd name="T60" fmla="*/ 2147483646 w 248"/>
                  <a:gd name="T61" fmla="*/ 2147483646 h 248"/>
                  <a:gd name="T62" fmla="*/ 2147483646 w 248"/>
                  <a:gd name="T63" fmla="*/ 2147483646 h 248"/>
                  <a:gd name="T64" fmla="*/ 2147483646 w 248"/>
                  <a:gd name="T65" fmla="*/ 0 h 24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48" h="248">
                    <a:moveTo>
                      <a:pt x="124" y="0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105" y="0"/>
                      <a:pt x="100" y="5"/>
                      <a:pt x="100" y="12"/>
                    </a:cubicBezTo>
                    <a:cubicBezTo>
                      <a:pt x="100" y="27"/>
                      <a:pt x="100" y="27"/>
                      <a:pt x="100" y="27"/>
                    </a:cubicBezTo>
                    <a:cubicBezTo>
                      <a:pt x="100" y="33"/>
                      <a:pt x="97" y="37"/>
                      <a:pt x="92" y="39"/>
                    </a:cubicBezTo>
                    <a:cubicBezTo>
                      <a:pt x="83" y="42"/>
                      <a:pt x="83" y="42"/>
                      <a:pt x="83" y="42"/>
                    </a:cubicBezTo>
                    <a:cubicBezTo>
                      <a:pt x="79" y="43"/>
                      <a:pt x="74" y="42"/>
                      <a:pt x="71" y="39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56" y="24"/>
                      <a:pt x="48" y="24"/>
                      <a:pt x="44" y="28"/>
                    </a:cubicBezTo>
                    <a:cubicBezTo>
                      <a:pt x="28" y="44"/>
                      <a:pt x="28" y="44"/>
                      <a:pt x="28" y="44"/>
                    </a:cubicBezTo>
                    <a:cubicBezTo>
                      <a:pt x="24" y="48"/>
                      <a:pt x="24" y="56"/>
                      <a:pt x="28" y="60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42" y="74"/>
                      <a:pt x="43" y="79"/>
                      <a:pt x="42" y="83"/>
                    </a:cubicBezTo>
                    <a:cubicBezTo>
                      <a:pt x="39" y="92"/>
                      <a:pt x="39" y="92"/>
                      <a:pt x="39" y="92"/>
                    </a:cubicBezTo>
                    <a:cubicBezTo>
                      <a:pt x="37" y="97"/>
                      <a:pt x="33" y="100"/>
                      <a:pt x="27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5" y="100"/>
                      <a:pt x="0" y="105"/>
                      <a:pt x="0" y="112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0" y="143"/>
                      <a:pt x="5" y="148"/>
                      <a:pt x="12" y="148"/>
                    </a:cubicBezTo>
                    <a:cubicBezTo>
                      <a:pt x="27" y="148"/>
                      <a:pt x="27" y="148"/>
                      <a:pt x="27" y="148"/>
                    </a:cubicBezTo>
                    <a:cubicBezTo>
                      <a:pt x="33" y="148"/>
                      <a:pt x="37" y="151"/>
                      <a:pt x="39" y="156"/>
                    </a:cubicBezTo>
                    <a:cubicBezTo>
                      <a:pt x="42" y="165"/>
                      <a:pt x="42" y="165"/>
                      <a:pt x="42" y="165"/>
                    </a:cubicBezTo>
                    <a:cubicBezTo>
                      <a:pt x="43" y="169"/>
                      <a:pt x="42" y="174"/>
                      <a:pt x="39" y="177"/>
                    </a:cubicBezTo>
                    <a:cubicBezTo>
                      <a:pt x="28" y="188"/>
                      <a:pt x="28" y="188"/>
                      <a:pt x="28" y="188"/>
                    </a:cubicBezTo>
                    <a:cubicBezTo>
                      <a:pt x="24" y="192"/>
                      <a:pt x="24" y="200"/>
                      <a:pt x="28" y="204"/>
                    </a:cubicBezTo>
                    <a:cubicBezTo>
                      <a:pt x="44" y="220"/>
                      <a:pt x="44" y="220"/>
                      <a:pt x="44" y="220"/>
                    </a:cubicBezTo>
                    <a:cubicBezTo>
                      <a:pt x="48" y="224"/>
                      <a:pt x="56" y="224"/>
                      <a:pt x="60" y="220"/>
                    </a:cubicBezTo>
                    <a:cubicBezTo>
                      <a:pt x="71" y="209"/>
                      <a:pt x="71" y="209"/>
                      <a:pt x="71" y="209"/>
                    </a:cubicBezTo>
                    <a:cubicBezTo>
                      <a:pt x="74" y="206"/>
                      <a:pt x="79" y="205"/>
                      <a:pt x="83" y="206"/>
                    </a:cubicBezTo>
                    <a:cubicBezTo>
                      <a:pt x="92" y="209"/>
                      <a:pt x="92" y="209"/>
                      <a:pt x="92" y="209"/>
                    </a:cubicBezTo>
                    <a:cubicBezTo>
                      <a:pt x="97" y="211"/>
                      <a:pt x="100" y="215"/>
                      <a:pt x="100" y="221"/>
                    </a:cubicBezTo>
                    <a:cubicBezTo>
                      <a:pt x="100" y="236"/>
                      <a:pt x="100" y="236"/>
                      <a:pt x="100" y="236"/>
                    </a:cubicBezTo>
                    <a:cubicBezTo>
                      <a:pt x="100" y="243"/>
                      <a:pt x="105" y="248"/>
                      <a:pt x="112" y="248"/>
                    </a:cubicBezTo>
                    <a:cubicBezTo>
                      <a:pt x="124" y="248"/>
                      <a:pt x="124" y="248"/>
                      <a:pt x="124" y="248"/>
                    </a:cubicBezTo>
                    <a:cubicBezTo>
                      <a:pt x="136" y="248"/>
                      <a:pt x="136" y="248"/>
                      <a:pt x="136" y="248"/>
                    </a:cubicBezTo>
                    <a:cubicBezTo>
                      <a:pt x="143" y="248"/>
                      <a:pt x="148" y="243"/>
                      <a:pt x="148" y="236"/>
                    </a:cubicBezTo>
                    <a:cubicBezTo>
                      <a:pt x="148" y="221"/>
                      <a:pt x="148" y="221"/>
                      <a:pt x="148" y="221"/>
                    </a:cubicBezTo>
                    <a:cubicBezTo>
                      <a:pt x="148" y="215"/>
                      <a:pt x="151" y="211"/>
                      <a:pt x="156" y="209"/>
                    </a:cubicBezTo>
                    <a:cubicBezTo>
                      <a:pt x="165" y="206"/>
                      <a:pt x="165" y="206"/>
                      <a:pt x="165" y="206"/>
                    </a:cubicBezTo>
                    <a:cubicBezTo>
                      <a:pt x="169" y="205"/>
                      <a:pt x="174" y="206"/>
                      <a:pt x="177" y="209"/>
                    </a:cubicBezTo>
                    <a:cubicBezTo>
                      <a:pt x="188" y="220"/>
                      <a:pt x="188" y="220"/>
                      <a:pt x="188" y="220"/>
                    </a:cubicBezTo>
                    <a:cubicBezTo>
                      <a:pt x="192" y="224"/>
                      <a:pt x="200" y="224"/>
                      <a:pt x="204" y="220"/>
                    </a:cubicBezTo>
                    <a:cubicBezTo>
                      <a:pt x="220" y="204"/>
                      <a:pt x="220" y="204"/>
                      <a:pt x="220" y="204"/>
                    </a:cubicBezTo>
                    <a:cubicBezTo>
                      <a:pt x="224" y="200"/>
                      <a:pt x="224" y="192"/>
                      <a:pt x="220" y="188"/>
                    </a:cubicBezTo>
                    <a:cubicBezTo>
                      <a:pt x="209" y="177"/>
                      <a:pt x="209" y="177"/>
                      <a:pt x="209" y="177"/>
                    </a:cubicBezTo>
                    <a:cubicBezTo>
                      <a:pt x="206" y="174"/>
                      <a:pt x="205" y="169"/>
                      <a:pt x="206" y="165"/>
                    </a:cubicBezTo>
                    <a:cubicBezTo>
                      <a:pt x="209" y="156"/>
                      <a:pt x="209" y="156"/>
                      <a:pt x="209" y="156"/>
                    </a:cubicBezTo>
                    <a:cubicBezTo>
                      <a:pt x="211" y="151"/>
                      <a:pt x="215" y="148"/>
                      <a:pt x="221" y="148"/>
                    </a:cubicBezTo>
                    <a:cubicBezTo>
                      <a:pt x="236" y="148"/>
                      <a:pt x="236" y="148"/>
                      <a:pt x="236" y="148"/>
                    </a:cubicBezTo>
                    <a:cubicBezTo>
                      <a:pt x="243" y="148"/>
                      <a:pt x="248" y="143"/>
                      <a:pt x="248" y="136"/>
                    </a:cubicBezTo>
                    <a:cubicBezTo>
                      <a:pt x="248" y="112"/>
                      <a:pt x="248" y="112"/>
                      <a:pt x="248" y="112"/>
                    </a:cubicBezTo>
                    <a:cubicBezTo>
                      <a:pt x="248" y="105"/>
                      <a:pt x="243" y="100"/>
                      <a:pt x="236" y="100"/>
                    </a:cubicBezTo>
                    <a:cubicBezTo>
                      <a:pt x="221" y="100"/>
                      <a:pt x="221" y="100"/>
                      <a:pt x="221" y="100"/>
                    </a:cubicBezTo>
                    <a:cubicBezTo>
                      <a:pt x="215" y="100"/>
                      <a:pt x="211" y="97"/>
                      <a:pt x="209" y="92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5" y="79"/>
                      <a:pt x="206" y="74"/>
                      <a:pt x="209" y="71"/>
                    </a:cubicBezTo>
                    <a:cubicBezTo>
                      <a:pt x="220" y="60"/>
                      <a:pt x="220" y="60"/>
                      <a:pt x="220" y="60"/>
                    </a:cubicBezTo>
                    <a:cubicBezTo>
                      <a:pt x="224" y="56"/>
                      <a:pt x="224" y="48"/>
                      <a:pt x="220" y="44"/>
                    </a:cubicBezTo>
                    <a:cubicBezTo>
                      <a:pt x="204" y="28"/>
                      <a:pt x="204" y="28"/>
                      <a:pt x="204" y="28"/>
                    </a:cubicBezTo>
                    <a:cubicBezTo>
                      <a:pt x="200" y="24"/>
                      <a:pt x="192" y="24"/>
                      <a:pt x="188" y="28"/>
                    </a:cubicBezTo>
                    <a:cubicBezTo>
                      <a:pt x="177" y="39"/>
                      <a:pt x="177" y="39"/>
                      <a:pt x="177" y="39"/>
                    </a:cubicBezTo>
                    <a:cubicBezTo>
                      <a:pt x="174" y="42"/>
                      <a:pt x="169" y="43"/>
                      <a:pt x="165" y="42"/>
                    </a:cubicBezTo>
                    <a:cubicBezTo>
                      <a:pt x="156" y="39"/>
                      <a:pt x="156" y="39"/>
                      <a:pt x="156" y="39"/>
                    </a:cubicBezTo>
                    <a:cubicBezTo>
                      <a:pt x="151" y="37"/>
                      <a:pt x="148" y="33"/>
                      <a:pt x="148" y="27"/>
                    </a:cubicBezTo>
                    <a:cubicBezTo>
                      <a:pt x="148" y="12"/>
                      <a:pt x="148" y="12"/>
                      <a:pt x="148" y="12"/>
                    </a:cubicBezTo>
                    <a:cubicBezTo>
                      <a:pt x="148" y="5"/>
                      <a:pt x="143" y="0"/>
                      <a:pt x="136" y="0"/>
                    </a:cubicBezTo>
                    <a:lnTo>
                      <a:pt x="124" y="0"/>
                    </a:lnTo>
                    <a:close/>
                  </a:path>
                </a:pathLst>
              </a:custGeom>
              <a:noFill/>
              <a:ln w="17463" cap="rnd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27" name="Freeform 179"/>
              <p:cNvSpPr>
                <a:spLocks/>
              </p:cNvSpPr>
              <p:nvPr/>
            </p:nvSpPr>
            <p:spPr bwMode="auto">
              <a:xfrm>
                <a:off x="2946550" y="3872063"/>
                <a:ext cx="125413" cy="125412"/>
              </a:xfrm>
              <a:custGeom>
                <a:avLst/>
                <a:gdLst>
                  <a:gd name="T0" fmla="*/ 2147483646 w 54"/>
                  <a:gd name="T1" fmla="*/ 2147483646 h 54"/>
                  <a:gd name="T2" fmla="*/ 2147483646 w 54"/>
                  <a:gd name="T3" fmla="*/ 2147483646 h 54"/>
                  <a:gd name="T4" fmla="*/ 2147483646 w 54"/>
                  <a:gd name="T5" fmla="*/ 2147483646 h 54"/>
                  <a:gd name="T6" fmla="*/ 2147483646 w 54"/>
                  <a:gd name="T7" fmla="*/ 2147483646 h 54"/>
                  <a:gd name="T8" fmla="*/ 2147483646 w 54"/>
                  <a:gd name="T9" fmla="*/ 2147483646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" h="54">
                    <a:moveTo>
                      <a:pt x="50" y="32"/>
                    </a:moveTo>
                    <a:cubicBezTo>
                      <a:pt x="54" y="15"/>
                      <a:pt x="39" y="0"/>
                      <a:pt x="22" y="4"/>
                    </a:cubicBezTo>
                    <a:cubicBezTo>
                      <a:pt x="13" y="6"/>
                      <a:pt x="6" y="13"/>
                      <a:pt x="4" y="22"/>
                    </a:cubicBezTo>
                    <a:cubicBezTo>
                      <a:pt x="0" y="39"/>
                      <a:pt x="15" y="54"/>
                      <a:pt x="32" y="50"/>
                    </a:cubicBezTo>
                    <a:cubicBezTo>
                      <a:pt x="41" y="48"/>
                      <a:pt x="48" y="41"/>
                      <a:pt x="50" y="32"/>
                    </a:cubicBezTo>
                    <a:close/>
                  </a:path>
                </a:pathLst>
              </a:custGeom>
              <a:noFill/>
              <a:ln w="17463" cap="rnd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28" name="组合 127"/>
          <p:cNvGrpSpPr/>
          <p:nvPr/>
        </p:nvGrpSpPr>
        <p:grpSpPr>
          <a:xfrm>
            <a:off x="4751557" y="2791875"/>
            <a:ext cx="1300623" cy="1300624"/>
            <a:chOff x="6207761" y="3741657"/>
            <a:chExt cx="1500029" cy="1500029"/>
          </a:xfrm>
        </p:grpSpPr>
        <p:sp>
          <p:nvSpPr>
            <p:cNvPr id="129" name="椭圆 128"/>
            <p:cNvSpPr/>
            <p:nvPr/>
          </p:nvSpPr>
          <p:spPr>
            <a:xfrm>
              <a:off x="6207761" y="3741657"/>
              <a:ext cx="1500029" cy="1500029"/>
            </a:xfrm>
            <a:prstGeom prst="ellipse">
              <a:avLst/>
            </a:prstGeom>
            <a:solidFill>
              <a:srgbClr val="007E3D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/>
                <a:cs typeface="+mn-cs"/>
              </a:endParaRPr>
            </a:p>
          </p:txBody>
        </p:sp>
        <p:grpSp>
          <p:nvGrpSpPr>
            <p:cNvPr id="130" name="组合 129"/>
            <p:cNvGrpSpPr/>
            <p:nvPr/>
          </p:nvGrpSpPr>
          <p:grpSpPr>
            <a:xfrm>
              <a:off x="6652054" y="4156692"/>
              <a:ext cx="647335" cy="647336"/>
              <a:chOff x="1830388" y="2073275"/>
              <a:chExt cx="534987" cy="534988"/>
            </a:xfrm>
          </p:grpSpPr>
          <p:sp>
            <p:nvSpPr>
              <p:cNvPr id="131" name="Freeform 24"/>
              <p:cNvSpPr>
                <a:spLocks/>
              </p:cNvSpPr>
              <p:nvPr/>
            </p:nvSpPr>
            <p:spPr bwMode="auto">
              <a:xfrm>
                <a:off x="2000250" y="2119313"/>
                <a:ext cx="365125" cy="109537"/>
              </a:xfrm>
              <a:custGeom>
                <a:avLst/>
                <a:gdLst>
                  <a:gd name="T0" fmla="*/ 2147483646 w 158"/>
                  <a:gd name="T1" fmla="*/ 2147483646 h 48"/>
                  <a:gd name="T2" fmla="*/ 2147483646 w 158"/>
                  <a:gd name="T3" fmla="*/ 2147483646 h 48"/>
                  <a:gd name="T4" fmla="*/ 0 w 158"/>
                  <a:gd name="T5" fmla="*/ 2147483646 h 48"/>
                  <a:gd name="T6" fmla="*/ 0 w 158"/>
                  <a:gd name="T7" fmla="*/ 2147483646 h 48"/>
                  <a:gd name="T8" fmla="*/ 2147483646 w 158"/>
                  <a:gd name="T9" fmla="*/ 0 h 48"/>
                  <a:gd name="T10" fmla="*/ 2147483646 w 158"/>
                  <a:gd name="T11" fmla="*/ 0 h 48"/>
                  <a:gd name="T12" fmla="*/ 2147483646 w 158"/>
                  <a:gd name="T13" fmla="*/ 2147483646 h 48"/>
                  <a:gd name="T14" fmla="*/ 2147483646 w 158"/>
                  <a:gd name="T15" fmla="*/ 2147483646 h 48"/>
                  <a:gd name="T16" fmla="*/ 2147483646 w 158"/>
                  <a:gd name="T17" fmla="*/ 2147483646 h 48"/>
                  <a:gd name="T18" fmla="*/ 2147483646 w 158"/>
                  <a:gd name="T19" fmla="*/ 2147483646 h 48"/>
                  <a:gd name="T20" fmla="*/ 2147483646 w 158"/>
                  <a:gd name="T21" fmla="*/ 2147483646 h 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58" h="48">
                    <a:moveTo>
                      <a:pt x="130" y="48"/>
                    </a:moveTo>
                    <a:cubicBezTo>
                      <a:pt x="9" y="48"/>
                      <a:pt x="9" y="48"/>
                      <a:pt x="9" y="48"/>
                    </a:cubicBezTo>
                    <a:cubicBezTo>
                      <a:pt x="4" y="48"/>
                      <a:pt x="0" y="44"/>
                      <a:pt x="0" y="4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0"/>
                      <a:pt x="134" y="1"/>
                      <a:pt x="135" y="2"/>
                    </a:cubicBezTo>
                    <a:cubicBezTo>
                      <a:pt x="154" y="18"/>
                      <a:pt x="154" y="18"/>
                      <a:pt x="154" y="18"/>
                    </a:cubicBezTo>
                    <a:cubicBezTo>
                      <a:pt x="158" y="21"/>
                      <a:pt x="158" y="27"/>
                      <a:pt x="154" y="30"/>
                    </a:cubicBezTo>
                    <a:cubicBezTo>
                      <a:pt x="135" y="46"/>
                      <a:pt x="135" y="46"/>
                      <a:pt x="135" y="46"/>
                    </a:cubicBezTo>
                    <a:cubicBezTo>
                      <a:pt x="134" y="47"/>
                      <a:pt x="132" y="48"/>
                      <a:pt x="130" y="48"/>
                    </a:cubicBezTo>
                    <a:close/>
                  </a:path>
                </a:pathLst>
              </a:custGeom>
              <a:noFill/>
              <a:ln w="17463" cap="rnd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32" name="Freeform 25"/>
              <p:cNvSpPr>
                <a:spLocks/>
              </p:cNvSpPr>
              <p:nvPr/>
            </p:nvSpPr>
            <p:spPr bwMode="auto">
              <a:xfrm>
                <a:off x="1830388" y="2266950"/>
                <a:ext cx="355600" cy="109538"/>
              </a:xfrm>
              <a:custGeom>
                <a:avLst/>
                <a:gdLst>
                  <a:gd name="T0" fmla="*/ 2147483646 w 154"/>
                  <a:gd name="T1" fmla="*/ 0 h 48"/>
                  <a:gd name="T2" fmla="*/ 2147483646 w 154"/>
                  <a:gd name="T3" fmla="*/ 0 h 48"/>
                  <a:gd name="T4" fmla="*/ 2147483646 w 154"/>
                  <a:gd name="T5" fmla="*/ 2147483646 h 48"/>
                  <a:gd name="T6" fmla="*/ 2147483646 w 154"/>
                  <a:gd name="T7" fmla="*/ 2147483646 h 48"/>
                  <a:gd name="T8" fmla="*/ 2147483646 w 154"/>
                  <a:gd name="T9" fmla="*/ 2147483646 h 48"/>
                  <a:gd name="T10" fmla="*/ 2147483646 w 154"/>
                  <a:gd name="T11" fmla="*/ 2147483646 h 48"/>
                  <a:gd name="T12" fmla="*/ 2147483646 w 154"/>
                  <a:gd name="T13" fmla="*/ 2147483646 h 48"/>
                  <a:gd name="T14" fmla="*/ 2147483646 w 154"/>
                  <a:gd name="T15" fmla="*/ 2147483646 h 48"/>
                  <a:gd name="T16" fmla="*/ 2147483646 w 154"/>
                  <a:gd name="T17" fmla="*/ 2147483646 h 48"/>
                  <a:gd name="T18" fmla="*/ 2147483646 w 154"/>
                  <a:gd name="T19" fmla="*/ 2147483646 h 48"/>
                  <a:gd name="T20" fmla="*/ 2147483646 w 154"/>
                  <a:gd name="T21" fmla="*/ 0 h 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54" h="48">
                    <a:moveTo>
                      <a:pt x="27" y="0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150" y="0"/>
                      <a:pt x="154" y="6"/>
                      <a:pt x="154" y="12"/>
                    </a:cubicBezTo>
                    <a:cubicBezTo>
                      <a:pt x="154" y="36"/>
                      <a:pt x="154" y="36"/>
                      <a:pt x="154" y="36"/>
                    </a:cubicBezTo>
                    <a:cubicBezTo>
                      <a:pt x="154" y="42"/>
                      <a:pt x="150" y="48"/>
                      <a:pt x="144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5" y="48"/>
                      <a:pt x="22" y="47"/>
                      <a:pt x="20" y="45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0" y="28"/>
                      <a:pt x="0" y="20"/>
                      <a:pt x="5" y="16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2" y="1"/>
                      <a:pt x="25" y="0"/>
                      <a:pt x="27" y="0"/>
                    </a:cubicBezTo>
                    <a:close/>
                  </a:path>
                </a:pathLst>
              </a:custGeom>
              <a:noFill/>
              <a:ln w="17463" cap="rnd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33" name="Line 26"/>
              <p:cNvSpPr>
                <a:spLocks noChangeShapeType="1"/>
              </p:cNvSpPr>
              <p:nvPr/>
            </p:nvSpPr>
            <p:spPr bwMode="auto">
              <a:xfrm>
                <a:off x="2093913" y="2376488"/>
                <a:ext cx="0" cy="222250"/>
              </a:xfrm>
              <a:prstGeom prst="line">
                <a:avLst/>
              </a:prstGeom>
              <a:noFill/>
              <a:ln w="17463" cap="rnd">
                <a:solidFill>
                  <a:sysClr val="window" lastClr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4" name="Line 27"/>
              <p:cNvSpPr>
                <a:spLocks noChangeShapeType="1"/>
              </p:cNvSpPr>
              <p:nvPr/>
            </p:nvSpPr>
            <p:spPr bwMode="auto">
              <a:xfrm flipV="1">
                <a:off x="2093913" y="2228850"/>
                <a:ext cx="0" cy="38100"/>
              </a:xfrm>
              <a:prstGeom prst="line">
                <a:avLst/>
              </a:prstGeom>
              <a:noFill/>
              <a:ln w="17463" cap="rnd">
                <a:solidFill>
                  <a:sysClr val="window" lastClr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5" name="Line 28"/>
              <p:cNvSpPr>
                <a:spLocks noChangeShapeType="1"/>
              </p:cNvSpPr>
              <p:nvPr/>
            </p:nvSpPr>
            <p:spPr bwMode="auto">
              <a:xfrm flipV="1">
                <a:off x="2093913" y="2073275"/>
                <a:ext cx="0" cy="46038"/>
              </a:xfrm>
              <a:prstGeom prst="line">
                <a:avLst/>
              </a:prstGeom>
              <a:noFill/>
              <a:ln w="17463" cap="rnd">
                <a:solidFill>
                  <a:sysClr val="window" lastClr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6" name="Line 29"/>
              <p:cNvSpPr>
                <a:spLocks noChangeShapeType="1"/>
              </p:cNvSpPr>
              <p:nvPr/>
            </p:nvSpPr>
            <p:spPr bwMode="auto">
              <a:xfrm>
                <a:off x="2020888" y="2608263"/>
                <a:ext cx="149225" cy="0"/>
              </a:xfrm>
              <a:prstGeom prst="line">
                <a:avLst/>
              </a:prstGeom>
              <a:noFill/>
              <a:ln w="17463" cap="rnd">
                <a:solidFill>
                  <a:sysClr val="window" lastClr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37" name="组合 136"/>
          <p:cNvGrpSpPr/>
          <p:nvPr/>
        </p:nvGrpSpPr>
        <p:grpSpPr>
          <a:xfrm>
            <a:off x="6460991" y="2797932"/>
            <a:ext cx="1300623" cy="1300624"/>
            <a:chOff x="8179277" y="3748642"/>
            <a:chExt cx="1500028" cy="1500029"/>
          </a:xfrm>
        </p:grpSpPr>
        <p:sp>
          <p:nvSpPr>
            <p:cNvPr id="138" name="椭圆 137"/>
            <p:cNvSpPr/>
            <p:nvPr/>
          </p:nvSpPr>
          <p:spPr>
            <a:xfrm>
              <a:off x="8179277" y="3748642"/>
              <a:ext cx="1500028" cy="1500029"/>
            </a:xfrm>
            <a:prstGeom prst="ellipse">
              <a:avLst/>
            </a:prstGeom>
            <a:solidFill>
              <a:srgbClr val="007E3D"/>
            </a:solidFill>
            <a:ln w="952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/>
                <a:cs typeface="+mn-cs"/>
              </a:endParaRPr>
            </a:p>
          </p:txBody>
        </p:sp>
        <p:grpSp>
          <p:nvGrpSpPr>
            <p:cNvPr id="139" name="组合 138"/>
            <p:cNvGrpSpPr/>
            <p:nvPr/>
          </p:nvGrpSpPr>
          <p:grpSpPr>
            <a:xfrm>
              <a:off x="8605283" y="4234099"/>
              <a:ext cx="630396" cy="548323"/>
              <a:chOff x="11250613" y="919163"/>
              <a:chExt cx="573087" cy="498475"/>
            </a:xfrm>
          </p:grpSpPr>
          <p:sp>
            <p:nvSpPr>
              <p:cNvPr id="140" name="Freeform 193"/>
              <p:cNvSpPr>
                <a:spLocks/>
              </p:cNvSpPr>
              <p:nvPr/>
            </p:nvSpPr>
            <p:spPr bwMode="auto">
              <a:xfrm>
                <a:off x="11250613" y="919163"/>
                <a:ext cx="573087" cy="498475"/>
              </a:xfrm>
              <a:custGeom>
                <a:avLst/>
                <a:gdLst>
                  <a:gd name="T0" fmla="*/ 0 w 248"/>
                  <a:gd name="T1" fmla="*/ 2147483646 h 216"/>
                  <a:gd name="T2" fmla="*/ 2147483646 w 248"/>
                  <a:gd name="T3" fmla="*/ 2147483646 h 216"/>
                  <a:gd name="T4" fmla="*/ 2147483646 w 248"/>
                  <a:gd name="T5" fmla="*/ 2147483646 h 216"/>
                  <a:gd name="T6" fmla="*/ 2147483646 w 248"/>
                  <a:gd name="T7" fmla="*/ 0 h 216"/>
                  <a:gd name="T8" fmla="*/ 2147483646 w 248"/>
                  <a:gd name="T9" fmla="*/ 2147483646 h 216"/>
                  <a:gd name="T10" fmla="*/ 2147483646 w 248"/>
                  <a:gd name="T11" fmla="*/ 0 h 216"/>
                  <a:gd name="T12" fmla="*/ 0 w 248"/>
                  <a:gd name="T13" fmla="*/ 2147483646 h 2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48" h="216">
                    <a:moveTo>
                      <a:pt x="0" y="64"/>
                    </a:moveTo>
                    <a:cubicBezTo>
                      <a:pt x="0" y="144"/>
                      <a:pt x="124" y="216"/>
                      <a:pt x="124" y="216"/>
                    </a:cubicBezTo>
                    <a:cubicBezTo>
                      <a:pt x="124" y="216"/>
                      <a:pt x="248" y="144"/>
                      <a:pt x="248" y="64"/>
                    </a:cubicBezTo>
                    <a:cubicBezTo>
                      <a:pt x="248" y="31"/>
                      <a:pt x="224" y="0"/>
                      <a:pt x="188" y="0"/>
                    </a:cubicBezTo>
                    <a:cubicBezTo>
                      <a:pt x="155" y="0"/>
                      <a:pt x="124" y="23"/>
                      <a:pt x="124" y="56"/>
                    </a:cubicBezTo>
                    <a:cubicBezTo>
                      <a:pt x="124" y="23"/>
                      <a:pt x="93" y="0"/>
                      <a:pt x="60" y="0"/>
                    </a:cubicBezTo>
                    <a:cubicBezTo>
                      <a:pt x="24" y="0"/>
                      <a:pt x="0" y="31"/>
                      <a:pt x="0" y="64"/>
                    </a:cubicBezTo>
                    <a:close/>
                  </a:path>
                </a:pathLst>
              </a:custGeom>
              <a:noFill/>
              <a:ln w="17463" cap="rnd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141" name="Freeform 194"/>
              <p:cNvSpPr>
                <a:spLocks/>
              </p:cNvSpPr>
              <p:nvPr/>
            </p:nvSpPr>
            <p:spPr bwMode="auto">
              <a:xfrm>
                <a:off x="11676063" y="984250"/>
                <a:ext cx="87312" cy="92075"/>
              </a:xfrm>
              <a:custGeom>
                <a:avLst/>
                <a:gdLst>
                  <a:gd name="T0" fmla="*/ 2147483646 w 38"/>
                  <a:gd name="T1" fmla="*/ 2147483646 h 40"/>
                  <a:gd name="T2" fmla="*/ 0 w 38"/>
                  <a:gd name="T3" fmla="*/ 0 h 4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8" h="40">
                    <a:moveTo>
                      <a:pt x="38" y="40"/>
                    </a:moveTo>
                    <a:cubicBezTo>
                      <a:pt x="38" y="19"/>
                      <a:pt x="23" y="0"/>
                      <a:pt x="0" y="0"/>
                    </a:cubicBezTo>
                  </a:path>
                </a:pathLst>
              </a:custGeom>
              <a:noFill/>
              <a:ln w="17463" cap="rnd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42" name="矩形 141"/>
          <p:cNvSpPr/>
          <p:nvPr/>
        </p:nvSpPr>
        <p:spPr>
          <a:xfrm>
            <a:off x="869389" y="2060848"/>
            <a:ext cx="2251450" cy="498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68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143" name="矩形 142"/>
          <p:cNvSpPr/>
          <p:nvPr/>
        </p:nvSpPr>
        <p:spPr>
          <a:xfrm>
            <a:off x="2645425" y="4510916"/>
            <a:ext cx="2251450" cy="498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68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144" name="矩形 143"/>
          <p:cNvSpPr/>
          <p:nvPr/>
        </p:nvSpPr>
        <p:spPr>
          <a:xfrm>
            <a:off x="4276144" y="2060848"/>
            <a:ext cx="2251450" cy="498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68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145" name="矩形 144"/>
          <p:cNvSpPr/>
          <p:nvPr/>
        </p:nvSpPr>
        <p:spPr>
          <a:xfrm>
            <a:off x="5985577" y="4510916"/>
            <a:ext cx="2251450" cy="498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68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</a:rPr>
              <a:t>请替换文字内容，点击添加相关标题文字，修改文字内容，也可以直接复制你的内容到此。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104"/>
          <p:cNvGrpSpPr/>
          <p:nvPr/>
        </p:nvGrpSpPr>
        <p:grpSpPr>
          <a:xfrm>
            <a:off x="3969687" y="1844824"/>
            <a:ext cx="1092932" cy="1092932"/>
            <a:chOff x="5286041" y="1769387"/>
            <a:chExt cx="1619915" cy="1619915"/>
          </a:xfrm>
        </p:grpSpPr>
        <p:sp>
          <p:nvSpPr>
            <p:cNvPr id="52" name="Oval 65"/>
            <p:cNvSpPr/>
            <p:nvPr/>
          </p:nvSpPr>
          <p:spPr>
            <a:xfrm>
              <a:off x="5286041" y="1769387"/>
              <a:ext cx="1619915" cy="1619915"/>
            </a:xfrm>
            <a:prstGeom prst="ellipse">
              <a:avLst/>
            </a:prstGeom>
            <a:solidFill>
              <a:srgbClr val="007E3D"/>
            </a:solidFill>
            <a:ln w="44450" cap="flat" cmpd="sng" algn="ctr">
              <a:noFill/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53" name="Group 70"/>
            <p:cNvGrpSpPr/>
            <p:nvPr/>
          </p:nvGrpSpPr>
          <p:grpSpPr>
            <a:xfrm>
              <a:off x="5754618" y="2290827"/>
              <a:ext cx="681009" cy="572931"/>
              <a:chOff x="5368132" y="2625725"/>
              <a:chExt cx="465138" cy="391319"/>
            </a:xfrm>
            <a:solidFill>
              <a:srgbClr val="A5A5A5"/>
            </a:solidFill>
          </p:grpSpPr>
          <p:sp>
            <p:nvSpPr>
              <p:cNvPr id="5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7" name="Group 103"/>
          <p:cNvGrpSpPr/>
          <p:nvPr/>
        </p:nvGrpSpPr>
        <p:grpSpPr>
          <a:xfrm>
            <a:off x="2242705" y="2729777"/>
            <a:ext cx="1092932" cy="1092932"/>
            <a:chOff x="3171077" y="1769386"/>
            <a:chExt cx="1619915" cy="1619915"/>
          </a:xfrm>
        </p:grpSpPr>
        <p:sp>
          <p:nvSpPr>
            <p:cNvPr id="58" name="Oval 67"/>
            <p:cNvSpPr/>
            <p:nvPr/>
          </p:nvSpPr>
          <p:spPr>
            <a:xfrm>
              <a:off x="3171077" y="1769386"/>
              <a:ext cx="1619915" cy="1619915"/>
            </a:xfrm>
            <a:prstGeom prst="ellipse">
              <a:avLst/>
            </a:prstGeom>
            <a:solidFill>
              <a:srgbClr val="007E3D"/>
            </a:solidFill>
            <a:ln w="44450" cap="flat" cmpd="sng" algn="ctr">
              <a:noFill/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59" name="Group 74"/>
            <p:cNvGrpSpPr/>
            <p:nvPr/>
          </p:nvGrpSpPr>
          <p:grpSpPr>
            <a:xfrm>
              <a:off x="3672013" y="2245786"/>
              <a:ext cx="618042" cy="618042"/>
              <a:chOff x="4439444" y="1652588"/>
              <a:chExt cx="464344" cy="464344"/>
            </a:xfrm>
            <a:solidFill>
              <a:srgbClr val="ED7D31"/>
            </a:solidFill>
          </p:grpSpPr>
          <p:sp>
            <p:nvSpPr>
              <p:cNvPr id="60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3" name="Group 105"/>
          <p:cNvGrpSpPr/>
          <p:nvPr/>
        </p:nvGrpSpPr>
        <p:grpSpPr>
          <a:xfrm>
            <a:off x="5696669" y="2729778"/>
            <a:ext cx="1092932" cy="1092932"/>
            <a:chOff x="7401005" y="1769387"/>
            <a:chExt cx="1619915" cy="1619915"/>
          </a:xfrm>
        </p:grpSpPr>
        <p:sp>
          <p:nvSpPr>
            <p:cNvPr id="64" name="Oval 66"/>
            <p:cNvSpPr/>
            <p:nvPr/>
          </p:nvSpPr>
          <p:spPr>
            <a:xfrm>
              <a:off x="7401005" y="1769387"/>
              <a:ext cx="1619915" cy="1619915"/>
            </a:xfrm>
            <a:prstGeom prst="ellipse">
              <a:avLst/>
            </a:prstGeom>
            <a:solidFill>
              <a:srgbClr val="007E3D"/>
            </a:solidFill>
            <a:ln w="44450" cap="flat" cmpd="sng" algn="ctr">
              <a:noFill/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65" name="Group 78"/>
            <p:cNvGrpSpPr/>
            <p:nvPr/>
          </p:nvGrpSpPr>
          <p:grpSpPr>
            <a:xfrm>
              <a:off x="7930034" y="2313880"/>
              <a:ext cx="561856" cy="562817"/>
              <a:chOff x="9145588" y="4435475"/>
              <a:chExt cx="464344" cy="465138"/>
            </a:xfrm>
            <a:solidFill>
              <a:srgbClr val="FFC000"/>
            </a:solidFill>
          </p:grpSpPr>
          <p:sp>
            <p:nvSpPr>
              <p:cNvPr id="66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5" name="Group 102"/>
          <p:cNvGrpSpPr/>
          <p:nvPr/>
        </p:nvGrpSpPr>
        <p:grpSpPr>
          <a:xfrm>
            <a:off x="515724" y="1891220"/>
            <a:ext cx="1092932" cy="1092932"/>
            <a:chOff x="1056113" y="1769387"/>
            <a:chExt cx="1619915" cy="1619915"/>
          </a:xfrm>
          <a:solidFill>
            <a:srgbClr val="00B0F0"/>
          </a:solidFill>
        </p:grpSpPr>
        <p:sp>
          <p:nvSpPr>
            <p:cNvPr id="76" name="Oval 68"/>
            <p:cNvSpPr/>
            <p:nvPr/>
          </p:nvSpPr>
          <p:spPr>
            <a:xfrm>
              <a:off x="1056113" y="1769387"/>
              <a:ext cx="1619915" cy="1619915"/>
            </a:xfrm>
            <a:prstGeom prst="ellipse">
              <a:avLst/>
            </a:prstGeom>
            <a:solidFill>
              <a:srgbClr val="007E3D"/>
            </a:solidFill>
            <a:ln w="44450" cap="flat" cmpd="sng" algn="ctr">
              <a:noFill/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77" name="Group 88"/>
            <p:cNvGrpSpPr/>
            <p:nvPr/>
          </p:nvGrpSpPr>
          <p:grpSpPr>
            <a:xfrm>
              <a:off x="1557049" y="2272825"/>
              <a:ext cx="618042" cy="618042"/>
              <a:chOff x="4439443" y="2582069"/>
              <a:chExt cx="464344" cy="464344"/>
            </a:xfrm>
            <a:grpFill/>
          </p:grpSpPr>
          <p:sp>
            <p:nvSpPr>
              <p:cNvPr id="78" name="AutoShape 123"/>
              <p:cNvSpPr>
                <a:spLocks/>
              </p:cNvSpPr>
              <p:nvPr/>
            </p:nvSpPr>
            <p:spPr bwMode="auto">
              <a:xfrm>
                <a:off x="4439443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1" name="Group 106"/>
          <p:cNvGrpSpPr/>
          <p:nvPr/>
        </p:nvGrpSpPr>
        <p:grpSpPr>
          <a:xfrm>
            <a:off x="7423651" y="1844824"/>
            <a:ext cx="1092932" cy="1092932"/>
            <a:chOff x="9515969" y="1769387"/>
            <a:chExt cx="1619915" cy="1619915"/>
          </a:xfrm>
        </p:grpSpPr>
        <p:sp>
          <p:nvSpPr>
            <p:cNvPr id="82" name="Oval 69"/>
            <p:cNvSpPr/>
            <p:nvPr/>
          </p:nvSpPr>
          <p:spPr>
            <a:xfrm>
              <a:off x="9515969" y="1769387"/>
              <a:ext cx="1619915" cy="1619915"/>
            </a:xfrm>
            <a:prstGeom prst="ellipse">
              <a:avLst/>
            </a:prstGeom>
            <a:solidFill>
              <a:srgbClr val="007E3D"/>
            </a:solidFill>
            <a:ln w="44450" cap="flat" cmpd="sng" algn="ctr">
              <a:noFill/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83" name="Group 92"/>
            <p:cNvGrpSpPr/>
            <p:nvPr/>
          </p:nvGrpSpPr>
          <p:grpSpPr>
            <a:xfrm>
              <a:off x="10044998" y="2300063"/>
              <a:ext cx="561856" cy="562817"/>
              <a:chOff x="7287419" y="3505994"/>
              <a:chExt cx="464344" cy="465138"/>
            </a:xfrm>
            <a:solidFill>
              <a:srgbClr val="4472C4"/>
            </a:solidFill>
          </p:grpSpPr>
          <p:sp>
            <p:nvSpPr>
              <p:cNvPr id="84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7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90" name="TextBox 23"/>
          <p:cNvSpPr txBox="1"/>
          <p:nvPr/>
        </p:nvSpPr>
        <p:spPr>
          <a:xfrm>
            <a:off x="415646" y="3646938"/>
            <a:ext cx="182706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24"/>
          <p:cNvSpPr txBox="1"/>
          <p:nvPr/>
        </p:nvSpPr>
        <p:spPr>
          <a:xfrm>
            <a:off x="415645" y="3334304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2" name="TextBox 23"/>
          <p:cNvSpPr txBox="1"/>
          <p:nvPr/>
        </p:nvSpPr>
        <p:spPr>
          <a:xfrm>
            <a:off x="2267415" y="4347607"/>
            <a:ext cx="182706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24"/>
          <p:cNvSpPr txBox="1"/>
          <p:nvPr/>
        </p:nvSpPr>
        <p:spPr>
          <a:xfrm>
            <a:off x="2267414" y="4034973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4" name="TextBox 23"/>
          <p:cNvSpPr txBox="1"/>
          <p:nvPr/>
        </p:nvSpPr>
        <p:spPr>
          <a:xfrm>
            <a:off x="3740251" y="3646938"/>
            <a:ext cx="182706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5" name="TextBox 24"/>
          <p:cNvSpPr txBox="1"/>
          <p:nvPr/>
        </p:nvSpPr>
        <p:spPr>
          <a:xfrm>
            <a:off x="3740250" y="3334304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6" name="TextBox 23"/>
          <p:cNvSpPr txBox="1"/>
          <p:nvPr/>
        </p:nvSpPr>
        <p:spPr>
          <a:xfrm>
            <a:off x="7014808" y="3646938"/>
            <a:ext cx="182706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7" name="TextBox 24"/>
          <p:cNvSpPr txBox="1"/>
          <p:nvPr/>
        </p:nvSpPr>
        <p:spPr>
          <a:xfrm>
            <a:off x="7014807" y="3334304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8" name="TextBox 23"/>
          <p:cNvSpPr txBox="1"/>
          <p:nvPr/>
        </p:nvSpPr>
        <p:spPr>
          <a:xfrm>
            <a:off x="5649217" y="4347607"/>
            <a:ext cx="182706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9" name="TextBox 24"/>
          <p:cNvSpPr txBox="1"/>
          <p:nvPr/>
        </p:nvSpPr>
        <p:spPr>
          <a:xfrm>
            <a:off x="5649217" y="4034973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112" y="809910"/>
            <a:ext cx="9193041" cy="5169724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574458" y="2447777"/>
            <a:ext cx="3112793" cy="2976533"/>
            <a:chOff x="819150" y="2291956"/>
            <a:chExt cx="4354469" cy="4163854"/>
          </a:xfrm>
        </p:grpSpPr>
        <p:sp>
          <p:nvSpPr>
            <p:cNvPr id="17" name="椭圆 16"/>
            <p:cNvSpPr/>
            <p:nvPr/>
          </p:nvSpPr>
          <p:spPr>
            <a:xfrm>
              <a:off x="819150" y="2291956"/>
              <a:ext cx="4125914" cy="4163854"/>
            </a:xfrm>
            <a:prstGeom prst="ellipse">
              <a:avLst/>
            </a:prstGeom>
            <a:solidFill>
              <a:srgbClr val="007E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/>
                <a:cs typeface="+mn-cs"/>
              </a:endParaRPr>
            </a:p>
          </p:txBody>
        </p:sp>
        <p:sp>
          <p:nvSpPr>
            <p:cNvPr id="18" name="等腰三角形 30"/>
            <p:cNvSpPr/>
            <p:nvPr/>
          </p:nvSpPr>
          <p:spPr>
            <a:xfrm rot="19949068">
              <a:off x="4259307" y="3661655"/>
              <a:ext cx="884534" cy="1424456"/>
            </a:xfrm>
            <a:custGeom>
              <a:avLst/>
              <a:gdLst>
                <a:gd name="connsiteX0" fmla="*/ 0 w 745310"/>
                <a:gd name="connsiteY0" fmla="*/ 1191225 h 1191225"/>
                <a:gd name="connsiteX1" fmla="*/ 372655 w 745310"/>
                <a:gd name="connsiteY1" fmla="*/ 0 h 1191225"/>
                <a:gd name="connsiteX2" fmla="*/ 745310 w 745310"/>
                <a:gd name="connsiteY2" fmla="*/ 1191225 h 1191225"/>
                <a:gd name="connsiteX3" fmla="*/ 0 w 745310"/>
                <a:gd name="connsiteY3" fmla="*/ 1191225 h 1191225"/>
                <a:gd name="connsiteX0" fmla="*/ 0 w 838715"/>
                <a:gd name="connsiteY0" fmla="*/ 1343046 h 1343046"/>
                <a:gd name="connsiteX1" fmla="*/ 466060 w 838715"/>
                <a:gd name="connsiteY1" fmla="*/ 0 h 1343046"/>
                <a:gd name="connsiteX2" fmla="*/ 838715 w 838715"/>
                <a:gd name="connsiteY2" fmla="*/ 1191225 h 1343046"/>
                <a:gd name="connsiteX3" fmla="*/ 0 w 838715"/>
                <a:gd name="connsiteY3" fmla="*/ 1343046 h 1343046"/>
                <a:gd name="connsiteX0" fmla="*/ 0 w 838715"/>
                <a:gd name="connsiteY0" fmla="*/ 1350669 h 1350669"/>
                <a:gd name="connsiteX1" fmla="*/ 520150 w 838715"/>
                <a:gd name="connsiteY1" fmla="*/ 0 h 1350669"/>
                <a:gd name="connsiteX2" fmla="*/ 838715 w 838715"/>
                <a:gd name="connsiteY2" fmla="*/ 1198848 h 1350669"/>
                <a:gd name="connsiteX3" fmla="*/ 0 w 838715"/>
                <a:gd name="connsiteY3" fmla="*/ 1350669 h 1350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715" h="1350669">
                  <a:moveTo>
                    <a:pt x="0" y="1350669"/>
                  </a:moveTo>
                  <a:lnTo>
                    <a:pt x="520150" y="0"/>
                  </a:lnTo>
                  <a:lnTo>
                    <a:pt x="838715" y="1198848"/>
                  </a:lnTo>
                  <a:lnTo>
                    <a:pt x="0" y="1350669"/>
                  </a:lnTo>
                  <a:close/>
                </a:path>
              </a:pathLst>
            </a:custGeom>
            <a:solidFill>
              <a:srgbClr val="007E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/>
                <a:cs typeface="+mn-cs"/>
              </a:endParaRPr>
            </a:p>
          </p:txBody>
        </p:sp>
        <p:sp>
          <p:nvSpPr>
            <p:cNvPr id="19" name="半闭框 18"/>
            <p:cNvSpPr/>
            <p:nvPr/>
          </p:nvSpPr>
          <p:spPr>
            <a:xfrm rot="8348192">
              <a:off x="4587855" y="4352799"/>
              <a:ext cx="585764" cy="549069"/>
            </a:xfrm>
            <a:prstGeom prst="halfFrame">
              <a:avLst>
                <a:gd name="adj1" fmla="val 13332"/>
                <a:gd name="adj2" fmla="val 12649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/>
                <a:cs typeface="+mn-cs"/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>
            <a:off x="950881" y="3703352"/>
            <a:ext cx="2240267" cy="0"/>
          </a:xfrm>
          <a:prstGeom prst="line">
            <a:avLst/>
          </a:prstGeom>
          <a:noFill/>
          <a:ln w="222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21" name="TextBox 23"/>
          <p:cNvSpPr txBox="1"/>
          <p:nvPr/>
        </p:nvSpPr>
        <p:spPr>
          <a:xfrm>
            <a:off x="873546" y="3792533"/>
            <a:ext cx="2476265" cy="1042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TextBox 24"/>
          <p:cNvSpPr txBox="1"/>
          <p:nvPr/>
        </p:nvSpPr>
        <p:spPr>
          <a:xfrm>
            <a:off x="873546" y="334228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-10860" y="809371"/>
            <a:ext cx="9191830" cy="538328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/>
              <a:cs typeface="+mn-cs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-10859" y="809371"/>
            <a:ext cx="3360671" cy="505537"/>
          </a:xfrm>
          <a:custGeom>
            <a:avLst/>
            <a:gdLst>
              <a:gd name="connsiteX0" fmla="*/ 0 w 3886200"/>
              <a:gd name="connsiteY0" fmla="*/ 0 h 762000"/>
              <a:gd name="connsiteX1" fmla="*/ 3886200 w 3886200"/>
              <a:gd name="connsiteY1" fmla="*/ 0 h 762000"/>
              <a:gd name="connsiteX2" fmla="*/ 3886200 w 3886200"/>
              <a:gd name="connsiteY2" fmla="*/ 15385 h 762000"/>
              <a:gd name="connsiteX3" fmla="*/ 3359574 w 3886200"/>
              <a:gd name="connsiteY3" fmla="*/ 762000 h 762000"/>
              <a:gd name="connsiteX4" fmla="*/ 0 w 3886200"/>
              <a:gd name="connsiteY4" fmla="*/ 7620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86200" h="762000">
                <a:moveTo>
                  <a:pt x="0" y="0"/>
                </a:moveTo>
                <a:lnTo>
                  <a:pt x="3886200" y="0"/>
                </a:lnTo>
                <a:lnTo>
                  <a:pt x="3886200" y="15385"/>
                </a:lnTo>
                <a:lnTo>
                  <a:pt x="3359574" y="762000"/>
                </a:lnTo>
                <a:lnTo>
                  <a:pt x="0" y="762000"/>
                </a:lnTo>
                <a:close/>
              </a:path>
            </a:pathLst>
          </a:cu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/>
              <a:cs typeface="+mn-cs"/>
            </a:endParaRPr>
          </a:p>
        </p:txBody>
      </p:sp>
      <p:sp>
        <p:nvSpPr>
          <p:cNvPr id="25" name="任意多边形 24"/>
          <p:cNvSpPr/>
          <p:nvPr/>
        </p:nvSpPr>
        <p:spPr>
          <a:xfrm rot="7994024">
            <a:off x="2883925" y="1038204"/>
            <a:ext cx="738889" cy="47873"/>
          </a:xfrm>
          <a:custGeom>
            <a:avLst/>
            <a:gdLst>
              <a:gd name="connsiteX0" fmla="*/ 59700 w 980085"/>
              <a:gd name="connsiteY0" fmla="*/ 63500 h 63500"/>
              <a:gd name="connsiteX1" fmla="*/ 0 w 980085"/>
              <a:gd name="connsiteY1" fmla="*/ 0 h 63500"/>
              <a:gd name="connsiteX2" fmla="*/ 920384 w 980085"/>
              <a:gd name="connsiteY2" fmla="*/ 0 h 63500"/>
              <a:gd name="connsiteX3" fmla="*/ 980085 w 980085"/>
              <a:gd name="connsiteY3" fmla="*/ 63500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0085" h="63500">
                <a:moveTo>
                  <a:pt x="59700" y="63500"/>
                </a:moveTo>
                <a:lnTo>
                  <a:pt x="0" y="0"/>
                </a:lnTo>
                <a:lnTo>
                  <a:pt x="920384" y="0"/>
                </a:lnTo>
                <a:lnTo>
                  <a:pt x="980085" y="63500"/>
                </a:lnTo>
                <a:close/>
              </a:path>
            </a:pathLst>
          </a:cu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/>
              <a:cs typeface="+mn-cs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310093" y="930113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TextBox 24"/>
          <p:cNvSpPr txBox="1"/>
          <p:nvPr/>
        </p:nvSpPr>
        <p:spPr>
          <a:xfrm>
            <a:off x="4201441" y="974115"/>
            <a:ext cx="4048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007E3D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dirty="0">
              <a:solidFill>
                <a:srgbClr val="007E3D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1139441" y="1971671"/>
            <a:ext cx="1204419" cy="1204419"/>
          </a:xfrm>
          <a:prstGeom prst="ellipse">
            <a:avLst/>
          </a:prstGeom>
          <a:noFill/>
          <a:ln w="38100" cap="flat" cmpd="sng" algn="ctr">
            <a:solidFill>
              <a:srgbClr val="007E3D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/>
              <a:cs typeface="+mn-cs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2957046" y="1971671"/>
            <a:ext cx="1204419" cy="1204419"/>
          </a:xfrm>
          <a:prstGeom prst="ellipse">
            <a:avLst/>
          </a:prstGeom>
          <a:noFill/>
          <a:ln w="38100" cap="flat" cmpd="sng" algn="ctr">
            <a:solidFill>
              <a:srgbClr val="007E3D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774651" y="1971671"/>
            <a:ext cx="1204419" cy="1204419"/>
          </a:xfrm>
          <a:prstGeom prst="ellipse">
            <a:avLst/>
          </a:prstGeom>
          <a:noFill/>
          <a:ln w="38100" cap="flat" cmpd="sng" algn="ctr">
            <a:solidFill>
              <a:srgbClr val="007E3D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592257" y="1971671"/>
            <a:ext cx="1204419" cy="1204419"/>
          </a:xfrm>
          <a:prstGeom prst="ellipse">
            <a:avLst/>
          </a:prstGeom>
          <a:noFill/>
          <a:ln w="38100" cap="flat" cmpd="sng" algn="ctr">
            <a:solidFill>
              <a:srgbClr val="007E3D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/>
              <a:cs typeface="+mn-cs"/>
            </a:endParaRPr>
          </a:p>
        </p:txBody>
      </p:sp>
      <p:sp>
        <p:nvSpPr>
          <p:cNvPr id="25" name="Freeform 56"/>
          <p:cNvSpPr>
            <a:spLocks noEditPoints="1"/>
          </p:cNvSpPr>
          <p:nvPr/>
        </p:nvSpPr>
        <p:spPr bwMode="auto">
          <a:xfrm>
            <a:off x="1457435" y="2263366"/>
            <a:ext cx="592467" cy="659224"/>
          </a:xfrm>
          <a:custGeom>
            <a:avLst/>
            <a:gdLst>
              <a:gd name="T0" fmla="*/ 172 w 180"/>
              <a:gd name="T1" fmla="*/ 164 h 200"/>
              <a:gd name="T2" fmla="*/ 12 w 180"/>
              <a:gd name="T3" fmla="*/ 152 h 200"/>
              <a:gd name="T4" fmla="*/ 173 w 180"/>
              <a:gd name="T5" fmla="*/ 8 h 200"/>
              <a:gd name="T6" fmla="*/ 168 w 180"/>
              <a:gd name="T7" fmla="*/ 24 h 200"/>
              <a:gd name="T8" fmla="*/ 180 w 180"/>
              <a:gd name="T9" fmla="*/ 19 h 200"/>
              <a:gd name="T10" fmla="*/ 173 w 180"/>
              <a:gd name="T11" fmla="*/ 8 h 200"/>
              <a:gd name="T12" fmla="*/ 108 w 180"/>
              <a:gd name="T13" fmla="*/ 8 h 200"/>
              <a:gd name="T14" fmla="*/ 72 w 180"/>
              <a:gd name="T15" fmla="*/ 0 h 200"/>
              <a:gd name="T16" fmla="*/ 16 w 180"/>
              <a:gd name="T17" fmla="*/ 8 h 200"/>
              <a:gd name="T18" fmla="*/ 164 w 180"/>
              <a:gd name="T19" fmla="*/ 24 h 200"/>
              <a:gd name="T20" fmla="*/ 40 w 180"/>
              <a:gd name="T21" fmla="*/ 200 h 200"/>
              <a:gd name="T22" fmla="*/ 77 w 180"/>
              <a:gd name="T23" fmla="*/ 168 h 200"/>
              <a:gd name="T24" fmla="*/ 40 w 180"/>
              <a:gd name="T25" fmla="*/ 200 h 200"/>
              <a:gd name="T26" fmla="*/ 0 w 180"/>
              <a:gd name="T27" fmla="*/ 19 h 200"/>
              <a:gd name="T28" fmla="*/ 12 w 180"/>
              <a:gd name="T29" fmla="*/ 24 h 200"/>
              <a:gd name="T30" fmla="*/ 6 w 180"/>
              <a:gd name="T31" fmla="*/ 8 h 200"/>
              <a:gd name="T32" fmla="*/ 102 w 180"/>
              <a:gd name="T33" fmla="*/ 168 h 200"/>
              <a:gd name="T34" fmla="*/ 139 w 180"/>
              <a:gd name="T35" fmla="*/ 200 h 200"/>
              <a:gd name="T36" fmla="*/ 102 w 180"/>
              <a:gd name="T37" fmla="*/ 168 h 200"/>
              <a:gd name="T38" fmla="*/ 160 w 180"/>
              <a:gd name="T39" fmla="*/ 32 h 200"/>
              <a:gd name="T40" fmla="*/ 20 w 180"/>
              <a:gd name="T41" fmla="*/ 144 h 200"/>
              <a:gd name="T42" fmla="*/ 62 w 180"/>
              <a:gd name="T43" fmla="*/ 131 h 200"/>
              <a:gd name="T44" fmla="*/ 56 w 180"/>
              <a:gd name="T45" fmla="*/ 75 h 200"/>
              <a:gd name="T46" fmla="*/ 89 w 180"/>
              <a:gd name="T47" fmla="*/ 108 h 200"/>
              <a:gd name="T48" fmla="*/ 64 w 180"/>
              <a:gd name="T49" fmla="*/ 100 h 200"/>
              <a:gd name="T50" fmla="*/ 96 w 180"/>
              <a:gd name="T51" fmla="*/ 100 h 200"/>
              <a:gd name="T52" fmla="*/ 104 w 180"/>
              <a:gd name="T53" fmla="*/ 80 h 200"/>
              <a:gd name="T54" fmla="*/ 148 w 180"/>
              <a:gd name="T55" fmla="*/ 88 h 200"/>
              <a:gd name="T56" fmla="*/ 104 w 180"/>
              <a:gd name="T57" fmla="*/ 80 h 200"/>
              <a:gd name="T58" fmla="*/ 148 w 180"/>
              <a:gd name="T59" fmla="*/ 100 h 200"/>
              <a:gd name="T60" fmla="*/ 104 w 180"/>
              <a:gd name="T61" fmla="*/ 108 h 200"/>
              <a:gd name="T62" fmla="*/ 104 w 180"/>
              <a:gd name="T63" fmla="*/ 116 h 200"/>
              <a:gd name="T64" fmla="*/ 132 w 180"/>
              <a:gd name="T65" fmla="*/ 124 h 200"/>
              <a:gd name="T66" fmla="*/ 104 w 180"/>
              <a:gd name="T67" fmla="*/ 116 h 200"/>
              <a:gd name="T68" fmla="*/ 96 w 180"/>
              <a:gd name="T69" fmla="*/ 44 h 200"/>
              <a:gd name="T70" fmla="*/ 32 w 180"/>
              <a:gd name="T71" fmla="*/ 56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0" h="200">
                <a:moveTo>
                  <a:pt x="12" y="164"/>
                </a:moveTo>
                <a:cubicBezTo>
                  <a:pt x="172" y="164"/>
                  <a:pt x="172" y="164"/>
                  <a:pt x="172" y="164"/>
                </a:cubicBezTo>
                <a:cubicBezTo>
                  <a:pt x="172" y="152"/>
                  <a:pt x="172" y="152"/>
                  <a:pt x="172" y="152"/>
                </a:cubicBezTo>
                <a:cubicBezTo>
                  <a:pt x="12" y="152"/>
                  <a:pt x="12" y="152"/>
                  <a:pt x="12" y="152"/>
                </a:cubicBezTo>
                <a:lnTo>
                  <a:pt x="12" y="164"/>
                </a:lnTo>
                <a:close/>
                <a:moveTo>
                  <a:pt x="173" y="8"/>
                </a:moveTo>
                <a:cubicBezTo>
                  <a:pt x="168" y="8"/>
                  <a:pt x="168" y="8"/>
                  <a:pt x="168" y="8"/>
                </a:cubicBezTo>
                <a:cubicBezTo>
                  <a:pt x="168" y="24"/>
                  <a:pt x="168" y="24"/>
                  <a:pt x="168" y="24"/>
                </a:cubicBezTo>
                <a:cubicBezTo>
                  <a:pt x="173" y="24"/>
                  <a:pt x="173" y="24"/>
                  <a:pt x="173" y="24"/>
                </a:cubicBezTo>
                <a:cubicBezTo>
                  <a:pt x="180" y="19"/>
                  <a:pt x="180" y="19"/>
                  <a:pt x="180" y="19"/>
                </a:cubicBezTo>
                <a:cubicBezTo>
                  <a:pt x="180" y="12"/>
                  <a:pt x="180" y="12"/>
                  <a:pt x="180" y="12"/>
                </a:cubicBezTo>
                <a:lnTo>
                  <a:pt x="173" y="8"/>
                </a:lnTo>
                <a:close/>
                <a:moveTo>
                  <a:pt x="164" y="8"/>
                </a:moveTo>
                <a:cubicBezTo>
                  <a:pt x="108" y="8"/>
                  <a:pt x="108" y="8"/>
                  <a:pt x="108" y="8"/>
                </a:cubicBezTo>
                <a:cubicBezTo>
                  <a:pt x="108" y="0"/>
                  <a:pt x="108" y="0"/>
                  <a:pt x="108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8"/>
                  <a:pt x="72" y="8"/>
                  <a:pt x="72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24"/>
                  <a:pt x="16" y="24"/>
                  <a:pt x="16" y="24"/>
                </a:cubicBezTo>
                <a:cubicBezTo>
                  <a:pt x="164" y="24"/>
                  <a:pt x="164" y="24"/>
                  <a:pt x="164" y="24"/>
                </a:cubicBezTo>
                <a:lnTo>
                  <a:pt x="164" y="8"/>
                </a:lnTo>
                <a:close/>
                <a:moveTo>
                  <a:pt x="40" y="200"/>
                </a:moveTo>
                <a:cubicBezTo>
                  <a:pt x="58" y="200"/>
                  <a:pt x="58" y="200"/>
                  <a:pt x="58" y="200"/>
                </a:cubicBezTo>
                <a:cubicBezTo>
                  <a:pt x="77" y="168"/>
                  <a:pt x="77" y="168"/>
                  <a:pt x="77" y="168"/>
                </a:cubicBezTo>
                <a:cubicBezTo>
                  <a:pt x="58" y="168"/>
                  <a:pt x="58" y="168"/>
                  <a:pt x="58" y="168"/>
                </a:cubicBezTo>
                <a:lnTo>
                  <a:pt x="40" y="200"/>
                </a:lnTo>
                <a:close/>
                <a:moveTo>
                  <a:pt x="0" y="12"/>
                </a:moveTo>
                <a:cubicBezTo>
                  <a:pt x="0" y="19"/>
                  <a:pt x="0" y="19"/>
                  <a:pt x="0" y="19"/>
                </a:cubicBezTo>
                <a:cubicBezTo>
                  <a:pt x="6" y="24"/>
                  <a:pt x="6" y="24"/>
                  <a:pt x="6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8"/>
                  <a:pt x="12" y="8"/>
                  <a:pt x="12" y="8"/>
                </a:cubicBezTo>
                <a:cubicBezTo>
                  <a:pt x="6" y="8"/>
                  <a:pt x="6" y="8"/>
                  <a:pt x="6" y="8"/>
                </a:cubicBezTo>
                <a:lnTo>
                  <a:pt x="0" y="12"/>
                </a:lnTo>
                <a:close/>
                <a:moveTo>
                  <a:pt x="102" y="168"/>
                </a:moveTo>
                <a:cubicBezTo>
                  <a:pt x="121" y="200"/>
                  <a:pt x="121" y="200"/>
                  <a:pt x="121" y="200"/>
                </a:cubicBezTo>
                <a:cubicBezTo>
                  <a:pt x="139" y="200"/>
                  <a:pt x="139" y="200"/>
                  <a:pt x="139" y="200"/>
                </a:cubicBezTo>
                <a:cubicBezTo>
                  <a:pt x="121" y="168"/>
                  <a:pt x="121" y="168"/>
                  <a:pt x="121" y="168"/>
                </a:cubicBezTo>
                <a:lnTo>
                  <a:pt x="102" y="168"/>
                </a:lnTo>
                <a:close/>
                <a:moveTo>
                  <a:pt x="160" y="144"/>
                </a:moveTo>
                <a:cubicBezTo>
                  <a:pt x="160" y="32"/>
                  <a:pt x="160" y="32"/>
                  <a:pt x="160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144"/>
                  <a:pt x="20" y="144"/>
                  <a:pt x="20" y="144"/>
                </a:cubicBezTo>
                <a:lnTo>
                  <a:pt x="160" y="144"/>
                </a:lnTo>
                <a:close/>
                <a:moveTo>
                  <a:pt x="62" y="131"/>
                </a:moveTo>
                <a:cubicBezTo>
                  <a:pt x="46" y="131"/>
                  <a:pt x="33" y="118"/>
                  <a:pt x="33" y="103"/>
                </a:cubicBezTo>
                <a:cubicBezTo>
                  <a:pt x="33" y="88"/>
                  <a:pt x="42" y="77"/>
                  <a:pt x="56" y="75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89" y="108"/>
                  <a:pt x="89" y="108"/>
                  <a:pt x="89" y="108"/>
                </a:cubicBezTo>
                <a:cubicBezTo>
                  <a:pt x="88" y="122"/>
                  <a:pt x="76" y="131"/>
                  <a:pt x="62" y="131"/>
                </a:cubicBezTo>
                <a:close/>
                <a:moveTo>
                  <a:pt x="64" y="100"/>
                </a:moveTo>
                <a:cubicBezTo>
                  <a:pt x="64" y="69"/>
                  <a:pt x="64" y="69"/>
                  <a:pt x="64" y="69"/>
                </a:cubicBezTo>
                <a:cubicBezTo>
                  <a:pt x="95" y="69"/>
                  <a:pt x="96" y="100"/>
                  <a:pt x="96" y="100"/>
                </a:cubicBezTo>
                <a:lnTo>
                  <a:pt x="64" y="100"/>
                </a:lnTo>
                <a:close/>
                <a:moveTo>
                  <a:pt x="104" y="80"/>
                </a:moveTo>
                <a:cubicBezTo>
                  <a:pt x="148" y="80"/>
                  <a:pt x="148" y="80"/>
                  <a:pt x="148" y="80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04" y="88"/>
                  <a:pt x="104" y="88"/>
                  <a:pt x="104" y="88"/>
                </a:cubicBezTo>
                <a:lnTo>
                  <a:pt x="104" y="80"/>
                </a:lnTo>
                <a:close/>
                <a:moveTo>
                  <a:pt x="104" y="100"/>
                </a:moveTo>
                <a:cubicBezTo>
                  <a:pt x="148" y="100"/>
                  <a:pt x="148" y="100"/>
                  <a:pt x="148" y="100"/>
                </a:cubicBezTo>
                <a:cubicBezTo>
                  <a:pt x="148" y="108"/>
                  <a:pt x="148" y="108"/>
                  <a:pt x="148" y="108"/>
                </a:cubicBezTo>
                <a:cubicBezTo>
                  <a:pt x="104" y="108"/>
                  <a:pt x="104" y="108"/>
                  <a:pt x="104" y="108"/>
                </a:cubicBezTo>
                <a:lnTo>
                  <a:pt x="104" y="100"/>
                </a:lnTo>
                <a:close/>
                <a:moveTo>
                  <a:pt x="104" y="116"/>
                </a:moveTo>
                <a:cubicBezTo>
                  <a:pt x="132" y="116"/>
                  <a:pt x="132" y="116"/>
                  <a:pt x="132" y="116"/>
                </a:cubicBezTo>
                <a:cubicBezTo>
                  <a:pt x="132" y="124"/>
                  <a:pt x="132" y="124"/>
                  <a:pt x="132" y="124"/>
                </a:cubicBezTo>
                <a:cubicBezTo>
                  <a:pt x="104" y="124"/>
                  <a:pt x="104" y="124"/>
                  <a:pt x="104" y="124"/>
                </a:cubicBezTo>
                <a:lnTo>
                  <a:pt x="104" y="116"/>
                </a:lnTo>
                <a:close/>
                <a:moveTo>
                  <a:pt x="32" y="44"/>
                </a:moveTo>
                <a:cubicBezTo>
                  <a:pt x="96" y="44"/>
                  <a:pt x="96" y="44"/>
                  <a:pt x="96" y="44"/>
                </a:cubicBezTo>
                <a:cubicBezTo>
                  <a:pt x="96" y="56"/>
                  <a:pt x="96" y="56"/>
                  <a:pt x="96" y="56"/>
                </a:cubicBezTo>
                <a:cubicBezTo>
                  <a:pt x="32" y="56"/>
                  <a:pt x="32" y="56"/>
                  <a:pt x="32" y="56"/>
                </a:cubicBezTo>
                <a:lnTo>
                  <a:pt x="32" y="44"/>
                </a:lnTo>
                <a:close/>
              </a:path>
            </a:pathLst>
          </a:custGeom>
          <a:solidFill>
            <a:srgbClr val="007E3D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26" name="Freeform 20"/>
          <p:cNvSpPr>
            <a:spLocks noEditPoints="1"/>
          </p:cNvSpPr>
          <p:nvPr/>
        </p:nvSpPr>
        <p:spPr bwMode="auto">
          <a:xfrm>
            <a:off x="3194474" y="2248207"/>
            <a:ext cx="729564" cy="689542"/>
          </a:xfrm>
          <a:custGeom>
            <a:avLst/>
            <a:gdLst>
              <a:gd name="T0" fmla="*/ 164 w 197"/>
              <a:gd name="T1" fmla="*/ 93 h 186"/>
              <a:gd name="T2" fmla="*/ 197 w 197"/>
              <a:gd name="T3" fmla="*/ 93 h 186"/>
              <a:gd name="T4" fmla="*/ 21 w 197"/>
              <a:gd name="T5" fmla="*/ 93 h 186"/>
              <a:gd name="T6" fmla="*/ 163 w 197"/>
              <a:gd name="T7" fmla="*/ 32 h 186"/>
              <a:gd name="T8" fmla="*/ 93 w 197"/>
              <a:gd name="T9" fmla="*/ 186 h 186"/>
              <a:gd name="T10" fmla="*/ 92 w 197"/>
              <a:gd name="T11" fmla="*/ 164 h 186"/>
              <a:gd name="T12" fmla="*/ 93 w 197"/>
              <a:gd name="T13" fmla="*/ 124 h 186"/>
              <a:gd name="T14" fmla="*/ 93 w 197"/>
              <a:gd name="T15" fmla="*/ 108 h 186"/>
              <a:gd name="T16" fmla="*/ 108 w 197"/>
              <a:gd name="T17" fmla="*/ 93 h 186"/>
              <a:gd name="T18" fmla="*/ 54 w 197"/>
              <a:gd name="T19" fmla="*/ 124 h 186"/>
              <a:gd name="T20" fmla="*/ 52 w 197"/>
              <a:gd name="T21" fmla="*/ 130 h 186"/>
              <a:gd name="T22" fmla="*/ 51 w 197"/>
              <a:gd name="T23" fmla="*/ 112 h 186"/>
              <a:gd name="T24" fmla="*/ 56 w 197"/>
              <a:gd name="T25" fmla="*/ 146 h 186"/>
              <a:gd name="T26" fmla="*/ 51 w 197"/>
              <a:gd name="T27" fmla="*/ 144 h 186"/>
              <a:gd name="T28" fmla="*/ 90 w 197"/>
              <a:gd name="T29" fmla="*/ 147 h 186"/>
              <a:gd name="T30" fmla="*/ 85 w 197"/>
              <a:gd name="T31" fmla="*/ 149 h 186"/>
              <a:gd name="T32" fmla="*/ 103 w 197"/>
              <a:gd name="T33" fmla="*/ 156 h 186"/>
              <a:gd name="T34" fmla="*/ 80 w 197"/>
              <a:gd name="T35" fmla="*/ 126 h 186"/>
              <a:gd name="T36" fmla="*/ 83 w 197"/>
              <a:gd name="T37" fmla="*/ 131 h 186"/>
              <a:gd name="T38" fmla="*/ 131 w 197"/>
              <a:gd name="T39" fmla="*/ 132 h 186"/>
              <a:gd name="T40" fmla="*/ 129 w 197"/>
              <a:gd name="T41" fmla="*/ 138 h 186"/>
              <a:gd name="T42" fmla="*/ 129 w 197"/>
              <a:gd name="T43" fmla="*/ 99 h 186"/>
              <a:gd name="T44" fmla="*/ 154 w 197"/>
              <a:gd name="T45" fmla="*/ 71 h 186"/>
              <a:gd name="T46" fmla="*/ 150 w 197"/>
              <a:gd name="T47" fmla="*/ 75 h 186"/>
              <a:gd name="T48" fmla="*/ 108 w 197"/>
              <a:gd name="T49" fmla="*/ 132 h 186"/>
              <a:gd name="T50" fmla="*/ 109 w 197"/>
              <a:gd name="T51" fmla="*/ 126 h 186"/>
              <a:gd name="T52" fmla="*/ 142 w 197"/>
              <a:gd name="T53" fmla="*/ 87 h 186"/>
              <a:gd name="T54" fmla="*/ 115 w 197"/>
              <a:gd name="T55" fmla="*/ 31 h 186"/>
              <a:gd name="T56" fmla="*/ 120 w 197"/>
              <a:gd name="T57" fmla="*/ 32 h 186"/>
              <a:gd name="T58" fmla="*/ 140 w 197"/>
              <a:gd name="T59" fmla="*/ 132 h 186"/>
              <a:gd name="T60" fmla="*/ 142 w 197"/>
              <a:gd name="T61" fmla="*/ 127 h 186"/>
              <a:gd name="T62" fmla="*/ 123 w 197"/>
              <a:gd name="T63" fmla="*/ 69 h 186"/>
              <a:gd name="T64" fmla="*/ 127 w 197"/>
              <a:gd name="T65" fmla="*/ 47 h 186"/>
              <a:gd name="T66" fmla="*/ 126 w 197"/>
              <a:gd name="T67" fmla="*/ 52 h 186"/>
              <a:gd name="T68" fmla="*/ 31 w 197"/>
              <a:gd name="T69" fmla="*/ 67 h 186"/>
              <a:gd name="T70" fmla="*/ 37 w 197"/>
              <a:gd name="T71" fmla="*/ 67 h 186"/>
              <a:gd name="T72" fmla="*/ 40 w 197"/>
              <a:gd name="T73" fmla="*/ 89 h 186"/>
              <a:gd name="T74" fmla="*/ 32 w 197"/>
              <a:gd name="T75" fmla="*/ 104 h 186"/>
              <a:gd name="T76" fmla="*/ 35 w 197"/>
              <a:gd name="T77" fmla="*/ 109 h 186"/>
              <a:gd name="T78" fmla="*/ 69 w 197"/>
              <a:gd name="T79" fmla="*/ 37 h 186"/>
              <a:gd name="T80" fmla="*/ 65 w 197"/>
              <a:gd name="T81" fmla="*/ 41 h 186"/>
              <a:gd name="T82" fmla="*/ 57 w 197"/>
              <a:gd name="T83" fmla="*/ 86 h 186"/>
              <a:gd name="T84" fmla="*/ 45 w 197"/>
              <a:gd name="T85" fmla="*/ 58 h 186"/>
              <a:gd name="T86" fmla="*/ 51 w 197"/>
              <a:gd name="T87" fmla="*/ 58 h 186"/>
              <a:gd name="T88" fmla="*/ 93 w 197"/>
              <a:gd name="T89" fmla="*/ 49 h 186"/>
              <a:gd name="T90" fmla="*/ 97 w 197"/>
              <a:gd name="T91" fmla="*/ 53 h 186"/>
              <a:gd name="T92" fmla="*/ 77 w 197"/>
              <a:gd name="T93" fmla="*/ 41 h 186"/>
              <a:gd name="T94" fmla="*/ 62 w 197"/>
              <a:gd name="T95" fmla="*/ 64 h 186"/>
              <a:gd name="T96" fmla="*/ 62 w 197"/>
              <a:gd name="T97" fmla="*/ 58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97" h="186">
                <a:moveTo>
                  <a:pt x="179" y="36"/>
                </a:moveTo>
                <a:cubicBezTo>
                  <a:pt x="156" y="62"/>
                  <a:pt x="156" y="62"/>
                  <a:pt x="156" y="62"/>
                </a:cubicBezTo>
                <a:cubicBezTo>
                  <a:pt x="161" y="71"/>
                  <a:pt x="164" y="82"/>
                  <a:pt x="164" y="93"/>
                </a:cubicBezTo>
                <a:cubicBezTo>
                  <a:pt x="164" y="105"/>
                  <a:pt x="160" y="117"/>
                  <a:pt x="155" y="126"/>
                </a:cubicBezTo>
                <a:cubicBezTo>
                  <a:pt x="179" y="151"/>
                  <a:pt x="179" y="151"/>
                  <a:pt x="179" y="151"/>
                </a:cubicBezTo>
                <a:cubicBezTo>
                  <a:pt x="190" y="134"/>
                  <a:pt x="197" y="114"/>
                  <a:pt x="197" y="93"/>
                </a:cubicBezTo>
                <a:cubicBezTo>
                  <a:pt x="197" y="72"/>
                  <a:pt x="190" y="52"/>
                  <a:pt x="179" y="36"/>
                </a:cubicBezTo>
                <a:close/>
                <a:moveTo>
                  <a:pt x="92" y="164"/>
                </a:moveTo>
                <a:cubicBezTo>
                  <a:pt x="52" y="164"/>
                  <a:pt x="21" y="132"/>
                  <a:pt x="21" y="93"/>
                </a:cubicBezTo>
                <a:cubicBezTo>
                  <a:pt x="21" y="54"/>
                  <a:pt x="52" y="22"/>
                  <a:pt x="92" y="22"/>
                </a:cubicBezTo>
                <a:cubicBezTo>
                  <a:pt x="114" y="22"/>
                  <a:pt x="134" y="32"/>
                  <a:pt x="147" y="48"/>
                </a:cubicBezTo>
                <a:cubicBezTo>
                  <a:pt x="163" y="32"/>
                  <a:pt x="163" y="32"/>
                  <a:pt x="163" y="32"/>
                </a:cubicBezTo>
                <a:cubicBezTo>
                  <a:pt x="146" y="12"/>
                  <a:pt x="121" y="0"/>
                  <a:pt x="93" y="0"/>
                </a:cubicBezTo>
                <a:cubicBezTo>
                  <a:pt x="41" y="0"/>
                  <a:pt x="0" y="41"/>
                  <a:pt x="0" y="93"/>
                </a:cubicBezTo>
                <a:cubicBezTo>
                  <a:pt x="0" y="144"/>
                  <a:pt x="41" y="186"/>
                  <a:pt x="93" y="186"/>
                </a:cubicBezTo>
                <a:cubicBezTo>
                  <a:pt x="121" y="186"/>
                  <a:pt x="146" y="174"/>
                  <a:pt x="163" y="154"/>
                </a:cubicBezTo>
                <a:cubicBezTo>
                  <a:pt x="145" y="140"/>
                  <a:pt x="145" y="140"/>
                  <a:pt x="145" y="140"/>
                </a:cubicBezTo>
                <a:cubicBezTo>
                  <a:pt x="132" y="155"/>
                  <a:pt x="113" y="164"/>
                  <a:pt x="92" y="164"/>
                </a:cubicBezTo>
                <a:close/>
                <a:moveTo>
                  <a:pt x="93" y="61"/>
                </a:moveTo>
                <a:cubicBezTo>
                  <a:pt x="75" y="61"/>
                  <a:pt x="61" y="76"/>
                  <a:pt x="61" y="93"/>
                </a:cubicBezTo>
                <a:cubicBezTo>
                  <a:pt x="61" y="110"/>
                  <a:pt x="75" y="124"/>
                  <a:pt x="93" y="124"/>
                </a:cubicBezTo>
                <a:cubicBezTo>
                  <a:pt x="110" y="124"/>
                  <a:pt x="124" y="110"/>
                  <a:pt x="124" y="93"/>
                </a:cubicBezTo>
                <a:cubicBezTo>
                  <a:pt x="124" y="76"/>
                  <a:pt x="110" y="61"/>
                  <a:pt x="93" y="61"/>
                </a:cubicBezTo>
                <a:close/>
                <a:moveTo>
                  <a:pt x="93" y="108"/>
                </a:moveTo>
                <a:cubicBezTo>
                  <a:pt x="84" y="108"/>
                  <a:pt x="77" y="101"/>
                  <a:pt x="77" y="93"/>
                </a:cubicBezTo>
                <a:cubicBezTo>
                  <a:pt x="77" y="84"/>
                  <a:pt x="84" y="77"/>
                  <a:pt x="93" y="77"/>
                </a:cubicBezTo>
                <a:cubicBezTo>
                  <a:pt x="101" y="77"/>
                  <a:pt x="108" y="84"/>
                  <a:pt x="108" y="93"/>
                </a:cubicBezTo>
                <a:cubicBezTo>
                  <a:pt x="108" y="101"/>
                  <a:pt x="101" y="108"/>
                  <a:pt x="93" y="108"/>
                </a:cubicBezTo>
                <a:close/>
                <a:moveTo>
                  <a:pt x="52" y="130"/>
                </a:moveTo>
                <a:cubicBezTo>
                  <a:pt x="54" y="129"/>
                  <a:pt x="55" y="126"/>
                  <a:pt x="54" y="124"/>
                </a:cubicBezTo>
                <a:cubicBezTo>
                  <a:pt x="53" y="123"/>
                  <a:pt x="50" y="122"/>
                  <a:pt x="48" y="123"/>
                </a:cubicBezTo>
                <a:cubicBezTo>
                  <a:pt x="46" y="124"/>
                  <a:pt x="46" y="126"/>
                  <a:pt x="47" y="128"/>
                </a:cubicBezTo>
                <a:cubicBezTo>
                  <a:pt x="48" y="130"/>
                  <a:pt x="50" y="131"/>
                  <a:pt x="52" y="130"/>
                </a:cubicBezTo>
                <a:close/>
                <a:moveTo>
                  <a:pt x="58" y="108"/>
                </a:moveTo>
                <a:cubicBezTo>
                  <a:pt x="57" y="106"/>
                  <a:pt x="55" y="106"/>
                  <a:pt x="53" y="107"/>
                </a:cubicBezTo>
                <a:cubicBezTo>
                  <a:pt x="51" y="108"/>
                  <a:pt x="50" y="110"/>
                  <a:pt x="51" y="112"/>
                </a:cubicBezTo>
                <a:cubicBezTo>
                  <a:pt x="52" y="114"/>
                  <a:pt x="55" y="115"/>
                  <a:pt x="57" y="114"/>
                </a:cubicBezTo>
                <a:cubicBezTo>
                  <a:pt x="59" y="113"/>
                  <a:pt x="59" y="110"/>
                  <a:pt x="58" y="108"/>
                </a:cubicBezTo>
                <a:close/>
                <a:moveTo>
                  <a:pt x="56" y="146"/>
                </a:moveTo>
                <a:cubicBezTo>
                  <a:pt x="58" y="145"/>
                  <a:pt x="59" y="142"/>
                  <a:pt x="58" y="140"/>
                </a:cubicBezTo>
                <a:cubicBezTo>
                  <a:pt x="57" y="138"/>
                  <a:pt x="54" y="138"/>
                  <a:pt x="52" y="139"/>
                </a:cubicBezTo>
                <a:cubicBezTo>
                  <a:pt x="51" y="140"/>
                  <a:pt x="50" y="142"/>
                  <a:pt x="51" y="144"/>
                </a:cubicBezTo>
                <a:cubicBezTo>
                  <a:pt x="52" y="146"/>
                  <a:pt x="54" y="147"/>
                  <a:pt x="56" y="146"/>
                </a:cubicBezTo>
                <a:close/>
                <a:moveTo>
                  <a:pt x="85" y="149"/>
                </a:moveTo>
                <a:cubicBezTo>
                  <a:pt x="87" y="150"/>
                  <a:pt x="89" y="149"/>
                  <a:pt x="90" y="147"/>
                </a:cubicBezTo>
                <a:cubicBezTo>
                  <a:pt x="91" y="145"/>
                  <a:pt x="89" y="142"/>
                  <a:pt x="87" y="142"/>
                </a:cubicBezTo>
                <a:cubicBezTo>
                  <a:pt x="85" y="141"/>
                  <a:pt x="83" y="142"/>
                  <a:pt x="82" y="144"/>
                </a:cubicBezTo>
                <a:cubicBezTo>
                  <a:pt x="81" y="146"/>
                  <a:pt x="83" y="148"/>
                  <a:pt x="85" y="149"/>
                </a:cubicBezTo>
                <a:close/>
                <a:moveTo>
                  <a:pt x="96" y="153"/>
                </a:moveTo>
                <a:cubicBezTo>
                  <a:pt x="95" y="155"/>
                  <a:pt x="96" y="158"/>
                  <a:pt x="98" y="158"/>
                </a:cubicBezTo>
                <a:cubicBezTo>
                  <a:pt x="100" y="159"/>
                  <a:pt x="103" y="158"/>
                  <a:pt x="103" y="156"/>
                </a:cubicBezTo>
                <a:cubicBezTo>
                  <a:pt x="104" y="154"/>
                  <a:pt x="103" y="152"/>
                  <a:pt x="101" y="151"/>
                </a:cubicBezTo>
                <a:cubicBezTo>
                  <a:pt x="99" y="150"/>
                  <a:pt x="97" y="151"/>
                  <a:pt x="96" y="153"/>
                </a:cubicBezTo>
                <a:close/>
                <a:moveTo>
                  <a:pt x="80" y="126"/>
                </a:moveTo>
                <a:cubicBezTo>
                  <a:pt x="78" y="125"/>
                  <a:pt x="76" y="126"/>
                  <a:pt x="75" y="129"/>
                </a:cubicBezTo>
                <a:cubicBezTo>
                  <a:pt x="74" y="131"/>
                  <a:pt x="75" y="133"/>
                  <a:pt x="78" y="134"/>
                </a:cubicBezTo>
                <a:cubicBezTo>
                  <a:pt x="80" y="134"/>
                  <a:pt x="82" y="133"/>
                  <a:pt x="83" y="131"/>
                </a:cubicBezTo>
                <a:cubicBezTo>
                  <a:pt x="83" y="129"/>
                  <a:pt x="82" y="127"/>
                  <a:pt x="80" y="126"/>
                </a:cubicBezTo>
                <a:close/>
                <a:moveTo>
                  <a:pt x="129" y="138"/>
                </a:moveTo>
                <a:cubicBezTo>
                  <a:pt x="131" y="137"/>
                  <a:pt x="132" y="134"/>
                  <a:pt x="131" y="132"/>
                </a:cubicBezTo>
                <a:cubicBezTo>
                  <a:pt x="130" y="130"/>
                  <a:pt x="128" y="130"/>
                  <a:pt x="126" y="131"/>
                </a:cubicBezTo>
                <a:cubicBezTo>
                  <a:pt x="124" y="132"/>
                  <a:pt x="123" y="134"/>
                  <a:pt x="124" y="136"/>
                </a:cubicBezTo>
                <a:cubicBezTo>
                  <a:pt x="125" y="138"/>
                  <a:pt x="128" y="139"/>
                  <a:pt x="129" y="138"/>
                </a:cubicBezTo>
                <a:close/>
                <a:moveTo>
                  <a:pt x="137" y="99"/>
                </a:moveTo>
                <a:cubicBezTo>
                  <a:pt x="138" y="97"/>
                  <a:pt x="136" y="95"/>
                  <a:pt x="134" y="95"/>
                </a:cubicBezTo>
                <a:cubicBezTo>
                  <a:pt x="131" y="95"/>
                  <a:pt x="130" y="96"/>
                  <a:pt x="129" y="99"/>
                </a:cubicBezTo>
                <a:cubicBezTo>
                  <a:pt x="129" y="101"/>
                  <a:pt x="131" y="103"/>
                  <a:pt x="133" y="103"/>
                </a:cubicBezTo>
                <a:cubicBezTo>
                  <a:pt x="136" y="103"/>
                  <a:pt x="137" y="101"/>
                  <a:pt x="137" y="99"/>
                </a:cubicBezTo>
                <a:close/>
                <a:moveTo>
                  <a:pt x="154" y="71"/>
                </a:moveTo>
                <a:cubicBezTo>
                  <a:pt x="154" y="69"/>
                  <a:pt x="152" y="67"/>
                  <a:pt x="150" y="67"/>
                </a:cubicBezTo>
                <a:cubicBezTo>
                  <a:pt x="148" y="67"/>
                  <a:pt x="146" y="69"/>
                  <a:pt x="146" y="71"/>
                </a:cubicBezTo>
                <a:cubicBezTo>
                  <a:pt x="146" y="73"/>
                  <a:pt x="148" y="75"/>
                  <a:pt x="150" y="75"/>
                </a:cubicBezTo>
                <a:cubicBezTo>
                  <a:pt x="152" y="75"/>
                  <a:pt x="154" y="73"/>
                  <a:pt x="154" y="71"/>
                </a:cubicBezTo>
                <a:close/>
                <a:moveTo>
                  <a:pt x="109" y="126"/>
                </a:moveTo>
                <a:cubicBezTo>
                  <a:pt x="107" y="127"/>
                  <a:pt x="107" y="130"/>
                  <a:pt x="108" y="132"/>
                </a:cubicBezTo>
                <a:cubicBezTo>
                  <a:pt x="109" y="133"/>
                  <a:pt x="111" y="134"/>
                  <a:pt x="113" y="133"/>
                </a:cubicBezTo>
                <a:cubicBezTo>
                  <a:pt x="115" y="132"/>
                  <a:pt x="116" y="130"/>
                  <a:pt x="115" y="128"/>
                </a:cubicBezTo>
                <a:cubicBezTo>
                  <a:pt x="114" y="126"/>
                  <a:pt x="111" y="125"/>
                  <a:pt x="109" y="126"/>
                </a:cubicBezTo>
                <a:close/>
                <a:moveTo>
                  <a:pt x="150" y="87"/>
                </a:moveTo>
                <a:cubicBezTo>
                  <a:pt x="150" y="85"/>
                  <a:pt x="148" y="83"/>
                  <a:pt x="146" y="83"/>
                </a:cubicBezTo>
                <a:cubicBezTo>
                  <a:pt x="144" y="83"/>
                  <a:pt x="142" y="85"/>
                  <a:pt x="142" y="87"/>
                </a:cubicBezTo>
                <a:cubicBezTo>
                  <a:pt x="142" y="89"/>
                  <a:pt x="143" y="91"/>
                  <a:pt x="146" y="91"/>
                </a:cubicBezTo>
                <a:cubicBezTo>
                  <a:pt x="148" y="91"/>
                  <a:pt x="150" y="89"/>
                  <a:pt x="150" y="87"/>
                </a:cubicBezTo>
                <a:close/>
                <a:moveTo>
                  <a:pt x="115" y="31"/>
                </a:moveTo>
                <a:cubicBezTo>
                  <a:pt x="113" y="32"/>
                  <a:pt x="113" y="35"/>
                  <a:pt x="114" y="36"/>
                </a:cubicBezTo>
                <a:cubicBezTo>
                  <a:pt x="115" y="38"/>
                  <a:pt x="118" y="38"/>
                  <a:pt x="120" y="37"/>
                </a:cubicBezTo>
                <a:cubicBezTo>
                  <a:pt x="121" y="36"/>
                  <a:pt x="122" y="33"/>
                  <a:pt x="120" y="32"/>
                </a:cubicBezTo>
                <a:cubicBezTo>
                  <a:pt x="119" y="30"/>
                  <a:pt x="117" y="29"/>
                  <a:pt x="115" y="31"/>
                </a:cubicBezTo>
                <a:close/>
                <a:moveTo>
                  <a:pt x="142" y="127"/>
                </a:moveTo>
                <a:cubicBezTo>
                  <a:pt x="140" y="128"/>
                  <a:pt x="139" y="130"/>
                  <a:pt x="140" y="132"/>
                </a:cubicBezTo>
                <a:cubicBezTo>
                  <a:pt x="141" y="134"/>
                  <a:pt x="143" y="135"/>
                  <a:pt x="145" y="134"/>
                </a:cubicBezTo>
                <a:cubicBezTo>
                  <a:pt x="147" y="132"/>
                  <a:pt x="148" y="130"/>
                  <a:pt x="147" y="128"/>
                </a:cubicBezTo>
                <a:cubicBezTo>
                  <a:pt x="146" y="126"/>
                  <a:pt x="143" y="125"/>
                  <a:pt x="142" y="127"/>
                </a:cubicBezTo>
                <a:close/>
                <a:moveTo>
                  <a:pt x="119" y="63"/>
                </a:moveTo>
                <a:cubicBezTo>
                  <a:pt x="117" y="64"/>
                  <a:pt x="117" y="67"/>
                  <a:pt x="118" y="68"/>
                </a:cubicBezTo>
                <a:cubicBezTo>
                  <a:pt x="119" y="70"/>
                  <a:pt x="122" y="70"/>
                  <a:pt x="123" y="69"/>
                </a:cubicBezTo>
                <a:cubicBezTo>
                  <a:pt x="125" y="68"/>
                  <a:pt x="126" y="65"/>
                  <a:pt x="124" y="64"/>
                </a:cubicBezTo>
                <a:cubicBezTo>
                  <a:pt x="123" y="62"/>
                  <a:pt x="120" y="61"/>
                  <a:pt x="119" y="63"/>
                </a:cubicBezTo>
                <a:close/>
                <a:moveTo>
                  <a:pt x="127" y="47"/>
                </a:moveTo>
                <a:cubicBezTo>
                  <a:pt x="125" y="45"/>
                  <a:pt x="123" y="45"/>
                  <a:pt x="121" y="46"/>
                </a:cubicBezTo>
                <a:cubicBezTo>
                  <a:pt x="119" y="47"/>
                  <a:pt x="119" y="50"/>
                  <a:pt x="120" y="52"/>
                </a:cubicBezTo>
                <a:cubicBezTo>
                  <a:pt x="122" y="53"/>
                  <a:pt x="124" y="54"/>
                  <a:pt x="126" y="52"/>
                </a:cubicBezTo>
                <a:cubicBezTo>
                  <a:pt x="128" y="51"/>
                  <a:pt x="128" y="48"/>
                  <a:pt x="127" y="47"/>
                </a:cubicBezTo>
                <a:close/>
                <a:moveTo>
                  <a:pt x="37" y="67"/>
                </a:moveTo>
                <a:cubicBezTo>
                  <a:pt x="35" y="65"/>
                  <a:pt x="32" y="65"/>
                  <a:pt x="31" y="67"/>
                </a:cubicBezTo>
                <a:cubicBezTo>
                  <a:pt x="29" y="69"/>
                  <a:pt x="29" y="71"/>
                  <a:pt x="31" y="73"/>
                </a:cubicBezTo>
                <a:cubicBezTo>
                  <a:pt x="32" y="74"/>
                  <a:pt x="35" y="74"/>
                  <a:pt x="37" y="73"/>
                </a:cubicBezTo>
                <a:cubicBezTo>
                  <a:pt x="38" y="71"/>
                  <a:pt x="38" y="69"/>
                  <a:pt x="37" y="67"/>
                </a:cubicBezTo>
                <a:close/>
                <a:moveTo>
                  <a:pt x="38" y="97"/>
                </a:moveTo>
                <a:cubicBezTo>
                  <a:pt x="40" y="98"/>
                  <a:pt x="42" y="96"/>
                  <a:pt x="43" y="94"/>
                </a:cubicBezTo>
                <a:cubicBezTo>
                  <a:pt x="43" y="92"/>
                  <a:pt x="42" y="90"/>
                  <a:pt x="40" y="89"/>
                </a:cubicBezTo>
                <a:cubicBezTo>
                  <a:pt x="38" y="89"/>
                  <a:pt x="35" y="90"/>
                  <a:pt x="35" y="92"/>
                </a:cubicBezTo>
                <a:cubicBezTo>
                  <a:pt x="34" y="94"/>
                  <a:pt x="36" y="97"/>
                  <a:pt x="38" y="97"/>
                </a:cubicBezTo>
                <a:close/>
                <a:moveTo>
                  <a:pt x="32" y="104"/>
                </a:moveTo>
                <a:cubicBezTo>
                  <a:pt x="30" y="103"/>
                  <a:pt x="27" y="105"/>
                  <a:pt x="27" y="107"/>
                </a:cubicBezTo>
                <a:cubicBezTo>
                  <a:pt x="26" y="109"/>
                  <a:pt x="28" y="111"/>
                  <a:pt x="30" y="112"/>
                </a:cubicBezTo>
                <a:cubicBezTo>
                  <a:pt x="32" y="112"/>
                  <a:pt x="34" y="111"/>
                  <a:pt x="35" y="109"/>
                </a:cubicBezTo>
                <a:cubicBezTo>
                  <a:pt x="35" y="107"/>
                  <a:pt x="34" y="104"/>
                  <a:pt x="32" y="104"/>
                </a:cubicBezTo>
                <a:close/>
                <a:moveTo>
                  <a:pt x="65" y="41"/>
                </a:moveTo>
                <a:cubicBezTo>
                  <a:pt x="67" y="41"/>
                  <a:pt x="69" y="39"/>
                  <a:pt x="69" y="37"/>
                </a:cubicBezTo>
                <a:cubicBezTo>
                  <a:pt x="69" y="35"/>
                  <a:pt x="67" y="33"/>
                  <a:pt x="65" y="33"/>
                </a:cubicBezTo>
                <a:cubicBezTo>
                  <a:pt x="63" y="33"/>
                  <a:pt x="61" y="35"/>
                  <a:pt x="61" y="37"/>
                </a:cubicBezTo>
                <a:cubicBezTo>
                  <a:pt x="61" y="39"/>
                  <a:pt x="63" y="41"/>
                  <a:pt x="65" y="41"/>
                </a:cubicBezTo>
                <a:close/>
                <a:moveTo>
                  <a:pt x="50" y="84"/>
                </a:moveTo>
                <a:cubicBezTo>
                  <a:pt x="49" y="86"/>
                  <a:pt x="50" y="88"/>
                  <a:pt x="52" y="89"/>
                </a:cubicBezTo>
                <a:cubicBezTo>
                  <a:pt x="55" y="89"/>
                  <a:pt x="57" y="88"/>
                  <a:pt x="57" y="86"/>
                </a:cubicBezTo>
                <a:cubicBezTo>
                  <a:pt x="58" y="84"/>
                  <a:pt x="57" y="82"/>
                  <a:pt x="55" y="81"/>
                </a:cubicBezTo>
                <a:cubicBezTo>
                  <a:pt x="52" y="80"/>
                  <a:pt x="50" y="82"/>
                  <a:pt x="50" y="84"/>
                </a:cubicBezTo>
                <a:close/>
                <a:moveTo>
                  <a:pt x="45" y="58"/>
                </a:moveTo>
                <a:cubicBezTo>
                  <a:pt x="44" y="60"/>
                  <a:pt x="44" y="63"/>
                  <a:pt x="45" y="64"/>
                </a:cubicBezTo>
                <a:cubicBezTo>
                  <a:pt x="47" y="66"/>
                  <a:pt x="49" y="66"/>
                  <a:pt x="51" y="64"/>
                </a:cubicBezTo>
                <a:cubicBezTo>
                  <a:pt x="52" y="63"/>
                  <a:pt x="52" y="60"/>
                  <a:pt x="51" y="58"/>
                </a:cubicBezTo>
                <a:cubicBezTo>
                  <a:pt x="49" y="57"/>
                  <a:pt x="47" y="57"/>
                  <a:pt x="45" y="58"/>
                </a:cubicBezTo>
                <a:close/>
                <a:moveTo>
                  <a:pt x="97" y="53"/>
                </a:moveTo>
                <a:cubicBezTo>
                  <a:pt x="97" y="51"/>
                  <a:pt x="95" y="49"/>
                  <a:pt x="93" y="49"/>
                </a:cubicBezTo>
                <a:cubicBezTo>
                  <a:pt x="91" y="49"/>
                  <a:pt x="89" y="51"/>
                  <a:pt x="89" y="53"/>
                </a:cubicBezTo>
                <a:cubicBezTo>
                  <a:pt x="89" y="55"/>
                  <a:pt x="91" y="57"/>
                  <a:pt x="93" y="57"/>
                </a:cubicBezTo>
                <a:cubicBezTo>
                  <a:pt x="95" y="57"/>
                  <a:pt x="97" y="55"/>
                  <a:pt x="97" y="53"/>
                </a:cubicBezTo>
                <a:close/>
                <a:moveTo>
                  <a:pt x="85" y="41"/>
                </a:moveTo>
                <a:cubicBezTo>
                  <a:pt x="85" y="39"/>
                  <a:pt x="83" y="37"/>
                  <a:pt x="81" y="37"/>
                </a:cubicBezTo>
                <a:cubicBezTo>
                  <a:pt x="79" y="37"/>
                  <a:pt x="77" y="39"/>
                  <a:pt x="77" y="41"/>
                </a:cubicBezTo>
                <a:cubicBezTo>
                  <a:pt x="77" y="43"/>
                  <a:pt x="79" y="45"/>
                  <a:pt x="81" y="45"/>
                </a:cubicBezTo>
                <a:cubicBezTo>
                  <a:pt x="83" y="45"/>
                  <a:pt x="85" y="43"/>
                  <a:pt x="85" y="41"/>
                </a:cubicBezTo>
                <a:close/>
                <a:moveTo>
                  <a:pt x="62" y="64"/>
                </a:moveTo>
                <a:cubicBezTo>
                  <a:pt x="64" y="66"/>
                  <a:pt x="66" y="66"/>
                  <a:pt x="68" y="64"/>
                </a:cubicBezTo>
                <a:cubicBezTo>
                  <a:pt x="69" y="63"/>
                  <a:pt x="69" y="60"/>
                  <a:pt x="68" y="58"/>
                </a:cubicBezTo>
                <a:cubicBezTo>
                  <a:pt x="66" y="57"/>
                  <a:pt x="64" y="57"/>
                  <a:pt x="62" y="58"/>
                </a:cubicBezTo>
                <a:cubicBezTo>
                  <a:pt x="60" y="60"/>
                  <a:pt x="60" y="63"/>
                  <a:pt x="62" y="64"/>
                </a:cubicBezTo>
                <a:close/>
              </a:path>
            </a:pathLst>
          </a:custGeom>
          <a:solidFill>
            <a:srgbClr val="007E3D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4993210" y="2309956"/>
            <a:ext cx="767301" cy="566042"/>
          </a:xfrm>
          <a:custGeom>
            <a:avLst/>
            <a:gdLst>
              <a:gd name="T0" fmla="*/ 62 w 206"/>
              <a:gd name="T1" fmla="*/ 12 h 152"/>
              <a:gd name="T2" fmla="*/ 94 w 206"/>
              <a:gd name="T3" fmla="*/ 12 h 152"/>
              <a:gd name="T4" fmla="*/ 94 w 206"/>
              <a:gd name="T5" fmla="*/ 48 h 152"/>
              <a:gd name="T6" fmla="*/ 138 w 206"/>
              <a:gd name="T7" fmla="*/ 48 h 152"/>
              <a:gd name="T8" fmla="*/ 138 w 206"/>
              <a:gd name="T9" fmla="*/ 12 h 152"/>
              <a:gd name="T10" fmla="*/ 170 w 206"/>
              <a:gd name="T11" fmla="*/ 12 h 152"/>
              <a:gd name="T12" fmla="*/ 170 w 206"/>
              <a:gd name="T13" fmla="*/ 84 h 152"/>
              <a:gd name="T14" fmla="*/ 182 w 206"/>
              <a:gd name="T15" fmla="*/ 84 h 152"/>
              <a:gd name="T16" fmla="*/ 182 w 206"/>
              <a:gd name="T17" fmla="*/ 12 h 152"/>
              <a:gd name="T18" fmla="*/ 182 w 206"/>
              <a:gd name="T19" fmla="*/ 8 h 152"/>
              <a:gd name="T20" fmla="*/ 182 w 206"/>
              <a:gd name="T21" fmla="*/ 0 h 152"/>
              <a:gd name="T22" fmla="*/ 50 w 206"/>
              <a:gd name="T23" fmla="*/ 0 h 152"/>
              <a:gd name="T24" fmla="*/ 50 w 206"/>
              <a:gd name="T25" fmla="*/ 8 h 152"/>
              <a:gd name="T26" fmla="*/ 50 w 206"/>
              <a:gd name="T27" fmla="*/ 12 h 152"/>
              <a:gd name="T28" fmla="*/ 50 w 206"/>
              <a:gd name="T29" fmla="*/ 71 h 152"/>
              <a:gd name="T30" fmla="*/ 62 w 206"/>
              <a:gd name="T31" fmla="*/ 69 h 152"/>
              <a:gd name="T32" fmla="*/ 62 w 206"/>
              <a:gd name="T33" fmla="*/ 12 h 152"/>
              <a:gd name="T34" fmla="*/ 187 w 206"/>
              <a:gd name="T35" fmla="*/ 97 h 152"/>
              <a:gd name="T36" fmla="*/ 176 w 206"/>
              <a:gd name="T37" fmla="*/ 97 h 152"/>
              <a:gd name="T38" fmla="*/ 157 w 206"/>
              <a:gd name="T39" fmla="*/ 116 h 152"/>
              <a:gd name="T40" fmla="*/ 119 w 206"/>
              <a:gd name="T41" fmla="*/ 116 h 152"/>
              <a:gd name="T42" fmla="*/ 111 w 206"/>
              <a:gd name="T43" fmla="*/ 108 h 152"/>
              <a:gd name="T44" fmla="*/ 150 w 206"/>
              <a:gd name="T45" fmla="*/ 108 h 152"/>
              <a:gd name="T46" fmla="*/ 150 w 206"/>
              <a:gd name="T47" fmla="*/ 88 h 152"/>
              <a:gd name="T48" fmla="*/ 103 w 206"/>
              <a:gd name="T49" fmla="*/ 88 h 152"/>
              <a:gd name="T50" fmla="*/ 58 w 206"/>
              <a:gd name="T51" fmla="*/ 82 h 152"/>
              <a:gd name="T52" fmla="*/ 0 w 206"/>
              <a:gd name="T53" fmla="*/ 117 h 152"/>
              <a:gd name="T54" fmla="*/ 32 w 206"/>
              <a:gd name="T55" fmla="*/ 152 h 152"/>
              <a:gd name="T56" fmla="*/ 104 w 206"/>
              <a:gd name="T57" fmla="*/ 148 h 152"/>
              <a:gd name="T58" fmla="*/ 165 w 206"/>
              <a:gd name="T59" fmla="*/ 148 h 152"/>
              <a:gd name="T60" fmla="*/ 194 w 206"/>
              <a:gd name="T61" fmla="*/ 113 h 152"/>
              <a:gd name="T62" fmla="*/ 187 w 206"/>
              <a:gd name="T63" fmla="*/ 9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6" h="152">
                <a:moveTo>
                  <a:pt x="62" y="12"/>
                </a:moveTo>
                <a:cubicBezTo>
                  <a:pt x="94" y="12"/>
                  <a:pt x="94" y="12"/>
                  <a:pt x="94" y="12"/>
                </a:cubicBezTo>
                <a:cubicBezTo>
                  <a:pt x="94" y="48"/>
                  <a:pt x="94" y="48"/>
                  <a:pt x="94" y="48"/>
                </a:cubicBezTo>
                <a:cubicBezTo>
                  <a:pt x="138" y="48"/>
                  <a:pt x="138" y="48"/>
                  <a:pt x="138" y="48"/>
                </a:cubicBezTo>
                <a:cubicBezTo>
                  <a:pt x="138" y="12"/>
                  <a:pt x="138" y="12"/>
                  <a:pt x="138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0" y="84"/>
                  <a:pt x="170" y="84"/>
                  <a:pt x="170" y="84"/>
                </a:cubicBezTo>
                <a:cubicBezTo>
                  <a:pt x="175" y="84"/>
                  <a:pt x="180" y="84"/>
                  <a:pt x="182" y="84"/>
                </a:cubicBezTo>
                <a:cubicBezTo>
                  <a:pt x="182" y="12"/>
                  <a:pt x="182" y="12"/>
                  <a:pt x="182" y="12"/>
                </a:cubicBezTo>
                <a:cubicBezTo>
                  <a:pt x="182" y="8"/>
                  <a:pt x="182" y="8"/>
                  <a:pt x="182" y="8"/>
                </a:cubicBezTo>
                <a:cubicBezTo>
                  <a:pt x="182" y="0"/>
                  <a:pt x="182" y="0"/>
                  <a:pt x="18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8"/>
                  <a:pt x="50" y="8"/>
                  <a:pt x="50" y="8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71"/>
                  <a:pt x="50" y="71"/>
                  <a:pt x="50" y="71"/>
                </a:cubicBezTo>
                <a:cubicBezTo>
                  <a:pt x="54" y="70"/>
                  <a:pt x="58" y="69"/>
                  <a:pt x="62" y="69"/>
                </a:cubicBezTo>
                <a:lnTo>
                  <a:pt x="62" y="12"/>
                </a:lnTo>
                <a:close/>
                <a:moveTo>
                  <a:pt x="187" y="97"/>
                </a:moveTo>
                <a:cubicBezTo>
                  <a:pt x="187" y="97"/>
                  <a:pt x="182" y="89"/>
                  <a:pt x="176" y="97"/>
                </a:cubicBezTo>
                <a:cubicBezTo>
                  <a:pt x="173" y="100"/>
                  <a:pt x="157" y="116"/>
                  <a:pt x="157" y="116"/>
                </a:cubicBezTo>
                <a:cubicBezTo>
                  <a:pt x="157" y="116"/>
                  <a:pt x="127" y="116"/>
                  <a:pt x="119" y="116"/>
                </a:cubicBezTo>
                <a:cubicBezTo>
                  <a:pt x="112" y="116"/>
                  <a:pt x="111" y="108"/>
                  <a:pt x="111" y="108"/>
                </a:cubicBezTo>
                <a:cubicBezTo>
                  <a:pt x="111" y="108"/>
                  <a:pt x="146" y="108"/>
                  <a:pt x="150" y="108"/>
                </a:cubicBezTo>
                <a:cubicBezTo>
                  <a:pt x="166" y="103"/>
                  <a:pt x="158" y="88"/>
                  <a:pt x="150" y="88"/>
                </a:cubicBezTo>
                <a:cubicBezTo>
                  <a:pt x="147" y="88"/>
                  <a:pt x="109" y="88"/>
                  <a:pt x="103" y="88"/>
                </a:cubicBezTo>
                <a:cubicBezTo>
                  <a:pt x="97" y="88"/>
                  <a:pt x="81" y="71"/>
                  <a:pt x="58" y="82"/>
                </a:cubicBezTo>
                <a:cubicBezTo>
                  <a:pt x="55" y="83"/>
                  <a:pt x="0" y="117"/>
                  <a:pt x="0" y="117"/>
                </a:cubicBezTo>
                <a:cubicBezTo>
                  <a:pt x="0" y="117"/>
                  <a:pt x="30" y="149"/>
                  <a:pt x="32" y="152"/>
                </a:cubicBezTo>
                <a:cubicBezTo>
                  <a:pt x="62" y="129"/>
                  <a:pt x="90" y="148"/>
                  <a:pt x="104" y="148"/>
                </a:cubicBezTo>
                <a:cubicBezTo>
                  <a:pt x="110" y="148"/>
                  <a:pt x="165" y="148"/>
                  <a:pt x="165" y="148"/>
                </a:cubicBezTo>
                <a:cubicBezTo>
                  <a:pt x="165" y="148"/>
                  <a:pt x="197" y="111"/>
                  <a:pt x="194" y="113"/>
                </a:cubicBezTo>
                <a:cubicBezTo>
                  <a:pt x="206" y="96"/>
                  <a:pt x="187" y="97"/>
                  <a:pt x="187" y="97"/>
                </a:cubicBezTo>
                <a:close/>
              </a:path>
            </a:pathLst>
          </a:custGeom>
          <a:solidFill>
            <a:srgbClr val="007E3D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latin typeface="Arial" panose="020B0604020202020204" pitchFamily="34" charset="0"/>
            </a:endParaRPr>
          </a:p>
        </p:txBody>
      </p:sp>
      <p:sp>
        <p:nvSpPr>
          <p:cNvPr id="28" name="Freeform 8"/>
          <p:cNvSpPr>
            <a:spLocks noEditPoints="1"/>
          </p:cNvSpPr>
          <p:nvPr/>
        </p:nvSpPr>
        <p:spPr bwMode="auto">
          <a:xfrm>
            <a:off x="6819964" y="2223620"/>
            <a:ext cx="749005" cy="738713"/>
          </a:xfrm>
          <a:custGeom>
            <a:avLst/>
            <a:gdLst>
              <a:gd name="T0" fmla="*/ 36 w 204"/>
              <a:gd name="T1" fmla="*/ 32 h 201"/>
              <a:gd name="T2" fmla="*/ 83 w 204"/>
              <a:gd name="T3" fmla="*/ 20 h 201"/>
              <a:gd name="T4" fmla="*/ 70 w 204"/>
              <a:gd name="T5" fmla="*/ 13 h 201"/>
              <a:gd name="T6" fmla="*/ 18 w 204"/>
              <a:gd name="T7" fmla="*/ 8 h 201"/>
              <a:gd name="T8" fmla="*/ 36 w 204"/>
              <a:gd name="T9" fmla="*/ 32 h 201"/>
              <a:gd name="T10" fmla="*/ 56 w 204"/>
              <a:gd name="T11" fmla="*/ 43 h 201"/>
              <a:gd name="T12" fmla="*/ 108 w 204"/>
              <a:gd name="T13" fmla="*/ 49 h 201"/>
              <a:gd name="T14" fmla="*/ 93 w 204"/>
              <a:gd name="T15" fmla="*/ 27 h 201"/>
              <a:gd name="T16" fmla="*/ 48 w 204"/>
              <a:gd name="T17" fmla="*/ 39 h 201"/>
              <a:gd name="T18" fmla="*/ 56 w 204"/>
              <a:gd name="T19" fmla="*/ 43 h 201"/>
              <a:gd name="T20" fmla="*/ 131 w 204"/>
              <a:gd name="T21" fmla="*/ 124 h 201"/>
              <a:gd name="T22" fmla="*/ 162 w 204"/>
              <a:gd name="T23" fmla="*/ 55 h 201"/>
              <a:gd name="T24" fmla="*/ 125 w 204"/>
              <a:gd name="T25" fmla="*/ 65 h 201"/>
              <a:gd name="T26" fmla="*/ 121 w 204"/>
              <a:gd name="T27" fmla="*/ 133 h 201"/>
              <a:gd name="T28" fmla="*/ 131 w 204"/>
              <a:gd name="T29" fmla="*/ 124 h 201"/>
              <a:gd name="T30" fmla="*/ 195 w 204"/>
              <a:gd name="T31" fmla="*/ 88 h 201"/>
              <a:gd name="T32" fmla="*/ 195 w 204"/>
              <a:gd name="T33" fmla="*/ 88 h 201"/>
              <a:gd name="T34" fmla="*/ 172 w 204"/>
              <a:gd name="T35" fmla="*/ 64 h 201"/>
              <a:gd name="T36" fmla="*/ 136 w 204"/>
              <a:gd name="T37" fmla="*/ 129 h 201"/>
              <a:gd name="T38" fmla="*/ 73 w 204"/>
              <a:gd name="T39" fmla="*/ 168 h 201"/>
              <a:gd name="T40" fmla="*/ 95 w 204"/>
              <a:gd name="T41" fmla="*/ 190 h 201"/>
              <a:gd name="T42" fmla="*/ 96 w 204"/>
              <a:gd name="T43" fmla="*/ 189 h 201"/>
              <a:gd name="T44" fmla="*/ 97 w 204"/>
              <a:gd name="T45" fmla="*/ 192 h 201"/>
              <a:gd name="T46" fmla="*/ 163 w 204"/>
              <a:gd name="T47" fmla="*/ 156 h 201"/>
              <a:gd name="T48" fmla="*/ 195 w 204"/>
              <a:gd name="T49" fmla="*/ 88 h 201"/>
              <a:gd name="T50" fmla="*/ 93 w 204"/>
              <a:gd name="T51" fmla="*/ 78 h 201"/>
              <a:gd name="T52" fmla="*/ 94 w 204"/>
              <a:gd name="T53" fmla="*/ 78 h 201"/>
              <a:gd name="T54" fmla="*/ 104 w 204"/>
              <a:gd name="T55" fmla="*/ 57 h 201"/>
              <a:gd name="T56" fmla="*/ 54 w 204"/>
              <a:gd name="T57" fmla="*/ 48 h 201"/>
              <a:gd name="T58" fmla="*/ 14 w 204"/>
              <a:gd name="T59" fmla="*/ 15 h 201"/>
              <a:gd name="T60" fmla="*/ 5 w 204"/>
              <a:gd name="T61" fmla="*/ 34 h 201"/>
              <a:gd name="T62" fmla="*/ 5 w 204"/>
              <a:gd name="T63" fmla="*/ 35 h 201"/>
              <a:gd name="T64" fmla="*/ 4 w 204"/>
              <a:gd name="T65" fmla="*/ 36 h 201"/>
              <a:gd name="T66" fmla="*/ 42 w 204"/>
              <a:gd name="T67" fmla="*/ 72 h 201"/>
              <a:gd name="T68" fmla="*/ 93 w 204"/>
              <a:gd name="T69" fmla="*/ 78 h 201"/>
              <a:gd name="T70" fmla="*/ 112 w 204"/>
              <a:gd name="T71" fmla="*/ 76 h 201"/>
              <a:gd name="T72" fmla="*/ 96 w 204"/>
              <a:gd name="T73" fmla="*/ 91 h 201"/>
              <a:gd name="T74" fmla="*/ 65 w 204"/>
              <a:gd name="T75" fmla="*/ 159 h 201"/>
              <a:gd name="T76" fmla="*/ 107 w 204"/>
              <a:gd name="T77" fmla="*/ 146 h 201"/>
              <a:gd name="T78" fmla="*/ 112 w 204"/>
              <a:gd name="T79" fmla="*/ 76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4" h="201">
                <a:moveTo>
                  <a:pt x="36" y="32"/>
                </a:moveTo>
                <a:cubicBezTo>
                  <a:pt x="83" y="20"/>
                  <a:pt x="83" y="20"/>
                  <a:pt x="83" y="20"/>
                </a:cubicBezTo>
                <a:cubicBezTo>
                  <a:pt x="79" y="18"/>
                  <a:pt x="75" y="15"/>
                  <a:pt x="70" y="13"/>
                </a:cubicBezTo>
                <a:cubicBezTo>
                  <a:pt x="45" y="2"/>
                  <a:pt x="22" y="0"/>
                  <a:pt x="18" y="8"/>
                </a:cubicBezTo>
                <a:cubicBezTo>
                  <a:pt x="16" y="14"/>
                  <a:pt x="23" y="23"/>
                  <a:pt x="36" y="32"/>
                </a:cubicBezTo>
                <a:close/>
                <a:moveTo>
                  <a:pt x="56" y="43"/>
                </a:moveTo>
                <a:cubicBezTo>
                  <a:pt x="81" y="55"/>
                  <a:pt x="104" y="57"/>
                  <a:pt x="108" y="49"/>
                </a:cubicBezTo>
                <a:cubicBezTo>
                  <a:pt x="110" y="43"/>
                  <a:pt x="104" y="35"/>
                  <a:pt x="93" y="27"/>
                </a:cubicBezTo>
                <a:cubicBezTo>
                  <a:pt x="48" y="39"/>
                  <a:pt x="48" y="39"/>
                  <a:pt x="48" y="39"/>
                </a:cubicBezTo>
                <a:cubicBezTo>
                  <a:pt x="50" y="41"/>
                  <a:pt x="53" y="42"/>
                  <a:pt x="56" y="43"/>
                </a:cubicBezTo>
                <a:close/>
                <a:moveTo>
                  <a:pt x="131" y="124"/>
                </a:moveTo>
                <a:cubicBezTo>
                  <a:pt x="158" y="95"/>
                  <a:pt x="172" y="64"/>
                  <a:pt x="162" y="55"/>
                </a:cubicBezTo>
                <a:cubicBezTo>
                  <a:pt x="156" y="49"/>
                  <a:pt x="142" y="54"/>
                  <a:pt x="125" y="65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25" y="130"/>
                  <a:pt x="128" y="127"/>
                  <a:pt x="131" y="124"/>
                </a:cubicBezTo>
                <a:close/>
                <a:moveTo>
                  <a:pt x="195" y="88"/>
                </a:moveTo>
                <a:cubicBezTo>
                  <a:pt x="195" y="88"/>
                  <a:pt x="195" y="88"/>
                  <a:pt x="195" y="88"/>
                </a:cubicBezTo>
                <a:cubicBezTo>
                  <a:pt x="172" y="64"/>
                  <a:pt x="172" y="64"/>
                  <a:pt x="172" y="64"/>
                </a:cubicBezTo>
                <a:cubicBezTo>
                  <a:pt x="174" y="78"/>
                  <a:pt x="160" y="104"/>
                  <a:pt x="136" y="129"/>
                </a:cubicBezTo>
                <a:cubicBezTo>
                  <a:pt x="112" y="155"/>
                  <a:pt x="85" y="171"/>
                  <a:pt x="73" y="168"/>
                </a:cubicBezTo>
                <a:cubicBezTo>
                  <a:pt x="95" y="190"/>
                  <a:pt x="95" y="190"/>
                  <a:pt x="95" y="190"/>
                </a:cubicBezTo>
                <a:cubicBezTo>
                  <a:pt x="96" y="189"/>
                  <a:pt x="96" y="189"/>
                  <a:pt x="96" y="189"/>
                </a:cubicBezTo>
                <a:cubicBezTo>
                  <a:pt x="96" y="190"/>
                  <a:pt x="97" y="191"/>
                  <a:pt x="97" y="192"/>
                </a:cubicBezTo>
                <a:cubicBezTo>
                  <a:pt x="107" y="201"/>
                  <a:pt x="137" y="185"/>
                  <a:pt x="163" y="156"/>
                </a:cubicBezTo>
                <a:cubicBezTo>
                  <a:pt x="190" y="128"/>
                  <a:pt x="204" y="98"/>
                  <a:pt x="195" y="88"/>
                </a:cubicBezTo>
                <a:close/>
                <a:moveTo>
                  <a:pt x="93" y="78"/>
                </a:moveTo>
                <a:cubicBezTo>
                  <a:pt x="94" y="78"/>
                  <a:pt x="94" y="78"/>
                  <a:pt x="94" y="78"/>
                </a:cubicBezTo>
                <a:cubicBezTo>
                  <a:pt x="104" y="57"/>
                  <a:pt x="104" y="57"/>
                  <a:pt x="104" y="57"/>
                </a:cubicBezTo>
                <a:cubicBezTo>
                  <a:pt x="96" y="61"/>
                  <a:pt x="75" y="58"/>
                  <a:pt x="54" y="48"/>
                </a:cubicBezTo>
                <a:cubicBezTo>
                  <a:pt x="32" y="38"/>
                  <a:pt x="15" y="24"/>
                  <a:pt x="14" y="15"/>
                </a:cubicBezTo>
                <a:cubicBezTo>
                  <a:pt x="5" y="34"/>
                  <a:pt x="5" y="34"/>
                  <a:pt x="5" y="34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5"/>
                  <a:pt x="4" y="36"/>
                  <a:pt x="4" y="36"/>
                </a:cubicBezTo>
                <a:cubicBezTo>
                  <a:pt x="0" y="45"/>
                  <a:pt x="17" y="60"/>
                  <a:pt x="42" y="72"/>
                </a:cubicBezTo>
                <a:cubicBezTo>
                  <a:pt x="66" y="83"/>
                  <a:pt x="89" y="85"/>
                  <a:pt x="93" y="78"/>
                </a:cubicBezTo>
                <a:close/>
                <a:moveTo>
                  <a:pt x="112" y="76"/>
                </a:moveTo>
                <a:cubicBezTo>
                  <a:pt x="107" y="80"/>
                  <a:pt x="101" y="85"/>
                  <a:pt x="96" y="91"/>
                </a:cubicBezTo>
                <a:cubicBezTo>
                  <a:pt x="69" y="120"/>
                  <a:pt x="55" y="150"/>
                  <a:pt x="65" y="159"/>
                </a:cubicBezTo>
                <a:cubicBezTo>
                  <a:pt x="72" y="166"/>
                  <a:pt x="88" y="160"/>
                  <a:pt x="107" y="146"/>
                </a:cubicBezTo>
                <a:lnTo>
                  <a:pt x="112" y="76"/>
                </a:lnTo>
                <a:close/>
              </a:path>
            </a:pathLst>
          </a:custGeom>
          <a:solidFill>
            <a:srgbClr val="007E3D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>
              <a:latin typeface="Arial" panose="020B0604020202020204" pitchFamily="34" charset="0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2343859" y="2573880"/>
            <a:ext cx="613186" cy="0"/>
          </a:xfrm>
          <a:prstGeom prst="line">
            <a:avLst/>
          </a:prstGeom>
          <a:noFill/>
          <a:ln w="34925" cap="flat" cmpd="sng" algn="ctr">
            <a:solidFill>
              <a:srgbClr val="007E3D"/>
            </a:solidFill>
            <a:prstDash val="solid"/>
            <a:miter lim="800000"/>
          </a:ln>
          <a:effectLst/>
        </p:spPr>
      </p:cxnSp>
      <p:cxnSp>
        <p:nvCxnSpPr>
          <p:cNvPr id="30" name="直接连接符 29"/>
          <p:cNvCxnSpPr/>
          <p:nvPr/>
        </p:nvCxnSpPr>
        <p:spPr>
          <a:xfrm>
            <a:off x="4137941" y="2592975"/>
            <a:ext cx="613186" cy="0"/>
          </a:xfrm>
          <a:prstGeom prst="line">
            <a:avLst/>
          </a:prstGeom>
          <a:noFill/>
          <a:ln w="34925" cap="flat" cmpd="sng" algn="ctr">
            <a:solidFill>
              <a:srgbClr val="007E3D"/>
            </a:solidFill>
            <a:prstDash val="solid"/>
            <a:miter lim="800000"/>
          </a:ln>
          <a:effectLst/>
        </p:spPr>
      </p:cxnSp>
      <p:cxnSp>
        <p:nvCxnSpPr>
          <p:cNvPr id="31" name="直接连接符 30"/>
          <p:cNvCxnSpPr/>
          <p:nvPr/>
        </p:nvCxnSpPr>
        <p:spPr>
          <a:xfrm>
            <a:off x="5979070" y="2592975"/>
            <a:ext cx="613186" cy="0"/>
          </a:xfrm>
          <a:prstGeom prst="line">
            <a:avLst/>
          </a:prstGeom>
          <a:noFill/>
          <a:ln w="34925" cap="flat" cmpd="sng" algn="ctr">
            <a:solidFill>
              <a:srgbClr val="007E3D"/>
            </a:solidFill>
            <a:prstDash val="solid"/>
            <a:miter lim="800000"/>
          </a:ln>
          <a:effectLst/>
        </p:spPr>
      </p:cxnSp>
      <p:cxnSp>
        <p:nvCxnSpPr>
          <p:cNvPr id="32" name="直接连接符 31"/>
          <p:cNvCxnSpPr/>
          <p:nvPr/>
        </p:nvCxnSpPr>
        <p:spPr>
          <a:xfrm>
            <a:off x="7796676" y="2592975"/>
            <a:ext cx="1069790" cy="0"/>
          </a:xfrm>
          <a:prstGeom prst="line">
            <a:avLst/>
          </a:prstGeom>
          <a:noFill/>
          <a:ln w="34925" cap="flat" cmpd="sng" algn="ctr">
            <a:solidFill>
              <a:srgbClr val="007E3D"/>
            </a:solidFill>
            <a:prstDash val="solid"/>
            <a:miter lim="800000"/>
          </a:ln>
          <a:effectLst/>
        </p:spPr>
      </p:cxnSp>
      <p:grpSp>
        <p:nvGrpSpPr>
          <p:cNvPr id="33" name="组合 32"/>
          <p:cNvGrpSpPr/>
          <p:nvPr/>
        </p:nvGrpSpPr>
        <p:grpSpPr>
          <a:xfrm>
            <a:off x="539552" y="2531929"/>
            <a:ext cx="599889" cy="85732"/>
            <a:chOff x="667317" y="2459675"/>
            <a:chExt cx="878298" cy="125520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764519" y="2521095"/>
              <a:ext cx="781096" cy="0"/>
            </a:xfrm>
            <a:prstGeom prst="line">
              <a:avLst/>
            </a:prstGeom>
            <a:noFill/>
            <a:ln w="34925" cap="flat" cmpd="sng" algn="ctr">
              <a:solidFill>
                <a:srgbClr val="007E3D"/>
              </a:solidFill>
              <a:prstDash val="solid"/>
              <a:miter lim="800000"/>
            </a:ln>
            <a:effectLst/>
          </p:spPr>
        </p:cxnSp>
        <p:sp>
          <p:nvSpPr>
            <p:cNvPr id="35" name="椭圆 34"/>
            <p:cNvSpPr/>
            <p:nvPr/>
          </p:nvSpPr>
          <p:spPr>
            <a:xfrm>
              <a:off x="667317" y="2459675"/>
              <a:ext cx="125520" cy="125520"/>
            </a:xfrm>
            <a:prstGeom prst="ellipse">
              <a:avLst/>
            </a:prstGeom>
            <a:solidFill>
              <a:srgbClr val="007E3D"/>
            </a:solidFill>
            <a:ln w="12700" cap="flat" cmpd="sng" algn="ctr">
              <a:solidFill>
                <a:srgbClr val="007E3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/>
                <a:cs typeface="+mn-cs"/>
              </a:endParaRPr>
            </a:p>
          </p:txBody>
        </p:sp>
      </p:grpSp>
      <p:sp>
        <p:nvSpPr>
          <p:cNvPr id="36" name="TextBox 71"/>
          <p:cNvSpPr txBox="1"/>
          <p:nvPr/>
        </p:nvSpPr>
        <p:spPr>
          <a:xfrm>
            <a:off x="882619" y="3912127"/>
            <a:ext cx="1632945" cy="996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71"/>
          <p:cNvSpPr txBox="1"/>
          <p:nvPr/>
        </p:nvSpPr>
        <p:spPr>
          <a:xfrm>
            <a:off x="2799634" y="3912127"/>
            <a:ext cx="1632945" cy="996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71"/>
          <p:cNvSpPr txBox="1"/>
          <p:nvPr/>
        </p:nvSpPr>
        <p:spPr>
          <a:xfrm>
            <a:off x="4603882" y="3912127"/>
            <a:ext cx="1632945" cy="996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71"/>
          <p:cNvSpPr txBox="1"/>
          <p:nvPr/>
        </p:nvSpPr>
        <p:spPr>
          <a:xfrm>
            <a:off x="6520896" y="3912127"/>
            <a:ext cx="1632945" cy="996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AutoShape 5"/>
          <p:cNvSpPr>
            <a:spLocks/>
          </p:cNvSpPr>
          <p:nvPr/>
        </p:nvSpPr>
        <p:spPr bwMode="auto">
          <a:xfrm>
            <a:off x="3944161" y="1997123"/>
            <a:ext cx="1742891" cy="1772575"/>
          </a:xfrm>
          <a:custGeom>
            <a:avLst/>
            <a:gdLst>
              <a:gd name="T0" fmla="+- 0 10800 961"/>
              <a:gd name="T1" fmla="*/ T0 w 19679"/>
              <a:gd name="T2" fmla="*/ 10800 h 21600"/>
              <a:gd name="T3" fmla="+- 0 10800 961"/>
              <a:gd name="T4" fmla="*/ T3 w 19679"/>
              <a:gd name="T5" fmla="*/ 10800 h 21600"/>
              <a:gd name="T6" fmla="+- 0 10800 961"/>
              <a:gd name="T7" fmla="*/ T6 w 19679"/>
              <a:gd name="T8" fmla="*/ 10800 h 21600"/>
              <a:gd name="T9" fmla="+- 0 10800 961"/>
              <a:gd name="T10" fmla="*/ T9 w 19679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679" h="21600">
                <a:moveTo>
                  <a:pt x="9839" y="0"/>
                </a:moveTo>
                <a:cubicBezTo>
                  <a:pt x="7320" y="0"/>
                  <a:pt x="4802" y="1036"/>
                  <a:pt x="2881" y="3110"/>
                </a:cubicBezTo>
                <a:cubicBezTo>
                  <a:pt x="-961" y="7258"/>
                  <a:pt x="-961" y="13983"/>
                  <a:pt x="2881" y="18131"/>
                </a:cubicBezTo>
                <a:cubicBezTo>
                  <a:pt x="3701" y="19017"/>
                  <a:pt x="4634" y="19702"/>
                  <a:pt x="5625" y="20210"/>
                </a:cubicBezTo>
                <a:lnTo>
                  <a:pt x="5625" y="21600"/>
                </a:lnTo>
                <a:lnTo>
                  <a:pt x="13833" y="21600"/>
                </a:lnTo>
                <a:lnTo>
                  <a:pt x="13833" y="20318"/>
                </a:lnTo>
                <a:cubicBezTo>
                  <a:pt x="14906" y="19804"/>
                  <a:pt x="15916" y="19081"/>
                  <a:pt x="16796" y="18131"/>
                </a:cubicBezTo>
                <a:cubicBezTo>
                  <a:pt x="20638" y="13983"/>
                  <a:pt x="20638" y="7258"/>
                  <a:pt x="16796" y="3110"/>
                </a:cubicBezTo>
                <a:cubicBezTo>
                  <a:pt x="14875" y="1036"/>
                  <a:pt x="12357" y="0"/>
                  <a:pt x="9839" y="0"/>
                </a:cubicBezTo>
                <a:close/>
              </a:path>
            </a:pathLst>
          </a:custGeom>
          <a:solidFill>
            <a:srgbClr val="007E3D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grpSp>
        <p:nvGrpSpPr>
          <p:cNvPr id="29" name="Group 6"/>
          <p:cNvGrpSpPr>
            <a:grpSpLocks/>
          </p:cNvGrpSpPr>
          <p:nvPr/>
        </p:nvGrpSpPr>
        <p:grpSpPr bwMode="auto">
          <a:xfrm>
            <a:off x="4411675" y="3769698"/>
            <a:ext cx="789359" cy="1004418"/>
            <a:chOff x="0" y="0"/>
            <a:chExt cx="2068248" cy="2633134"/>
          </a:xfrm>
        </p:grpSpPr>
        <p:grpSp>
          <p:nvGrpSpPr>
            <p:cNvPr id="30" name="Group 7"/>
            <p:cNvGrpSpPr>
              <a:grpSpLocks/>
            </p:cNvGrpSpPr>
            <p:nvPr/>
          </p:nvGrpSpPr>
          <p:grpSpPr bwMode="auto">
            <a:xfrm>
              <a:off x="0" y="0"/>
              <a:ext cx="2068248" cy="1905000"/>
              <a:chOff x="0" y="0"/>
              <a:chExt cx="2068248" cy="1905000"/>
            </a:xfrm>
          </p:grpSpPr>
          <p:sp>
            <p:nvSpPr>
              <p:cNvPr id="33" name="AutoShape 8"/>
              <p:cNvSpPr>
                <a:spLocks/>
              </p:cNvSpPr>
              <p:nvPr/>
            </p:nvSpPr>
            <p:spPr bwMode="auto">
              <a:xfrm>
                <a:off x="66666" y="0"/>
                <a:ext cx="1904756" cy="1905766"/>
              </a:xfrm>
              <a:custGeom>
                <a:avLst/>
                <a:gdLst>
                  <a:gd name="T0" fmla="*/ 952378 w 21600"/>
                  <a:gd name="T1" fmla="*/ 952883 h 21600"/>
                  <a:gd name="T2" fmla="*/ 952378 w 21600"/>
                  <a:gd name="T3" fmla="*/ 952883 h 21600"/>
                  <a:gd name="T4" fmla="*/ 952378 w 21600"/>
                  <a:gd name="T5" fmla="*/ 952883 h 21600"/>
                  <a:gd name="T6" fmla="*/ 952378 w 21600"/>
                  <a:gd name="T7" fmla="*/ 952883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E3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AutoShape 9"/>
              <p:cNvSpPr>
                <a:spLocks/>
              </p:cNvSpPr>
              <p:nvPr/>
            </p:nvSpPr>
            <p:spPr bwMode="auto">
              <a:xfrm>
                <a:off x="0" y="28586"/>
                <a:ext cx="2068248" cy="88936"/>
              </a:xfrm>
              <a:custGeom>
                <a:avLst/>
                <a:gdLst>
                  <a:gd name="T0" fmla="*/ 1034124 w 21600"/>
                  <a:gd name="T1" fmla="*/ 44468 h 21600"/>
                  <a:gd name="T2" fmla="*/ 1034124 w 21600"/>
                  <a:gd name="T3" fmla="*/ 44468 h 21600"/>
                  <a:gd name="T4" fmla="*/ 1034124 w 21600"/>
                  <a:gd name="T5" fmla="*/ 44468 h 21600"/>
                  <a:gd name="T6" fmla="*/ 1034124 w 21600"/>
                  <a:gd name="T7" fmla="*/ 4446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292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AutoShape 10"/>
              <p:cNvSpPr>
                <a:spLocks/>
              </p:cNvSpPr>
              <p:nvPr/>
            </p:nvSpPr>
            <p:spPr bwMode="auto">
              <a:xfrm>
                <a:off x="0" y="651137"/>
                <a:ext cx="2068248" cy="88936"/>
              </a:xfrm>
              <a:custGeom>
                <a:avLst/>
                <a:gdLst>
                  <a:gd name="T0" fmla="*/ 1034124 w 21600"/>
                  <a:gd name="T1" fmla="*/ 44468 h 21600"/>
                  <a:gd name="T2" fmla="*/ 1034124 w 21600"/>
                  <a:gd name="T3" fmla="*/ 44468 h 21600"/>
                  <a:gd name="T4" fmla="*/ 1034124 w 21600"/>
                  <a:gd name="T5" fmla="*/ 44468 h 21600"/>
                  <a:gd name="T6" fmla="*/ 1034124 w 21600"/>
                  <a:gd name="T7" fmla="*/ 4446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292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AutoShape 11"/>
              <p:cNvSpPr>
                <a:spLocks/>
              </p:cNvSpPr>
              <p:nvPr/>
            </p:nvSpPr>
            <p:spPr bwMode="auto">
              <a:xfrm>
                <a:off x="0" y="238221"/>
                <a:ext cx="2068248" cy="90524"/>
              </a:xfrm>
              <a:custGeom>
                <a:avLst/>
                <a:gdLst>
                  <a:gd name="T0" fmla="*/ 1034124 w 21600"/>
                  <a:gd name="T1" fmla="*/ 45262 h 21600"/>
                  <a:gd name="T2" fmla="*/ 1034124 w 21600"/>
                  <a:gd name="T3" fmla="*/ 45262 h 21600"/>
                  <a:gd name="T4" fmla="*/ 1034124 w 21600"/>
                  <a:gd name="T5" fmla="*/ 45262 h 21600"/>
                  <a:gd name="T6" fmla="*/ 1034124 w 21600"/>
                  <a:gd name="T7" fmla="*/ 45262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292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" name="AutoShape 12"/>
              <p:cNvSpPr>
                <a:spLocks/>
              </p:cNvSpPr>
              <p:nvPr/>
            </p:nvSpPr>
            <p:spPr bwMode="auto">
              <a:xfrm>
                <a:off x="0" y="444679"/>
                <a:ext cx="2068248" cy="88936"/>
              </a:xfrm>
              <a:custGeom>
                <a:avLst/>
                <a:gdLst>
                  <a:gd name="T0" fmla="*/ 1034124 w 21600"/>
                  <a:gd name="T1" fmla="*/ 44468 h 21600"/>
                  <a:gd name="T2" fmla="*/ 1034124 w 21600"/>
                  <a:gd name="T3" fmla="*/ 44468 h 21600"/>
                  <a:gd name="T4" fmla="*/ 1034124 w 21600"/>
                  <a:gd name="T5" fmla="*/ 44468 h 21600"/>
                  <a:gd name="T6" fmla="*/ 1034124 w 21600"/>
                  <a:gd name="T7" fmla="*/ 44468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292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1" name="AutoShape 13"/>
            <p:cNvSpPr>
              <a:spLocks/>
            </p:cNvSpPr>
            <p:nvPr/>
          </p:nvSpPr>
          <p:spPr bwMode="auto">
            <a:xfrm>
              <a:off x="57143" y="727368"/>
              <a:ext cx="1904756" cy="1905766"/>
            </a:xfrm>
            <a:custGeom>
              <a:avLst/>
              <a:gdLst>
                <a:gd name="T0" fmla="*/ 952378 w 21600"/>
                <a:gd name="T1" fmla="*/ 952883 h 21600"/>
                <a:gd name="T2" fmla="*/ 952378 w 21600"/>
                <a:gd name="T3" fmla="*/ 952883 h 21600"/>
                <a:gd name="T4" fmla="*/ 952378 w 21600"/>
                <a:gd name="T5" fmla="*/ 952883 h 21600"/>
                <a:gd name="T6" fmla="*/ 952378 w 21600"/>
                <a:gd name="T7" fmla="*/ 95288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E3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AutoShape 15"/>
            <p:cNvSpPr>
              <a:spLocks/>
            </p:cNvSpPr>
            <p:nvPr/>
          </p:nvSpPr>
          <p:spPr bwMode="auto">
            <a:xfrm>
              <a:off x="693649" y="727368"/>
              <a:ext cx="657141" cy="1905766"/>
            </a:xfrm>
            <a:custGeom>
              <a:avLst/>
              <a:gdLst>
                <a:gd name="T0" fmla="*/ 328571 w 21600"/>
                <a:gd name="T1" fmla="*/ 952883 h 21600"/>
                <a:gd name="T2" fmla="*/ 328571 w 21600"/>
                <a:gd name="T3" fmla="*/ 952883 h 21600"/>
                <a:gd name="T4" fmla="*/ 328571 w 21600"/>
                <a:gd name="T5" fmla="*/ 952883 h 21600"/>
                <a:gd name="T6" fmla="*/ 328571 w 21600"/>
                <a:gd name="T7" fmla="*/ 95288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8" name="Group 17"/>
          <p:cNvGrpSpPr>
            <a:grpSpLocks/>
          </p:cNvGrpSpPr>
          <p:nvPr/>
        </p:nvGrpSpPr>
        <p:grpSpPr bwMode="auto">
          <a:xfrm>
            <a:off x="4442873" y="4825040"/>
            <a:ext cx="726962" cy="363481"/>
            <a:chOff x="0" y="0"/>
            <a:chExt cx="1905000" cy="952236"/>
          </a:xfrm>
        </p:grpSpPr>
        <p:sp>
          <p:nvSpPr>
            <p:cNvPr id="39" name="AutoShape 18"/>
            <p:cNvSpPr>
              <a:spLocks/>
            </p:cNvSpPr>
            <p:nvPr/>
          </p:nvSpPr>
          <p:spPr bwMode="auto">
            <a:xfrm>
              <a:off x="0" y="0"/>
              <a:ext cx="1905000" cy="952236"/>
            </a:xfrm>
            <a:custGeom>
              <a:avLst/>
              <a:gdLst>
                <a:gd name="T0" fmla="*/ 952500 w 21600"/>
                <a:gd name="T1" fmla="*/ 476118 h 21600"/>
                <a:gd name="T2" fmla="*/ 952500 w 21600"/>
                <a:gd name="T3" fmla="*/ 476118 h 21600"/>
                <a:gd name="T4" fmla="*/ 952500 w 21600"/>
                <a:gd name="T5" fmla="*/ 476118 h 21600"/>
                <a:gd name="T6" fmla="*/ 952500 w 21600"/>
                <a:gd name="T7" fmla="*/ 47611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"/>
                  </a:moveTo>
                  <a:lnTo>
                    <a:pt x="11093" y="21599"/>
                  </a:lnTo>
                  <a:lnTo>
                    <a:pt x="0" y="0"/>
                  </a:lnTo>
                  <a:lnTo>
                    <a:pt x="21600" y="21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AutoShape 19"/>
            <p:cNvSpPr>
              <a:spLocks/>
            </p:cNvSpPr>
            <p:nvPr/>
          </p:nvSpPr>
          <p:spPr bwMode="auto">
            <a:xfrm>
              <a:off x="636587" y="623714"/>
              <a:ext cx="657225" cy="328522"/>
            </a:xfrm>
            <a:custGeom>
              <a:avLst/>
              <a:gdLst>
                <a:gd name="T0" fmla="*/ 328613 w 21600"/>
                <a:gd name="T1" fmla="*/ 164261 h 21600"/>
                <a:gd name="T2" fmla="*/ 328613 w 21600"/>
                <a:gd name="T3" fmla="*/ 164261 h 21600"/>
                <a:gd name="T4" fmla="*/ 328613 w 21600"/>
                <a:gd name="T5" fmla="*/ 164261 h 21600"/>
                <a:gd name="T6" fmla="*/ 328613 w 21600"/>
                <a:gd name="T7" fmla="*/ 16426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"/>
                  </a:moveTo>
                  <a:lnTo>
                    <a:pt x="11093" y="21600"/>
                  </a:lnTo>
                  <a:lnTo>
                    <a:pt x="0" y="0"/>
                  </a:lnTo>
                  <a:lnTo>
                    <a:pt x="21599" y="21"/>
                  </a:lnTo>
                  <a:close/>
                </a:path>
              </a:pathLst>
            </a:custGeom>
            <a:solidFill>
              <a:srgbClr val="007E3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1" name="AutoShape 20"/>
          <p:cNvSpPr>
            <a:spLocks/>
          </p:cNvSpPr>
          <p:nvPr/>
        </p:nvSpPr>
        <p:spPr bwMode="auto">
          <a:xfrm>
            <a:off x="4224647" y="2224568"/>
            <a:ext cx="1181919" cy="1181919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solidFill>
                <a:srgbClr val="008FB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ＭＳ Ｐゴシック" charset="0"/>
              <a:cs typeface="Gill Sans" charset="0"/>
              <a:sym typeface="Gill Sans" charset="0"/>
            </a:endParaRPr>
          </a:p>
        </p:txBody>
      </p:sp>
      <p:sp>
        <p:nvSpPr>
          <p:cNvPr id="42" name="TextBox 23"/>
          <p:cNvSpPr txBox="1"/>
          <p:nvPr/>
        </p:nvSpPr>
        <p:spPr>
          <a:xfrm>
            <a:off x="611560" y="2250615"/>
            <a:ext cx="2471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1641944" y="1916832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4" name="TextBox 23"/>
          <p:cNvSpPr txBox="1"/>
          <p:nvPr/>
        </p:nvSpPr>
        <p:spPr>
          <a:xfrm>
            <a:off x="611560" y="3381319"/>
            <a:ext cx="2471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24"/>
          <p:cNvSpPr txBox="1"/>
          <p:nvPr/>
        </p:nvSpPr>
        <p:spPr>
          <a:xfrm>
            <a:off x="1641944" y="3047536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6" name="TextBox 23"/>
          <p:cNvSpPr txBox="1"/>
          <p:nvPr/>
        </p:nvSpPr>
        <p:spPr>
          <a:xfrm>
            <a:off x="611560" y="4564490"/>
            <a:ext cx="2471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1641944" y="4230707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TextBox 23"/>
          <p:cNvSpPr txBox="1"/>
          <p:nvPr/>
        </p:nvSpPr>
        <p:spPr>
          <a:xfrm>
            <a:off x="6301343" y="2250615"/>
            <a:ext cx="2463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6301343" y="1916832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0" name="TextBox 23"/>
          <p:cNvSpPr txBox="1"/>
          <p:nvPr/>
        </p:nvSpPr>
        <p:spPr>
          <a:xfrm>
            <a:off x="6301343" y="3381319"/>
            <a:ext cx="2463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1" name="TextBox 24"/>
          <p:cNvSpPr txBox="1"/>
          <p:nvPr/>
        </p:nvSpPr>
        <p:spPr>
          <a:xfrm>
            <a:off x="6301343" y="3047536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2" name="TextBox 23"/>
          <p:cNvSpPr txBox="1"/>
          <p:nvPr/>
        </p:nvSpPr>
        <p:spPr>
          <a:xfrm>
            <a:off x="6301343" y="4564490"/>
            <a:ext cx="2463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3" name="TextBox 24"/>
          <p:cNvSpPr txBox="1"/>
          <p:nvPr/>
        </p:nvSpPr>
        <p:spPr>
          <a:xfrm>
            <a:off x="6301343" y="4230707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Hexagon 54"/>
          <p:cNvSpPr/>
          <p:nvPr/>
        </p:nvSpPr>
        <p:spPr>
          <a:xfrm rot="5400000">
            <a:off x="2960739" y="1973129"/>
            <a:ext cx="3160415" cy="2978443"/>
          </a:xfrm>
          <a:prstGeom prst="hexagon">
            <a:avLst/>
          </a:prstGeom>
          <a:noFill/>
          <a:ln w="190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4166820" y="1593586"/>
            <a:ext cx="774960" cy="774960"/>
            <a:chOff x="4160694" y="1208495"/>
            <a:chExt cx="822613" cy="822613"/>
          </a:xfrm>
        </p:grpSpPr>
        <p:sp>
          <p:nvSpPr>
            <p:cNvPr id="73" name="Freeform 31"/>
            <p:cNvSpPr/>
            <p:nvPr/>
          </p:nvSpPr>
          <p:spPr>
            <a:xfrm>
              <a:off x="4160694" y="1208495"/>
              <a:ext cx="822613" cy="822613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rgbClr val="007E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square" lIns="149587" tIns="149587" rIns="149587" bIns="149587" numCol="1" spcCol="1270" anchor="ctr" anchorCtr="0">
              <a:noAutofit/>
            </a:bodyPr>
            <a:lstStyle/>
            <a:p>
              <a:pPr marL="0" marR="0" lvl="0" indent="0" algn="ctr" defTabSz="937584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74" name="Freeform 62"/>
            <p:cNvSpPr>
              <a:spLocks noEditPoints="1"/>
            </p:cNvSpPr>
            <p:nvPr/>
          </p:nvSpPr>
          <p:spPr bwMode="auto">
            <a:xfrm>
              <a:off x="4406792" y="1453272"/>
              <a:ext cx="330417" cy="333059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5" name="Group 72"/>
          <p:cNvGrpSpPr/>
          <p:nvPr/>
        </p:nvGrpSpPr>
        <p:grpSpPr>
          <a:xfrm>
            <a:off x="2528590" y="2228813"/>
            <a:ext cx="774960" cy="774960"/>
            <a:chOff x="2728576" y="1786331"/>
            <a:chExt cx="822613" cy="822613"/>
          </a:xfrm>
        </p:grpSpPr>
        <p:sp>
          <p:nvSpPr>
            <p:cNvPr id="76" name="Freeform 32"/>
            <p:cNvSpPr/>
            <p:nvPr/>
          </p:nvSpPr>
          <p:spPr>
            <a:xfrm>
              <a:off x="2728576" y="1786331"/>
              <a:ext cx="822613" cy="822613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rgbClr val="007E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square" lIns="149587" tIns="149587" rIns="149587" bIns="149587" numCol="1" spcCol="1270" anchor="ctr" anchorCtr="0">
              <a:noAutofit/>
            </a:bodyPr>
            <a:lstStyle/>
            <a:p>
              <a:pPr marL="0" marR="0" lvl="0" indent="0" algn="ctr" defTabSz="937584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77" name="Freeform 66"/>
            <p:cNvSpPr>
              <a:spLocks noEditPoints="1"/>
            </p:cNvSpPr>
            <p:nvPr/>
          </p:nvSpPr>
          <p:spPr bwMode="auto">
            <a:xfrm>
              <a:off x="2932219" y="2033861"/>
              <a:ext cx="422299" cy="327553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8" name="Group 73"/>
          <p:cNvGrpSpPr/>
          <p:nvPr/>
        </p:nvGrpSpPr>
        <p:grpSpPr>
          <a:xfrm>
            <a:off x="2528590" y="4159822"/>
            <a:ext cx="774960" cy="774960"/>
            <a:chOff x="2728576" y="3447948"/>
            <a:chExt cx="822613" cy="822613"/>
          </a:xfrm>
        </p:grpSpPr>
        <p:sp>
          <p:nvSpPr>
            <p:cNvPr id="79" name="Freeform 33"/>
            <p:cNvSpPr/>
            <p:nvPr/>
          </p:nvSpPr>
          <p:spPr>
            <a:xfrm>
              <a:off x="2728576" y="3447948"/>
              <a:ext cx="822613" cy="822613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rgbClr val="007E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square" lIns="149587" tIns="149587" rIns="149587" bIns="149587" numCol="1" spcCol="1270" anchor="ctr" anchorCtr="0">
              <a:noAutofit/>
            </a:bodyPr>
            <a:lstStyle/>
            <a:p>
              <a:pPr marL="0" marR="0" lvl="0" indent="0" algn="ctr" defTabSz="937584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0" name="Freeform 6"/>
            <p:cNvSpPr>
              <a:spLocks noEditPoints="1"/>
            </p:cNvSpPr>
            <p:nvPr/>
          </p:nvSpPr>
          <p:spPr bwMode="auto">
            <a:xfrm>
              <a:off x="2957111" y="3716216"/>
              <a:ext cx="365543" cy="286077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1" name="Group 77"/>
          <p:cNvGrpSpPr/>
          <p:nvPr/>
        </p:nvGrpSpPr>
        <p:grpSpPr>
          <a:xfrm>
            <a:off x="5730264" y="2228813"/>
            <a:ext cx="774960" cy="774960"/>
            <a:chOff x="5573678" y="1786331"/>
            <a:chExt cx="822613" cy="822613"/>
          </a:xfrm>
        </p:grpSpPr>
        <p:sp>
          <p:nvSpPr>
            <p:cNvPr id="82" name="Freeform 85"/>
            <p:cNvSpPr/>
            <p:nvPr/>
          </p:nvSpPr>
          <p:spPr>
            <a:xfrm>
              <a:off x="5573678" y="1786331"/>
              <a:ext cx="822613" cy="822613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rgbClr val="007E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square" lIns="149587" tIns="149587" rIns="149587" bIns="149587" numCol="1" spcCol="1270" anchor="ctr" anchorCtr="0">
              <a:noAutofit/>
            </a:bodyPr>
            <a:lstStyle/>
            <a:p>
              <a:pPr marL="0" marR="0" lvl="0" indent="0" algn="ctr" defTabSz="937584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3" name="Freeform 57"/>
            <p:cNvSpPr>
              <a:spLocks noEditPoints="1"/>
            </p:cNvSpPr>
            <p:nvPr/>
          </p:nvSpPr>
          <p:spPr bwMode="auto">
            <a:xfrm>
              <a:off x="5843023" y="2071785"/>
              <a:ext cx="283922" cy="25170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4" name="Group 76"/>
          <p:cNvGrpSpPr/>
          <p:nvPr/>
        </p:nvGrpSpPr>
        <p:grpSpPr>
          <a:xfrm>
            <a:off x="5730264" y="4159822"/>
            <a:ext cx="774960" cy="774960"/>
            <a:chOff x="5573678" y="3447948"/>
            <a:chExt cx="822613" cy="822613"/>
          </a:xfrm>
        </p:grpSpPr>
        <p:sp>
          <p:nvSpPr>
            <p:cNvPr id="85" name="Freeform 87"/>
            <p:cNvSpPr/>
            <p:nvPr/>
          </p:nvSpPr>
          <p:spPr>
            <a:xfrm>
              <a:off x="5573678" y="3447948"/>
              <a:ext cx="822613" cy="822613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rgbClr val="007E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square" lIns="149587" tIns="149587" rIns="149587" bIns="149587" numCol="1" spcCol="1270" anchor="ctr" anchorCtr="0">
              <a:noAutofit/>
            </a:bodyPr>
            <a:lstStyle/>
            <a:p>
              <a:pPr marL="0" marR="0" lvl="0" indent="0" algn="ctr" defTabSz="937584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6" name="Freeform 131"/>
            <p:cNvSpPr>
              <a:spLocks/>
            </p:cNvSpPr>
            <p:nvPr/>
          </p:nvSpPr>
          <p:spPr bwMode="auto">
            <a:xfrm>
              <a:off x="5824314" y="3688432"/>
              <a:ext cx="321341" cy="326210"/>
            </a:xfrm>
            <a:custGeom>
              <a:avLst/>
              <a:gdLst/>
              <a:ahLst/>
              <a:cxnLst>
                <a:cxn ang="0">
                  <a:pos x="61" y="49"/>
                </a:cxn>
                <a:cxn ang="0">
                  <a:pos x="49" y="62"/>
                </a:cxn>
                <a:cxn ang="0">
                  <a:pos x="36" y="49"/>
                </a:cxn>
                <a:cxn ang="0">
                  <a:pos x="36" y="48"/>
                </a:cxn>
                <a:cxn ang="0">
                  <a:pos x="21" y="41"/>
                </a:cxn>
                <a:cxn ang="0">
                  <a:pos x="13" y="44"/>
                </a:cxn>
                <a:cxn ang="0">
                  <a:pos x="0" y="31"/>
                </a:cxn>
                <a:cxn ang="0">
                  <a:pos x="13" y="18"/>
                </a:cxn>
                <a:cxn ang="0">
                  <a:pos x="21" y="22"/>
                </a:cxn>
                <a:cxn ang="0">
                  <a:pos x="36" y="15"/>
                </a:cxn>
                <a:cxn ang="0">
                  <a:pos x="36" y="13"/>
                </a:cxn>
                <a:cxn ang="0">
                  <a:pos x="49" y="0"/>
                </a:cxn>
                <a:cxn ang="0">
                  <a:pos x="61" y="13"/>
                </a:cxn>
                <a:cxn ang="0">
                  <a:pos x="49" y="26"/>
                </a:cxn>
                <a:cxn ang="0">
                  <a:pos x="40" y="23"/>
                </a:cxn>
                <a:cxn ang="0">
                  <a:pos x="25" y="30"/>
                </a:cxn>
                <a:cxn ang="0">
                  <a:pos x="25" y="31"/>
                </a:cxn>
                <a:cxn ang="0">
                  <a:pos x="25" y="33"/>
                </a:cxn>
                <a:cxn ang="0">
                  <a:pos x="40" y="40"/>
                </a:cxn>
                <a:cxn ang="0">
                  <a:pos x="49" y="36"/>
                </a:cxn>
                <a:cxn ang="0">
                  <a:pos x="61" y="49"/>
                </a:cxn>
              </a:cxnLst>
              <a:rect l="0" t="0" r="r" b="b"/>
              <a:pathLst>
                <a:path w="61" h="62">
                  <a:moveTo>
                    <a:pt x="61" y="49"/>
                  </a:moveTo>
                  <a:cubicBezTo>
                    <a:pt x="61" y="56"/>
                    <a:pt x="56" y="62"/>
                    <a:pt x="49" y="62"/>
                  </a:cubicBezTo>
                  <a:cubicBezTo>
                    <a:pt x="41" y="62"/>
                    <a:pt x="36" y="56"/>
                    <a:pt x="36" y="49"/>
                  </a:cubicBezTo>
                  <a:cubicBezTo>
                    <a:pt x="36" y="49"/>
                    <a:pt x="36" y="48"/>
                    <a:pt x="36" y="48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3"/>
                    <a:pt x="16" y="44"/>
                    <a:pt x="13" y="44"/>
                  </a:cubicBezTo>
                  <a:cubicBezTo>
                    <a:pt x="6" y="44"/>
                    <a:pt x="0" y="38"/>
                    <a:pt x="0" y="31"/>
                  </a:cubicBezTo>
                  <a:cubicBezTo>
                    <a:pt x="0" y="24"/>
                    <a:pt x="6" y="18"/>
                    <a:pt x="13" y="18"/>
                  </a:cubicBezTo>
                  <a:cubicBezTo>
                    <a:pt x="16" y="18"/>
                    <a:pt x="19" y="20"/>
                    <a:pt x="21" y="2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3"/>
                  </a:cubicBezTo>
                  <a:cubicBezTo>
                    <a:pt x="36" y="6"/>
                    <a:pt x="41" y="0"/>
                    <a:pt x="49" y="0"/>
                  </a:cubicBezTo>
                  <a:cubicBezTo>
                    <a:pt x="56" y="0"/>
                    <a:pt x="61" y="6"/>
                    <a:pt x="61" y="13"/>
                  </a:cubicBezTo>
                  <a:cubicBezTo>
                    <a:pt x="61" y="20"/>
                    <a:pt x="56" y="26"/>
                    <a:pt x="49" y="26"/>
                  </a:cubicBezTo>
                  <a:cubicBezTo>
                    <a:pt x="45" y="26"/>
                    <a:pt x="42" y="25"/>
                    <a:pt x="40" y="2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2"/>
                    <a:pt x="25" y="32"/>
                    <a:pt x="25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38"/>
                    <a:pt x="45" y="36"/>
                    <a:pt x="49" y="36"/>
                  </a:cubicBezTo>
                  <a:cubicBezTo>
                    <a:pt x="56" y="36"/>
                    <a:pt x="61" y="42"/>
                    <a:pt x="61" y="49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7" name="Group 75"/>
          <p:cNvGrpSpPr/>
          <p:nvPr/>
        </p:nvGrpSpPr>
        <p:grpSpPr>
          <a:xfrm>
            <a:off x="4166820" y="4621814"/>
            <a:ext cx="774960" cy="774960"/>
            <a:chOff x="4160694" y="3979236"/>
            <a:chExt cx="822613" cy="822613"/>
          </a:xfrm>
        </p:grpSpPr>
        <p:sp>
          <p:nvSpPr>
            <p:cNvPr id="88" name="Freeform 89"/>
            <p:cNvSpPr/>
            <p:nvPr/>
          </p:nvSpPr>
          <p:spPr>
            <a:xfrm>
              <a:off x="4160694" y="3979236"/>
              <a:ext cx="822613" cy="822613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rgbClr val="007E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square" lIns="149587" tIns="149587" rIns="149587" bIns="149587" numCol="1" spcCol="1270" anchor="ctr" anchorCtr="0">
              <a:noAutofit/>
            </a:bodyPr>
            <a:lstStyle/>
            <a:p>
              <a:pPr marL="0" marR="0" lvl="0" indent="0" algn="ctr" defTabSz="937584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89" name="Freeform 5"/>
            <p:cNvSpPr>
              <a:spLocks noEditPoints="1"/>
            </p:cNvSpPr>
            <p:nvPr/>
          </p:nvSpPr>
          <p:spPr bwMode="auto">
            <a:xfrm>
              <a:off x="4388138" y="4206680"/>
              <a:ext cx="367725" cy="367725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90" name="Group 74"/>
          <p:cNvGrpSpPr/>
          <p:nvPr/>
        </p:nvGrpSpPr>
        <p:grpSpPr>
          <a:xfrm>
            <a:off x="3956784" y="2878193"/>
            <a:ext cx="1168323" cy="1168318"/>
            <a:chOff x="4069334" y="2505075"/>
            <a:chExt cx="1005332" cy="1005328"/>
          </a:xfrm>
        </p:grpSpPr>
        <p:sp>
          <p:nvSpPr>
            <p:cNvPr id="91" name="Freeform 109"/>
            <p:cNvSpPr/>
            <p:nvPr/>
          </p:nvSpPr>
          <p:spPr>
            <a:xfrm>
              <a:off x="4069334" y="2505075"/>
              <a:ext cx="1005332" cy="1005328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rgbClr val="007E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square" lIns="149587" tIns="149587" rIns="149587" bIns="149587" numCol="1" spcCol="1270" anchor="ctr" anchorCtr="0">
              <a:noAutofit/>
            </a:bodyPr>
            <a:lstStyle/>
            <a:p>
              <a:pPr marL="0" marR="0" lvl="0" indent="0" algn="ctr" defTabSz="937584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92" name="Freeform 42"/>
            <p:cNvSpPr>
              <a:spLocks noEditPoints="1"/>
            </p:cNvSpPr>
            <p:nvPr/>
          </p:nvSpPr>
          <p:spPr bwMode="auto">
            <a:xfrm>
              <a:off x="4342130" y="2809875"/>
              <a:ext cx="459742" cy="395726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93" name="Straight Connector 56"/>
          <p:cNvCxnSpPr/>
          <p:nvPr/>
        </p:nvCxnSpPr>
        <p:spPr>
          <a:xfrm flipH="1">
            <a:off x="4540945" y="2404877"/>
            <a:ext cx="2" cy="383855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94" name="Straight Connector 57"/>
          <p:cNvCxnSpPr/>
          <p:nvPr/>
        </p:nvCxnSpPr>
        <p:spPr>
          <a:xfrm flipH="1">
            <a:off x="4540945" y="4130662"/>
            <a:ext cx="2" cy="383855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95" name="Straight Connector 60"/>
          <p:cNvCxnSpPr/>
          <p:nvPr/>
        </p:nvCxnSpPr>
        <p:spPr>
          <a:xfrm rot="10800000" flipV="1">
            <a:off x="5122018" y="2788732"/>
            <a:ext cx="583004" cy="337407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96" name="Straight Connector 61"/>
          <p:cNvCxnSpPr/>
          <p:nvPr/>
        </p:nvCxnSpPr>
        <p:spPr>
          <a:xfrm rot="10800000" flipV="1">
            <a:off x="3354635" y="3797106"/>
            <a:ext cx="605239" cy="333556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97" name="Straight Connector 66"/>
          <p:cNvCxnSpPr/>
          <p:nvPr/>
        </p:nvCxnSpPr>
        <p:spPr>
          <a:xfrm rot="14400000" flipV="1">
            <a:off x="5126260" y="3847909"/>
            <a:ext cx="583004" cy="337407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98" name="Straight Connector 67"/>
          <p:cNvCxnSpPr/>
          <p:nvPr/>
        </p:nvCxnSpPr>
        <p:spPr>
          <a:xfrm rot="14400000" flipV="1">
            <a:off x="3347690" y="2814377"/>
            <a:ext cx="605239" cy="333556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99" name="TextBox 143"/>
          <p:cNvSpPr txBox="1"/>
          <p:nvPr/>
        </p:nvSpPr>
        <p:spPr>
          <a:xfrm>
            <a:off x="456531" y="2497731"/>
            <a:ext cx="2036905" cy="719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0" name="TextBox 143"/>
          <p:cNvSpPr txBox="1"/>
          <p:nvPr/>
        </p:nvSpPr>
        <p:spPr>
          <a:xfrm>
            <a:off x="2120603" y="1268760"/>
            <a:ext cx="2036905" cy="719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1" name="TextBox 143"/>
          <p:cNvSpPr txBox="1"/>
          <p:nvPr/>
        </p:nvSpPr>
        <p:spPr>
          <a:xfrm>
            <a:off x="6639551" y="2306897"/>
            <a:ext cx="2036905" cy="719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2" name="TextBox 143"/>
          <p:cNvSpPr txBox="1"/>
          <p:nvPr/>
        </p:nvSpPr>
        <p:spPr>
          <a:xfrm>
            <a:off x="6639551" y="4329737"/>
            <a:ext cx="2036905" cy="719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3" name="TextBox 143"/>
          <p:cNvSpPr txBox="1"/>
          <p:nvPr/>
        </p:nvSpPr>
        <p:spPr>
          <a:xfrm>
            <a:off x="4906749" y="5024372"/>
            <a:ext cx="2036905" cy="719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4" name="TextBox 143"/>
          <p:cNvSpPr txBox="1"/>
          <p:nvPr/>
        </p:nvSpPr>
        <p:spPr>
          <a:xfrm>
            <a:off x="456531" y="4558738"/>
            <a:ext cx="2036905" cy="719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Isosceles Triangle 91"/>
          <p:cNvSpPr/>
          <p:nvPr/>
        </p:nvSpPr>
        <p:spPr>
          <a:xfrm rot="3600000" flipH="1">
            <a:off x="5656390" y="2690557"/>
            <a:ext cx="317251" cy="273493"/>
          </a:xfrm>
          <a:prstGeom prst="triangl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2" name="Donut 92"/>
          <p:cNvSpPr/>
          <p:nvPr/>
        </p:nvSpPr>
        <p:spPr>
          <a:xfrm flipH="1">
            <a:off x="5057890" y="2175502"/>
            <a:ext cx="938363" cy="938363"/>
          </a:xfrm>
          <a:prstGeom prst="donut">
            <a:avLst>
              <a:gd name="adj" fmla="val 19079"/>
            </a:avLst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3" name="Group 93"/>
          <p:cNvGrpSpPr/>
          <p:nvPr/>
        </p:nvGrpSpPr>
        <p:grpSpPr>
          <a:xfrm flipH="1">
            <a:off x="5617277" y="2469576"/>
            <a:ext cx="1145121" cy="290257"/>
            <a:chOff x="1793077" y="1463668"/>
            <a:chExt cx="1371600" cy="347664"/>
          </a:xfrm>
        </p:grpSpPr>
        <p:sp>
          <p:nvSpPr>
            <p:cNvPr id="44" name="Round Same Side Corner Rectangle 94"/>
            <p:cNvSpPr/>
            <p:nvPr/>
          </p:nvSpPr>
          <p:spPr>
            <a:xfrm rot="16200000">
              <a:off x="2305045" y="951700"/>
              <a:ext cx="347664" cy="1371600"/>
            </a:xfrm>
            <a:prstGeom prst="round2SameRect">
              <a:avLst/>
            </a:prstGeom>
            <a:solidFill>
              <a:srgbClr val="007E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1830679" y="1467024"/>
              <a:ext cx="324487" cy="331784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285829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Y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</a:p>
          </p:txBody>
        </p:sp>
      </p:grpSp>
      <p:sp>
        <p:nvSpPr>
          <p:cNvPr id="46" name="Isosceles Triangle 98"/>
          <p:cNvSpPr/>
          <p:nvPr/>
        </p:nvSpPr>
        <p:spPr>
          <a:xfrm rot="3600000" flipH="1">
            <a:off x="5697047" y="4174763"/>
            <a:ext cx="317251" cy="273493"/>
          </a:xfrm>
          <a:prstGeom prst="triangl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7" name="Donut 99"/>
          <p:cNvSpPr/>
          <p:nvPr/>
        </p:nvSpPr>
        <p:spPr>
          <a:xfrm flipH="1">
            <a:off x="5098545" y="3660299"/>
            <a:ext cx="938363" cy="938363"/>
          </a:xfrm>
          <a:prstGeom prst="donut">
            <a:avLst>
              <a:gd name="adj" fmla="val 19079"/>
            </a:avLst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8" name="Group 100"/>
          <p:cNvGrpSpPr/>
          <p:nvPr/>
        </p:nvGrpSpPr>
        <p:grpSpPr>
          <a:xfrm flipH="1">
            <a:off x="5657934" y="3952156"/>
            <a:ext cx="1145121" cy="295580"/>
            <a:chOff x="1793075" y="1460476"/>
            <a:chExt cx="1371600" cy="354039"/>
          </a:xfrm>
        </p:grpSpPr>
        <p:sp>
          <p:nvSpPr>
            <p:cNvPr id="49" name="Round Same Side Corner Rectangle 101"/>
            <p:cNvSpPr/>
            <p:nvPr/>
          </p:nvSpPr>
          <p:spPr>
            <a:xfrm rot="16200000">
              <a:off x="2305043" y="954883"/>
              <a:ext cx="347664" cy="1371600"/>
            </a:xfrm>
            <a:prstGeom prst="round2SameRect">
              <a:avLst/>
            </a:prstGeom>
            <a:solidFill>
              <a:srgbClr val="007E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0" name="Text Placeholder 3"/>
            <p:cNvSpPr txBox="1">
              <a:spLocks/>
            </p:cNvSpPr>
            <p:nvPr/>
          </p:nvSpPr>
          <p:spPr>
            <a:xfrm>
              <a:off x="1830679" y="1460476"/>
              <a:ext cx="324487" cy="331783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285829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Y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</a:p>
          </p:txBody>
        </p:sp>
      </p:grpSp>
      <p:cxnSp>
        <p:nvCxnSpPr>
          <p:cNvPr id="51" name="Straight Connector 108"/>
          <p:cNvCxnSpPr/>
          <p:nvPr/>
        </p:nvCxnSpPr>
        <p:spPr>
          <a:xfrm>
            <a:off x="4074055" y="1960697"/>
            <a:ext cx="1057013" cy="547920"/>
          </a:xfrm>
          <a:prstGeom prst="line">
            <a:avLst/>
          </a:prstGeom>
          <a:noFill/>
          <a:ln w="9525" cap="flat" cmpd="sng" algn="ctr">
            <a:solidFill>
              <a:srgbClr val="093385"/>
            </a:solidFill>
            <a:prstDash val="sysDot"/>
            <a:miter lim="800000"/>
          </a:ln>
          <a:effectLst/>
        </p:spPr>
      </p:cxnSp>
      <p:cxnSp>
        <p:nvCxnSpPr>
          <p:cNvPr id="52" name="Straight Connector 110"/>
          <p:cNvCxnSpPr/>
          <p:nvPr/>
        </p:nvCxnSpPr>
        <p:spPr>
          <a:xfrm flipH="1">
            <a:off x="4074056" y="2938227"/>
            <a:ext cx="1057013" cy="547922"/>
          </a:xfrm>
          <a:prstGeom prst="line">
            <a:avLst/>
          </a:prstGeom>
          <a:noFill/>
          <a:ln w="9525" cap="flat" cmpd="sng" algn="ctr">
            <a:solidFill>
              <a:srgbClr val="093385"/>
            </a:solidFill>
            <a:prstDash val="sysDot"/>
            <a:miter lim="800000"/>
          </a:ln>
          <a:effectLst/>
        </p:spPr>
      </p:cxnSp>
      <p:cxnSp>
        <p:nvCxnSpPr>
          <p:cNvPr id="53" name="Straight Connector 111"/>
          <p:cNvCxnSpPr/>
          <p:nvPr/>
        </p:nvCxnSpPr>
        <p:spPr>
          <a:xfrm flipH="1">
            <a:off x="4074056" y="4343305"/>
            <a:ext cx="1057013" cy="547922"/>
          </a:xfrm>
          <a:prstGeom prst="line">
            <a:avLst/>
          </a:prstGeom>
          <a:noFill/>
          <a:ln w="9525" cap="flat" cmpd="sng" algn="ctr">
            <a:solidFill>
              <a:srgbClr val="093385"/>
            </a:solidFill>
            <a:prstDash val="sysDot"/>
            <a:miter lim="800000"/>
          </a:ln>
          <a:effectLst/>
        </p:spPr>
      </p:cxnSp>
      <p:cxnSp>
        <p:nvCxnSpPr>
          <p:cNvPr id="54" name="Straight Connector 112"/>
          <p:cNvCxnSpPr/>
          <p:nvPr/>
        </p:nvCxnSpPr>
        <p:spPr>
          <a:xfrm>
            <a:off x="4074055" y="3526802"/>
            <a:ext cx="1057013" cy="547920"/>
          </a:xfrm>
          <a:prstGeom prst="line">
            <a:avLst/>
          </a:prstGeom>
          <a:noFill/>
          <a:ln w="9525" cap="flat" cmpd="sng" algn="ctr">
            <a:solidFill>
              <a:srgbClr val="093385"/>
            </a:solidFill>
            <a:prstDash val="sysDot"/>
            <a:miter lim="800000"/>
          </a:ln>
          <a:effectLst/>
        </p:spPr>
      </p:cxnSp>
      <p:sp>
        <p:nvSpPr>
          <p:cNvPr id="55" name="Isosceles Triangle 114"/>
          <p:cNvSpPr/>
          <p:nvPr/>
        </p:nvSpPr>
        <p:spPr>
          <a:xfrm rot="18000000">
            <a:off x="3171490" y="1910573"/>
            <a:ext cx="274734" cy="273493"/>
          </a:xfrm>
          <a:prstGeom prst="triangl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6" name="Donut 115"/>
          <p:cNvSpPr/>
          <p:nvPr/>
        </p:nvSpPr>
        <p:spPr>
          <a:xfrm>
            <a:off x="3168215" y="1412776"/>
            <a:ext cx="938363" cy="938363"/>
          </a:xfrm>
          <a:prstGeom prst="donut">
            <a:avLst>
              <a:gd name="adj" fmla="val 19079"/>
            </a:avLst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57" name="Group 54"/>
          <p:cNvGrpSpPr/>
          <p:nvPr/>
        </p:nvGrpSpPr>
        <p:grpSpPr>
          <a:xfrm>
            <a:off x="2350848" y="1693715"/>
            <a:ext cx="1145121" cy="306497"/>
            <a:chOff x="1793078" y="1447399"/>
            <a:chExt cx="1371600" cy="367115"/>
          </a:xfrm>
        </p:grpSpPr>
        <p:sp>
          <p:nvSpPr>
            <p:cNvPr id="58" name="Round Same Side Corner Rectangle 117"/>
            <p:cNvSpPr/>
            <p:nvPr/>
          </p:nvSpPr>
          <p:spPr>
            <a:xfrm rot="16200000">
              <a:off x="2305046" y="954882"/>
              <a:ext cx="347664" cy="1371600"/>
            </a:xfrm>
            <a:prstGeom prst="round2SameRect">
              <a:avLst/>
            </a:prstGeom>
            <a:solidFill>
              <a:srgbClr val="007E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9" name="Text Placeholder 3"/>
            <p:cNvSpPr txBox="1">
              <a:spLocks/>
            </p:cNvSpPr>
            <p:nvPr/>
          </p:nvSpPr>
          <p:spPr>
            <a:xfrm>
              <a:off x="1850144" y="1447399"/>
              <a:ext cx="307206" cy="331783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285829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Y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0" name="Isosceles Triangle 121"/>
          <p:cNvSpPr/>
          <p:nvPr/>
        </p:nvSpPr>
        <p:spPr>
          <a:xfrm rot="18000000">
            <a:off x="3182276" y="3427770"/>
            <a:ext cx="260352" cy="273493"/>
          </a:xfrm>
          <a:prstGeom prst="triangl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1" name="Donut 122"/>
          <p:cNvSpPr/>
          <p:nvPr/>
        </p:nvSpPr>
        <p:spPr>
          <a:xfrm>
            <a:off x="3168215" y="2938227"/>
            <a:ext cx="938363" cy="938363"/>
          </a:xfrm>
          <a:prstGeom prst="donut">
            <a:avLst>
              <a:gd name="adj" fmla="val 19079"/>
            </a:avLst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62" name="Group 79"/>
          <p:cNvGrpSpPr/>
          <p:nvPr/>
        </p:nvGrpSpPr>
        <p:grpSpPr>
          <a:xfrm>
            <a:off x="2350849" y="3230084"/>
            <a:ext cx="1145121" cy="295580"/>
            <a:chOff x="1793079" y="1460476"/>
            <a:chExt cx="1371600" cy="354039"/>
          </a:xfrm>
        </p:grpSpPr>
        <p:sp>
          <p:nvSpPr>
            <p:cNvPr id="63" name="Round Same Side Corner Rectangle 124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007E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4" name="Text Placeholder 3"/>
            <p:cNvSpPr txBox="1">
              <a:spLocks/>
            </p:cNvSpPr>
            <p:nvPr/>
          </p:nvSpPr>
          <p:spPr>
            <a:xfrm>
              <a:off x="1852321" y="1460476"/>
              <a:ext cx="324487" cy="331783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285829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Y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</a:p>
          </p:txBody>
        </p:sp>
      </p:grpSp>
      <p:sp>
        <p:nvSpPr>
          <p:cNvPr id="65" name="Isosceles Triangle 128"/>
          <p:cNvSpPr/>
          <p:nvPr/>
        </p:nvSpPr>
        <p:spPr>
          <a:xfrm rot="18000000">
            <a:off x="3222066" y="4934091"/>
            <a:ext cx="210066" cy="268701"/>
          </a:xfrm>
          <a:prstGeom prst="triangl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6" name="Donut 129"/>
          <p:cNvSpPr/>
          <p:nvPr/>
        </p:nvSpPr>
        <p:spPr>
          <a:xfrm>
            <a:off x="3168215" y="4463678"/>
            <a:ext cx="938363" cy="938363"/>
          </a:xfrm>
          <a:prstGeom prst="donut">
            <a:avLst>
              <a:gd name="adj" fmla="val 19079"/>
            </a:avLst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67" name="Group 86"/>
          <p:cNvGrpSpPr/>
          <p:nvPr/>
        </p:nvGrpSpPr>
        <p:grpSpPr>
          <a:xfrm>
            <a:off x="2350849" y="4755535"/>
            <a:ext cx="1145121" cy="295580"/>
            <a:chOff x="1793079" y="1460476"/>
            <a:chExt cx="1371600" cy="354039"/>
          </a:xfrm>
        </p:grpSpPr>
        <p:sp>
          <p:nvSpPr>
            <p:cNvPr id="68" name="Round Same Side Corner Rectangle 131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007E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9" name="Text Placeholder 3"/>
            <p:cNvSpPr txBox="1">
              <a:spLocks/>
            </p:cNvSpPr>
            <p:nvPr/>
          </p:nvSpPr>
          <p:spPr>
            <a:xfrm>
              <a:off x="1852321" y="1460476"/>
              <a:ext cx="324487" cy="331783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285829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Y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</a:p>
          </p:txBody>
        </p:sp>
      </p:grpSp>
      <p:sp>
        <p:nvSpPr>
          <p:cNvPr id="70" name="TextBox 23"/>
          <p:cNvSpPr txBox="1"/>
          <p:nvPr/>
        </p:nvSpPr>
        <p:spPr>
          <a:xfrm>
            <a:off x="323528" y="4932860"/>
            <a:ext cx="175053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1" name="TextBox 24"/>
          <p:cNvSpPr txBox="1"/>
          <p:nvPr/>
        </p:nvSpPr>
        <p:spPr>
          <a:xfrm>
            <a:off x="812182" y="4626387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2" name="TextBox 23"/>
          <p:cNvSpPr txBox="1"/>
          <p:nvPr/>
        </p:nvSpPr>
        <p:spPr>
          <a:xfrm>
            <a:off x="352439" y="3678808"/>
            <a:ext cx="175053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3" name="TextBox 24"/>
          <p:cNvSpPr txBox="1"/>
          <p:nvPr/>
        </p:nvSpPr>
        <p:spPr>
          <a:xfrm>
            <a:off x="841094" y="3372335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4" name="TextBox 23"/>
          <p:cNvSpPr txBox="1"/>
          <p:nvPr/>
        </p:nvSpPr>
        <p:spPr>
          <a:xfrm>
            <a:off x="352439" y="2118283"/>
            <a:ext cx="175053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24"/>
          <p:cNvSpPr txBox="1"/>
          <p:nvPr/>
        </p:nvSpPr>
        <p:spPr>
          <a:xfrm>
            <a:off x="841094" y="1811810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6" name="TextBox 23"/>
          <p:cNvSpPr txBox="1"/>
          <p:nvPr/>
        </p:nvSpPr>
        <p:spPr>
          <a:xfrm>
            <a:off x="7038764" y="2870252"/>
            <a:ext cx="175053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7" name="TextBox 24"/>
          <p:cNvSpPr txBox="1"/>
          <p:nvPr/>
        </p:nvSpPr>
        <p:spPr>
          <a:xfrm>
            <a:off x="7038764" y="2563778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8" name="TextBox 23"/>
          <p:cNvSpPr txBox="1"/>
          <p:nvPr/>
        </p:nvSpPr>
        <p:spPr>
          <a:xfrm>
            <a:off x="7038764" y="4438692"/>
            <a:ext cx="175053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9" name="TextBox 24"/>
          <p:cNvSpPr txBox="1"/>
          <p:nvPr/>
        </p:nvSpPr>
        <p:spPr>
          <a:xfrm>
            <a:off x="7038764" y="4132219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735" y="765245"/>
            <a:ext cx="9231669" cy="5191445"/>
          </a:xfrm>
          <a:prstGeom prst="rect">
            <a:avLst/>
          </a:prstGeom>
        </p:spPr>
      </p:pic>
      <p:sp>
        <p:nvSpPr>
          <p:cNvPr id="12" name="任意多边形 11"/>
          <p:cNvSpPr/>
          <p:nvPr/>
        </p:nvSpPr>
        <p:spPr>
          <a:xfrm flipH="1">
            <a:off x="3019881" y="764704"/>
            <a:ext cx="6166089" cy="5191986"/>
          </a:xfrm>
          <a:custGeom>
            <a:avLst/>
            <a:gdLst>
              <a:gd name="connsiteX0" fmla="*/ 0 w 8178800"/>
              <a:gd name="connsiteY0" fmla="*/ 0 h 6858000"/>
              <a:gd name="connsiteX1" fmla="*/ 8178800 w 8178800"/>
              <a:gd name="connsiteY1" fmla="*/ 0 h 6858000"/>
              <a:gd name="connsiteX2" fmla="*/ 8178800 w 8178800"/>
              <a:gd name="connsiteY2" fmla="*/ 50247 h 6858000"/>
              <a:gd name="connsiteX3" fmla="*/ 4090015 w 8178800"/>
              <a:gd name="connsiteY3" fmla="*/ 6858000 h 6858000"/>
              <a:gd name="connsiteX4" fmla="*/ 0 w 8178800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78800" h="6858000">
                <a:moveTo>
                  <a:pt x="0" y="0"/>
                </a:moveTo>
                <a:lnTo>
                  <a:pt x="8178800" y="0"/>
                </a:lnTo>
                <a:lnTo>
                  <a:pt x="8178800" y="50247"/>
                </a:lnTo>
                <a:lnTo>
                  <a:pt x="4090015" y="6858000"/>
                </a:lnTo>
                <a:lnTo>
                  <a:pt x="0" y="6858000"/>
                </a:lnTo>
                <a:close/>
              </a:path>
            </a:pathLst>
          </a:custGeom>
          <a:solidFill>
            <a:sysClr val="window" lastClr="FFFFFF"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+mn-cs"/>
            </a:endParaRPr>
          </a:p>
        </p:txBody>
      </p:sp>
      <p:sp>
        <p:nvSpPr>
          <p:cNvPr id="13" name="任意多边形 12"/>
          <p:cNvSpPr/>
          <p:nvPr/>
        </p:nvSpPr>
        <p:spPr>
          <a:xfrm flipH="1">
            <a:off x="3073774" y="1813402"/>
            <a:ext cx="6112196" cy="3105577"/>
          </a:xfrm>
          <a:custGeom>
            <a:avLst/>
            <a:gdLst>
              <a:gd name="connsiteX0" fmla="*/ 0 w 7830510"/>
              <a:gd name="connsiteY0" fmla="*/ 0 h 4102100"/>
              <a:gd name="connsiteX1" fmla="*/ 7830510 w 7830510"/>
              <a:gd name="connsiteY1" fmla="*/ 0 h 4102100"/>
              <a:gd name="connsiteX2" fmla="*/ 5351409 w 7830510"/>
              <a:gd name="connsiteY2" fmla="*/ 4102100 h 4102100"/>
              <a:gd name="connsiteX3" fmla="*/ 0 w 7830510"/>
              <a:gd name="connsiteY3" fmla="*/ 4102100 h 410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0510" h="4102100">
                <a:moveTo>
                  <a:pt x="0" y="0"/>
                </a:moveTo>
                <a:lnTo>
                  <a:pt x="7830510" y="0"/>
                </a:lnTo>
                <a:lnTo>
                  <a:pt x="5351409" y="4102100"/>
                </a:lnTo>
                <a:lnTo>
                  <a:pt x="0" y="4102100"/>
                </a:lnTo>
                <a:close/>
              </a:path>
            </a:pathLst>
          </a:custGeom>
          <a:solidFill>
            <a:srgbClr val="007E3D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+mn-cs"/>
            </a:endParaRPr>
          </a:p>
        </p:txBody>
      </p:sp>
      <p:sp>
        <p:nvSpPr>
          <p:cNvPr id="14" name="直角三角形 13"/>
          <p:cNvSpPr/>
          <p:nvPr/>
        </p:nvSpPr>
        <p:spPr>
          <a:xfrm rot="16200000" flipV="1">
            <a:off x="-564176" y="3885885"/>
            <a:ext cx="2590500" cy="1551109"/>
          </a:xfrm>
          <a:prstGeom prst="rtTriangle">
            <a:avLst/>
          </a:prstGeom>
          <a:solidFill>
            <a:srgbClr val="007E3D">
              <a:alpha val="77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+mn-cs"/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4455616" y="2275582"/>
            <a:ext cx="235877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8800" i="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8800" i="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285371" y="3057186"/>
            <a:ext cx="2338210" cy="0"/>
          </a:xfrm>
          <a:prstGeom prst="line">
            <a:avLst/>
          </a:prstGeom>
          <a:noFill/>
          <a:ln w="222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7" name="文本框 15"/>
          <p:cNvSpPr txBox="1"/>
          <p:nvPr/>
        </p:nvSpPr>
        <p:spPr>
          <a:xfrm>
            <a:off x="6224737" y="2585329"/>
            <a:ext cx="3163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1800" i="0" dirty="0">
                <a:latin typeface="Agency FB" panose="020B0503020202020204" pitchFamily="34" charset="0"/>
              </a:rPr>
              <a:t>ADD YOUR TITLE HERE</a:t>
            </a:r>
            <a:endParaRPr lang="zh-CN" altLang="en-US" sz="1800" i="0" dirty="0">
              <a:latin typeface="Agency FB" panose="020B0503020202020204" pitchFamily="34" charset="0"/>
            </a:endParaRPr>
          </a:p>
        </p:txBody>
      </p:sp>
      <p:sp>
        <p:nvSpPr>
          <p:cNvPr id="18" name="文本框 16"/>
          <p:cNvSpPr txBox="1"/>
          <p:nvPr/>
        </p:nvSpPr>
        <p:spPr>
          <a:xfrm>
            <a:off x="6214395" y="3255923"/>
            <a:ext cx="245053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100" i="0" dirty="0"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</a:t>
            </a:r>
            <a:r>
              <a:rPr lang="en-US" altLang="zh-CN" sz="1100" i="0" dirty="0" smtClean="0">
                <a:latin typeface="Agency FB" panose="020B0503020202020204" pitchFamily="34" charset="0"/>
              </a:rPr>
              <a:t>HERE</a:t>
            </a:r>
            <a:endParaRPr lang="zh-CN" altLang="en-US" sz="1100" i="0" dirty="0">
              <a:latin typeface="Agency FB" panose="020B0503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4964020" y="930141"/>
            <a:ext cx="3197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400" dirty="0" smtClean="0">
                <a:solidFill>
                  <a:srgbClr val="007E3D"/>
                </a:solidFill>
                <a:latin typeface="+mj-lt"/>
                <a:ea typeface="微软雅黑" panose="020B0503020204020204" pitchFamily="34" charset="-122"/>
              </a:rPr>
              <a:t>PLEASE REPLACE THE WRITTEN CONTENT</a:t>
            </a:r>
            <a:endParaRPr lang="zh-CN" altLang="en-US" sz="1400" dirty="0">
              <a:solidFill>
                <a:srgbClr val="007E3D"/>
              </a:solidFill>
              <a:latin typeface="+mj-lt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4744043" y="1268760"/>
            <a:ext cx="4007069" cy="4245059"/>
          </a:xfrm>
          <a:prstGeom prst="rect">
            <a:avLst/>
          </a:prstGeom>
          <a:solidFill>
            <a:srgbClr val="007E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1560" y="1268760"/>
            <a:ext cx="3869468" cy="4245059"/>
          </a:xfrm>
          <a:prstGeom prst="rect">
            <a:avLst/>
          </a:prstGeom>
          <a:solidFill>
            <a:sysClr val="window" lastClr="FFFFFF">
              <a:lumMod val="75000"/>
              <a:alpha val="5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/>
              <a:cs typeface="+mn-cs"/>
            </a:endParaRPr>
          </a:p>
        </p:txBody>
      </p:sp>
      <p:sp>
        <p:nvSpPr>
          <p:cNvPr id="14" name="Freeform 10"/>
          <p:cNvSpPr>
            <a:spLocks noEditPoints="1"/>
          </p:cNvSpPr>
          <p:nvPr/>
        </p:nvSpPr>
        <p:spPr bwMode="auto">
          <a:xfrm>
            <a:off x="6338146" y="1427445"/>
            <a:ext cx="1166641" cy="1159338"/>
          </a:xfrm>
          <a:custGeom>
            <a:avLst/>
            <a:gdLst>
              <a:gd name="T0" fmla="*/ 128 w 197"/>
              <a:gd name="T1" fmla="*/ 100 h 196"/>
              <a:gd name="T2" fmla="*/ 147 w 197"/>
              <a:gd name="T3" fmla="*/ 104 h 196"/>
              <a:gd name="T4" fmla="*/ 197 w 197"/>
              <a:gd name="T5" fmla="*/ 53 h 196"/>
              <a:gd name="T6" fmla="*/ 197 w 197"/>
              <a:gd name="T7" fmla="*/ 45 h 196"/>
              <a:gd name="T8" fmla="*/ 161 w 197"/>
              <a:gd name="T9" fmla="*/ 83 h 196"/>
              <a:gd name="T10" fmla="*/ 127 w 197"/>
              <a:gd name="T11" fmla="*/ 77 h 196"/>
              <a:gd name="T12" fmla="*/ 116 w 197"/>
              <a:gd name="T13" fmla="*/ 45 h 196"/>
              <a:gd name="T14" fmla="*/ 154 w 197"/>
              <a:gd name="T15" fmla="*/ 3 h 196"/>
              <a:gd name="T16" fmla="*/ 147 w 197"/>
              <a:gd name="T17" fmla="*/ 3 h 196"/>
              <a:gd name="T18" fmla="*/ 97 w 197"/>
              <a:gd name="T19" fmla="*/ 53 h 196"/>
              <a:gd name="T20" fmla="*/ 101 w 197"/>
              <a:gd name="T21" fmla="*/ 73 h 196"/>
              <a:gd name="T22" fmla="*/ 53 w 197"/>
              <a:gd name="T23" fmla="*/ 132 h 196"/>
              <a:gd name="T24" fmla="*/ 44 w 197"/>
              <a:gd name="T25" fmla="*/ 131 h 196"/>
              <a:gd name="T26" fmla="*/ 13 w 197"/>
              <a:gd name="T27" fmla="*/ 162 h 196"/>
              <a:gd name="T28" fmla="*/ 44 w 197"/>
              <a:gd name="T29" fmla="*/ 193 h 196"/>
              <a:gd name="T30" fmla="*/ 75 w 197"/>
              <a:gd name="T31" fmla="*/ 162 h 196"/>
              <a:gd name="T32" fmla="*/ 73 w 197"/>
              <a:gd name="T33" fmla="*/ 150 h 196"/>
              <a:gd name="T34" fmla="*/ 128 w 197"/>
              <a:gd name="T35" fmla="*/ 100 h 196"/>
              <a:gd name="T36" fmla="*/ 44 w 197"/>
              <a:gd name="T37" fmla="*/ 179 h 196"/>
              <a:gd name="T38" fmla="*/ 27 w 197"/>
              <a:gd name="T39" fmla="*/ 162 h 196"/>
              <a:gd name="T40" fmla="*/ 44 w 197"/>
              <a:gd name="T41" fmla="*/ 145 h 196"/>
              <a:gd name="T42" fmla="*/ 60 w 197"/>
              <a:gd name="T43" fmla="*/ 162 h 196"/>
              <a:gd name="T44" fmla="*/ 44 w 197"/>
              <a:gd name="T45" fmla="*/ 179 h 196"/>
              <a:gd name="T46" fmla="*/ 47 w 197"/>
              <a:gd name="T47" fmla="*/ 61 h 196"/>
              <a:gd name="T48" fmla="*/ 76 w 197"/>
              <a:gd name="T49" fmla="*/ 91 h 196"/>
              <a:gd name="T50" fmla="*/ 90 w 197"/>
              <a:gd name="T51" fmla="*/ 77 h 196"/>
              <a:gd name="T52" fmla="*/ 61 w 197"/>
              <a:gd name="T53" fmla="*/ 47 h 196"/>
              <a:gd name="T54" fmla="*/ 68 w 197"/>
              <a:gd name="T55" fmla="*/ 40 h 196"/>
              <a:gd name="T56" fmla="*/ 28 w 197"/>
              <a:gd name="T57" fmla="*/ 0 h 196"/>
              <a:gd name="T58" fmla="*/ 0 w 197"/>
              <a:gd name="T59" fmla="*/ 28 h 196"/>
              <a:gd name="T60" fmla="*/ 40 w 197"/>
              <a:gd name="T61" fmla="*/ 68 h 196"/>
              <a:gd name="T62" fmla="*/ 47 w 197"/>
              <a:gd name="T63" fmla="*/ 61 h 196"/>
              <a:gd name="T64" fmla="*/ 139 w 197"/>
              <a:gd name="T65" fmla="*/ 107 h 196"/>
              <a:gd name="T66" fmla="*/ 98 w 197"/>
              <a:gd name="T67" fmla="*/ 142 h 196"/>
              <a:gd name="T68" fmla="*/ 142 w 197"/>
              <a:gd name="T69" fmla="*/ 188 h 196"/>
              <a:gd name="T70" fmla="*/ 171 w 197"/>
              <a:gd name="T71" fmla="*/ 188 h 196"/>
              <a:gd name="T72" fmla="*/ 182 w 197"/>
              <a:gd name="T73" fmla="*/ 177 h 196"/>
              <a:gd name="T74" fmla="*/ 182 w 197"/>
              <a:gd name="T75" fmla="*/ 148 h 196"/>
              <a:gd name="T76" fmla="*/ 139 w 197"/>
              <a:gd name="T77" fmla="*/ 107 h 196"/>
              <a:gd name="T78" fmla="*/ 158 w 197"/>
              <a:gd name="T79" fmla="*/ 180 h 196"/>
              <a:gd name="T80" fmla="*/ 151 w 197"/>
              <a:gd name="T81" fmla="*/ 180 h 196"/>
              <a:gd name="T82" fmla="*/ 115 w 197"/>
              <a:gd name="T83" fmla="*/ 144 h 196"/>
              <a:gd name="T84" fmla="*/ 115 w 197"/>
              <a:gd name="T85" fmla="*/ 137 h 196"/>
              <a:gd name="T86" fmla="*/ 122 w 197"/>
              <a:gd name="T87" fmla="*/ 137 h 196"/>
              <a:gd name="T88" fmla="*/ 158 w 197"/>
              <a:gd name="T89" fmla="*/ 173 h 196"/>
              <a:gd name="T90" fmla="*/ 158 w 197"/>
              <a:gd name="T91" fmla="*/ 180 h 196"/>
              <a:gd name="T92" fmla="*/ 174 w 197"/>
              <a:gd name="T93" fmla="*/ 164 h 196"/>
              <a:gd name="T94" fmla="*/ 167 w 197"/>
              <a:gd name="T95" fmla="*/ 164 h 196"/>
              <a:gd name="T96" fmla="*/ 131 w 197"/>
              <a:gd name="T97" fmla="*/ 128 h 196"/>
              <a:gd name="T98" fmla="*/ 131 w 197"/>
              <a:gd name="T99" fmla="*/ 121 h 196"/>
              <a:gd name="T100" fmla="*/ 138 w 197"/>
              <a:gd name="T101" fmla="*/ 121 h 196"/>
              <a:gd name="T102" fmla="*/ 174 w 197"/>
              <a:gd name="T103" fmla="*/ 157 h 196"/>
              <a:gd name="T104" fmla="*/ 174 w 197"/>
              <a:gd name="T105" fmla="*/ 164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7" h="196">
                <a:moveTo>
                  <a:pt x="128" y="100"/>
                </a:moveTo>
                <a:cubicBezTo>
                  <a:pt x="134" y="102"/>
                  <a:pt x="140" y="104"/>
                  <a:pt x="147" y="104"/>
                </a:cubicBezTo>
                <a:cubicBezTo>
                  <a:pt x="175" y="104"/>
                  <a:pt x="197" y="81"/>
                  <a:pt x="197" y="53"/>
                </a:cubicBezTo>
                <a:cubicBezTo>
                  <a:pt x="197" y="50"/>
                  <a:pt x="197" y="48"/>
                  <a:pt x="197" y="45"/>
                </a:cubicBezTo>
                <a:cubicBezTo>
                  <a:pt x="161" y="83"/>
                  <a:pt x="161" y="83"/>
                  <a:pt x="161" y="83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16" y="45"/>
                  <a:pt x="116" y="45"/>
                  <a:pt x="116" y="45"/>
                </a:cubicBezTo>
                <a:cubicBezTo>
                  <a:pt x="154" y="3"/>
                  <a:pt x="154" y="3"/>
                  <a:pt x="154" y="3"/>
                </a:cubicBezTo>
                <a:cubicBezTo>
                  <a:pt x="152" y="3"/>
                  <a:pt x="149" y="3"/>
                  <a:pt x="147" y="3"/>
                </a:cubicBezTo>
                <a:cubicBezTo>
                  <a:pt x="119" y="3"/>
                  <a:pt x="97" y="25"/>
                  <a:pt x="97" y="53"/>
                </a:cubicBezTo>
                <a:cubicBezTo>
                  <a:pt x="97" y="60"/>
                  <a:pt x="98" y="67"/>
                  <a:pt x="101" y="73"/>
                </a:cubicBezTo>
                <a:cubicBezTo>
                  <a:pt x="85" y="101"/>
                  <a:pt x="62" y="124"/>
                  <a:pt x="53" y="132"/>
                </a:cubicBezTo>
                <a:cubicBezTo>
                  <a:pt x="50" y="131"/>
                  <a:pt x="47" y="131"/>
                  <a:pt x="44" y="131"/>
                </a:cubicBezTo>
                <a:cubicBezTo>
                  <a:pt x="27" y="131"/>
                  <a:pt x="13" y="145"/>
                  <a:pt x="13" y="162"/>
                </a:cubicBezTo>
                <a:cubicBezTo>
                  <a:pt x="13" y="179"/>
                  <a:pt x="27" y="193"/>
                  <a:pt x="44" y="193"/>
                </a:cubicBezTo>
                <a:cubicBezTo>
                  <a:pt x="61" y="193"/>
                  <a:pt x="75" y="179"/>
                  <a:pt x="75" y="162"/>
                </a:cubicBezTo>
                <a:cubicBezTo>
                  <a:pt x="75" y="158"/>
                  <a:pt x="74" y="154"/>
                  <a:pt x="73" y="150"/>
                </a:cubicBezTo>
                <a:cubicBezTo>
                  <a:pt x="79" y="141"/>
                  <a:pt x="98" y="119"/>
                  <a:pt x="128" y="100"/>
                </a:cubicBezTo>
                <a:close/>
                <a:moveTo>
                  <a:pt x="44" y="179"/>
                </a:moveTo>
                <a:cubicBezTo>
                  <a:pt x="35" y="179"/>
                  <a:pt x="27" y="171"/>
                  <a:pt x="27" y="162"/>
                </a:cubicBezTo>
                <a:cubicBezTo>
                  <a:pt x="27" y="153"/>
                  <a:pt x="35" y="145"/>
                  <a:pt x="44" y="145"/>
                </a:cubicBezTo>
                <a:cubicBezTo>
                  <a:pt x="53" y="145"/>
                  <a:pt x="60" y="153"/>
                  <a:pt x="60" y="162"/>
                </a:cubicBezTo>
                <a:cubicBezTo>
                  <a:pt x="60" y="171"/>
                  <a:pt x="53" y="179"/>
                  <a:pt x="44" y="179"/>
                </a:cubicBezTo>
                <a:close/>
                <a:moveTo>
                  <a:pt x="47" y="61"/>
                </a:moveTo>
                <a:cubicBezTo>
                  <a:pt x="76" y="91"/>
                  <a:pt x="76" y="91"/>
                  <a:pt x="76" y="91"/>
                </a:cubicBezTo>
                <a:cubicBezTo>
                  <a:pt x="90" y="77"/>
                  <a:pt x="90" y="77"/>
                  <a:pt x="90" y="77"/>
                </a:cubicBezTo>
                <a:cubicBezTo>
                  <a:pt x="61" y="47"/>
                  <a:pt x="61" y="47"/>
                  <a:pt x="61" y="47"/>
                </a:cubicBezTo>
                <a:cubicBezTo>
                  <a:pt x="68" y="40"/>
                  <a:pt x="68" y="40"/>
                  <a:pt x="68" y="40"/>
                </a:cubicBezTo>
                <a:cubicBezTo>
                  <a:pt x="28" y="0"/>
                  <a:pt x="28" y="0"/>
                  <a:pt x="28" y="0"/>
                </a:cubicBezTo>
                <a:cubicBezTo>
                  <a:pt x="0" y="28"/>
                  <a:pt x="0" y="28"/>
                  <a:pt x="0" y="28"/>
                </a:cubicBezTo>
                <a:cubicBezTo>
                  <a:pt x="40" y="68"/>
                  <a:pt x="40" y="68"/>
                  <a:pt x="40" y="68"/>
                </a:cubicBezTo>
                <a:lnTo>
                  <a:pt x="47" y="61"/>
                </a:lnTo>
                <a:close/>
                <a:moveTo>
                  <a:pt x="139" y="107"/>
                </a:moveTo>
                <a:cubicBezTo>
                  <a:pt x="139" y="107"/>
                  <a:pt x="114" y="113"/>
                  <a:pt x="98" y="142"/>
                </a:cubicBezTo>
                <a:cubicBezTo>
                  <a:pt x="97" y="141"/>
                  <a:pt x="142" y="188"/>
                  <a:pt x="142" y="188"/>
                </a:cubicBezTo>
                <a:cubicBezTo>
                  <a:pt x="150" y="196"/>
                  <a:pt x="163" y="196"/>
                  <a:pt x="171" y="188"/>
                </a:cubicBezTo>
                <a:cubicBezTo>
                  <a:pt x="182" y="177"/>
                  <a:pt x="182" y="177"/>
                  <a:pt x="182" y="177"/>
                </a:cubicBezTo>
                <a:cubicBezTo>
                  <a:pt x="190" y="169"/>
                  <a:pt x="190" y="156"/>
                  <a:pt x="182" y="148"/>
                </a:cubicBezTo>
                <a:lnTo>
                  <a:pt x="139" y="107"/>
                </a:lnTo>
                <a:close/>
                <a:moveTo>
                  <a:pt x="158" y="180"/>
                </a:moveTo>
                <a:cubicBezTo>
                  <a:pt x="156" y="182"/>
                  <a:pt x="153" y="182"/>
                  <a:pt x="151" y="180"/>
                </a:cubicBezTo>
                <a:cubicBezTo>
                  <a:pt x="115" y="144"/>
                  <a:pt x="115" y="144"/>
                  <a:pt x="115" y="144"/>
                </a:cubicBezTo>
                <a:cubicBezTo>
                  <a:pt x="113" y="142"/>
                  <a:pt x="113" y="139"/>
                  <a:pt x="115" y="137"/>
                </a:cubicBezTo>
                <a:cubicBezTo>
                  <a:pt x="117" y="135"/>
                  <a:pt x="120" y="135"/>
                  <a:pt x="122" y="137"/>
                </a:cubicBezTo>
                <a:cubicBezTo>
                  <a:pt x="158" y="173"/>
                  <a:pt x="158" y="173"/>
                  <a:pt x="158" y="173"/>
                </a:cubicBezTo>
                <a:cubicBezTo>
                  <a:pt x="160" y="175"/>
                  <a:pt x="160" y="178"/>
                  <a:pt x="158" y="180"/>
                </a:cubicBezTo>
                <a:close/>
                <a:moveTo>
                  <a:pt x="174" y="164"/>
                </a:moveTo>
                <a:cubicBezTo>
                  <a:pt x="172" y="166"/>
                  <a:pt x="169" y="166"/>
                  <a:pt x="167" y="164"/>
                </a:cubicBezTo>
                <a:cubicBezTo>
                  <a:pt x="131" y="128"/>
                  <a:pt x="131" y="128"/>
                  <a:pt x="131" y="128"/>
                </a:cubicBezTo>
                <a:cubicBezTo>
                  <a:pt x="129" y="126"/>
                  <a:pt x="129" y="123"/>
                  <a:pt x="131" y="121"/>
                </a:cubicBezTo>
                <a:cubicBezTo>
                  <a:pt x="133" y="119"/>
                  <a:pt x="136" y="119"/>
                  <a:pt x="138" y="121"/>
                </a:cubicBezTo>
                <a:cubicBezTo>
                  <a:pt x="174" y="157"/>
                  <a:pt x="174" y="157"/>
                  <a:pt x="174" y="157"/>
                </a:cubicBezTo>
                <a:cubicBezTo>
                  <a:pt x="176" y="159"/>
                  <a:pt x="176" y="162"/>
                  <a:pt x="174" y="16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5" name="Freeform 21"/>
          <p:cNvSpPr>
            <a:spLocks noEditPoints="1"/>
          </p:cNvSpPr>
          <p:nvPr/>
        </p:nvSpPr>
        <p:spPr bwMode="auto">
          <a:xfrm>
            <a:off x="2066988" y="1427445"/>
            <a:ext cx="1042866" cy="1159338"/>
          </a:xfrm>
          <a:custGeom>
            <a:avLst/>
            <a:gdLst>
              <a:gd name="T0" fmla="*/ 136 w 180"/>
              <a:gd name="T1" fmla="*/ 24 h 200"/>
              <a:gd name="T2" fmla="*/ 148 w 180"/>
              <a:gd name="T3" fmla="*/ 24 h 200"/>
              <a:gd name="T4" fmla="*/ 148 w 180"/>
              <a:gd name="T5" fmla="*/ 16 h 200"/>
              <a:gd name="T6" fmla="*/ 136 w 180"/>
              <a:gd name="T7" fmla="*/ 16 h 200"/>
              <a:gd name="T8" fmla="*/ 136 w 180"/>
              <a:gd name="T9" fmla="*/ 24 h 200"/>
              <a:gd name="T10" fmla="*/ 16 w 180"/>
              <a:gd name="T11" fmla="*/ 144 h 200"/>
              <a:gd name="T12" fmla="*/ 12 w 180"/>
              <a:gd name="T13" fmla="*/ 144 h 200"/>
              <a:gd name="T14" fmla="*/ 12 w 180"/>
              <a:gd name="T15" fmla="*/ 12 h 200"/>
              <a:gd name="T16" fmla="*/ 136 w 180"/>
              <a:gd name="T17" fmla="*/ 12 h 200"/>
              <a:gd name="T18" fmla="*/ 136 w 180"/>
              <a:gd name="T19" fmla="*/ 16 h 200"/>
              <a:gd name="T20" fmla="*/ 148 w 180"/>
              <a:gd name="T21" fmla="*/ 16 h 200"/>
              <a:gd name="T22" fmla="*/ 128 w 180"/>
              <a:gd name="T23" fmla="*/ 0 h 200"/>
              <a:gd name="T24" fmla="*/ 20 w 180"/>
              <a:gd name="T25" fmla="*/ 0 h 200"/>
              <a:gd name="T26" fmla="*/ 0 w 180"/>
              <a:gd name="T27" fmla="*/ 20 h 200"/>
              <a:gd name="T28" fmla="*/ 0 w 180"/>
              <a:gd name="T29" fmla="*/ 152 h 200"/>
              <a:gd name="T30" fmla="*/ 16 w 180"/>
              <a:gd name="T31" fmla="*/ 172 h 200"/>
              <a:gd name="T32" fmla="*/ 16 w 180"/>
              <a:gd name="T33" fmla="*/ 172 h 200"/>
              <a:gd name="T34" fmla="*/ 28 w 180"/>
              <a:gd name="T35" fmla="*/ 172 h 200"/>
              <a:gd name="T36" fmla="*/ 28 w 180"/>
              <a:gd name="T37" fmla="*/ 144 h 200"/>
              <a:gd name="T38" fmla="*/ 20 w 180"/>
              <a:gd name="T39" fmla="*/ 144 h 200"/>
              <a:gd name="T40" fmla="*/ 16 w 180"/>
              <a:gd name="T41" fmla="*/ 144 h 200"/>
              <a:gd name="T42" fmla="*/ 160 w 180"/>
              <a:gd name="T43" fmla="*/ 28 h 200"/>
              <a:gd name="T44" fmla="*/ 52 w 180"/>
              <a:gd name="T45" fmla="*/ 28 h 200"/>
              <a:gd name="T46" fmla="*/ 32 w 180"/>
              <a:gd name="T47" fmla="*/ 48 h 200"/>
              <a:gd name="T48" fmla="*/ 32 w 180"/>
              <a:gd name="T49" fmla="*/ 180 h 200"/>
              <a:gd name="T50" fmla="*/ 52 w 180"/>
              <a:gd name="T51" fmla="*/ 200 h 200"/>
              <a:gd name="T52" fmla="*/ 160 w 180"/>
              <a:gd name="T53" fmla="*/ 200 h 200"/>
              <a:gd name="T54" fmla="*/ 180 w 180"/>
              <a:gd name="T55" fmla="*/ 180 h 200"/>
              <a:gd name="T56" fmla="*/ 180 w 180"/>
              <a:gd name="T57" fmla="*/ 48 h 200"/>
              <a:gd name="T58" fmla="*/ 160 w 180"/>
              <a:gd name="T59" fmla="*/ 28 h 200"/>
              <a:gd name="T60" fmla="*/ 168 w 180"/>
              <a:gd name="T61" fmla="*/ 172 h 200"/>
              <a:gd name="T62" fmla="*/ 44 w 180"/>
              <a:gd name="T63" fmla="*/ 172 h 200"/>
              <a:gd name="T64" fmla="*/ 44 w 180"/>
              <a:gd name="T65" fmla="*/ 40 h 200"/>
              <a:gd name="T66" fmla="*/ 168 w 180"/>
              <a:gd name="T67" fmla="*/ 40 h 200"/>
              <a:gd name="T68" fmla="*/ 168 w 180"/>
              <a:gd name="T69" fmla="*/ 17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0" h="200">
                <a:moveTo>
                  <a:pt x="136" y="24"/>
                </a:moveTo>
                <a:cubicBezTo>
                  <a:pt x="148" y="24"/>
                  <a:pt x="148" y="24"/>
                  <a:pt x="148" y="24"/>
                </a:cubicBezTo>
                <a:cubicBezTo>
                  <a:pt x="148" y="16"/>
                  <a:pt x="148" y="16"/>
                  <a:pt x="148" y="16"/>
                </a:cubicBezTo>
                <a:cubicBezTo>
                  <a:pt x="136" y="16"/>
                  <a:pt x="136" y="16"/>
                  <a:pt x="136" y="16"/>
                </a:cubicBezTo>
                <a:lnTo>
                  <a:pt x="136" y="24"/>
                </a:lnTo>
                <a:close/>
                <a:moveTo>
                  <a:pt x="16" y="144"/>
                </a:moveTo>
                <a:cubicBezTo>
                  <a:pt x="12" y="144"/>
                  <a:pt x="12" y="144"/>
                  <a:pt x="12" y="144"/>
                </a:cubicBezTo>
                <a:cubicBezTo>
                  <a:pt x="12" y="12"/>
                  <a:pt x="12" y="12"/>
                  <a:pt x="12" y="12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36" y="16"/>
                  <a:pt x="136" y="16"/>
                  <a:pt x="136" y="16"/>
                </a:cubicBezTo>
                <a:cubicBezTo>
                  <a:pt x="148" y="16"/>
                  <a:pt x="148" y="16"/>
                  <a:pt x="148" y="16"/>
                </a:cubicBezTo>
                <a:cubicBezTo>
                  <a:pt x="146" y="7"/>
                  <a:pt x="138" y="0"/>
                  <a:pt x="128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2"/>
                  <a:pt x="7" y="170"/>
                  <a:pt x="16" y="172"/>
                </a:cubicBezTo>
                <a:cubicBezTo>
                  <a:pt x="16" y="172"/>
                  <a:pt x="16" y="172"/>
                  <a:pt x="16" y="172"/>
                </a:cubicBezTo>
                <a:cubicBezTo>
                  <a:pt x="28" y="172"/>
                  <a:pt x="28" y="172"/>
                  <a:pt x="28" y="172"/>
                </a:cubicBezTo>
                <a:cubicBezTo>
                  <a:pt x="28" y="144"/>
                  <a:pt x="28" y="144"/>
                  <a:pt x="28" y="144"/>
                </a:cubicBezTo>
                <a:cubicBezTo>
                  <a:pt x="20" y="144"/>
                  <a:pt x="20" y="144"/>
                  <a:pt x="20" y="144"/>
                </a:cubicBezTo>
                <a:lnTo>
                  <a:pt x="16" y="144"/>
                </a:lnTo>
                <a:close/>
                <a:moveTo>
                  <a:pt x="160" y="28"/>
                </a:moveTo>
                <a:cubicBezTo>
                  <a:pt x="52" y="28"/>
                  <a:pt x="52" y="28"/>
                  <a:pt x="52" y="28"/>
                </a:cubicBezTo>
                <a:cubicBezTo>
                  <a:pt x="41" y="28"/>
                  <a:pt x="32" y="37"/>
                  <a:pt x="32" y="48"/>
                </a:cubicBezTo>
                <a:cubicBezTo>
                  <a:pt x="32" y="180"/>
                  <a:pt x="32" y="180"/>
                  <a:pt x="32" y="180"/>
                </a:cubicBezTo>
                <a:cubicBezTo>
                  <a:pt x="32" y="191"/>
                  <a:pt x="41" y="200"/>
                  <a:pt x="52" y="200"/>
                </a:cubicBezTo>
                <a:cubicBezTo>
                  <a:pt x="160" y="200"/>
                  <a:pt x="160" y="200"/>
                  <a:pt x="160" y="200"/>
                </a:cubicBezTo>
                <a:cubicBezTo>
                  <a:pt x="171" y="200"/>
                  <a:pt x="180" y="191"/>
                  <a:pt x="180" y="180"/>
                </a:cubicBezTo>
                <a:cubicBezTo>
                  <a:pt x="180" y="48"/>
                  <a:pt x="180" y="48"/>
                  <a:pt x="180" y="48"/>
                </a:cubicBezTo>
                <a:cubicBezTo>
                  <a:pt x="180" y="37"/>
                  <a:pt x="171" y="28"/>
                  <a:pt x="160" y="28"/>
                </a:cubicBezTo>
                <a:close/>
                <a:moveTo>
                  <a:pt x="168" y="172"/>
                </a:moveTo>
                <a:cubicBezTo>
                  <a:pt x="44" y="172"/>
                  <a:pt x="44" y="172"/>
                  <a:pt x="44" y="172"/>
                </a:cubicBezTo>
                <a:cubicBezTo>
                  <a:pt x="44" y="40"/>
                  <a:pt x="44" y="40"/>
                  <a:pt x="44" y="40"/>
                </a:cubicBezTo>
                <a:cubicBezTo>
                  <a:pt x="168" y="40"/>
                  <a:pt x="168" y="40"/>
                  <a:pt x="168" y="40"/>
                </a:cubicBezTo>
                <a:lnTo>
                  <a:pt x="168" y="172"/>
                </a:lnTo>
                <a:close/>
              </a:path>
            </a:pathLst>
          </a:custGeom>
          <a:solidFill>
            <a:srgbClr val="007E3D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latin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232878" y="3496623"/>
            <a:ext cx="2626832" cy="0"/>
          </a:xfrm>
          <a:prstGeom prst="line">
            <a:avLst/>
          </a:prstGeom>
          <a:noFill/>
          <a:ln w="22225" cap="flat" cmpd="sng" algn="ctr">
            <a:solidFill>
              <a:srgbClr val="007E3D"/>
            </a:solidFill>
            <a:prstDash val="solid"/>
            <a:miter lim="800000"/>
          </a:ln>
          <a:effectLst/>
        </p:spPr>
      </p:cxnSp>
      <p:sp>
        <p:nvSpPr>
          <p:cNvPr id="17" name="文本框 14"/>
          <p:cNvSpPr txBox="1"/>
          <p:nvPr/>
        </p:nvSpPr>
        <p:spPr>
          <a:xfrm>
            <a:off x="5153558" y="3714155"/>
            <a:ext cx="31099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1200" i="0" dirty="0">
                <a:latin typeface="Arial" panose="020B0604020202020204" pitchFamily="34" charset="0"/>
              </a:rPr>
              <a:t>ADD YOUR TITLE HEREADD </a:t>
            </a:r>
            <a:r>
              <a:rPr lang="en-US" altLang="zh-CN" sz="1200" i="0" dirty="0" smtClean="0">
                <a:latin typeface="Arial" panose="020B0604020202020204" pitchFamily="34" charset="0"/>
              </a:rPr>
              <a:t>YOUR TITLEHEREADDYOURTITLEHEREADD </a:t>
            </a:r>
            <a:r>
              <a:rPr lang="en-US" altLang="zh-CN" sz="1200" i="0" dirty="0">
                <a:latin typeface="Arial" panose="020B0604020202020204" pitchFamily="34" charset="0"/>
              </a:rPr>
              <a:t>YOUR TITLE HEREADD YOUR TITLE HEREADD YOUR TITLE HEREADD YOUR TITLE HEREADD YOUR TITLE HERE</a:t>
            </a:r>
            <a:endParaRPr lang="zh-CN" altLang="en-US" sz="1200" i="0" dirty="0">
              <a:latin typeface="Arial" panose="020B0604020202020204" pitchFamily="34" charset="0"/>
            </a:endParaRPr>
          </a:p>
          <a:p>
            <a:endParaRPr lang="zh-CN" altLang="en-US" sz="1200" i="0" dirty="0">
              <a:latin typeface="Arial" panose="020B0604020202020204" pitchFamily="34" charset="0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153558" y="3496623"/>
            <a:ext cx="3050436" cy="0"/>
          </a:xfrm>
          <a:prstGeom prst="line">
            <a:avLst/>
          </a:prstGeom>
          <a:noFill/>
          <a:ln w="22225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19" name="文本框 17"/>
          <p:cNvSpPr txBox="1"/>
          <p:nvPr/>
        </p:nvSpPr>
        <p:spPr>
          <a:xfrm>
            <a:off x="5153558" y="2945157"/>
            <a:ext cx="4002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</a:rPr>
              <a:t>POWER YOUR POINT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117995" y="3635617"/>
            <a:ext cx="2862837" cy="117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rgbClr val="007E3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</a:t>
            </a:r>
            <a:r>
              <a:rPr lang="zh-CN" altLang="en-US" sz="800" dirty="0" smtClean="0">
                <a:solidFill>
                  <a:srgbClr val="007E3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800" dirty="0">
                <a:solidFill>
                  <a:srgbClr val="007E3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</a:t>
            </a:r>
            <a:r>
              <a:rPr lang="zh-CN" altLang="en-US" sz="800" dirty="0" smtClean="0">
                <a:solidFill>
                  <a:srgbClr val="007E3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007E3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lang="en-GB" altLang="zh-CN" sz="800" dirty="0">
              <a:solidFill>
                <a:srgbClr val="007E3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117995" y="3115081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007E3D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23617</TotalTime>
  <Words>5531</Words>
  <Application>Microsoft Office PowerPoint</Application>
  <PresentationFormat>全屏显示(4:3)</PresentationFormat>
  <Paragraphs>223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1389</cp:revision>
  <dcterms:created xsi:type="dcterms:W3CDTF">2009-02-11T05:37:22Z</dcterms:created>
  <dcterms:modified xsi:type="dcterms:W3CDTF">2017-08-10T08:21:50Z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