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7" r:id="rId1"/>
    <p:sldMasterId id="2147483699" r:id="rId2"/>
  </p:sldMasterIdLst>
  <p:notesMasterIdLst>
    <p:notesMasterId r:id="rId34"/>
  </p:notesMasterIdLst>
  <p:sldIdLst>
    <p:sldId id="2000" r:id="rId3"/>
    <p:sldId id="1967" r:id="rId4"/>
    <p:sldId id="1968" r:id="rId5"/>
    <p:sldId id="1961" r:id="rId6"/>
    <p:sldId id="1969" r:id="rId7"/>
    <p:sldId id="1970" r:id="rId8"/>
    <p:sldId id="1971" r:id="rId9"/>
    <p:sldId id="1973" r:id="rId10"/>
    <p:sldId id="1974" r:id="rId11"/>
    <p:sldId id="1996" r:id="rId12"/>
    <p:sldId id="1993" r:id="rId13"/>
    <p:sldId id="1982" r:id="rId14"/>
    <p:sldId id="1983" r:id="rId15"/>
    <p:sldId id="1984" r:id="rId16"/>
    <p:sldId id="1986" r:id="rId17"/>
    <p:sldId id="1987" r:id="rId18"/>
    <p:sldId id="1997" r:id="rId19"/>
    <p:sldId id="1994" r:id="rId20"/>
    <p:sldId id="1977" r:id="rId21"/>
    <p:sldId id="1979" r:id="rId22"/>
    <p:sldId id="1980" r:id="rId23"/>
    <p:sldId id="1981" r:id="rId24"/>
    <p:sldId id="1988" r:id="rId25"/>
    <p:sldId id="1998" r:id="rId26"/>
    <p:sldId id="1995" r:id="rId27"/>
    <p:sldId id="1975" r:id="rId28"/>
    <p:sldId id="1976" r:id="rId29"/>
    <p:sldId id="1989" r:id="rId30"/>
    <p:sldId id="1992" r:id="rId31"/>
    <p:sldId id="2001" r:id="rId32"/>
    <p:sldId id="2002" r:id="rId33"/>
  </p:sldIdLst>
  <p:sldSz cx="12858750" cy="7232650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238A"/>
    <a:srgbClr val="FFFFFF"/>
    <a:srgbClr val="420102"/>
    <a:srgbClr val="AE1A4A"/>
    <a:srgbClr val="5599CE"/>
    <a:srgbClr val="58EDFB"/>
    <a:srgbClr val="FF3399"/>
    <a:srgbClr val="FF33CC"/>
    <a:srgbClr val="A1C8F9"/>
    <a:srgbClr val="FDD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75" d="100"/>
          <a:sy n="75" d="100"/>
        </p:scale>
        <p:origin x="-72" y="-106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065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42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144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421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039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7432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2284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399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475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107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955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2016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2755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0975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033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4392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4142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6647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8036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09806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3699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455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6145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383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5931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101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0363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744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346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902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B7CD8-0880-4657-846F-DC4F2CBC496C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636E3-D6A6-442B-ADA0-DDC4ECA28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513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630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476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72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47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012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8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810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771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723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</p:spPr>
        <p:txBody>
          <a:bodyPr/>
          <a:lstStyle>
            <a:lvl1pPr>
              <a:defRPr/>
            </a:lvl1pPr>
          </a:lstStyle>
          <a:p>
            <a:fld id="{F14E7EB6-CBD1-49E6-A6EC-446C7CE0146C}" type="datetime1">
              <a:rPr lang="zh-CN" altLang="en-US"/>
              <a:pPr/>
              <a:t>2017/8/8</a:t>
            </a:fld>
            <a:endParaRPr lang="zh-CN" altLang="en-US" sz="1898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</p:spPr>
        <p:txBody>
          <a:bodyPr/>
          <a:lstStyle>
            <a:lvl1pPr>
              <a:defRPr/>
            </a:lvl1pPr>
          </a:lstStyle>
          <a:p>
            <a:fld id="{32AB93E7-1588-4D19-9BF2-FAF36B82A6F0}" type="slidenum">
              <a:rPr lang="zh-CN" altLang="en-US"/>
              <a:pPr/>
              <a:t>‹#›</a:t>
            </a:fld>
            <a:endParaRPr lang="zh-CN" altLang="en-US" sz="1898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94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424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545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3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76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52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B7CD8-0880-4657-846F-DC4F2CBC496C}" type="datetimeFigureOut">
              <a:rPr lang="zh-CN" altLang="en-US" smtClean="0"/>
              <a:t>2017/8/8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636E3-D6A6-442B-ADA0-DDC4ECA28A3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327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2017/8/8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68353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24251"/>
            <a:ext cx="12858750" cy="245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4845199" y="4085833"/>
            <a:ext cx="55710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4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数据分析工作总结计划分析</a:t>
            </a:r>
            <a:endParaRPr lang="zh-CN" altLang="en-US" sz="3400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4845199" y="4604013"/>
            <a:ext cx="5493320" cy="47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2017 New Year plan summary of a business plan PPT</a:t>
            </a:r>
          </a:p>
          <a:p>
            <a:pPr>
              <a:buNone/>
            </a:pP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4845199" y="5357767"/>
            <a:ext cx="383203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1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1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1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PERSON: BAOTUWANG</a:t>
            </a:r>
            <a:endParaRPr lang="zh-CN" altLang="en-US" sz="11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956768" y="3783131"/>
            <a:ext cx="354325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2019</a:t>
            </a:r>
            <a:endParaRPr lang="zh-CN" altLang="en-US" sz="138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0188" y="2292284"/>
            <a:ext cx="3697539" cy="1019864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flipV="1">
            <a:off x="-38100" y="6076966"/>
            <a:ext cx="12858750" cy="108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72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9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4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  <p:bldP spid="6" grpId="0"/>
      <p:bldP spid="6" grpId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2264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bg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6252302" y="275261"/>
            <a:ext cx="5681363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196422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椭圆 1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9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 dir="u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/>
          </p:cNvSpPr>
          <p:nvPr userDrawn="1"/>
        </p:nvSpPr>
        <p:spPr bwMode="auto">
          <a:xfrm>
            <a:off x="9732387" y="3456698"/>
            <a:ext cx="457624" cy="952432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8"/>
          <p:cNvSpPr>
            <a:spLocks/>
          </p:cNvSpPr>
          <p:nvPr userDrawn="1"/>
        </p:nvSpPr>
        <p:spPr bwMode="auto">
          <a:xfrm>
            <a:off x="8330096" y="3456697"/>
            <a:ext cx="459259" cy="1240813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0"/>
          <p:cNvSpPr>
            <a:spLocks/>
          </p:cNvSpPr>
          <p:nvPr userDrawn="1"/>
        </p:nvSpPr>
        <p:spPr bwMode="auto">
          <a:xfrm>
            <a:off x="6929437" y="3456697"/>
            <a:ext cx="459259" cy="1240813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2"/>
          <p:cNvSpPr>
            <a:spLocks/>
          </p:cNvSpPr>
          <p:nvPr userDrawn="1"/>
        </p:nvSpPr>
        <p:spPr bwMode="auto">
          <a:xfrm>
            <a:off x="5528777" y="3456697"/>
            <a:ext cx="457624" cy="1240813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4"/>
          <p:cNvSpPr>
            <a:spLocks/>
          </p:cNvSpPr>
          <p:nvPr userDrawn="1"/>
        </p:nvSpPr>
        <p:spPr bwMode="auto">
          <a:xfrm>
            <a:off x="4128118" y="3456697"/>
            <a:ext cx="457624" cy="1240813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6"/>
          <p:cNvSpPr>
            <a:spLocks/>
          </p:cNvSpPr>
          <p:nvPr userDrawn="1"/>
        </p:nvSpPr>
        <p:spPr bwMode="auto">
          <a:xfrm>
            <a:off x="2727458" y="3456697"/>
            <a:ext cx="457624" cy="1240813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7"/>
          <p:cNvSpPr>
            <a:spLocks/>
          </p:cNvSpPr>
          <p:nvPr userDrawn="1"/>
        </p:nvSpPr>
        <p:spPr bwMode="auto">
          <a:xfrm>
            <a:off x="10190013" y="3616908"/>
            <a:ext cx="1008409" cy="938068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681214" y="3456698"/>
            <a:ext cx="1171847" cy="1236394"/>
            <a:chOff x="882491" y="2261909"/>
            <a:chExt cx="959665" cy="1012525"/>
          </a:xfrm>
        </p:grpSpPr>
        <p:sp>
          <p:nvSpPr>
            <p:cNvPr id="13" name="Freeform 15"/>
            <p:cNvSpPr>
              <a:spLocks/>
            </p:cNvSpPr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 Placeholder 59"/>
            <p:cNvSpPr txBox="1">
              <a:spLocks/>
            </p:cNvSpPr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081873" y="3456697"/>
            <a:ext cx="1171847" cy="1240813"/>
            <a:chOff x="2029538" y="2261909"/>
            <a:chExt cx="959665" cy="1016144"/>
          </a:xfrm>
        </p:grpSpPr>
        <p:sp>
          <p:nvSpPr>
            <p:cNvPr id="11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59"/>
            <p:cNvSpPr txBox="1">
              <a:spLocks/>
            </p:cNvSpPr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2016</a:t>
              </a: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482532" y="3456698"/>
            <a:ext cx="1171847" cy="1240813"/>
            <a:chOff x="3176585" y="2261910"/>
            <a:chExt cx="959665" cy="1016144"/>
          </a:xfrm>
        </p:grpSpPr>
        <p:sp>
          <p:nvSpPr>
            <p:cNvPr id="9" name="Rectangle 11"/>
            <p:cNvSpPr>
              <a:spLocks noChangeArrowheads="1"/>
            </p:cNvSpPr>
            <p:nvPr userDrawn="1"/>
          </p:nvSpPr>
          <p:spPr bwMode="auto">
            <a:xfrm>
              <a:off x="3261109" y="2261910"/>
              <a:ext cx="772282" cy="10161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 Placeholder 59"/>
            <p:cNvSpPr txBox="1">
              <a:spLocks/>
            </p:cNvSpPr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2017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83190" y="3456697"/>
            <a:ext cx="1171847" cy="1240813"/>
            <a:chOff x="4323632" y="2261909"/>
            <a:chExt cx="959665" cy="1016144"/>
          </a:xfrm>
        </p:grpSpPr>
        <p:sp>
          <p:nvSpPr>
            <p:cNvPr id="7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 Placeholder 59"/>
            <p:cNvSpPr txBox="1">
              <a:spLocks/>
            </p:cNvSpPr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2018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280769" y="3456697"/>
            <a:ext cx="1171847" cy="1240813"/>
            <a:chOff x="5468157" y="2261909"/>
            <a:chExt cx="959665" cy="1016144"/>
          </a:xfrm>
        </p:grpSpPr>
        <p:sp>
          <p:nvSpPr>
            <p:cNvPr id="5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 Placeholder 59"/>
            <p:cNvSpPr txBox="1">
              <a:spLocks/>
            </p:cNvSpPr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2019</a:t>
              </a: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686142" y="3456697"/>
            <a:ext cx="1171847" cy="1240813"/>
            <a:chOff x="6619064" y="2261909"/>
            <a:chExt cx="959665" cy="1016144"/>
          </a:xfrm>
        </p:grpSpPr>
        <p:sp>
          <p:nvSpPr>
            <p:cNvPr id="4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57" tIns="55828" rIns="111657" bIns="5582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 Placeholder 59"/>
            <p:cNvSpPr txBox="1">
              <a:spLocks/>
            </p:cNvSpPr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sz="2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2020</a:t>
              </a:r>
              <a:endParaRPr 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59"/>
          <p:cNvSpPr txBox="1">
            <a:spLocks/>
          </p:cNvSpPr>
          <p:nvPr/>
        </p:nvSpPr>
        <p:spPr>
          <a:xfrm>
            <a:off x="3333031" y="5508897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3" name="Straight Connector 54"/>
          <p:cNvCxnSpPr/>
          <p:nvPr/>
        </p:nvCxnSpPr>
        <p:spPr>
          <a:xfrm>
            <a:off x="3185084" y="4690972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59"/>
          <p:cNvSpPr txBox="1">
            <a:spLocks/>
          </p:cNvSpPr>
          <p:nvPr/>
        </p:nvSpPr>
        <p:spPr>
          <a:xfrm>
            <a:off x="6133655" y="5508897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5" name="Straight Connector 56"/>
          <p:cNvCxnSpPr/>
          <p:nvPr/>
        </p:nvCxnSpPr>
        <p:spPr>
          <a:xfrm>
            <a:off x="5985709" y="4690972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59"/>
          <p:cNvSpPr txBox="1">
            <a:spLocks/>
          </p:cNvSpPr>
          <p:nvPr/>
        </p:nvSpPr>
        <p:spPr>
          <a:xfrm>
            <a:off x="8937300" y="5508897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7" name="Straight Connector 58"/>
          <p:cNvCxnSpPr/>
          <p:nvPr/>
        </p:nvCxnSpPr>
        <p:spPr>
          <a:xfrm>
            <a:off x="8789353" y="4690972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59"/>
          <p:cNvSpPr txBox="1">
            <a:spLocks/>
          </p:cNvSpPr>
          <p:nvPr/>
        </p:nvSpPr>
        <p:spPr>
          <a:xfrm>
            <a:off x="1932372" y="2071419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9"/>
          <p:cNvSpPr txBox="1">
            <a:spLocks/>
          </p:cNvSpPr>
          <p:nvPr/>
        </p:nvSpPr>
        <p:spPr>
          <a:xfrm>
            <a:off x="4732996" y="2071419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59"/>
          <p:cNvSpPr txBox="1">
            <a:spLocks/>
          </p:cNvSpPr>
          <p:nvPr/>
        </p:nvSpPr>
        <p:spPr>
          <a:xfrm>
            <a:off x="7536642" y="2071419"/>
            <a:ext cx="2195746" cy="5909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Straight Connector 62"/>
          <p:cNvCxnSpPr/>
          <p:nvPr/>
        </p:nvCxnSpPr>
        <p:spPr>
          <a:xfrm>
            <a:off x="1794080" y="2121533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3"/>
          <p:cNvCxnSpPr/>
          <p:nvPr/>
        </p:nvCxnSpPr>
        <p:spPr>
          <a:xfrm>
            <a:off x="4594307" y="2121533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64"/>
          <p:cNvCxnSpPr/>
          <p:nvPr/>
        </p:nvCxnSpPr>
        <p:spPr>
          <a:xfrm>
            <a:off x="7392731" y="2121533"/>
            <a:ext cx="0" cy="134229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1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9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4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8" grpId="0" animBg="1"/>
      <p:bldP spid="10" grpId="0" animBg="1"/>
      <p:bldP spid="12" grpId="0" animBg="1"/>
      <p:bldP spid="14" grpId="0" animBg="1"/>
      <p:bldP spid="15" grpId="0" animBg="1"/>
      <p:bldP spid="22" grpId="0"/>
      <p:bldP spid="24" grpId="0"/>
      <p:bldP spid="26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808641" y="3015156"/>
            <a:ext cx="9241468" cy="1987501"/>
            <a:chOff x="1050566" y="2772576"/>
            <a:chExt cx="10090868" cy="2170176"/>
          </a:xfrm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688779" y="3445156"/>
            <a:ext cx="1114619" cy="1114619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505493" y="3445156"/>
            <a:ext cx="1114619" cy="1114619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055355" y="3445156"/>
            <a:ext cx="1114619" cy="1114619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72067" y="3445156"/>
            <a:ext cx="1114619" cy="1114619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238642" y="3445156"/>
            <a:ext cx="1114619" cy="1114619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721683" y="467337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60912" y="467337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9994336" y="467337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544198" y="285034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177625" y="2850346"/>
            <a:ext cx="136927" cy="481209"/>
            <a:chOff x="8243431" y="1672074"/>
            <a:chExt cx="199000" cy="699358"/>
          </a:xfrm>
          <a:solidFill>
            <a:schemeClr val="bg1">
              <a:lumMod val="75000"/>
            </a:schemeClr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1948516" y="5309518"/>
            <a:ext cx="168326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21169" y="5309518"/>
            <a:ext cx="168326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587745" y="5309518"/>
            <a:ext cx="1683263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390216" y="2025631"/>
            <a:ext cx="1711746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751737" y="2025631"/>
            <a:ext cx="1711746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241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4888790" y="4034984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88790" y="3580350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>
            <a:off x="4888790" y="3130426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4888790" y="2598057"/>
            <a:ext cx="3081172" cy="1886088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07741" y="3367278"/>
            <a:ext cx="1770872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607741" y="4502414"/>
            <a:ext cx="1770872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8648785" y="3318666"/>
            <a:ext cx="797230" cy="77048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8648785" y="4453801"/>
            <a:ext cx="797230" cy="77048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32831" y="3367278"/>
            <a:ext cx="1770872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32831" y="4502414"/>
            <a:ext cx="1770872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437821" y="3318666"/>
            <a:ext cx="797230" cy="77048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437821" y="4453801"/>
            <a:ext cx="797230" cy="77048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773670" y="3433635"/>
            <a:ext cx="547455" cy="543707"/>
            <a:chOff x="1979613" y="3067051"/>
            <a:chExt cx="231775" cy="230188"/>
          </a:xfrm>
          <a:solidFill>
            <a:schemeClr val="bg1"/>
          </a:solidFill>
        </p:grpSpPr>
        <p:sp>
          <p:nvSpPr>
            <p:cNvPr id="2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810511" y="4651787"/>
            <a:ext cx="451276" cy="434685"/>
            <a:chOff x="4616450" y="1549401"/>
            <a:chExt cx="215900" cy="207963"/>
          </a:xfrm>
          <a:solidFill>
            <a:schemeClr val="bg1"/>
          </a:solidFill>
        </p:grpSpPr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59"/>
          <p:cNvSpPr>
            <a:spLocks noEditPoints="1"/>
          </p:cNvSpPr>
          <p:nvPr/>
        </p:nvSpPr>
        <p:spPr bwMode="auto">
          <a:xfrm>
            <a:off x="3629618" y="4560369"/>
            <a:ext cx="392299" cy="526104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650953" y="3490624"/>
            <a:ext cx="370965" cy="429731"/>
            <a:chOff x="3581400" y="3905251"/>
            <a:chExt cx="160338" cy="185738"/>
          </a:xfrm>
          <a:solidFill>
            <a:schemeClr val="bg1"/>
          </a:solidFill>
        </p:grpSpPr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570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9" grpId="0" animBg="1"/>
      <p:bldP spid="8" grpId="0" animBg="1"/>
      <p:bldP spid="11" grpId="0"/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5735517" y="2333376"/>
            <a:ext cx="3605801" cy="360580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226950" y="2828281"/>
            <a:ext cx="2622933" cy="26229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667983" y="3264372"/>
            <a:ext cx="1751626" cy="17516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182113" y="3783585"/>
            <a:ext cx="716400" cy="7164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Block Arc 47"/>
          <p:cNvSpPr/>
          <p:nvPr/>
        </p:nvSpPr>
        <p:spPr>
          <a:xfrm rot="10800000">
            <a:off x="5735517" y="2336847"/>
            <a:ext cx="3605801" cy="3605801"/>
          </a:xfrm>
          <a:prstGeom prst="blockArc">
            <a:avLst>
              <a:gd name="adj1" fmla="val 16158116"/>
              <a:gd name="adj2" fmla="val 5409154"/>
              <a:gd name="adj3" fmla="val 586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Block Arc 48"/>
          <p:cNvSpPr/>
          <p:nvPr/>
        </p:nvSpPr>
        <p:spPr>
          <a:xfrm rot="10800000">
            <a:off x="6226952" y="2828284"/>
            <a:ext cx="2622930" cy="2622930"/>
          </a:xfrm>
          <a:prstGeom prst="blockArc">
            <a:avLst>
              <a:gd name="adj1" fmla="val 14698952"/>
              <a:gd name="adj2" fmla="val 5440372"/>
              <a:gd name="adj3" fmla="val 9948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Block Arc 49"/>
          <p:cNvSpPr/>
          <p:nvPr/>
        </p:nvSpPr>
        <p:spPr>
          <a:xfrm rot="10800000">
            <a:off x="6666046" y="3267377"/>
            <a:ext cx="1744742" cy="1744742"/>
          </a:xfrm>
          <a:prstGeom prst="blockArc">
            <a:avLst>
              <a:gd name="adj1" fmla="val 13629918"/>
              <a:gd name="adj2" fmla="val 5390526"/>
              <a:gd name="adj3" fmla="val 1348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lock Arc 50"/>
          <p:cNvSpPr/>
          <p:nvPr/>
        </p:nvSpPr>
        <p:spPr>
          <a:xfrm rot="10800000">
            <a:off x="7186079" y="3787410"/>
            <a:ext cx="704681" cy="704681"/>
          </a:xfrm>
          <a:prstGeom prst="blockArc">
            <a:avLst>
              <a:gd name="adj1" fmla="val 10800000"/>
              <a:gd name="adj2" fmla="val 5236583"/>
              <a:gd name="adj3" fmla="val 2828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10156908" y="1897817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10156908" y="3336866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0156908" y="2386562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10156908" y="2848120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7604592" y="2041425"/>
            <a:ext cx="2348026" cy="408946"/>
          </a:xfrm>
          <a:prstGeom prst="bentConnector3">
            <a:avLst>
              <a:gd name="adj1" fmla="val 36922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7604592" y="2557722"/>
            <a:ext cx="2348026" cy="408946"/>
          </a:xfrm>
          <a:prstGeom prst="bentConnector3">
            <a:avLst>
              <a:gd name="adj1" fmla="val 4673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flipV="1">
            <a:off x="7592712" y="2993358"/>
            <a:ext cx="2348026" cy="408946"/>
          </a:xfrm>
          <a:prstGeom prst="bentConnector3">
            <a:avLst>
              <a:gd name="adj1" fmla="val 55557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flipV="1">
            <a:off x="7580833" y="3478268"/>
            <a:ext cx="2348026" cy="408946"/>
          </a:xfrm>
          <a:prstGeom prst="bentConnector3">
            <a:avLst>
              <a:gd name="adj1" fmla="val 6700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9"/>
          <p:cNvGrpSpPr/>
          <p:nvPr/>
        </p:nvGrpSpPr>
        <p:grpSpPr>
          <a:xfrm>
            <a:off x="2739309" y="2215010"/>
            <a:ext cx="2763048" cy="719282"/>
            <a:chOff x="1270277" y="1192718"/>
            <a:chExt cx="3205532" cy="589014"/>
          </a:xfrm>
        </p:grpSpPr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1270277" y="1192718"/>
              <a:ext cx="1249727" cy="19343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 Placeholder 3"/>
            <p:cNvSpPr txBox="1">
              <a:spLocks/>
            </p:cNvSpPr>
            <p:nvPr/>
          </p:nvSpPr>
          <p:spPr>
            <a:xfrm>
              <a:off x="1270277" y="1418801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2"/>
          <p:cNvGrpSpPr/>
          <p:nvPr/>
        </p:nvGrpSpPr>
        <p:grpSpPr>
          <a:xfrm>
            <a:off x="2739309" y="3224430"/>
            <a:ext cx="2763048" cy="719282"/>
            <a:chOff x="1270277" y="2114430"/>
            <a:chExt cx="3205532" cy="589014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270277" y="2114430"/>
              <a:ext cx="1249727" cy="19343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1270277" y="2340513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8"/>
          <p:cNvGrpSpPr/>
          <p:nvPr/>
        </p:nvGrpSpPr>
        <p:grpSpPr>
          <a:xfrm>
            <a:off x="2739309" y="4223276"/>
            <a:ext cx="2763048" cy="719282"/>
            <a:chOff x="1270277" y="3036142"/>
            <a:chExt cx="3205532" cy="589014"/>
          </a:xfrm>
        </p:grpSpPr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270277" y="3036142"/>
              <a:ext cx="1249727" cy="19343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1"/>
          <p:cNvGrpSpPr/>
          <p:nvPr/>
        </p:nvGrpSpPr>
        <p:grpSpPr>
          <a:xfrm>
            <a:off x="2739309" y="5194797"/>
            <a:ext cx="2763048" cy="705302"/>
            <a:chOff x="1270277" y="3047590"/>
            <a:chExt cx="3205532" cy="577566"/>
          </a:xfrm>
        </p:grpSpPr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270277" y="3047590"/>
              <a:ext cx="1249727" cy="193438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2255547" y="2403855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2255547" y="3396462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45"/>
          <p:cNvSpPr>
            <a:spLocks noEditPoints="1"/>
          </p:cNvSpPr>
          <p:nvPr/>
        </p:nvSpPr>
        <p:spPr bwMode="auto">
          <a:xfrm>
            <a:off x="2255547" y="4389067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45"/>
          <p:cNvSpPr>
            <a:spLocks noEditPoints="1"/>
          </p:cNvSpPr>
          <p:nvPr/>
        </p:nvSpPr>
        <p:spPr bwMode="auto">
          <a:xfrm>
            <a:off x="2255547" y="5381672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00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8" grpId="0" animBg="1"/>
      <p:bldP spid="39" grpId="0" animBg="1"/>
      <p:bldP spid="48" grpId="0" animBg="1"/>
      <p:bldP spid="49" grpId="0" animBg="1"/>
      <p:bldP spid="50" grpId="0" animBg="1"/>
      <p:bldP spid="51" grpId="0" animBg="1"/>
      <p:bldP spid="53" grpId="0"/>
      <p:bldP spid="57" grpId="0"/>
      <p:bldP spid="61" grpId="0"/>
      <p:bldP spid="63" grpId="0"/>
      <p:bldP spid="66" grpId="0" animBg="1"/>
      <p:bldP spid="68" grpId="0" animBg="1"/>
      <p:bldP spid="70" grpId="0" animBg="1"/>
      <p:bldP spid="7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5629168" y="4453800"/>
            <a:ext cx="45719" cy="27788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849747" y="3487522"/>
            <a:ext cx="45719" cy="37451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621685" y="4993683"/>
            <a:ext cx="45719" cy="22389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457885" y="4993684"/>
            <a:ext cx="45719" cy="223896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505981" y="5477384"/>
            <a:ext cx="45719" cy="17552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72"/>
          <p:cNvGrpSpPr/>
          <p:nvPr/>
        </p:nvGrpSpPr>
        <p:grpSpPr>
          <a:xfrm>
            <a:off x="3956710" y="1935853"/>
            <a:ext cx="2125511" cy="770032"/>
            <a:chOff x="5603652" y="1636369"/>
            <a:chExt cx="1947726" cy="630568"/>
          </a:xfrm>
        </p:grpSpPr>
        <p:sp>
          <p:nvSpPr>
            <p:cNvPr id="94" name="Text Placeholder 3"/>
            <p:cNvSpPr txBox="1">
              <a:spLocks/>
            </p:cNvSpPr>
            <p:nvPr/>
          </p:nvSpPr>
          <p:spPr>
            <a:xfrm>
              <a:off x="6399743" y="1636369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 Placeholder 3"/>
            <p:cNvSpPr txBox="1">
              <a:spLocks/>
            </p:cNvSpPr>
            <p:nvPr/>
          </p:nvSpPr>
          <p:spPr>
            <a:xfrm>
              <a:off x="5603652" y="1904008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2"/>
          <p:cNvGrpSpPr/>
          <p:nvPr/>
        </p:nvGrpSpPr>
        <p:grpSpPr>
          <a:xfrm>
            <a:off x="2620054" y="2955720"/>
            <a:ext cx="2125511" cy="772843"/>
            <a:chOff x="5603652" y="1667332"/>
            <a:chExt cx="1947726" cy="632870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6399743" y="1667332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5603652" y="1937273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1964879" y="4924345"/>
            <a:ext cx="2125512" cy="801972"/>
            <a:chOff x="5603652" y="1646690"/>
            <a:chExt cx="1947727" cy="656723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6399744" y="1646690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5603652" y="1940485"/>
              <a:ext cx="1947726" cy="36292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8"/>
          <p:cNvGrpSpPr/>
          <p:nvPr/>
        </p:nvGrpSpPr>
        <p:grpSpPr>
          <a:xfrm>
            <a:off x="7752505" y="2871899"/>
            <a:ext cx="2087865" cy="686409"/>
            <a:chOff x="7174424" y="1401232"/>
            <a:chExt cx="2276195" cy="562093"/>
          </a:xfrm>
        </p:grpSpPr>
        <p:sp>
          <p:nvSpPr>
            <p:cNvPr id="106" name="TextBox 105"/>
            <p:cNvSpPr txBox="1"/>
            <p:nvPr/>
          </p:nvSpPr>
          <p:spPr>
            <a:xfrm>
              <a:off x="7174424" y="1600395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8"/>
          <p:cNvGrpSpPr/>
          <p:nvPr/>
        </p:nvGrpSpPr>
        <p:grpSpPr>
          <a:xfrm>
            <a:off x="8589982" y="3802428"/>
            <a:ext cx="2087865" cy="686411"/>
            <a:chOff x="7174424" y="1401232"/>
            <a:chExt cx="2276195" cy="562095"/>
          </a:xfrm>
        </p:grpSpPr>
        <p:sp>
          <p:nvSpPr>
            <p:cNvPr id="111" name="TextBox 110"/>
            <p:cNvSpPr txBox="1"/>
            <p:nvPr/>
          </p:nvSpPr>
          <p:spPr>
            <a:xfrm>
              <a:off x="7174424" y="1600397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Oval 115"/>
          <p:cNvSpPr>
            <a:spLocks noChangeAspect="1"/>
          </p:cNvSpPr>
          <p:nvPr/>
        </p:nvSpPr>
        <p:spPr>
          <a:xfrm>
            <a:off x="5322275" y="4741143"/>
            <a:ext cx="687666" cy="68823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7309922" y="5848906"/>
            <a:ext cx="687666" cy="68823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6537985" y="5160604"/>
            <a:ext cx="687666" cy="688237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8217979" y="5848906"/>
            <a:ext cx="687666" cy="688237"/>
          </a:xfrm>
          <a:prstGeom prst="ellipse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4137812" y="5570438"/>
            <a:ext cx="687666" cy="688237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Group 138"/>
          <p:cNvGrpSpPr/>
          <p:nvPr/>
        </p:nvGrpSpPr>
        <p:grpSpPr>
          <a:xfrm>
            <a:off x="8124717" y="4732962"/>
            <a:ext cx="818359" cy="819042"/>
            <a:chOff x="5867400" y="3486150"/>
            <a:chExt cx="670145" cy="670705"/>
          </a:xfrm>
        </p:grpSpPr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867400" y="3486150"/>
              <a:ext cx="670145" cy="67070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31"/>
          <p:cNvGrpSpPr/>
          <p:nvPr/>
        </p:nvGrpSpPr>
        <p:grpSpPr>
          <a:xfrm>
            <a:off x="4957451" y="3053374"/>
            <a:ext cx="1399259" cy="1400428"/>
            <a:chOff x="3273762" y="2110755"/>
            <a:chExt cx="1145838" cy="1146795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3273762" y="2110755"/>
              <a:ext cx="1145838" cy="114679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37"/>
          <p:cNvGrpSpPr/>
          <p:nvPr/>
        </p:nvGrpSpPr>
        <p:grpSpPr>
          <a:xfrm>
            <a:off x="7101134" y="3913917"/>
            <a:ext cx="1078866" cy="1079768"/>
            <a:chOff x="5029200" y="2815445"/>
            <a:chExt cx="883472" cy="884210"/>
          </a:xfrm>
        </p:grpSpPr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5029200" y="2815445"/>
              <a:ext cx="883472" cy="884210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30"/>
          <p:cNvGrpSpPr/>
          <p:nvPr/>
        </p:nvGrpSpPr>
        <p:grpSpPr>
          <a:xfrm>
            <a:off x="3937336" y="3913917"/>
            <a:ext cx="1078866" cy="1079768"/>
            <a:chOff x="2438400" y="2815445"/>
            <a:chExt cx="883472" cy="884210"/>
          </a:xfrm>
        </p:grpSpPr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2438400" y="2815445"/>
              <a:ext cx="883472" cy="884210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32"/>
          <p:cNvGrpSpPr/>
          <p:nvPr/>
        </p:nvGrpSpPr>
        <p:grpSpPr>
          <a:xfrm>
            <a:off x="6133238" y="1997432"/>
            <a:ext cx="1488847" cy="1490090"/>
            <a:chOff x="4236600" y="1246056"/>
            <a:chExt cx="1219200" cy="1220218"/>
          </a:xfrm>
        </p:grpSpPr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236600" y="1246056"/>
              <a:ext cx="1219200" cy="122021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59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79" grpId="0" animBg="1"/>
      <p:bldP spid="83" grpId="0" animBg="1"/>
      <p:bldP spid="87" grpId="0" animBg="1"/>
      <p:bldP spid="116" grpId="0" animBg="1"/>
      <p:bldP spid="120" grpId="0" animBg="1"/>
      <p:bldP spid="122" grpId="0" animBg="1"/>
      <p:bldP spid="123" grpId="0" animBg="1"/>
      <p:bldP spid="12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2264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bg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6101619" y="275261"/>
            <a:ext cx="5832046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751327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20587" y="2255458"/>
            <a:ext cx="4004745" cy="1775434"/>
            <a:chOff x="2872440" y="555224"/>
            <a:chExt cx="2846543" cy="1262781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4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43851" cy="29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530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572999" cy="18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157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560662" y="1869507"/>
            <a:ext cx="6958076" cy="1165781"/>
            <a:chOff x="5125834" y="3831657"/>
            <a:chExt cx="4948441" cy="828896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439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393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768264" y="4071717"/>
            <a:ext cx="5853089" cy="973283"/>
            <a:chOff x="546100" y="2895600"/>
            <a:chExt cx="4162425" cy="69270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697"/>
              <a:chOff x="5125835" y="3227734"/>
              <a:chExt cx="3291090" cy="590697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768264" y="5339663"/>
            <a:ext cx="5853089" cy="973283"/>
            <a:chOff x="546100" y="3797300"/>
            <a:chExt cx="4162425" cy="692704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697"/>
              <a:chOff x="5125835" y="3227734"/>
              <a:chExt cx="3291090" cy="590697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4" name="椭圆 33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31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 dir="u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/>
          </p:cNvSpPr>
          <p:nvPr/>
        </p:nvSpPr>
        <p:spPr bwMode="auto">
          <a:xfrm>
            <a:off x="7522831" y="5691528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2" name="AutoShape 4"/>
          <p:cNvSpPr>
            <a:spLocks/>
          </p:cNvSpPr>
          <p:nvPr/>
        </p:nvSpPr>
        <p:spPr bwMode="auto">
          <a:xfrm>
            <a:off x="4764697" y="35670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4" name="AutoShape 6"/>
          <p:cNvSpPr>
            <a:spLocks/>
          </p:cNvSpPr>
          <p:nvPr/>
        </p:nvSpPr>
        <p:spPr bwMode="auto">
          <a:xfrm>
            <a:off x="7509437" y="41203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6" name="AutoShape 8"/>
          <p:cNvSpPr>
            <a:spLocks/>
          </p:cNvSpPr>
          <p:nvPr/>
        </p:nvSpPr>
        <p:spPr bwMode="auto">
          <a:xfrm>
            <a:off x="4751303" y="2174175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8" name="AutoShape 10"/>
          <p:cNvSpPr>
            <a:spLocks/>
          </p:cNvSpPr>
          <p:nvPr/>
        </p:nvSpPr>
        <p:spPr bwMode="auto">
          <a:xfrm>
            <a:off x="4785623" y="5127346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0" name="AutoShape 12"/>
          <p:cNvSpPr>
            <a:spLocks/>
          </p:cNvSpPr>
          <p:nvPr/>
        </p:nvSpPr>
        <p:spPr bwMode="auto">
          <a:xfrm>
            <a:off x="7504415" y="2727476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5615993" y="5491469"/>
            <a:ext cx="1656554" cy="495543"/>
          </a:xfrm>
          <a:prstGeom prst="line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5618504" y="4460203"/>
            <a:ext cx="1623071" cy="1017036"/>
          </a:xfrm>
          <a:prstGeom prst="lin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5614317" y="3910252"/>
            <a:ext cx="1625583" cy="547441"/>
          </a:xfrm>
          <a:prstGeom prst="line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V="1">
            <a:off x="5617665" y="3082392"/>
            <a:ext cx="1590426" cy="831207"/>
          </a:xfrm>
          <a:prstGeom prst="lin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630222" y="2507328"/>
            <a:ext cx="1574522" cy="562508"/>
          </a:xfrm>
          <a:prstGeom prst="lin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9" name="AutoShape 21"/>
          <p:cNvSpPr>
            <a:spLocks/>
          </p:cNvSpPr>
          <p:nvPr/>
        </p:nvSpPr>
        <p:spPr bwMode="auto">
          <a:xfrm>
            <a:off x="7090066" y="295181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0" name="AutoShape 22"/>
          <p:cNvSpPr>
            <a:spLocks/>
          </p:cNvSpPr>
          <p:nvPr/>
        </p:nvSpPr>
        <p:spPr bwMode="auto">
          <a:xfrm>
            <a:off x="7125222" y="433548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1" name="AutoShape 23"/>
          <p:cNvSpPr>
            <a:spLocks/>
          </p:cNvSpPr>
          <p:nvPr/>
        </p:nvSpPr>
        <p:spPr bwMode="auto">
          <a:xfrm>
            <a:off x="7170424" y="5889076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2" name="AutoShape 24"/>
          <p:cNvSpPr>
            <a:spLocks/>
          </p:cNvSpPr>
          <p:nvPr/>
        </p:nvSpPr>
        <p:spPr bwMode="auto">
          <a:xfrm>
            <a:off x="5533123" y="238930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3" name="AutoShape 25"/>
          <p:cNvSpPr>
            <a:spLocks/>
          </p:cNvSpPr>
          <p:nvPr/>
        </p:nvSpPr>
        <p:spPr bwMode="auto">
          <a:xfrm>
            <a:off x="5514707" y="3782180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4" name="AutoShape 26"/>
          <p:cNvSpPr>
            <a:spLocks/>
          </p:cNvSpPr>
          <p:nvPr/>
        </p:nvSpPr>
        <p:spPr bwMode="auto">
          <a:xfrm>
            <a:off x="5506336" y="5353353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1491913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2631962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1491913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631962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1491913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2631962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8874279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8874279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8874279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874279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8874279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8874279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6" grpId="0" animBg="1" autoUpdateAnimBg="0"/>
      <p:bldP spid="63500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353" y="0"/>
            <a:ext cx="392438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endParaRPr lang="zh-CN" altLang="en-US" sz="253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546595" y="1733551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-301187" y="3292293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519832" y="230933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050657" y="2221919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519832" y="3178855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050657" y="3091436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519832" y="404837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050657" y="398592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519832" y="4917887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050657" y="4830467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333429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8" grpId="0"/>
      <p:bldP spid="19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3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lock Arc 45"/>
          <p:cNvSpPr/>
          <p:nvPr/>
        </p:nvSpPr>
        <p:spPr>
          <a:xfrm rot="2700000">
            <a:off x="2474960" y="2885796"/>
            <a:ext cx="2279282" cy="2279281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10"/>
          <p:cNvGrpSpPr/>
          <p:nvPr/>
        </p:nvGrpSpPr>
        <p:grpSpPr>
          <a:xfrm>
            <a:off x="1481619" y="2496599"/>
            <a:ext cx="3668150" cy="3814224"/>
            <a:chOff x="630206" y="1507089"/>
            <a:chExt cx="2608605" cy="2712486"/>
          </a:xfrm>
        </p:grpSpPr>
        <p:grpSp>
          <p:nvGrpSpPr>
            <p:cNvPr id="5" name="Group 53"/>
            <p:cNvGrpSpPr/>
            <p:nvPr/>
          </p:nvGrpSpPr>
          <p:grpSpPr>
            <a:xfrm rot="21351568">
              <a:off x="630206" y="3582137"/>
              <a:ext cx="1112944" cy="637438"/>
              <a:chOff x="2355915" y="3857572"/>
              <a:chExt cx="1347923" cy="772022"/>
            </a:xfrm>
          </p:grpSpPr>
          <p:sp>
            <p:nvSpPr>
              <p:cNvPr id="31" name="Rectangle 30"/>
              <p:cNvSpPr/>
              <p:nvPr/>
            </p:nvSpPr>
            <p:spPr>
              <a:xfrm rot="2700000">
                <a:off x="3093973" y="3472415"/>
                <a:ext cx="224707" cy="99502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 rot="2700000">
                <a:off x="2538069" y="4020237"/>
                <a:ext cx="427203" cy="791512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Block Arc 29"/>
            <p:cNvSpPr/>
            <p:nvPr/>
          </p:nvSpPr>
          <p:spPr>
            <a:xfrm rot="2700000">
              <a:off x="1114680" y="1507089"/>
              <a:ext cx="2124132" cy="2124131"/>
            </a:xfrm>
            <a:prstGeom prst="blockArc">
              <a:avLst>
                <a:gd name="adj1" fmla="val 21433357"/>
                <a:gd name="adj2" fmla="val 13378235"/>
                <a:gd name="adj3" fmla="val 474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Block Arc 48"/>
          <p:cNvSpPr/>
          <p:nvPr/>
        </p:nvSpPr>
        <p:spPr>
          <a:xfrm rot="2700000">
            <a:off x="2787753" y="3198589"/>
            <a:ext cx="1653696" cy="1653694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 rot="2700000">
            <a:off x="3037985" y="3448822"/>
            <a:ext cx="1153230" cy="11532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73"/>
          <p:cNvGrpSpPr/>
          <p:nvPr/>
        </p:nvGrpSpPr>
        <p:grpSpPr>
          <a:xfrm>
            <a:off x="3668800" y="2578015"/>
            <a:ext cx="3167070" cy="306208"/>
            <a:chOff x="2901397" y="1463917"/>
            <a:chExt cx="2252262" cy="221448"/>
          </a:xfrm>
        </p:grpSpPr>
        <p:cxnSp>
          <p:nvCxnSpPr>
            <p:cNvPr id="60" name="Straight Connector 59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2901397" y="1463917"/>
              <a:ext cx="2013208" cy="1615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3"/>
          <p:cNvGrpSpPr/>
          <p:nvPr/>
        </p:nvGrpSpPr>
        <p:grpSpPr>
          <a:xfrm>
            <a:off x="3668801" y="2966276"/>
            <a:ext cx="2646018" cy="306208"/>
            <a:chOff x="2901397" y="1463917"/>
            <a:chExt cx="1881716" cy="221448"/>
          </a:xfrm>
        </p:grpSpPr>
        <p:cxnSp>
          <p:nvCxnSpPr>
            <p:cNvPr id="68" name="Straight Connector 67"/>
            <p:cNvCxnSpPr/>
            <p:nvPr/>
          </p:nvCxnSpPr>
          <p:spPr>
            <a:xfrm flipH="1" flipV="1">
              <a:off x="45440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2901397" y="1463917"/>
              <a:ext cx="1642662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3"/>
          <p:cNvGrpSpPr/>
          <p:nvPr/>
        </p:nvGrpSpPr>
        <p:grpSpPr>
          <a:xfrm>
            <a:off x="3668801" y="3263400"/>
            <a:ext cx="2202716" cy="306211"/>
            <a:chOff x="2683251" y="1463915"/>
            <a:chExt cx="1566462" cy="221450"/>
          </a:xfrm>
        </p:grpSpPr>
        <p:cxnSp>
          <p:nvCxnSpPr>
            <p:cNvPr id="82" name="Straight Connector 81"/>
            <p:cNvCxnSpPr/>
            <p:nvPr/>
          </p:nvCxnSpPr>
          <p:spPr>
            <a:xfrm flipH="1" flipV="1">
              <a:off x="40106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 flipV="1">
              <a:off x="2683251" y="1463915"/>
              <a:ext cx="1325760" cy="1182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3"/>
          <p:cNvGrpSpPr/>
          <p:nvPr/>
        </p:nvGrpSpPr>
        <p:grpSpPr>
          <a:xfrm>
            <a:off x="4065257" y="3612241"/>
            <a:ext cx="1285208" cy="304577"/>
            <a:chOff x="2683251" y="1465095"/>
            <a:chExt cx="913976" cy="220268"/>
          </a:xfrm>
        </p:grpSpPr>
        <p:cxnSp>
          <p:nvCxnSpPr>
            <p:cNvPr id="88" name="Straight Connector 87"/>
            <p:cNvCxnSpPr/>
            <p:nvPr/>
          </p:nvCxnSpPr>
          <p:spPr>
            <a:xfrm flipH="1" flipV="1">
              <a:off x="3358173" y="1465095"/>
              <a:ext cx="239054" cy="220268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0800000">
              <a:off x="2683251" y="1465097"/>
              <a:ext cx="674922" cy="1615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 Placeholder 3"/>
          <p:cNvSpPr txBox="1">
            <a:spLocks/>
          </p:cNvSpPr>
          <p:nvPr/>
        </p:nvSpPr>
        <p:spPr>
          <a:xfrm>
            <a:off x="6687493" y="3006974"/>
            <a:ext cx="410369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6181226" y="3393035"/>
            <a:ext cx="410369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5633387" y="3697612"/>
            <a:ext cx="410369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111020" y="4076824"/>
            <a:ext cx="524181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</a:p>
        </p:txBody>
      </p:sp>
      <p:sp>
        <p:nvSpPr>
          <p:cNvPr id="95" name="Freeform 46"/>
          <p:cNvSpPr>
            <a:spLocks noEditPoints="1"/>
          </p:cNvSpPr>
          <p:nvPr/>
        </p:nvSpPr>
        <p:spPr bwMode="auto">
          <a:xfrm>
            <a:off x="7345914" y="250932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46"/>
          <p:cNvSpPr>
            <a:spLocks noEditPoints="1"/>
          </p:cNvSpPr>
          <p:nvPr/>
        </p:nvSpPr>
        <p:spPr bwMode="auto">
          <a:xfrm>
            <a:off x="7345914" y="354063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46"/>
          <p:cNvSpPr>
            <a:spLocks noEditPoints="1"/>
          </p:cNvSpPr>
          <p:nvPr/>
        </p:nvSpPr>
        <p:spPr bwMode="auto">
          <a:xfrm>
            <a:off x="7345914" y="455868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46"/>
          <p:cNvSpPr>
            <a:spLocks noEditPoints="1"/>
          </p:cNvSpPr>
          <p:nvPr/>
        </p:nvSpPr>
        <p:spPr bwMode="auto">
          <a:xfrm>
            <a:off x="7345914" y="557673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30"/>
          <p:cNvGrpSpPr/>
          <p:nvPr/>
        </p:nvGrpSpPr>
        <p:grpSpPr>
          <a:xfrm>
            <a:off x="8203117" y="2512003"/>
            <a:ext cx="2466605" cy="703758"/>
            <a:chOff x="1270277" y="1233504"/>
            <a:chExt cx="3048000" cy="500478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0"/>
          <p:cNvGrpSpPr/>
          <p:nvPr/>
        </p:nvGrpSpPr>
        <p:grpSpPr>
          <a:xfrm>
            <a:off x="8203117" y="3543312"/>
            <a:ext cx="2466605" cy="703758"/>
            <a:chOff x="1270277" y="1233504"/>
            <a:chExt cx="3048000" cy="500478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0"/>
          <p:cNvGrpSpPr/>
          <p:nvPr/>
        </p:nvGrpSpPr>
        <p:grpSpPr>
          <a:xfrm>
            <a:off x="8203117" y="4561362"/>
            <a:ext cx="2466605" cy="703758"/>
            <a:chOff x="1270277" y="1233504"/>
            <a:chExt cx="3048000" cy="500478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8203117" y="5579413"/>
            <a:ext cx="2466605" cy="703758"/>
            <a:chOff x="1270277" y="1233504"/>
            <a:chExt cx="3048000" cy="500478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669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 animBg="1"/>
      <p:bldP spid="52" grpId="0" animBg="1"/>
      <p:bldP spid="91" grpId="0"/>
      <p:bldP spid="92" grpId="0"/>
      <p:bldP spid="93" grpId="0"/>
      <p:bldP spid="94" grpId="0"/>
      <p:bldP spid="95" grpId="0" animBg="1"/>
      <p:bldP spid="96" grpId="0" animBg="1"/>
      <p:bldP spid="97" grpId="0" animBg="1"/>
      <p:bldP spid="9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297306" y="2096708"/>
            <a:ext cx="4209429" cy="4209427"/>
            <a:chOff x="4297306" y="2096708"/>
            <a:chExt cx="4209429" cy="4209427"/>
          </a:xfrm>
          <a:solidFill>
            <a:schemeClr val="accent5"/>
          </a:solidFill>
        </p:grpSpPr>
        <p:sp>
          <p:nvSpPr>
            <p:cNvPr id="43" name="任意多边形 42"/>
            <p:cNvSpPr/>
            <p:nvPr/>
          </p:nvSpPr>
          <p:spPr>
            <a:xfrm>
              <a:off x="5899445" y="3698845"/>
              <a:ext cx="1005151" cy="1005151"/>
            </a:xfrm>
            <a:custGeom>
              <a:avLst/>
              <a:gdLst>
                <a:gd name="connsiteX0" fmla="*/ 0 w 1005151"/>
                <a:gd name="connsiteY0" fmla="*/ 502576 h 1005151"/>
                <a:gd name="connsiteX1" fmla="*/ 502576 w 1005151"/>
                <a:gd name="connsiteY1" fmla="*/ 0 h 1005151"/>
                <a:gd name="connsiteX2" fmla="*/ 1005152 w 1005151"/>
                <a:gd name="connsiteY2" fmla="*/ 502576 h 1005151"/>
                <a:gd name="connsiteX3" fmla="*/ 502576 w 1005151"/>
                <a:gd name="connsiteY3" fmla="*/ 1005152 h 1005151"/>
                <a:gd name="connsiteX4" fmla="*/ 0 w 1005151"/>
                <a:gd name="connsiteY4" fmla="*/ 502576 h 100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51" h="1005151">
                  <a:moveTo>
                    <a:pt x="0" y="502576"/>
                  </a:moveTo>
                  <a:cubicBezTo>
                    <a:pt x="0" y="225011"/>
                    <a:pt x="225011" y="0"/>
                    <a:pt x="502576" y="0"/>
                  </a:cubicBezTo>
                  <a:cubicBezTo>
                    <a:pt x="780141" y="0"/>
                    <a:pt x="1005152" y="225011"/>
                    <a:pt x="1005152" y="502576"/>
                  </a:cubicBezTo>
                  <a:cubicBezTo>
                    <a:pt x="1005152" y="780141"/>
                    <a:pt x="780141" y="1005152"/>
                    <a:pt x="502576" y="1005152"/>
                  </a:cubicBezTo>
                  <a:cubicBezTo>
                    <a:pt x="225011" y="1005152"/>
                    <a:pt x="0" y="780141"/>
                    <a:pt x="0" y="502576"/>
                  </a:cubicBez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57361" tIns="157361" rIns="157361" bIns="157361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b="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648162" y="2096708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6999019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648162" y="4798419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297306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" name="Oval 4"/>
          <p:cNvSpPr/>
          <p:nvPr/>
        </p:nvSpPr>
        <p:spPr>
          <a:xfrm>
            <a:off x="6029036" y="2404059"/>
            <a:ext cx="747921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387778" y="3768702"/>
            <a:ext cx="747922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4"/>
          <p:cNvSpPr/>
          <p:nvPr/>
        </p:nvSpPr>
        <p:spPr>
          <a:xfrm>
            <a:off x="4675771" y="3768700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4"/>
          <p:cNvSpPr/>
          <p:nvPr/>
        </p:nvSpPr>
        <p:spPr>
          <a:xfrm>
            <a:off x="6014199" y="3753864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" name="Elbow Connector 7"/>
          <p:cNvCxnSpPr/>
          <p:nvPr/>
        </p:nvCxnSpPr>
        <p:spPr>
          <a:xfrm rot="5400000" flipH="1" flipV="1">
            <a:off x="7702469" y="2335335"/>
            <a:ext cx="1106594" cy="988047"/>
          </a:xfrm>
          <a:prstGeom prst="bentConnector3">
            <a:avLst>
              <a:gd name="adj1" fmla="val 996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4051540" y="5014639"/>
            <a:ext cx="998192" cy="310373"/>
          </a:xfrm>
          <a:prstGeom prst="bentConnector3">
            <a:avLst>
              <a:gd name="adj1" fmla="val 952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0800000">
            <a:off x="4051542" y="2282072"/>
            <a:ext cx="1491552" cy="547288"/>
          </a:xfrm>
          <a:prstGeom prst="bentConnector3">
            <a:avLst>
              <a:gd name="adj1" fmla="val 301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7221602" y="5325013"/>
            <a:ext cx="1527194" cy="217326"/>
          </a:xfrm>
          <a:prstGeom prst="bentConnector3">
            <a:avLst>
              <a:gd name="adj1" fmla="val 36399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3"/>
          <p:cNvSpPr txBox="1">
            <a:spLocks/>
          </p:cNvSpPr>
          <p:nvPr/>
        </p:nvSpPr>
        <p:spPr>
          <a:xfrm>
            <a:off x="8260244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itle 13"/>
          <p:cNvSpPr txBox="1">
            <a:spLocks/>
          </p:cNvSpPr>
          <p:nvPr/>
        </p:nvSpPr>
        <p:spPr>
          <a:xfrm>
            <a:off x="8260244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itle 13"/>
          <p:cNvSpPr txBox="1">
            <a:spLocks/>
          </p:cNvSpPr>
          <p:nvPr/>
        </p:nvSpPr>
        <p:spPr>
          <a:xfrm>
            <a:off x="2057206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2057206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708570" y="3949462"/>
            <a:ext cx="682324" cy="503919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20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30932" y="2395643"/>
            <a:ext cx="342177" cy="429037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24" name="Freeform 80"/>
            <p:cNvSpPr>
              <a:spLocks/>
            </p:cNvSpPr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74536" y="3993875"/>
            <a:ext cx="454969" cy="415092"/>
            <a:chOff x="3659074" y="3351023"/>
            <a:chExt cx="424283" cy="449241"/>
          </a:xfrm>
          <a:solidFill>
            <a:schemeClr val="bg1"/>
          </a:solidFill>
        </p:grpSpPr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48"/>
            <p:cNvSpPr>
              <a:spLocks/>
            </p:cNvSpPr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483453" y="3996115"/>
            <a:ext cx="531889" cy="410612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5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122027" y="5257941"/>
            <a:ext cx="559987" cy="588672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38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椭圆 4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493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2" grpId="0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2"/>
          <p:cNvGrpSpPr/>
          <p:nvPr/>
        </p:nvGrpSpPr>
        <p:grpSpPr>
          <a:xfrm>
            <a:off x="1959388" y="1783493"/>
            <a:ext cx="4108532" cy="3792017"/>
            <a:chOff x="1274445" y="666221"/>
            <a:chExt cx="5070638" cy="4680000"/>
          </a:xfrm>
        </p:grpSpPr>
        <p:sp>
          <p:nvSpPr>
            <p:cNvPr id="6" name="弧形 33"/>
            <p:cNvSpPr/>
            <p:nvPr/>
          </p:nvSpPr>
          <p:spPr>
            <a:xfrm>
              <a:off x="1274445" y="666221"/>
              <a:ext cx="4680000" cy="4680000"/>
            </a:xfrm>
            <a:prstGeom prst="arc">
              <a:avLst>
                <a:gd name="adj1" fmla="val 830435"/>
                <a:gd name="adj2" fmla="val 10793851"/>
              </a:avLst>
            </a:prstGeom>
            <a:ln w="2540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组合 34"/>
            <p:cNvGrpSpPr/>
            <p:nvPr/>
          </p:nvGrpSpPr>
          <p:grpSpPr>
            <a:xfrm>
              <a:off x="3684963" y="1773463"/>
              <a:ext cx="864000" cy="2825421"/>
              <a:chOff x="6656632" y="2132856"/>
              <a:chExt cx="864000" cy="2825421"/>
            </a:xfrm>
          </p:grpSpPr>
          <p:grpSp>
            <p:nvGrpSpPr>
              <p:cNvPr id="32" name="组合 81"/>
              <p:cNvGrpSpPr/>
              <p:nvPr/>
            </p:nvGrpSpPr>
            <p:grpSpPr>
              <a:xfrm>
                <a:off x="6656632" y="2132856"/>
                <a:ext cx="864000" cy="2825421"/>
                <a:chOff x="6656632" y="2132856"/>
                <a:chExt cx="864000" cy="2825421"/>
              </a:xfrm>
            </p:grpSpPr>
            <p:sp>
              <p:nvSpPr>
                <p:cNvPr id="34" name="椭圆 83"/>
                <p:cNvSpPr/>
                <p:nvPr/>
              </p:nvSpPr>
              <p:spPr>
                <a:xfrm>
                  <a:off x="7017271" y="4815555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cxnSp>
              <p:nvCxnSpPr>
                <p:cNvPr id="35" name="直接连接符 84"/>
                <p:cNvCxnSpPr>
                  <a:stCxn id="34" idx="0"/>
                </p:cNvCxnSpPr>
                <p:nvPr/>
              </p:nvCxnSpPr>
              <p:spPr>
                <a:xfrm flipV="1">
                  <a:off x="7088632" y="3014708"/>
                  <a:ext cx="324" cy="1800847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6" name="弧形 85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椭圆 86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3" name="文本框 20"/>
              <p:cNvSpPr txBox="1"/>
              <p:nvPr/>
            </p:nvSpPr>
            <p:spPr>
              <a:xfrm>
                <a:off x="6727538" y="2350576"/>
                <a:ext cx="734376" cy="478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28%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弧形 35"/>
            <p:cNvSpPr/>
            <p:nvPr/>
          </p:nvSpPr>
          <p:spPr>
            <a:xfrm>
              <a:off x="1634445" y="1026221"/>
              <a:ext cx="3960000" cy="3960000"/>
            </a:xfrm>
            <a:prstGeom prst="arc">
              <a:avLst>
                <a:gd name="adj1" fmla="val 2938498"/>
                <a:gd name="adj2" fmla="val 10793851"/>
              </a:avLst>
            </a:prstGeom>
            <a:ln w="2540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弧形 36"/>
            <p:cNvSpPr/>
            <p:nvPr/>
          </p:nvSpPr>
          <p:spPr>
            <a:xfrm>
              <a:off x="1994445" y="1386221"/>
              <a:ext cx="3240000" cy="3240000"/>
            </a:xfrm>
            <a:prstGeom prst="arc">
              <a:avLst>
                <a:gd name="adj1" fmla="val 4654623"/>
                <a:gd name="adj2" fmla="val 10793851"/>
              </a:avLst>
            </a:prstGeom>
            <a:ln w="2540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弧形 37"/>
            <p:cNvSpPr/>
            <p:nvPr/>
          </p:nvSpPr>
          <p:spPr>
            <a:xfrm>
              <a:off x="2354445" y="1746221"/>
              <a:ext cx="2520000" cy="2520000"/>
            </a:xfrm>
            <a:prstGeom prst="arc">
              <a:avLst>
                <a:gd name="adj1" fmla="val 7924595"/>
                <a:gd name="adj2" fmla="val 10793851"/>
              </a:avLst>
            </a:prstGeom>
            <a:ln w="2540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组合 42"/>
            <p:cNvGrpSpPr/>
            <p:nvPr/>
          </p:nvGrpSpPr>
          <p:grpSpPr>
            <a:xfrm>
              <a:off x="4583023" y="1773463"/>
              <a:ext cx="864000" cy="2669309"/>
              <a:chOff x="4583023" y="1773463"/>
              <a:chExt cx="864000" cy="2669309"/>
            </a:xfrm>
          </p:grpSpPr>
          <p:sp>
            <p:nvSpPr>
              <p:cNvPr id="27" name="椭圆 76"/>
              <p:cNvSpPr/>
              <p:nvPr/>
            </p:nvSpPr>
            <p:spPr>
              <a:xfrm>
                <a:off x="4943662" y="4300050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8" name="直接连接符 77"/>
              <p:cNvCxnSpPr>
                <a:stCxn id="27" idx="0"/>
              </p:cNvCxnSpPr>
              <p:nvPr/>
            </p:nvCxnSpPr>
            <p:spPr>
              <a:xfrm flipV="1">
                <a:off x="5015023" y="2637463"/>
                <a:ext cx="0" cy="1662587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" name="弧形 78"/>
              <p:cNvSpPr/>
              <p:nvPr/>
            </p:nvSpPr>
            <p:spPr>
              <a:xfrm>
                <a:off x="4583023" y="1773463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椭圆 79"/>
              <p:cNvSpPr/>
              <p:nvPr/>
            </p:nvSpPr>
            <p:spPr>
              <a:xfrm>
                <a:off x="4637023" y="1827771"/>
                <a:ext cx="756000" cy="756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1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文本框 38"/>
              <p:cNvSpPr txBox="1"/>
              <p:nvPr/>
            </p:nvSpPr>
            <p:spPr>
              <a:xfrm>
                <a:off x="4653929" y="1991183"/>
                <a:ext cx="734376" cy="478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38%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组合 43"/>
            <p:cNvGrpSpPr/>
            <p:nvPr/>
          </p:nvGrpSpPr>
          <p:grpSpPr>
            <a:xfrm>
              <a:off x="5481083" y="1773463"/>
              <a:ext cx="864000" cy="1726898"/>
              <a:chOff x="6656632" y="2132856"/>
              <a:chExt cx="864000" cy="1726898"/>
            </a:xfrm>
          </p:grpSpPr>
          <p:grpSp>
            <p:nvGrpSpPr>
              <p:cNvPr id="21" name="组合 70"/>
              <p:cNvGrpSpPr/>
              <p:nvPr/>
            </p:nvGrpSpPr>
            <p:grpSpPr>
              <a:xfrm>
                <a:off x="6656632" y="2132856"/>
                <a:ext cx="864000" cy="1726898"/>
                <a:chOff x="6656632" y="2132856"/>
                <a:chExt cx="864000" cy="1726898"/>
              </a:xfrm>
            </p:grpSpPr>
            <p:sp>
              <p:nvSpPr>
                <p:cNvPr id="23" name="椭圆 72"/>
                <p:cNvSpPr/>
                <p:nvPr/>
              </p:nvSpPr>
              <p:spPr>
                <a:xfrm>
                  <a:off x="7017271" y="3717032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cxnSp>
              <p:nvCxnSpPr>
                <p:cNvPr id="24" name="直接连接符 73"/>
                <p:cNvCxnSpPr/>
                <p:nvPr/>
              </p:nvCxnSpPr>
              <p:spPr>
                <a:xfrm flipV="1">
                  <a:off x="7088309" y="2996952"/>
                  <a:ext cx="647" cy="720080"/>
                </a:xfrm>
                <a:prstGeom prst="line">
                  <a:avLst/>
                </a:prstGeom>
                <a:noFill/>
                <a:ln w="381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5" name="弧形 74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椭圆 75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2" name="文本框 45"/>
              <p:cNvSpPr txBox="1"/>
              <p:nvPr/>
            </p:nvSpPr>
            <p:spPr>
              <a:xfrm>
                <a:off x="6727538" y="2350574"/>
                <a:ext cx="734376" cy="478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46%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组合 44"/>
            <p:cNvGrpSpPr/>
            <p:nvPr/>
          </p:nvGrpSpPr>
          <p:grpSpPr>
            <a:xfrm>
              <a:off x="2786903" y="1773463"/>
              <a:ext cx="864000" cy="2321897"/>
              <a:chOff x="6656632" y="2132856"/>
              <a:chExt cx="864000" cy="2321897"/>
            </a:xfrm>
          </p:grpSpPr>
          <p:grpSp>
            <p:nvGrpSpPr>
              <p:cNvPr id="15" name="组合 64"/>
              <p:cNvGrpSpPr/>
              <p:nvPr/>
            </p:nvGrpSpPr>
            <p:grpSpPr>
              <a:xfrm>
                <a:off x="6656632" y="2132856"/>
                <a:ext cx="864000" cy="2321897"/>
                <a:chOff x="6656632" y="2132856"/>
                <a:chExt cx="864000" cy="2321897"/>
              </a:xfrm>
            </p:grpSpPr>
            <p:sp>
              <p:nvSpPr>
                <p:cNvPr id="17" name="椭圆 66"/>
                <p:cNvSpPr/>
                <p:nvPr/>
              </p:nvSpPr>
              <p:spPr>
                <a:xfrm>
                  <a:off x="6710256" y="4312031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cxnSp>
              <p:nvCxnSpPr>
                <p:cNvPr id="18" name="直接连接符 67"/>
                <p:cNvCxnSpPr/>
                <p:nvPr/>
              </p:nvCxnSpPr>
              <p:spPr>
                <a:xfrm flipV="1">
                  <a:off x="7088956" y="2996952"/>
                  <a:ext cx="0" cy="1079473"/>
                </a:xfrm>
                <a:prstGeom prst="line">
                  <a:avLst/>
                </a:prstGeom>
                <a:noFill/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9" name="弧形 68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" name="椭圆 69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</a:pPr>
                  <a:endParaRPr lang="zh-CN" altLang="en-US" sz="16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" name="文本框 52"/>
              <p:cNvSpPr txBox="1"/>
              <p:nvPr/>
            </p:nvSpPr>
            <p:spPr>
              <a:xfrm>
                <a:off x="6798195" y="2350574"/>
                <a:ext cx="593911" cy="4786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9%</a:t>
                </a:r>
                <a:endPara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14" name="直接连接符 63"/>
            <p:cNvCxnSpPr>
              <a:endCxn id="17" idx="7"/>
            </p:cNvCxnSpPr>
            <p:nvPr/>
          </p:nvCxnSpPr>
          <p:spPr>
            <a:xfrm flipH="1">
              <a:off x="2962348" y="3699674"/>
              <a:ext cx="263296" cy="273865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8" name="直接连接符 118"/>
          <p:cNvCxnSpPr/>
          <p:nvPr/>
        </p:nvCxnSpPr>
        <p:spPr>
          <a:xfrm>
            <a:off x="6200320" y="2685121"/>
            <a:ext cx="0" cy="244311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8568974" y="2850208"/>
            <a:ext cx="2500773" cy="576508"/>
            <a:chOff x="3803923" y="1467019"/>
            <a:chExt cx="3435539" cy="792000"/>
          </a:xfrm>
        </p:grpSpPr>
        <p:grpSp>
          <p:nvGrpSpPr>
            <p:cNvPr id="40" name="Group 39"/>
            <p:cNvGrpSpPr>
              <a:grpSpLocks noChangeAspect="1"/>
            </p:cNvGrpSpPr>
            <p:nvPr/>
          </p:nvGrpSpPr>
          <p:grpSpPr>
            <a:xfrm>
              <a:off x="3803923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Group 40"/>
            <p:cNvGrpSpPr>
              <a:grpSpLocks noChangeAspect="1"/>
            </p:cNvGrpSpPr>
            <p:nvPr/>
          </p:nvGrpSpPr>
          <p:grpSpPr>
            <a:xfrm>
              <a:off x="4153219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6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4500824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4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>
              <a:grpSpLocks noChangeAspect="1"/>
            </p:cNvGrpSpPr>
            <p:nvPr/>
          </p:nvGrpSpPr>
          <p:grpSpPr>
            <a:xfrm>
              <a:off x="4848430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43"/>
            <p:cNvGrpSpPr>
              <a:grpSpLocks noChangeAspect="1"/>
            </p:cNvGrpSpPr>
            <p:nvPr/>
          </p:nvGrpSpPr>
          <p:grpSpPr>
            <a:xfrm>
              <a:off x="5196036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0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44"/>
            <p:cNvGrpSpPr>
              <a:grpSpLocks noChangeAspect="1"/>
            </p:cNvGrpSpPr>
            <p:nvPr/>
          </p:nvGrpSpPr>
          <p:grpSpPr>
            <a:xfrm>
              <a:off x="5543642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6" name="Group 45"/>
            <p:cNvGrpSpPr>
              <a:grpSpLocks noChangeAspect="1"/>
            </p:cNvGrpSpPr>
            <p:nvPr/>
          </p:nvGrpSpPr>
          <p:grpSpPr>
            <a:xfrm>
              <a:off x="5892938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6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>
              <a:grpSpLocks noChangeAspect="1"/>
            </p:cNvGrpSpPr>
            <p:nvPr/>
          </p:nvGrpSpPr>
          <p:grpSpPr>
            <a:xfrm>
              <a:off x="6240543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4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47"/>
            <p:cNvGrpSpPr>
              <a:grpSpLocks noChangeAspect="1"/>
            </p:cNvGrpSpPr>
            <p:nvPr/>
          </p:nvGrpSpPr>
          <p:grpSpPr>
            <a:xfrm>
              <a:off x="6588149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2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48"/>
            <p:cNvGrpSpPr>
              <a:grpSpLocks noChangeAspect="1"/>
            </p:cNvGrpSpPr>
            <p:nvPr/>
          </p:nvGrpSpPr>
          <p:grpSpPr>
            <a:xfrm>
              <a:off x="6935755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0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8568973" y="3553821"/>
            <a:ext cx="981384" cy="576508"/>
            <a:chOff x="3803923" y="1467019"/>
            <a:chExt cx="1348214" cy="792000"/>
          </a:xfrm>
          <a:solidFill>
            <a:schemeClr val="accent1"/>
          </a:solidFill>
        </p:grpSpPr>
        <p:grpSp>
          <p:nvGrpSpPr>
            <p:cNvPr id="71" name="Group 70"/>
            <p:cNvGrpSpPr>
              <a:grpSpLocks noChangeAspect="1"/>
            </p:cNvGrpSpPr>
            <p:nvPr/>
          </p:nvGrpSpPr>
          <p:grpSpPr>
            <a:xfrm>
              <a:off x="3803923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81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2" name="Group 71"/>
            <p:cNvGrpSpPr>
              <a:grpSpLocks noChangeAspect="1"/>
            </p:cNvGrpSpPr>
            <p:nvPr/>
          </p:nvGrpSpPr>
          <p:grpSpPr>
            <a:xfrm>
              <a:off x="4153219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79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3" name="Group 72"/>
            <p:cNvGrpSpPr>
              <a:grpSpLocks noChangeAspect="1"/>
            </p:cNvGrpSpPr>
            <p:nvPr/>
          </p:nvGrpSpPr>
          <p:grpSpPr>
            <a:xfrm>
              <a:off x="4500824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77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4" name="Group 73"/>
            <p:cNvGrpSpPr>
              <a:grpSpLocks noChangeAspect="1"/>
            </p:cNvGrpSpPr>
            <p:nvPr/>
          </p:nvGrpSpPr>
          <p:grpSpPr>
            <a:xfrm>
              <a:off x="4848430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75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3" name="Group 82"/>
          <p:cNvGrpSpPr>
            <a:grpSpLocks noChangeAspect="1"/>
          </p:cNvGrpSpPr>
          <p:nvPr/>
        </p:nvGrpSpPr>
        <p:grpSpPr>
          <a:xfrm>
            <a:off x="8568961" y="4372811"/>
            <a:ext cx="2523717" cy="540972"/>
            <a:chOff x="7422589" y="2144478"/>
            <a:chExt cx="3822688" cy="819413"/>
          </a:xfrm>
        </p:grpSpPr>
        <p:grpSp>
          <p:nvGrpSpPr>
            <p:cNvPr id="84" name="Group 83"/>
            <p:cNvGrpSpPr>
              <a:grpSpLocks noChangeAspect="1"/>
            </p:cNvGrpSpPr>
            <p:nvPr/>
          </p:nvGrpSpPr>
          <p:grpSpPr>
            <a:xfrm>
              <a:off x="7422589" y="214816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12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5" name="Group 84"/>
            <p:cNvGrpSpPr>
              <a:grpSpLocks noChangeAspect="1"/>
            </p:cNvGrpSpPr>
            <p:nvPr/>
          </p:nvGrpSpPr>
          <p:grpSpPr>
            <a:xfrm>
              <a:off x="7802237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10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6" name="Group 85"/>
            <p:cNvGrpSpPr>
              <a:grpSpLocks noChangeAspect="1"/>
            </p:cNvGrpSpPr>
            <p:nvPr/>
          </p:nvGrpSpPr>
          <p:grpSpPr>
            <a:xfrm>
              <a:off x="8185710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8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>
              <a:grpSpLocks noChangeAspect="1"/>
            </p:cNvGrpSpPr>
            <p:nvPr/>
          </p:nvGrpSpPr>
          <p:grpSpPr>
            <a:xfrm>
              <a:off x="8576684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6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8" name="Group 87"/>
            <p:cNvGrpSpPr>
              <a:grpSpLocks noChangeAspect="1"/>
            </p:cNvGrpSpPr>
            <p:nvPr/>
          </p:nvGrpSpPr>
          <p:grpSpPr>
            <a:xfrm>
              <a:off x="8965548" y="214990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4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9" name="Group 88"/>
            <p:cNvGrpSpPr>
              <a:grpSpLocks noChangeAspect="1"/>
            </p:cNvGrpSpPr>
            <p:nvPr/>
          </p:nvGrpSpPr>
          <p:grpSpPr>
            <a:xfrm>
              <a:off x="9345076" y="214816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2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>
              <a:grpSpLocks noChangeAspect="1"/>
            </p:cNvGrpSpPr>
            <p:nvPr/>
          </p:nvGrpSpPr>
          <p:grpSpPr>
            <a:xfrm>
              <a:off x="9724724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0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1" name="Group 90"/>
            <p:cNvGrpSpPr>
              <a:grpSpLocks noChangeAspect="1"/>
            </p:cNvGrpSpPr>
            <p:nvPr/>
          </p:nvGrpSpPr>
          <p:grpSpPr>
            <a:xfrm>
              <a:off x="10108197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98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9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2" name="Group 91"/>
            <p:cNvGrpSpPr>
              <a:grpSpLocks noChangeAspect="1"/>
            </p:cNvGrpSpPr>
            <p:nvPr/>
          </p:nvGrpSpPr>
          <p:grpSpPr>
            <a:xfrm>
              <a:off x="10499171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96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3" name="Group 92"/>
            <p:cNvGrpSpPr>
              <a:grpSpLocks noChangeAspect="1"/>
            </p:cNvGrpSpPr>
            <p:nvPr/>
          </p:nvGrpSpPr>
          <p:grpSpPr>
            <a:xfrm>
              <a:off x="10888035" y="214990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94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4" name="Group 113"/>
          <p:cNvGrpSpPr>
            <a:grpSpLocks noChangeAspect="1"/>
          </p:cNvGrpSpPr>
          <p:nvPr/>
        </p:nvGrpSpPr>
        <p:grpSpPr>
          <a:xfrm>
            <a:off x="8573464" y="5031872"/>
            <a:ext cx="1505064" cy="540972"/>
            <a:chOff x="7422589" y="2144478"/>
            <a:chExt cx="2279729" cy="819413"/>
          </a:xfrm>
          <a:solidFill>
            <a:schemeClr val="accent4"/>
          </a:solidFill>
        </p:grpSpPr>
        <p:grpSp>
          <p:nvGrpSpPr>
            <p:cNvPr id="115" name="Group 114"/>
            <p:cNvGrpSpPr>
              <a:grpSpLocks noChangeAspect="1"/>
            </p:cNvGrpSpPr>
            <p:nvPr/>
          </p:nvGrpSpPr>
          <p:grpSpPr>
            <a:xfrm>
              <a:off x="7422589" y="2148162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31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6" name="Group 115"/>
            <p:cNvGrpSpPr>
              <a:grpSpLocks noChangeAspect="1"/>
            </p:cNvGrpSpPr>
            <p:nvPr/>
          </p:nvGrpSpPr>
          <p:grpSpPr>
            <a:xfrm>
              <a:off x="7802237" y="2144478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9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7" name="Group 116"/>
            <p:cNvGrpSpPr>
              <a:grpSpLocks noChangeAspect="1"/>
            </p:cNvGrpSpPr>
            <p:nvPr/>
          </p:nvGrpSpPr>
          <p:grpSpPr>
            <a:xfrm>
              <a:off x="8185710" y="2144478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7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8" name="Group 117"/>
            <p:cNvGrpSpPr>
              <a:grpSpLocks noChangeAspect="1"/>
            </p:cNvGrpSpPr>
            <p:nvPr/>
          </p:nvGrpSpPr>
          <p:grpSpPr>
            <a:xfrm>
              <a:off x="8576684" y="2144478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5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6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9" name="Group 118"/>
            <p:cNvGrpSpPr>
              <a:grpSpLocks noChangeAspect="1"/>
            </p:cNvGrpSpPr>
            <p:nvPr/>
          </p:nvGrpSpPr>
          <p:grpSpPr>
            <a:xfrm>
              <a:off x="8965548" y="2149902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3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0" name="Group 119"/>
            <p:cNvGrpSpPr>
              <a:grpSpLocks noChangeAspect="1"/>
            </p:cNvGrpSpPr>
            <p:nvPr/>
          </p:nvGrpSpPr>
          <p:grpSpPr>
            <a:xfrm>
              <a:off x="9345076" y="2148162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1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33" name="Content Placeholder 2"/>
          <p:cNvSpPr txBox="1">
            <a:spLocks/>
          </p:cNvSpPr>
          <p:nvPr/>
        </p:nvSpPr>
        <p:spPr>
          <a:xfrm>
            <a:off x="6916800" y="2775323"/>
            <a:ext cx="1513331" cy="11818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Content Placeholder 2"/>
          <p:cNvSpPr txBox="1">
            <a:spLocks/>
          </p:cNvSpPr>
          <p:nvPr/>
        </p:nvSpPr>
        <p:spPr>
          <a:xfrm>
            <a:off x="6160347" y="2753670"/>
            <a:ext cx="894931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id-ID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135" name="Content Placeholder 2"/>
          <p:cNvSpPr txBox="1">
            <a:spLocks/>
          </p:cNvSpPr>
          <p:nvPr/>
        </p:nvSpPr>
        <p:spPr>
          <a:xfrm>
            <a:off x="6910481" y="4298176"/>
            <a:ext cx="1513331" cy="11818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Content Placeholder 2"/>
          <p:cNvSpPr txBox="1">
            <a:spLocks/>
          </p:cNvSpPr>
          <p:nvPr/>
        </p:nvSpPr>
        <p:spPr>
          <a:xfrm>
            <a:off x="6154029" y="4276517"/>
            <a:ext cx="894931" cy="3693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id-ID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37" name="Content Placeholder 2"/>
          <p:cNvSpPr txBox="1">
            <a:spLocks/>
          </p:cNvSpPr>
          <p:nvPr/>
        </p:nvSpPr>
        <p:spPr>
          <a:xfrm rot="16200000">
            <a:off x="1289362" y="2903828"/>
            <a:ext cx="1331421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Content Placeholder 2"/>
          <p:cNvSpPr txBox="1">
            <a:spLocks/>
          </p:cNvSpPr>
          <p:nvPr/>
        </p:nvSpPr>
        <p:spPr>
          <a:xfrm rot="16200000">
            <a:off x="1578071" y="2914468"/>
            <a:ext cx="1331424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Content Placeholder 2"/>
          <p:cNvSpPr txBox="1">
            <a:spLocks/>
          </p:cNvSpPr>
          <p:nvPr/>
        </p:nvSpPr>
        <p:spPr>
          <a:xfrm rot="16200000">
            <a:off x="1866782" y="2914468"/>
            <a:ext cx="1331424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Content Placeholder 2"/>
          <p:cNvSpPr txBox="1">
            <a:spLocks/>
          </p:cNvSpPr>
          <p:nvPr/>
        </p:nvSpPr>
        <p:spPr>
          <a:xfrm rot="16200000">
            <a:off x="2155493" y="2940259"/>
            <a:ext cx="1331424" cy="1846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椭圆 14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椭圆 14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3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2264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bg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6265126" y="275261"/>
            <a:ext cx="5668539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370042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39733" y="2236764"/>
            <a:ext cx="3000210" cy="300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036420" y="2236764"/>
            <a:ext cx="3000210" cy="300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733108" y="2236764"/>
            <a:ext cx="3000210" cy="300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3493900" y="2334985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01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7244168" y="2334985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Helvetica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11048000" y="2334985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Helvetica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776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6776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478170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478170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9069095" y="578066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069095" y="545993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94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 dir="u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62257" y="2052559"/>
            <a:ext cx="452424" cy="5039670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6174054" y="2928320"/>
            <a:ext cx="2854108" cy="416391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575268" y="3765748"/>
            <a:ext cx="2854108" cy="332648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75422" y="4230988"/>
            <a:ext cx="2532380" cy="2861241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253640" y="4958034"/>
            <a:ext cx="2175733" cy="2276321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14451" y="4908936"/>
            <a:ext cx="2103559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85422" y="3685302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17108" y="4101114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10919" y="2162680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55591" y="2725512"/>
            <a:ext cx="2076131" cy="92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461505" y="5514742"/>
            <a:ext cx="404931" cy="40493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08818" y="2333936"/>
            <a:ext cx="452258" cy="45225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524398" y="4349239"/>
            <a:ext cx="462651" cy="34698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23986" y="4785967"/>
            <a:ext cx="414068" cy="416883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581597" y="3511808"/>
            <a:ext cx="370434" cy="34698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8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582" y="3874765"/>
            <a:ext cx="418533" cy="418533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513" y="3874765"/>
            <a:ext cx="418533" cy="418533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110" y="1666584"/>
            <a:ext cx="418533" cy="418533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110" y="6126474"/>
            <a:ext cx="418533" cy="418533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499" y="1973319"/>
            <a:ext cx="4231756" cy="4234818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829500" y="1878278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969549" y="164463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324123" y="4191514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464173" y="395786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8988155" y="4143406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8988155" y="39097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6819902" y="6172307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819902" y="593866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61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050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385105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385105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385105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385105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8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559345" y="1113186"/>
            <a:ext cx="7299404" cy="5409085"/>
            <a:chOff x="6117204" y="1331647"/>
            <a:chExt cx="6327659" cy="468899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flipH="1">
              <a:off x="10989766" y="1331647"/>
              <a:ext cx="510077" cy="2021713"/>
            </a:xfrm>
            <a:custGeom>
              <a:avLst/>
              <a:gdLst>
                <a:gd name="T0" fmla="*/ 192 w 192"/>
                <a:gd name="T1" fmla="*/ 724 h 761"/>
                <a:gd name="T2" fmla="*/ 0 w 192"/>
                <a:gd name="T3" fmla="*/ 0 h 761"/>
                <a:gd name="T4" fmla="*/ 0 w 192"/>
                <a:gd name="T5" fmla="*/ 223 h 761"/>
                <a:gd name="T6" fmla="*/ 192 w 192"/>
                <a:gd name="T7" fmla="*/ 761 h 761"/>
                <a:gd name="T8" fmla="*/ 192 w 192"/>
                <a:gd name="T9" fmla="*/ 724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61">
                  <a:moveTo>
                    <a:pt x="192" y="724"/>
                  </a:moveTo>
                  <a:lnTo>
                    <a:pt x="0" y="0"/>
                  </a:lnTo>
                  <a:lnTo>
                    <a:pt x="0" y="223"/>
                  </a:lnTo>
                  <a:lnTo>
                    <a:pt x="192" y="761"/>
                  </a:lnTo>
                  <a:lnTo>
                    <a:pt x="192" y="7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flipH="1">
              <a:off x="10984450" y="2351803"/>
              <a:ext cx="528675" cy="1179554"/>
            </a:xfrm>
            <a:custGeom>
              <a:avLst/>
              <a:gdLst>
                <a:gd name="T0" fmla="*/ 199 w 199"/>
                <a:gd name="T1" fmla="*/ 408 h 444"/>
                <a:gd name="T2" fmla="*/ 0 w 199"/>
                <a:gd name="T3" fmla="*/ 0 h 444"/>
                <a:gd name="T4" fmla="*/ 0 w 199"/>
                <a:gd name="T5" fmla="*/ 228 h 444"/>
                <a:gd name="T6" fmla="*/ 199 w 199"/>
                <a:gd name="T7" fmla="*/ 444 h 444"/>
                <a:gd name="T8" fmla="*/ 199 w 199"/>
                <a:gd name="T9" fmla="*/ 408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4">
                  <a:moveTo>
                    <a:pt x="199" y="408"/>
                  </a:moveTo>
                  <a:lnTo>
                    <a:pt x="0" y="0"/>
                  </a:lnTo>
                  <a:lnTo>
                    <a:pt x="0" y="228"/>
                  </a:lnTo>
                  <a:lnTo>
                    <a:pt x="199" y="444"/>
                  </a:lnTo>
                  <a:lnTo>
                    <a:pt x="199" y="4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flipH="1">
              <a:off x="10997734" y="3366643"/>
              <a:ext cx="515391" cy="600404"/>
            </a:xfrm>
            <a:custGeom>
              <a:avLst/>
              <a:gdLst>
                <a:gd name="T0" fmla="*/ 194 w 194"/>
                <a:gd name="T1" fmla="*/ 98 h 226"/>
                <a:gd name="T2" fmla="*/ 0 w 194"/>
                <a:gd name="T3" fmla="*/ 0 h 226"/>
                <a:gd name="T4" fmla="*/ 0 w 194"/>
                <a:gd name="T5" fmla="*/ 226 h 226"/>
                <a:gd name="T6" fmla="*/ 194 w 194"/>
                <a:gd name="T7" fmla="*/ 133 h 226"/>
                <a:gd name="T8" fmla="*/ 194 w 194"/>
                <a:gd name="T9" fmla="*/ 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26">
                  <a:moveTo>
                    <a:pt x="194" y="98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94" y="133"/>
                  </a:lnTo>
                  <a:lnTo>
                    <a:pt x="194" y="9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flipH="1">
              <a:off x="10984450" y="3815618"/>
              <a:ext cx="528675" cy="1176897"/>
            </a:xfrm>
            <a:custGeom>
              <a:avLst/>
              <a:gdLst>
                <a:gd name="T0" fmla="*/ 199 w 199"/>
                <a:gd name="T1" fmla="*/ 0 h 443"/>
                <a:gd name="T2" fmla="*/ 0 w 199"/>
                <a:gd name="T3" fmla="*/ 218 h 443"/>
                <a:gd name="T4" fmla="*/ 0 w 199"/>
                <a:gd name="T5" fmla="*/ 443 h 443"/>
                <a:gd name="T6" fmla="*/ 199 w 199"/>
                <a:gd name="T7" fmla="*/ 35 h 443"/>
                <a:gd name="T8" fmla="*/ 199 w 199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3">
                  <a:moveTo>
                    <a:pt x="199" y="0"/>
                  </a:moveTo>
                  <a:lnTo>
                    <a:pt x="0" y="218"/>
                  </a:lnTo>
                  <a:lnTo>
                    <a:pt x="0" y="443"/>
                  </a:lnTo>
                  <a:lnTo>
                    <a:pt x="199" y="35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flipH="1">
              <a:off x="10979138" y="3985644"/>
              <a:ext cx="539302" cy="2029684"/>
            </a:xfrm>
            <a:custGeom>
              <a:avLst/>
              <a:gdLst>
                <a:gd name="T0" fmla="*/ 203 w 203"/>
                <a:gd name="T1" fmla="*/ 0 h 764"/>
                <a:gd name="T2" fmla="*/ 0 w 203"/>
                <a:gd name="T3" fmla="*/ 536 h 764"/>
                <a:gd name="T4" fmla="*/ 0 w 203"/>
                <a:gd name="T5" fmla="*/ 764 h 764"/>
                <a:gd name="T6" fmla="*/ 203 w 203"/>
                <a:gd name="T7" fmla="*/ 35 h 764"/>
                <a:gd name="T8" fmla="*/ 203 w 203"/>
                <a:gd name="T9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764">
                  <a:moveTo>
                    <a:pt x="203" y="0"/>
                  </a:moveTo>
                  <a:lnTo>
                    <a:pt x="0" y="536"/>
                  </a:lnTo>
                  <a:lnTo>
                    <a:pt x="0" y="764"/>
                  </a:lnTo>
                  <a:lnTo>
                    <a:pt x="203" y="35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37"/>
            <p:cNvSpPr>
              <a:spLocks noChangeArrowheads="1"/>
            </p:cNvSpPr>
            <p:nvPr/>
          </p:nvSpPr>
          <p:spPr bwMode="auto">
            <a:xfrm flipH="1">
              <a:off x="11499842" y="1331647"/>
              <a:ext cx="944563" cy="5924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38"/>
            <p:cNvSpPr>
              <a:spLocks noChangeArrowheads="1"/>
            </p:cNvSpPr>
            <p:nvPr/>
          </p:nvSpPr>
          <p:spPr bwMode="auto">
            <a:xfrm flipH="1">
              <a:off x="11513125" y="2351803"/>
              <a:ext cx="926808" cy="60571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39"/>
            <p:cNvSpPr>
              <a:spLocks noChangeArrowheads="1"/>
            </p:cNvSpPr>
            <p:nvPr/>
          </p:nvSpPr>
          <p:spPr bwMode="auto">
            <a:xfrm flipH="1">
              <a:off x="11513125" y="3366643"/>
              <a:ext cx="926808" cy="60040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0"/>
            <p:cNvSpPr>
              <a:spLocks noChangeArrowheads="1"/>
            </p:cNvSpPr>
            <p:nvPr/>
          </p:nvSpPr>
          <p:spPr bwMode="auto">
            <a:xfrm flipH="1">
              <a:off x="11507812" y="4389455"/>
              <a:ext cx="933911" cy="59774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1"/>
            <p:cNvSpPr>
              <a:spLocks noChangeArrowheads="1"/>
            </p:cNvSpPr>
            <p:nvPr/>
          </p:nvSpPr>
          <p:spPr bwMode="auto">
            <a:xfrm flipH="1">
              <a:off x="11518440" y="5409609"/>
              <a:ext cx="926423" cy="61103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2"/>
            <p:cNvSpPr>
              <a:spLocks noChangeArrowheads="1"/>
            </p:cNvSpPr>
            <p:nvPr/>
          </p:nvSpPr>
          <p:spPr bwMode="auto">
            <a:xfrm flipH="1">
              <a:off x="9337271" y="3255065"/>
              <a:ext cx="1656000" cy="982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43"/>
            <p:cNvSpPr>
              <a:spLocks noEditPoints="1"/>
            </p:cNvSpPr>
            <p:nvPr/>
          </p:nvSpPr>
          <p:spPr bwMode="auto">
            <a:xfrm flipH="1">
              <a:off x="8721410" y="1708892"/>
              <a:ext cx="584464" cy="1160957"/>
            </a:xfrm>
            <a:custGeom>
              <a:avLst/>
              <a:gdLst>
                <a:gd name="T0" fmla="*/ 51 w 93"/>
                <a:gd name="T1" fmla="*/ 93 h 184"/>
                <a:gd name="T2" fmla="*/ 93 w 93"/>
                <a:gd name="T3" fmla="*/ 47 h 184"/>
                <a:gd name="T4" fmla="*/ 46 w 93"/>
                <a:gd name="T5" fmla="*/ 0 h 184"/>
                <a:gd name="T6" fmla="*/ 0 w 93"/>
                <a:gd name="T7" fmla="*/ 47 h 184"/>
                <a:gd name="T8" fmla="*/ 36 w 93"/>
                <a:gd name="T9" fmla="*/ 92 h 184"/>
                <a:gd name="T10" fmla="*/ 36 w 93"/>
                <a:gd name="T11" fmla="*/ 184 h 184"/>
                <a:gd name="T12" fmla="*/ 51 w 93"/>
                <a:gd name="T13" fmla="*/ 184 h 184"/>
                <a:gd name="T14" fmla="*/ 51 w 93"/>
                <a:gd name="T15" fmla="*/ 93 h 184"/>
                <a:gd name="T16" fmla="*/ 19 w 93"/>
                <a:gd name="T17" fmla="*/ 47 h 184"/>
                <a:gd name="T18" fmla="*/ 46 w 93"/>
                <a:gd name="T19" fmla="*/ 19 h 184"/>
                <a:gd name="T20" fmla="*/ 74 w 93"/>
                <a:gd name="T21" fmla="*/ 47 h 184"/>
                <a:gd name="T22" fmla="*/ 46 w 93"/>
                <a:gd name="T23" fmla="*/ 74 h 184"/>
                <a:gd name="T24" fmla="*/ 19 w 93"/>
                <a:gd name="T25" fmla="*/ 4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84">
                  <a:moveTo>
                    <a:pt x="51" y="93"/>
                  </a:moveTo>
                  <a:cubicBezTo>
                    <a:pt x="75" y="90"/>
                    <a:pt x="93" y="71"/>
                    <a:pt x="93" y="47"/>
                  </a:cubicBezTo>
                  <a:cubicBezTo>
                    <a:pt x="93" y="21"/>
                    <a:pt x="72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9"/>
                    <a:pt x="15" y="87"/>
                    <a:pt x="36" y="92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51" y="184"/>
                    <a:pt x="51" y="184"/>
                    <a:pt x="51" y="184"/>
                  </a:cubicBezTo>
                  <a:lnTo>
                    <a:pt x="51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4" y="32"/>
                    <a:pt x="74" y="47"/>
                  </a:cubicBezTo>
                  <a:cubicBezTo>
                    <a:pt x="74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 flipH="1">
              <a:off x="8986203" y="2869849"/>
              <a:ext cx="409125" cy="483511"/>
            </a:xfrm>
            <a:custGeom>
              <a:avLst/>
              <a:gdLst>
                <a:gd name="T0" fmla="*/ 50 w 65"/>
                <a:gd name="T1" fmla="*/ 0 h 77"/>
                <a:gd name="T2" fmla="*/ 50 w 65"/>
                <a:gd name="T3" fmla="*/ 0 h 77"/>
                <a:gd name="T4" fmla="*/ 2 w 65"/>
                <a:gd name="T5" fmla="*/ 61 h 77"/>
                <a:gd name="T6" fmla="*/ 0 w 65"/>
                <a:gd name="T7" fmla="*/ 61 h 77"/>
                <a:gd name="T8" fmla="*/ 0 w 65"/>
                <a:gd name="T9" fmla="*/ 77 h 77"/>
                <a:gd name="T10" fmla="*/ 2 w 65"/>
                <a:gd name="T11" fmla="*/ 77 h 77"/>
                <a:gd name="T12" fmla="*/ 43 w 65"/>
                <a:gd name="T13" fmla="*/ 63 h 77"/>
                <a:gd name="T14" fmla="*/ 65 w 65"/>
                <a:gd name="T15" fmla="*/ 0 h 77"/>
                <a:gd name="T16" fmla="*/ 65 w 65"/>
                <a:gd name="T17" fmla="*/ 0 h 77"/>
                <a:gd name="T18" fmla="*/ 50 w 65"/>
                <a:gd name="T1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77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23"/>
                    <a:pt x="44" y="61"/>
                    <a:pt x="2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3" y="77"/>
                    <a:pt x="29" y="75"/>
                    <a:pt x="43" y="63"/>
                  </a:cubicBezTo>
                  <a:cubicBezTo>
                    <a:pt x="58" y="50"/>
                    <a:pt x="65" y="29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45"/>
            <p:cNvSpPr>
              <a:spLocks noChangeArrowheads="1"/>
            </p:cNvSpPr>
            <p:nvPr/>
          </p:nvSpPr>
          <p:spPr bwMode="auto">
            <a:xfrm flipH="1">
              <a:off x="7853238" y="3435717"/>
              <a:ext cx="3132000" cy="956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 flipH="1">
              <a:off x="7491738" y="3051373"/>
              <a:ext cx="390529" cy="478198"/>
            </a:xfrm>
            <a:custGeom>
              <a:avLst/>
              <a:gdLst>
                <a:gd name="T0" fmla="*/ 46 w 62"/>
                <a:gd name="T1" fmla="*/ 0 h 76"/>
                <a:gd name="T2" fmla="*/ 46 w 62"/>
                <a:gd name="T3" fmla="*/ 0 h 76"/>
                <a:gd name="T4" fmla="*/ 1 w 62"/>
                <a:gd name="T5" fmla="*/ 61 h 76"/>
                <a:gd name="T6" fmla="*/ 0 w 62"/>
                <a:gd name="T7" fmla="*/ 61 h 76"/>
                <a:gd name="T8" fmla="*/ 0 w 62"/>
                <a:gd name="T9" fmla="*/ 76 h 76"/>
                <a:gd name="T10" fmla="*/ 1 w 62"/>
                <a:gd name="T11" fmla="*/ 76 h 76"/>
                <a:gd name="T12" fmla="*/ 62 w 62"/>
                <a:gd name="T13" fmla="*/ 0 h 76"/>
                <a:gd name="T14" fmla="*/ 62 w 62"/>
                <a:gd name="T15" fmla="*/ 0 h 76"/>
                <a:gd name="T16" fmla="*/ 46 w 62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55"/>
                    <a:pt x="14" y="61"/>
                    <a:pt x="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38" y="76"/>
                    <a:pt x="62" y="47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47"/>
            <p:cNvSpPr>
              <a:spLocks noEditPoints="1"/>
            </p:cNvSpPr>
            <p:nvPr/>
          </p:nvSpPr>
          <p:spPr bwMode="auto">
            <a:xfrm flipH="1">
              <a:off x="7246455" y="1823218"/>
              <a:ext cx="579151" cy="1344267"/>
            </a:xfrm>
            <a:custGeom>
              <a:avLst/>
              <a:gdLst>
                <a:gd name="T0" fmla="*/ 53 w 92"/>
                <a:gd name="T1" fmla="*/ 93 h 213"/>
                <a:gd name="T2" fmla="*/ 92 w 92"/>
                <a:gd name="T3" fmla="*/ 47 h 213"/>
                <a:gd name="T4" fmla="*/ 46 w 92"/>
                <a:gd name="T5" fmla="*/ 0 h 213"/>
                <a:gd name="T6" fmla="*/ 0 w 92"/>
                <a:gd name="T7" fmla="*/ 47 h 213"/>
                <a:gd name="T8" fmla="*/ 37 w 92"/>
                <a:gd name="T9" fmla="*/ 92 h 213"/>
                <a:gd name="T10" fmla="*/ 37 w 92"/>
                <a:gd name="T11" fmla="*/ 213 h 213"/>
                <a:gd name="T12" fmla="*/ 53 w 92"/>
                <a:gd name="T13" fmla="*/ 213 h 213"/>
                <a:gd name="T14" fmla="*/ 53 w 92"/>
                <a:gd name="T15" fmla="*/ 93 h 213"/>
                <a:gd name="T16" fmla="*/ 19 w 92"/>
                <a:gd name="T17" fmla="*/ 47 h 213"/>
                <a:gd name="T18" fmla="*/ 46 w 92"/>
                <a:gd name="T19" fmla="*/ 19 h 213"/>
                <a:gd name="T20" fmla="*/ 73 w 92"/>
                <a:gd name="T21" fmla="*/ 47 h 213"/>
                <a:gd name="T22" fmla="*/ 46 w 92"/>
                <a:gd name="T23" fmla="*/ 74 h 213"/>
                <a:gd name="T24" fmla="*/ 19 w 92"/>
                <a:gd name="T25" fmla="*/ 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213">
                  <a:moveTo>
                    <a:pt x="53" y="93"/>
                  </a:moveTo>
                  <a:cubicBezTo>
                    <a:pt x="75" y="89"/>
                    <a:pt x="92" y="70"/>
                    <a:pt x="92" y="47"/>
                  </a:cubicBezTo>
                  <a:cubicBezTo>
                    <a:pt x="92" y="21"/>
                    <a:pt x="72" y="0"/>
                    <a:pt x="46" y="0"/>
                  </a:cubicBezTo>
                  <a:cubicBezTo>
                    <a:pt x="20" y="0"/>
                    <a:pt x="0" y="21"/>
                    <a:pt x="0" y="47"/>
                  </a:cubicBezTo>
                  <a:cubicBezTo>
                    <a:pt x="0" y="69"/>
                    <a:pt x="16" y="88"/>
                    <a:pt x="37" y="92"/>
                  </a:cubicBezTo>
                  <a:cubicBezTo>
                    <a:pt x="37" y="213"/>
                    <a:pt x="37" y="213"/>
                    <a:pt x="37" y="213"/>
                  </a:cubicBezTo>
                  <a:cubicBezTo>
                    <a:pt x="53" y="213"/>
                    <a:pt x="53" y="213"/>
                    <a:pt x="53" y="213"/>
                  </a:cubicBezTo>
                  <a:lnTo>
                    <a:pt x="53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3" y="32"/>
                    <a:pt x="73" y="47"/>
                  </a:cubicBezTo>
                  <a:cubicBezTo>
                    <a:pt x="73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48"/>
            <p:cNvSpPr>
              <a:spLocks noChangeArrowheads="1"/>
            </p:cNvSpPr>
            <p:nvPr/>
          </p:nvSpPr>
          <p:spPr bwMode="auto">
            <a:xfrm flipH="1">
              <a:off x="7137617" y="3626996"/>
              <a:ext cx="3860119" cy="929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49"/>
            <p:cNvSpPr>
              <a:spLocks noEditPoints="1"/>
            </p:cNvSpPr>
            <p:nvPr/>
          </p:nvSpPr>
          <p:spPr bwMode="auto">
            <a:xfrm rot="16200000" flipH="1">
              <a:off x="6550239" y="2946436"/>
              <a:ext cx="584464" cy="1450533"/>
            </a:xfrm>
            <a:custGeom>
              <a:avLst/>
              <a:gdLst>
                <a:gd name="T0" fmla="*/ 54 w 93"/>
                <a:gd name="T1" fmla="*/ 92 h 230"/>
                <a:gd name="T2" fmla="*/ 93 w 93"/>
                <a:gd name="T3" fmla="*/ 47 h 230"/>
                <a:gd name="T4" fmla="*/ 47 w 93"/>
                <a:gd name="T5" fmla="*/ 0 h 230"/>
                <a:gd name="T6" fmla="*/ 0 w 93"/>
                <a:gd name="T7" fmla="*/ 47 h 230"/>
                <a:gd name="T8" fmla="*/ 39 w 93"/>
                <a:gd name="T9" fmla="*/ 92 h 230"/>
                <a:gd name="T10" fmla="*/ 39 w 93"/>
                <a:gd name="T11" fmla="*/ 230 h 230"/>
                <a:gd name="T12" fmla="*/ 54 w 93"/>
                <a:gd name="T13" fmla="*/ 230 h 230"/>
                <a:gd name="T14" fmla="*/ 54 w 93"/>
                <a:gd name="T15" fmla="*/ 92 h 230"/>
                <a:gd name="T16" fmla="*/ 19 w 93"/>
                <a:gd name="T17" fmla="*/ 47 h 230"/>
                <a:gd name="T18" fmla="*/ 47 w 93"/>
                <a:gd name="T19" fmla="*/ 19 h 230"/>
                <a:gd name="T20" fmla="*/ 74 w 93"/>
                <a:gd name="T21" fmla="*/ 47 h 230"/>
                <a:gd name="T22" fmla="*/ 47 w 93"/>
                <a:gd name="T23" fmla="*/ 74 h 230"/>
                <a:gd name="T24" fmla="*/ 19 w 93"/>
                <a:gd name="T25" fmla="*/ 4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30">
                  <a:moveTo>
                    <a:pt x="54" y="92"/>
                  </a:moveTo>
                  <a:cubicBezTo>
                    <a:pt x="76" y="89"/>
                    <a:pt x="93" y="70"/>
                    <a:pt x="93" y="47"/>
                  </a:cubicBezTo>
                  <a:cubicBezTo>
                    <a:pt x="93" y="21"/>
                    <a:pt x="72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0"/>
                    <a:pt x="17" y="89"/>
                    <a:pt x="39" y="92"/>
                  </a:cubicBezTo>
                  <a:cubicBezTo>
                    <a:pt x="39" y="230"/>
                    <a:pt x="39" y="230"/>
                    <a:pt x="39" y="230"/>
                  </a:cubicBezTo>
                  <a:cubicBezTo>
                    <a:pt x="54" y="230"/>
                    <a:pt x="54" y="230"/>
                    <a:pt x="54" y="230"/>
                  </a:cubicBezTo>
                  <a:lnTo>
                    <a:pt x="54" y="92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7" y="19"/>
                  </a:cubicBezTo>
                  <a:cubicBezTo>
                    <a:pt x="62" y="19"/>
                    <a:pt x="74" y="32"/>
                    <a:pt x="74" y="47"/>
                  </a:cubicBezTo>
                  <a:cubicBezTo>
                    <a:pt x="74" y="62"/>
                    <a:pt x="62" y="74"/>
                    <a:pt x="47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1"/>
            <p:cNvSpPr>
              <a:spLocks/>
            </p:cNvSpPr>
            <p:nvPr/>
          </p:nvSpPr>
          <p:spPr bwMode="auto">
            <a:xfrm flipH="1">
              <a:off x="7464744" y="3806689"/>
              <a:ext cx="382559" cy="504764"/>
            </a:xfrm>
            <a:custGeom>
              <a:avLst/>
              <a:gdLst>
                <a:gd name="T0" fmla="*/ 61 w 61"/>
                <a:gd name="T1" fmla="*/ 78 h 80"/>
                <a:gd name="T2" fmla="*/ 4 w 61"/>
                <a:gd name="T3" fmla="*/ 1 h 80"/>
                <a:gd name="T4" fmla="*/ 0 w 61"/>
                <a:gd name="T5" fmla="*/ 0 h 80"/>
                <a:gd name="T6" fmla="*/ 0 w 61"/>
                <a:gd name="T7" fmla="*/ 16 h 80"/>
                <a:gd name="T8" fmla="*/ 3 w 61"/>
                <a:gd name="T9" fmla="*/ 16 h 80"/>
                <a:gd name="T10" fmla="*/ 46 w 61"/>
                <a:gd name="T11" fmla="*/ 78 h 80"/>
                <a:gd name="T12" fmla="*/ 46 w 61"/>
                <a:gd name="T13" fmla="*/ 80 h 80"/>
                <a:gd name="T14" fmla="*/ 61 w 61"/>
                <a:gd name="T15" fmla="*/ 80 h 80"/>
                <a:gd name="T16" fmla="*/ 61 w 61"/>
                <a:gd name="T17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80">
                  <a:moveTo>
                    <a:pt x="61" y="78"/>
                  </a:moveTo>
                  <a:cubicBezTo>
                    <a:pt x="61" y="26"/>
                    <a:pt x="45" y="3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2" y="16"/>
                    <a:pt x="3" y="16"/>
                  </a:cubicBezTo>
                  <a:cubicBezTo>
                    <a:pt x="26" y="18"/>
                    <a:pt x="46" y="24"/>
                    <a:pt x="46" y="78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61" y="80"/>
                    <a:pt x="61" y="80"/>
                    <a:pt x="61" y="80"/>
                  </a:cubicBezTo>
                  <a:lnTo>
                    <a:pt x="61" y="7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2"/>
            <p:cNvSpPr>
              <a:spLocks/>
            </p:cNvSpPr>
            <p:nvPr/>
          </p:nvSpPr>
          <p:spPr bwMode="auto">
            <a:xfrm flipH="1">
              <a:off x="7831004" y="3802335"/>
              <a:ext cx="3153449" cy="106266"/>
            </a:xfrm>
            <a:custGeom>
              <a:avLst/>
              <a:gdLst>
                <a:gd name="T0" fmla="*/ 0 w 501"/>
                <a:gd name="T1" fmla="*/ 2 h 17"/>
                <a:gd name="T2" fmla="*/ 0 w 501"/>
                <a:gd name="T3" fmla="*/ 17 h 17"/>
                <a:gd name="T4" fmla="*/ 501 w 501"/>
                <a:gd name="T5" fmla="*/ 17 h 17"/>
                <a:gd name="T6" fmla="*/ 501 w 501"/>
                <a:gd name="T7" fmla="*/ 1 h 17"/>
                <a:gd name="T8" fmla="*/ 0 w 501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17">
                  <a:moveTo>
                    <a:pt x="0" y="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4" y="17"/>
                    <a:pt x="447" y="15"/>
                    <a:pt x="501" y="17"/>
                  </a:cubicBezTo>
                  <a:cubicBezTo>
                    <a:pt x="501" y="1"/>
                    <a:pt x="501" y="1"/>
                    <a:pt x="501" y="1"/>
                  </a:cubicBezTo>
                  <a:cubicBezTo>
                    <a:pt x="443" y="0"/>
                    <a:pt x="18" y="2"/>
                    <a:pt x="0" y="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3"/>
            <p:cNvSpPr>
              <a:spLocks noEditPoints="1"/>
            </p:cNvSpPr>
            <p:nvPr/>
          </p:nvSpPr>
          <p:spPr bwMode="auto">
            <a:xfrm flipH="1">
              <a:off x="7232745" y="4195340"/>
              <a:ext cx="584464" cy="1330983"/>
            </a:xfrm>
            <a:custGeom>
              <a:avLst/>
              <a:gdLst>
                <a:gd name="T0" fmla="*/ 56 w 93"/>
                <a:gd name="T1" fmla="*/ 119 h 211"/>
                <a:gd name="T2" fmla="*/ 56 w 93"/>
                <a:gd name="T3" fmla="*/ 0 h 211"/>
                <a:gd name="T4" fmla="*/ 41 w 93"/>
                <a:gd name="T5" fmla="*/ 0 h 211"/>
                <a:gd name="T6" fmla="*/ 41 w 93"/>
                <a:gd name="T7" fmla="*/ 118 h 211"/>
                <a:gd name="T8" fmla="*/ 0 w 93"/>
                <a:gd name="T9" fmla="*/ 164 h 211"/>
                <a:gd name="T10" fmla="*/ 46 w 93"/>
                <a:gd name="T11" fmla="*/ 211 h 211"/>
                <a:gd name="T12" fmla="*/ 93 w 93"/>
                <a:gd name="T13" fmla="*/ 164 h 211"/>
                <a:gd name="T14" fmla="*/ 56 w 93"/>
                <a:gd name="T15" fmla="*/ 119 h 211"/>
                <a:gd name="T16" fmla="*/ 46 w 93"/>
                <a:gd name="T17" fmla="*/ 191 h 211"/>
                <a:gd name="T18" fmla="*/ 19 w 93"/>
                <a:gd name="T19" fmla="*/ 164 h 211"/>
                <a:gd name="T20" fmla="*/ 46 w 93"/>
                <a:gd name="T21" fmla="*/ 137 h 211"/>
                <a:gd name="T22" fmla="*/ 74 w 93"/>
                <a:gd name="T23" fmla="*/ 164 h 211"/>
                <a:gd name="T24" fmla="*/ 46 w 93"/>
                <a:gd name="T25" fmla="*/ 19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11">
                  <a:moveTo>
                    <a:pt x="56" y="119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18" y="121"/>
                    <a:pt x="0" y="141"/>
                    <a:pt x="0" y="164"/>
                  </a:cubicBezTo>
                  <a:cubicBezTo>
                    <a:pt x="0" y="190"/>
                    <a:pt x="21" y="211"/>
                    <a:pt x="46" y="211"/>
                  </a:cubicBezTo>
                  <a:cubicBezTo>
                    <a:pt x="72" y="211"/>
                    <a:pt x="93" y="190"/>
                    <a:pt x="93" y="164"/>
                  </a:cubicBezTo>
                  <a:cubicBezTo>
                    <a:pt x="93" y="142"/>
                    <a:pt x="77" y="123"/>
                    <a:pt x="56" y="119"/>
                  </a:cubicBezTo>
                  <a:close/>
                  <a:moveTo>
                    <a:pt x="46" y="191"/>
                  </a:moveTo>
                  <a:cubicBezTo>
                    <a:pt x="31" y="191"/>
                    <a:pt x="19" y="179"/>
                    <a:pt x="19" y="164"/>
                  </a:cubicBezTo>
                  <a:cubicBezTo>
                    <a:pt x="19" y="149"/>
                    <a:pt x="31" y="137"/>
                    <a:pt x="46" y="137"/>
                  </a:cubicBezTo>
                  <a:cubicBezTo>
                    <a:pt x="61" y="137"/>
                    <a:pt x="74" y="149"/>
                    <a:pt x="74" y="164"/>
                  </a:cubicBezTo>
                  <a:cubicBezTo>
                    <a:pt x="74" y="179"/>
                    <a:pt x="61" y="191"/>
                    <a:pt x="46" y="1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 flipH="1">
              <a:off x="8952111" y="3985643"/>
              <a:ext cx="433036" cy="414438"/>
            </a:xfrm>
            <a:custGeom>
              <a:avLst/>
              <a:gdLst>
                <a:gd name="T0" fmla="*/ 69 w 69"/>
                <a:gd name="T1" fmla="*/ 64 h 66"/>
                <a:gd name="T2" fmla="*/ 1 w 69"/>
                <a:gd name="T3" fmla="*/ 0 h 66"/>
                <a:gd name="T4" fmla="*/ 0 w 69"/>
                <a:gd name="T5" fmla="*/ 0 h 66"/>
                <a:gd name="T6" fmla="*/ 0 w 69"/>
                <a:gd name="T7" fmla="*/ 15 h 66"/>
                <a:gd name="T8" fmla="*/ 1 w 69"/>
                <a:gd name="T9" fmla="*/ 15 h 66"/>
                <a:gd name="T10" fmla="*/ 53 w 69"/>
                <a:gd name="T11" fmla="*/ 64 h 66"/>
                <a:gd name="T12" fmla="*/ 53 w 69"/>
                <a:gd name="T13" fmla="*/ 66 h 66"/>
                <a:gd name="T14" fmla="*/ 69 w 69"/>
                <a:gd name="T15" fmla="*/ 66 h 66"/>
                <a:gd name="T16" fmla="*/ 69 w 69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6">
                  <a:moveTo>
                    <a:pt x="69" y="64"/>
                  </a:moveTo>
                  <a:cubicBezTo>
                    <a:pt x="69" y="28"/>
                    <a:pt x="3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1" y="15"/>
                    <a:pt x="53" y="36"/>
                    <a:pt x="53" y="64"/>
                  </a:cubicBezTo>
                  <a:cubicBezTo>
                    <a:pt x="53" y="65"/>
                    <a:pt x="53" y="66"/>
                    <a:pt x="53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69" y="65"/>
                    <a:pt x="69" y="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55"/>
            <p:cNvSpPr>
              <a:spLocks noChangeArrowheads="1"/>
            </p:cNvSpPr>
            <p:nvPr/>
          </p:nvSpPr>
          <p:spPr bwMode="auto">
            <a:xfrm flipH="1">
              <a:off x="9385147" y="3985643"/>
              <a:ext cx="1593992" cy="929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6"/>
            <p:cNvSpPr>
              <a:spLocks noEditPoints="1"/>
            </p:cNvSpPr>
            <p:nvPr/>
          </p:nvSpPr>
          <p:spPr bwMode="auto">
            <a:xfrm flipH="1">
              <a:off x="8720112" y="4400081"/>
              <a:ext cx="584464" cy="1230030"/>
            </a:xfrm>
            <a:custGeom>
              <a:avLst/>
              <a:gdLst>
                <a:gd name="T0" fmla="*/ 55 w 93"/>
                <a:gd name="T1" fmla="*/ 103 h 195"/>
                <a:gd name="T2" fmla="*/ 56 w 93"/>
                <a:gd name="T3" fmla="*/ 0 h 195"/>
                <a:gd name="T4" fmla="*/ 40 w 93"/>
                <a:gd name="T5" fmla="*/ 0 h 195"/>
                <a:gd name="T6" fmla="*/ 39 w 93"/>
                <a:gd name="T7" fmla="*/ 102 h 195"/>
                <a:gd name="T8" fmla="*/ 0 w 93"/>
                <a:gd name="T9" fmla="*/ 148 h 195"/>
                <a:gd name="T10" fmla="*/ 47 w 93"/>
                <a:gd name="T11" fmla="*/ 195 h 195"/>
                <a:gd name="T12" fmla="*/ 93 w 93"/>
                <a:gd name="T13" fmla="*/ 148 h 195"/>
                <a:gd name="T14" fmla="*/ 55 w 93"/>
                <a:gd name="T15" fmla="*/ 103 h 195"/>
                <a:gd name="T16" fmla="*/ 47 w 93"/>
                <a:gd name="T17" fmla="*/ 176 h 195"/>
                <a:gd name="T18" fmla="*/ 19 w 93"/>
                <a:gd name="T19" fmla="*/ 148 h 195"/>
                <a:gd name="T20" fmla="*/ 47 w 93"/>
                <a:gd name="T21" fmla="*/ 121 h 195"/>
                <a:gd name="T22" fmla="*/ 74 w 93"/>
                <a:gd name="T23" fmla="*/ 148 h 195"/>
                <a:gd name="T24" fmla="*/ 47 w 93"/>
                <a:gd name="T25" fmla="*/ 17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95">
                  <a:moveTo>
                    <a:pt x="55" y="103"/>
                  </a:moveTo>
                  <a:cubicBezTo>
                    <a:pt x="55" y="81"/>
                    <a:pt x="56" y="27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7"/>
                    <a:pt x="39" y="81"/>
                    <a:pt x="39" y="102"/>
                  </a:cubicBezTo>
                  <a:cubicBezTo>
                    <a:pt x="17" y="106"/>
                    <a:pt x="0" y="125"/>
                    <a:pt x="0" y="148"/>
                  </a:cubicBezTo>
                  <a:cubicBezTo>
                    <a:pt x="0" y="174"/>
                    <a:pt x="21" y="195"/>
                    <a:pt x="47" y="195"/>
                  </a:cubicBezTo>
                  <a:cubicBezTo>
                    <a:pt x="72" y="195"/>
                    <a:pt x="93" y="174"/>
                    <a:pt x="93" y="148"/>
                  </a:cubicBezTo>
                  <a:cubicBezTo>
                    <a:pt x="93" y="125"/>
                    <a:pt x="77" y="106"/>
                    <a:pt x="55" y="103"/>
                  </a:cubicBezTo>
                  <a:close/>
                  <a:moveTo>
                    <a:pt x="47" y="176"/>
                  </a:moveTo>
                  <a:cubicBezTo>
                    <a:pt x="32" y="176"/>
                    <a:pt x="19" y="163"/>
                    <a:pt x="19" y="148"/>
                  </a:cubicBezTo>
                  <a:cubicBezTo>
                    <a:pt x="19" y="133"/>
                    <a:pt x="32" y="121"/>
                    <a:pt x="47" y="121"/>
                  </a:cubicBezTo>
                  <a:cubicBezTo>
                    <a:pt x="62" y="121"/>
                    <a:pt x="74" y="133"/>
                    <a:pt x="74" y="148"/>
                  </a:cubicBezTo>
                  <a:cubicBezTo>
                    <a:pt x="74" y="163"/>
                    <a:pt x="62" y="176"/>
                    <a:pt x="47" y="1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 flipH="1">
              <a:off x="11759339" y="1448819"/>
              <a:ext cx="242553" cy="292645"/>
              <a:chOff x="134906" y="3220464"/>
              <a:chExt cx="730251" cy="881063"/>
            </a:xfrm>
            <a:noFill/>
          </p:grpSpPr>
          <p:sp>
            <p:nvSpPr>
              <p:cNvPr id="44" name="Freeform 34"/>
              <p:cNvSpPr>
                <a:spLocks/>
              </p:cNvSpPr>
              <p:nvPr/>
            </p:nvSpPr>
            <p:spPr bwMode="auto">
              <a:xfrm>
                <a:off x="134906" y="3220464"/>
                <a:ext cx="730251" cy="577851"/>
              </a:xfrm>
              <a:custGeom>
                <a:avLst/>
                <a:gdLst>
                  <a:gd name="T0" fmla="*/ 124 w 192"/>
                  <a:gd name="T1" fmla="*/ 96 h 152"/>
                  <a:gd name="T2" fmla="*/ 116 w 192"/>
                  <a:gd name="T3" fmla="*/ 92 h 152"/>
                  <a:gd name="T4" fmla="*/ 116 w 192"/>
                  <a:gd name="T5" fmla="*/ 80 h 152"/>
                  <a:gd name="T6" fmla="*/ 120 w 192"/>
                  <a:gd name="T7" fmla="*/ 60 h 152"/>
                  <a:gd name="T8" fmla="*/ 121 w 192"/>
                  <a:gd name="T9" fmla="*/ 25 h 152"/>
                  <a:gd name="T10" fmla="*/ 96 w 192"/>
                  <a:gd name="T11" fmla="*/ 0 h 152"/>
                  <a:gd name="T12" fmla="*/ 72 w 192"/>
                  <a:gd name="T13" fmla="*/ 24 h 152"/>
                  <a:gd name="T14" fmla="*/ 72 w 192"/>
                  <a:gd name="T15" fmla="*/ 60 h 152"/>
                  <a:gd name="T16" fmla="*/ 76 w 192"/>
                  <a:gd name="T17" fmla="*/ 80 h 152"/>
                  <a:gd name="T18" fmla="*/ 76 w 192"/>
                  <a:gd name="T19" fmla="*/ 92 h 152"/>
                  <a:gd name="T20" fmla="*/ 68 w 192"/>
                  <a:gd name="T21" fmla="*/ 96 h 152"/>
                  <a:gd name="T22" fmla="*/ 16 w 192"/>
                  <a:gd name="T23" fmla="*/ 96 h 152"/>
                  <a:gd name="T24" fmla="*/ 0 w 192"/>
                  <a:gd name="T25" fmla="*/ 116 h 152"/>
                  <a:gd name="T26" fmla="*/ 0 w 192"/>
                  <a:gd name="T27" fmla="*/ 152 h 152"/>
                  <a:gd name="T28" fmla="*/ 192 w 192"/>
                  <a:gd name="T29" fmla="*/ 152 h 152"/>
                  <a:gd name="T30" fmla="*/ 192 w 192"/>
                  <a:gd name="T31" fmla="*/ 116 h 152"/>
                  <a:gd name="T32" fmla="*/ 176 w 192"/>
                  <a:gd name="T33" fmla="*/ 96 h 152"/>
                  <a:gd name="T34" fmla="*/ 124 w 192"/>
                  <a:gd name="T35" fmla="*/ 9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52">
                    <a:moveTo>
                      <a:pt x="124" y="96"/>
                    </a:moveTo>
                    <a:cubicBezTo>
                      <a:pt x="121" y="96"/>
                      <a:pt x="118" y="95"/>
                      <a:pt x="116" y="92"/>
                    </a:cubicBezTo>
                    <a:cubicBezTo>
                      <a:pt x="114" y="89"/>
                      <a:pt x="115" y="83"/>
                      <a:pt x="116" y="80"/>
                    </a:cubicBezTo>
                    <a:cubicBezTo>
                      <a:pt x="119" y="72"/>
                      <a:pt x="120" y="68"/>
                      <a:pt x="120" y="60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1" y="11"/>
                      <a:pt x="110" y="0"/>
                      <a:pt x="96" y="0"/>
                    </a:cubicBezTo>
                    <a:cubicBezTo>
                      <a:pt x="82" y="0"/>
                      <a:pt x="72" y="10"/>
                      <a:pt x="72" y="24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2" y="68"/>
                      <a:pt x="73" y="72"/>
                      <a:pt x="76" y="80"/>
                    </a:cubicBezTo>
                    <a:cubicBezTo>
                      <a:pt x="77" y="83"/>
                      <a:pt x="78" y="89"/>
                      <a:pt x="76" y="92"/>
                    </a:cubicBezTo>
                    <a:cubicBezTo>
                      <a:pt x="74" y="95"/>
                      <a:pt x="71" y="96"/>
                      <a:pt x="68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8" y="96"/>
                      <a:pt x="0" y="108"/>
                      <a:pt x="0" y="11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192" y="152"/>
                      <a:pt x="192" y="152"/>
                      <a:pt x="192" y="152"/>
                    </a:cubicBezTo>
                    <a:cubicBezTo>
                      <a:pt x="192" y="116"/>
                      <a:pt x="192" y="116"/>
                      <a:pt x="192" y="116"/>
                    </a:cubicBezTo>
                    <a:cubicBezTo>
                      <a:pt x="192" y="108"/>
                      <a:pt x="184" y="96"/>
                      <a:pt x="176" y="96"/>
                    </a:cubicBezTo>
                    <a:lnTo>
                      <a:pt x="124" y="96"/>
                    </a:lnTo>
                    <a:close/>
                  </a:path>
                </a:pathLst>
              </a:cu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35"/>
              <p:cNvSpPr>
                <a:spLocks/>
              </p:cNvSpPr>
              <p:nvPr/>
            </p:nvSpPr>
            <p:spPr bwMode="auto">
              <a:xfrm>
                <a:off x="165069" y="3798314"/>
                <a:ext cx="669926" cy="303213"/>
              </a:xfrm>
              <a:custGeom>
                <a:avLst/>
                <a:gdLst>
                  <a:gd name="T0" fmla="*/ 422 w 422"/>
                  <a:gd name="T1" fmla="*/ 191 h 191"/>
                  <a:gd name="T2" fmla="*/ 115 w 422"/>
                  <a:gd name="T3" fmla="*/ 191 h 191"/>
                  <a:gd name="T4" fmla="*/ 115 w 422"/>
                  <a:gd name="T5" fmla="*/ 95 h 191"/>
                  <a:gd name="T6" fmla="*/ 67 w 422"/>
                  <a:gd name="T7" fmla="*/ 191 h 191"/>
                  <a:gd name="T8" fmla="*/ 0 w 422"/>
                  <a:gd name="T9" fmla="*/ 191 h 191"/>
                  <a:gd name="T10" fmla="*/ 0 w 422"/>
                  <a:gd name="T11" fmla="*/ 0 h 191"/>
                  <a:gd name="T12" fmla="*/ 422 w 422"/>
                  <a:gd name="T13" fmla="*/ 0 h 191"/>
                  <a:gd name="T14" fmla="*/ 422 w 422"/>
                  <a:gd name="T15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91">
                    <a:moveTo>
                      <a:pt x="422" y="191"/>
                    </a:moveTo>
                    <a:lnTo>
                      <a:pt x="115" y="191"/>
                    </a:lnTo>
                    <a:lnTo>
                      <a:pt x="115" y="95"/>
                    </a:lnTo>
                    <a:lnTo>
                      <a:pt x="67" y="191"/>
                    </a:lnTo>
                    <a:lnTo>
                      <a:pt x="0" y="191"/>
                    </a:lnTo>
                    <a:lnTo>
                      <a:pt x="0" y="0"/>
                    </a:lnTo>
                    <a:lnTo>
                      <a:pt x="422" y="0"/>
                    </a:lnTo>
                    <a:lnTo>
                      <a:pt x="422" y="191"/>
                    </a:lnTo>
                    <a:close/>
                  </a:path>
                </a:pathLst>
              </a:cu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Line 36"/>
              <p:cNvSpPr>
                <a:spLocks noChangeShapeType="1"/>
              </p:cNvSpPr>
              <p:nvPr/>
            </p:nvSpPr>
            <p:spPr bwMode="auto">
              <a:xfrm>
                <a:off x="742919" y="3904677"/>
                <a:ext cx="0" cy="196850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Line 37"/>
              <p:cNvSpPr>
                <a:spLocks noChangeShapeType="1"/>
              </p:cNvSpPr>
              <p:nvPr/>
            </p:nvSpPr>
            <p:spPr bwMode="auto">
              <a:xfrm>
                <a:off x="652432" y="3949127"/>
                <a:ext cx="0" cy="152400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Line 38"/>
              <p:cNvSpPr>
                <a:spLocks noChangeShapeType="1"/>
              </p:cNvSpPr>
              <p:nvPr/>
            </p:nvSpPr>
            <p:spPr bwMode="auto">
              <a:xfrm>
                <a:off x="560357" y="4011039"/>
                <a:ext cx="0" cy="90488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Oval 39"/>
              <p:cNvSpPr>
                <a:spLocks noChangeArrowheads="1"/>
              </p:cNvSpPr>
              <p:nvPr/>
            </p:nvSpPr>
            <p:spPr bwMode="auto">
              <a:xfrm>
                <a:off x="480981" y="3296664"/>
                <a:ext cx="38100" cy="38100"/>
              </a:xfrm>
              <a:prstGeom prst="ellips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6" name="Freeform 5"/>
            <p:cNvSpPr>
              <a:spLocks noEditPoints="1"/>
            </p:cNvSpPr>
            <p:nvPr/>
          </p:nvSpPr>
          <p:spPr bwMode="auto">
            <a:xfrm flipH="1">
              <a:off x="11749347" y="2538447"/>
              <a:ext cx="262537" cy="257276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2"/>
            <p:cNvSpPr>
              <a:spLocks noEditPoints="1"/>
            </p:cNvSpPr>
            <p:nvPr/>
          </p:nvSpPr>
          <p:spPr bwMode="auto">
            <a:xfrm flipH="1">
              <a:off x="11760244" y="4574968"/>
              <a:ext cx="240744" cy="199581"/>
            </a:xfrm>
            <a:custGeom>
              <a:avLst/>
              <a:gdLst>
                <a:gd name="T0" fmla="*/ 221 w 242"/>
                <a:gd name="T1" fmla="*/ 0 h 200"/>
                <a:gd name="T2" fmla="*/ 171 w 242"/>
                <a:gd name="T3" fmla="*/ 0 h 200"/>
                <a:gd name="T4" fmla="*/ 135 w 242"/>
                <a:gd name="T5" fmla="*/ 15 h 200"/>
                <a:gd name="T6" fmla="*/ 51 w 242"/>
                <a:gd name="T7" fmla="*/ 99 h 200"/>
                <a:gd name="T8" fmla="*/ 51 w 242"/>
                <a:gd name="T9" fmla="*/ 129 h 200"/>
                <a:gd name="T10" fmla="*/ 113 w 242"/>
                <a:gd name="T11" fmla="*/ 192 h 200"/>
                <a:gd name="T12" fmla="*/ 143 w 242"/>
                <a:gd name="T13" fmla="*/ 192 h 200"/>
                <a:gd name="T14" fmla="*/ 227 w 242"/>
                <a:gd name="T15" fmla="*/ 108 h 200"/>
                <a:gd name="T16" fmla="*/ 242 w 242"/>
                <a:gd name="T17" fmla="*/ 71 h 200"/>
                <a:gd name="T18" fmla="*/ 242 w 242"/>
                <a:gd name="T19" fmla="*/ 22 h 200"/>
                <a:gd name="T20" fmla="*/ 221 w 242"/>
                <a:gd name="T21" fmla="*/ 0 h 200"/>
                <a:gd name="T22" fmla="*/ 192 w 242"/>
                <a:gd name="T23" fmla="*/ 71 h 200"/>
                <a:gd name="T24" fmla="*/ 171 w 242"/>
                <a:gd name="T25" fmla="*/ 50 h 200"/>
                <a:gd name="T26" fmla="*/ 192 w 242"/>
                <a:gd name="T27" fmla="*/ 29 h 200"/>
                <a:gd name="T28" fmla="*/ 214 w 242"/>
                <a:gd name="T29" fmla="*/ 50 h 200"/>
                <a:gd name="T30" fmla="*/ 192 w 242"/>
                <a:gd name="T31" fmla="*/ 71 h 200"/>
                <a:gd name="T32" fmla="*/ 19 w 242"/>
                <a:gd name="T33" fmla="*/ 119 h 200"/>
                <a:gd name="T34" fmla="*/ 95 w 242"/>
                <a:gd name="T35" fmla="*/ 196 h 200"/>
                <a:gd name="T36" fmla="*/ 70 w 242"/>
                <a:gd name="T37" fmla="*/ 192 h 200"/>
                <a:gd name="T38" fmla="*/ 8 w 242"/>
                <a:gd name="T39" fmla="*/ 129 h 200"/>
                <a:gd name="T40" fmla="*/ 8 w 242"/>
                <a:gd name="T41" fmla="*/ 99 h 200"/>
                <a:gd name="T42" fmla="*/ 92 w 242"/>
                <a:gd name="T43" fmla="*/ 15 h 200"/>
                <a:gd name="T44" fmla="*/ 128 w 242"/>
                <a:gd name="T45" fmla="*/ 0 h 200"/>
                <a:gd name="T46" fmla="*/ 19 w 242"/>
                <a:gd name="T47" fmla="*/ 109 h 200"/>
                <a:gd name="T48" fmla="*/ 19 w 242"/>
                <a:gd name="T49" fmla="*/ 11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2" h="200">
                  <a:moveTo>
                    <a:pt x="221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59" y="0"/>
                    <a:pt x="143" y="7"/>
                    <a:pt x="135" y="15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42" y="107"/>
                    <a:pt x="42" y="121"/>
                    <a:pt x="51" y="129"/>
                  </a:cubicBezTo>
                  <a:cubicBezTo>
                    <a:pt x="113" y="192"/>
                    <a:pt x="113" y="192"/>
                    <a:pt x="113" y="192"/>
                  </a:cubicBezTo>
                  <a:cubicBezTo>
                    <a:pt x="121" y="200"/>
                    <a:pt x="135" y="200"/>
                    <a:pt x="143" y="192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36" y="100"/>
                    <a:pt x="242" y="83"/>
                    <a:pt x="242" y="71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2" y="10"/>
                    <a:pt x="233" y="0"/>
                    <a:pt x="221" y="0"/>
                  </a:cubicBezTo>
                  <a:moveTo>
                    <a:pt x="192" y="71"/>
                  </a:moveTo>
                  <a:cubicBezTo>
                    <a:pt x="181" y="71"/>
                    <a:pt x="171" y="62"/>
                    <a:pt x="171" y="50"/>
                  </a:cubicBezTo>
                  <a:cubicBezTo>
                    <a:pt x="171" y="38"/>
                    <a:pt x="181" y="29"/>
                    <a:pt x="192" y="29"/>
                  </a:cubicBezTo>
                  <a:cubicBezTo>
                    <a:pt x="204" y="29"/>
                    <a:pt x="214" y="38"/>
                    <a:pt x="214" y="50"/>
                  </a:cubicBezTo>
                  <a:cubicBezTo>
                    <a:pt x="214" y="62"/>
                    <a:pt x="204" y="71"/>
                    <a:pt x="192" y="71"/>
                  </a:cubicBezTo>
                  <a:moveTo>
                    <a:pt x="19" y="119"/>
                  </a:moveTo>
                  <a:cubicBezTo>
                    <a:pt x="95" y="196"/>
                    <a:pt x="95" y="196"/>
                    <a:pt x="95" y="196"/>
                  </a:cubicBezTo>
                  <a:cubicBezTo>
                    <a:pt x="87" y="200"/>
                    <a:pt x="77" y="199"/>
                    <a:pt x="70" y="192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0" y="121"/>
                    <a:pt x="0" y="107"/>
                    <a:pt x="8" y="99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100" y="7"/>
                    <a:pt x="116" y="0"/>
                    <a:pt x="128" y="0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16" y="112"/>
                    <a:pt x="16" y="117"/>
                    <a:pt x="19" y="11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 flipH="1">
              <a:off x="11730237" y="5575822"/>
              <a:ext cx="300758" cy="285869"/>
            </a:xfrm>
            <a:custGeom>
              <a:avLst/>
              <a:gdLst>
                <a:gd name="T0" fmla="*/ 207 w 211"/>
                <a:gd name="T1" fmla="*/ 85 h 200"/>
                <a:gd name="T2" fmla="*/ 153 w 211"/>
                <a:gd name="T3" fmla="*/ 124 h 200"/>
                <a:gd name="T4" fmla="*/ 173 w 211"/>
                <a:gd name="T5" fmla="*/ 189 h 200"/>
                <a:gd name="T6" fmla="*/ 170 w 211"/>
                <a:gd name="T7" fmla="*/ 198 h 200"/>
                <a:gd name="T8" fmla="*/ 165 w 211"/>
                <a:gd name="T9" fmla="*/ 200 h 200"/>
                <a:gd name="T10" fmla="*/ 160 w 211"/>
                <a:gd name="T11" fmla="*/ 198 h 200"/>
                <a:gd name="T12" fmla="*/ 106 w 211"/>
                <a:gd name="T13" fmla="*/ 158 h 200"/>
                <a:gd name="T14" fmla="*/ 51 w 211"/>
                <a:gd name="T15" fmla="*/ 198 h 200"/>
                <a:gd name="T16" fmla="*/ 41 w 211"/>
                <a:gd name="T17" fmla="*/ 198 h 200"/>
                <a:gd name="T18" fmla="*/ 38 w 211"/>
                <a:gd name="T19" fmla="*/ 189 h 200"/>
                <a:gd name="T20" fmla="*/ 59 w 211"/>
                <a:gd name="T21" fmla="*/ 124 h 200"/>
                <a:gd name="T22" fmla="*/ 5 w 211"/>
                <a:gd name="T23" fmla="*/ 85 h 200"/>
                <a:gd name="T24" fmla="*/ 2 w 211"/>
                <a:gd name="T25" fmla="*/ 75 h 200"/>
                <a:gd name="T26" fmla="*/ 10 w 211"/>
                <a:gd name="T27" fmla="*/ 70 h 200"/>
                <a:gd name="T28" fmla="*/ 77 w 211"/>
                <a:gd name="T29" fmla="*/ 70 h 200"/>
                <a:gd name="T30" fmla="*/ 98 w 211"/>
                <a:gd name="T31" fmla="*/ 5 h 200"/>
                <a:gd name="T32" fmla="*/ 106 w 211"/>
                <a:gd name="T33" fmla="*/ 0 h 200"/>
                <a:gd name="T34" fmla="*/ 114 w 211"/>
                <a:gd name="T35" fmla="*/ 5 h 200"/>
                <a:gd name="T36" fmla="*/ 135 w 211"/>
                <a:gd name="T37" fmla="*/ 70 h 200"/>
                <a:gd name="T38" fmla="*/ 202 w 211"/>
                <a:gd name="T39" fmla="*/ 70 h 200"/>
                <a:gd name="T40" fmla="*/ 210 w 211"/>
                <a:gd name="T41" fmla="*/ 75 h 200"/>
                <a:gd name="T42" fmla="*/ 207 w 211"/>
                <a:gd name="T43" fmla="*/ 8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1" h="200">
                  <a:moveTo>
                    <a:pt x="207" y="85"/>
                  </a:moveTo>
                  <a:cubicBezTo>
                    <a:pt x="153" y="124"/>
                    <a:pt x="153" y="124"/>
                    <a:pt x="153" y="124"/>
                  </a:cubicBezTo>
                  <a:cubicBezTo>
                    <a:pt x="173" y="189"/>
                    <a:pt x="173" y="189"/>
                    <a:pt x="173" y="189"/>
                  </a:cubicBezTo>
                  <a:cubicBezTo>
                    <a:pt x="175" y="192"/>
                    <a:pt x="173" y="196"/>
                    <a:pt x="170" y="198"/>
                  </a:cubicBezTo>
                  <a:cubicBezTo>
                    <a:pt x="169" y="199"/>
                    <a:pt x="167" y="200"/>
                    <a:pt x="165" y="200"/>
                  </a:cubicBezTo>
                  <a:cubicBezTo>
                    <a:pt x="164" y="200"/>
                    <a:pt x="162" y="199"/>
                    <a:pt x="160" y="19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48" y="200"/>
                    <a:pt x="44" y="200"/>
                    <a:pt x="41" y="198"/>
                  </a:cubicBezTo>
                  <a:cubicBezTo>
                    <a:pt x="38" y="196"/>
                    <a:pt x="37" y="192"/>
                    <a:pt x="38" y="189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3"/>
                    <a:pt x="0" y="79"/>
                    <a:pt x="2" y="75"/>
                  </a:cubicBezTo>
                  <a:cubicBezTo>
                    <a:pt x="3" y="72"/>
                    <a:pt x="6" y="70"/>
                    <a:pt x="10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9" y="2"/>
                    <a:pt x="102" y="0"/>
                    <a:pt x="106" y="0"/>
                  </a:cubicBezTo>
                  <a:cubicBezTo>
                    <a:pt x="110" y="0"/>
                    <a:pt x="113" y="2"/>
                    <a:pt x="114" y="5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202" y="70"/>
                    <a:pt x="202" y="70"/>
                    <a:pt x="202" y="70"/>
                  </a:cubicBezTo>
                  <a:cubicBezTo>
                    <a:pt x="206" y="70"/>
                    <a:pt x="209" y="72"/>
                    <a:pt x="210" y="75"/>
                  </a:cubicBezTo>
                  <a:cubicBezTo>
                    <a:pt x="211" y="79"/>
                    <a:pt x="210" y="83"/>
                    <a:pt x="207" y="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 flipH="1">
              <a:off x="11799621" y="3538160"/>
              <a:ext cx="177344" cy="270654"/>
              <a:chOff x="6553" y="1835403"/>
              <a:chExt cx="576263" cy="879476"/>
            </a:xfrm>
            <a:noFill/>
          </p:grpSpPr>
          <p:sp>
            <p:nvSpPr>
              <p:cNvPr id="40" name="Freeform 50"/>
              <p:cNvSpPr>
                <a:spLocks/>
              </p:cNvSpPr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51"/>
              <p:cNvSpPr>
                <a:spLocks/>
              </p:cNvSpPr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Line 52"/>
              <p:cNvSpPr>
                <a:spLocks noChangeShapeType="1"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Oval 53"/>
              <p:cNvSpPr>
                <a:spLocks noChangeArrowheads="1"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3264780" y="1441448"/>
            <a:ext cx="8055594" cy="4625176"/>
            <a:chOff x="4776484" y="1616215"/>
            <a:chExt cx="5967488" cy="4009442"/>
          </a:xfrm>
        </p:grpSpPr>
        <p:sp>
          <p:nvSpPr>
            <p:cNvPr id="51" name="TextBox 50"/>
            <p:cNvSpPr txBox="1"/>
            <p:nvPr/>
          </p:nvSpPr>
          <p:spPr>
            <a:xfrm flipH="1">
              <a:off x="9271240" y="1616215"/>
              <a:ext cx="1067787" cy="284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flipH="1">
              <a:off x="9180369" y="1870142"/>
              <a:ext cx="1489738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flipH="1">
              <a:off x="5881571" y="1729378"/>
              <a:ext cx="1351174" cy="284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flipH="1">
              <a:off x="5881571" y="1983302"/>
              <a:ext cx="1366610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flipH="1">
              <a:off x="5161421" y="3168270"/>
              <a:ext cx="1067787" cy="284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flipH="1">
              <a:off x="4776484" y="3399200"/>
              <a:ext cx="1452723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flipH="1">
              <a:off x="5881571" y="4630289"/>
              <a:ext cx="1252262" cy="284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5881571" y="4884218"/>
              <a:ext cx="1425632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9228797" y="4907492"/>
              <a:ext cx="1067787" cy="284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flipH="1">
              <a:off x="9228797" y="5161419"/>
              <a:ext cx="1515175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1" name="椭圆 6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26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353" y="2343150"/>
            <a:ext cx="12858044" cy="254635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89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226459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bg1"/>
              </a:solidFill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08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6893503" y="275261"/>
            <a:ext cx="5040162" cy="644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300" dirty="0" smtClean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lang="zh-CN" altLang="en-US" sz="41300" b="1" dirty="0">
              <a:solidFill>
                <a:schemeClr val="bg1">
                  <a:lumMod val="9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791033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524251"/>
            <a:ext cx="12858750" cy="24509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4845199" y="4085833"/>
            <a:ext cx="55710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4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数据分析工作总结计划分析</a:t>
            </a:r>
            <a:endParaRPr lang="zh-CN" altLang="en-US" sz="3400" b="1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4845199" y="4604013"/>
            <a:ext cx="5493320" cy="473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2017 New Year plan summary of a business plan PPT</a:t>
            </a:r>
          </a:p>
          <a:p>
            <a:pPr>
              <a:buNone/>
            </a:pP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4845199" y="5357767"/>
            <a:ext cx="3832031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1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1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1100" b="1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zh-CN" sz="1100" b="1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PERSON: BAOTUWANG</a:t>
            </a:r>
            <a:endParaRPr lang="zh-CN" altLang="en-US" sz="11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1013917" y="3783131"/>
            <a:ext cx="361525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3800" cap="all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2019</a:t>
            </a:r>
            <a:endParaRPr lang="zh-CN" altLang="en-US" sz="13800" cap="all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0188" y="2292284"/>
            <a:ext cx="3697539" cy="1019864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 flipV="1">
            <a:off x="-38100" y="6076966"/>
            <a:ext cx="12858750" cy="1083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00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90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4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  <p:bldP spid="6" grpId="0"/>
      <p:bldP spid="6" grpId="1"/>
      <p:bldP spid="1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9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4"/>
          <p:cNvSpPr/>
          <p:nvPr/>
        </p:nvSpPr>
        <p:spPr>
          <a:xfrm flipV="1">
            <a:off x="2078" y="3845226"/>
            <a:ext cx="4459877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02236" y="3846775"/>
            <a:ext cx="1883484" cy="1882041"/>
            <a:chOff x="3225639" y="4543565"/>
            <a:chExt cx="1735762" cy="173433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" name="椭圆 5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0800000" flipV="1">
              <a:off x="3450403" y="4786205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 anchorCtr="1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4359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14"/>
          <p:cNvSpPr/>
          <p:nvPr/>
        </p:nvSpPr>
        <p:spPr>
          <a:xfrm>
            <a:off x="2079" y="3271869"/>
            <a:ext cx="7594539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54875" y="1659421"/>
            <a:ext cx="1883484" cy="1883593"/>
            <a:chOff x="6131016" y="674750"/>
            <a:chExt cx="1735762" cy="1735763"/>
          </a:xfrm>
        </p:grpSpPr>
        <p:sp>
          <p:nvSpPr>
            <p:cNvPr id="10" name="椭圆 9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355778" y="899818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4"/>
          <p:cNvSpPr/>
          <p:nvPr/>
        </p:nvSpPr>
        <p:spPr>
          <a:xfrm flipV="1">
            <a:off x="6616019" y="3845226"/>
            <a:ext cx="6242026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4276" y="3846775"/>
            <a:ext cx="1883484" cy="1882041"/>
            <a:chOff x="5227325" y="4543565"/>
            <a:chExt cx="1735762" cy="1734334"/>
          </a:xfrm>
        </p:grpSpPr>
        <p:sp>
          <p:nvSpPr>
            <p:cNvPr id="14" name="椭圆 13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0800000" flipV="1">
              <a:off x="5460802" y="4768780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264530" y="2228283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2633" y="1907552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1103" y="5991049"/>
            <a:ext cx="2074757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19204" y="5670315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71395" y="4849807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79498" y="4529076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15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50"/>
                            </p:stCondLst>
                            <p:childTnLst>
                              <p:par>
                                <p:cTn id="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253" y="3632063"/>
            <a:ext cx="5281210" cy="2200527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234" y="4096105"/>
            <a:ext cx="29406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827" y="4451572"/>
            <a:ext cx="29425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58" y="3288222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926" y="3280619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225" y="4635546"/>
            <a:ext cx="261706" cy="278781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63" y="4609931"/>
            <a:ext cx="337297" cy="33765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57" y="4624468"/>
            <a:ext cx="293862" cy="29478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666" y="4636899"/>
            <a:ext cx="280240" cy="29063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2447095" y="325030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609" y="3635127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5123473" y="245024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987" y="2835072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8466565" y="270740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079" y="3092233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0400034" y="437419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548" y="4759016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22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45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1125" y="4619983"/>
            <a:ext cx="1161779" cy="1161778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772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438" y="2153655"/>
            <a:ext cx="1161779" cy="1161778"/>
          </a:xfrm>
          <a:prstGeom prst="ellipse">
            <a:avLst/>
          </a:prstGeom>
          <a:solidFill>
            <a:schemeClr val="accent2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186" y="4619983"/>
            <a:ext cx="1161779" cy="116177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837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502" y="2153655"/>
            <a:ext cx="1161779" cy="1161778"/>
          </a:xfrm>
          <a:prstGeom prst="ellipse">
            <a:avLst/>
          </a:prstGeom>
          <a:solidFill>
            <a:schemeClr val="accent4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01" y="3967987"/>
            <a:ext cx="12870360" cy="87454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667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82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046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28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4090" y="276149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4092" y="244506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23"/>
          <p:cNvSpPr txBox="1"/>
          <p:nvPr/>
        </p:nvSpPr>
        <p:spPr>
          <a:xfrm>
            <a:off x="4321741" y="568233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743" y="536590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23"/>
          <p:cNvSpPr txBox="1"/>
          <p:nvPr/>
        </p:nvSpPr>
        <p:spPr>
          <a:xfrm>
            <a:off x="6239336" y="1796350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37" y="147992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23"/>
          <p:cNvSpPr txBox="1"/>
          <p:nvPr/>
        </p:nvSpPr>
        <p:spPr>
          <a:xfrm>
            <a:off x="8931588" y="4742589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590" y="44261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75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12"/>
          <p:cNvSpPr/>
          <p:nvPr/>
        </p:nvSpPr>
        <p:spPr>
          <a:xfrm>
            <a:off x="7308040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2013"/>
          <p:cNvSpPr/>
          <p:nvPr/>
        </p:nvSpPr>
        <p:spPr>
          <a:xfrm>
            <a:off x="7308040" y="3991743"/>
            <a:ext cx="3261593" cy="1543006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2014"/>
          <p:cNvSpPr/>
          <p:nvPr/>
        </p:nvSpPr>
        <p:spPr>
          <a:xfrm>
            <a:off x="2295297" y="3990927"/>
            <a:ext cx="3261593" cy="1544641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2015"/>
          <p:cNvSpPr/>
          <p:nvPr/>
        </p:nvSpPr>
        <p:spPr>
          <a:xfrm>
            <a:off x="2295297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2016"/>
          <p:cNvSpPr/>
          <p:nvPr/>
        </p:nvSpPr>
        <p:spPr>
          <a:xfrm>
            <a:off x="5106858" y="2560461"/>
            <a:ext cx="2644813" cy="2644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262" tIns="23262" rIns="23262" bIns="23262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2021"/>
          <p:cNvSpPr/>
          <p:nvPr/>
        </p:nvSpPr>
        <p:spPr>
          <a:xfrm>
            <a:off x="2909107" y="2828663"/>
            <a:ext cx="2126484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/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2022"/>
          <p:cNvSpPr/>
          <p:nvPr/>
        </p:nvSpPr>
        <p:spPr>
          <a:xfrm>
            <a:off x="2901970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" name="Shape 2023"/>
          <p:cNvSpPr/>
          <p:nvPr/>
        </p:nvSpPr>
        <p:spPr>
          <a:xfrm>
            <a:off x="2909107" y="4602222"/>
            <a:ext cx="2126484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/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2024"/>
          <p:cNvSpPr/>
          <p:nvPr/>
        </p:nvSpPr>
        <p:spPr>
          <a:xfrm>
            <a:off x="2901970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2025"/>
          <p:cNvSpPr/>
          <p:nvPr/>
        </p:nvSpPr>
        <p:spPr>
          <a:xfrm>
            <a:off x="7843297" y="2828663"/>
            <a:ext cx="2117998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2026"/>
          <p:cNvSpPr/>
          <p:nvPr/>
        </p:nvSpPr>
        <p:spPr>
          <a:xfrm>
            <a:off x="8249792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2027"/>
          <p:cNvSpPr/>
          <p:nvPr/>
        </p:nvSpPr>
        <p:spPr>
          <a:xfrm>
            <a:off x="7843298" y="4602226"/>
            <a:ext cx="2117998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2028"/>
          <p:cNvSpPr/>
          <p:nvPr/>
        </p:nvSpPr>
        <p:spPr>
          <a:xfrm>
            <a:off x="8249792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2031"/>
          <p:cNvGrpSpPr/>
          <p:nvPr/>
        </p:nvGrpSpPr>
        <p:grpSpPr>
          <a:xfrm>
            <a:off x="1860607" y="2558558"/>
            <a:ext cx="875057" cy="875057"/>
            <a:chOff x="0" y="0"/>
            <a:chExt cx="1910968" cy="1910968"/>
          </a:xfrm>
        </p:grpSpPr>
        <p:sp>
          <p:nvSpPr>
            <p:cNvPr id="16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034"/>
          <p:cNvGrpSpPr/>
          <p:nvPr/>
        </p:nvGrpSpPr>
        <p:grpSpPr>
          <a:xfrm>
            <a:off x="1863049" y="4328162"/>
            <a:ext cx="870171" cy="870171"/>
            <a:chOff x="0" y="0"/>
            <a:chExt cx="1900299" cy="1900299"/>
          </a:xfrm>
        </p:grpSpPr>
        <p:sp>
          <p:nvSpPr>
            <p:cNvPr id="19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2033"/>
            <p:cNvSpPr/>
            <p:nvPr/>
          </p:nvSpPr>
          <p:spPr>
            <a:xfrm rot="10800000" flipH="1">
              <a:off x="548028" y="596692"/>
              <a:ext cx="804244" cy="70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Shape 2035"/>
          <p:cNvSpPr/>
          <p:nvPr/>
        </p:nvSpPr>
        <p:spPr>
          <a:xfrm>
            <a:off x="10130172" y="4328161"/>
            <a:ext cx="870172" cy="870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3262" tIns="23262" rIns="23262" bIns="23262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040"/>
          <p:cNvGrpSpPr/>
          <p:nvPr/>
        </p:nvGrpSpPr>
        <p:grpSpPr>
          <a:xfrm>
            <a:off x="10125311" y="2558558"/>
            <a:ext cx="875057" cy="875057"/>
            <a:chOff x="0" y="0"/>
            <a:chExt cx="1910968" cy="1910968"/>
          </a:xfrm>
        </p:grpSpPr>
        <p:sp>
          <p:nvSpPr>
            <p:cNvPr id="23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 Placeholder 5"/>
          <p:cNvSpPr txBox="1">
            <a:spLocks/>
          </p:cNvSpPr>
          <p:nvPr/>
        </p:nvSpPr>
        <p:spPr>
          <a:xfrm>
            <a:off x="5725946" y="3572637"/>
            <a:ext cx="1406238" cy="5803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036"/>
          <p:cNvSpPr/>
          <p:nvPr/>
        </p:nvSpPr>
        <p:spPr>
          <a:xfrm>
            <a:off x="10381120" y="4566831"/>
            <a:ext cx="368273" cy="392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2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1" grpId="0" animBg="1"/>
      <p:bldP spid="26" grpId="0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28277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44319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29546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32958" y="327049"/>
            <a:ext cx="367982" cy="367982"/>
          </a:xfrm>
          <a:prstGeom prst="ellipse">
            <a:avLst/>
          </a:prstGeom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1077833" y="327049"/>
            <a:ext cx="3067050" cy="36798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800016" y="327049"/>
            <a:ext cx="201847" cy="20184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12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8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1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93385"/>
      </a:accent1>
      <a:accent2>
        <a:srgbClr val="7F7F7F"/>
      </a:accent2>
      <a:accent3>
        <a:srgbClr val="093385"/>
      </a:accent3>
      <a:accent4>
        <a:srgbClr val="7F7F7F"/>
      </a:accent4>
      <a:accent5>
        <a:srgbClr val="093385"/>
      </a:accent5>
      <a:accent6>
        <a:srgbClr val="7F7F7F"/>
      </a:accent6>
      <a:hlink>
        <a:srgbClr val="093385"/>
      </a:hlink>
      <a:folHlink>
        <a:srgbClr val="7F7F7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7619</Words>
  <Application>Microsoft Office PowerPoint</Application>
  <PresentationFormat>自定义</PresentationFormat>
  <Paragraphs>337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建设银行</dc:title>
  <dc:creator/>
  <cp:keywords>第一PPT模板网：www.1ppt.com</cp:keywords>
  <cp:lastModifiedBy/>
  <cp:revision>1</cp:revision>
  <dcterms:created xsi:type="dcterms:W3CDTF">2016-09-26T15:00:33Z</dcterms:created>
  <dcterms:modified xsi:type="dcterms:W3CDTF">2017-08-08T09:27:23Z</dcterms:modified>
</cp:coreProperties>
</file>