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2"/>
  </p:notesMasterIdLst>
  <p:handoutMasterIdLst>
    <p:handoutMasterId r:id="rId3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359"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72" y="-49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07222" y="1504802"/>
            <a:ext cx="7953210" cy="3954525"/>
          </a:xfrm>
          <a:prstGeom prst="rect">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矩形 13"/>
          <p:cNvSpPr/>
          <p:nvPr/>
        </p:nvSpPr>
        <p:spPr>
          <a:xfrm>
            <a:off x="1161282" y="1229463"/>
            <a:ext cx="1547279" cy="637988"/>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文本框 5"/>
          <p:cNvSpPr txBox="1"/>
          <p:nvPr/>
        </p:nvSpPr>
        <p:spPr>
          <a:xfrm>
            <a:off x="1282985" y="1231752"/>
            <a:ext cx="131589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前 言</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TextBox 15"/>
          <p:cNvSpPr txBox="1"/>
          <p:nvPr/>
        </p:nvSpPr>
        <p:spPr>
          <a:xfrm>
            <a:off x="1033762" y="2423164"/>
            <a:ext cx="7091697" cy="192360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       </a:t>
            </a:r>
            <a:r>
              <a:rPr kumimoji="0" lang="zh-CN" altLang="zh-CN" sz="14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回首过去，激情满怀，展望未来，任重道远。站在新的历史起点上，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r>
              <a:rPr kumimoji="0" lang="zh-CN" altLang="zh-CN"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。共同谱写公司发展的新篇章，为集团公司油气主业发展提供强有力的金融服务与支持。</a:t>
            </a:r>
            <a:endParaRPr kumimoji="0" lang="zh-CN" altLang="en-US" sz="14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grpSp>
        <p:nvGrpSpPr>
          <p:cNvPr id="17" name="组合 16"/>
          <p:cNvGrpSpPr/>
          <p:nvPr/>
        </p:nvGrpSpPr>
        <p:grpSpPr>
          <a:xfrm>
            <a:off x="1088784" y="4553813"/>
            <a:ext cx="852145" cy="588261"/>
            <a:chOff x="-1697769" y="10550768"/>
            <a:chExt cx="1031096" cy="711796"/>
          </a:xfrm>
          <a:solidFill>
            <a:srgbClr val="FF0000"/>
          </a:solidFill>
        </p:grpSpPr>
        <p:sp>
          <p:nvSpPr>
            <p:cNvPr id="18" name="Oval 16"/>
            <p:cNvSpPr>
              <a:spLocks noChangeArrowheads="1"/>
            </p:cNvSpPr>
            <p:nvPr/>
          </p:nvSpPr>
          <p:spPr bwMode="auto">
            <a:xfrm>
              <a:off x="-1697769" y="10550768"/>
              <a:ext cx="295999" cy="295999"/>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19" name="Oval 17"/>
            <p:cNvSpPr>
              <a:spLocks noChangeArrowheads="1"/>
            </p:cNvSpPr>
            <p:nvPr/>
          </p:nvSpPr>
          <p:spPr bwMode="auto">
            <a:xfrm>
              <a:off x="-1277721" y="10808483"/>
              <a:ext cx="454081" cy="454081"/>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20" name="Oval 3"/>
            <p:cNvSpPr>
              <a:spLocks noChangeArrowheads="1"/>
            </p:cNvSpPr>
            <p:nvPr/>
          </p:nvSpPr>
          <p:spPr bwMode="auto">
            <a:xfrm>
              <a:off x="-987309" y="10632858"/>
              <a:ext cx="320636" cy="320636"/>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grpSp>
      <p:pic>
        <p:nvPicPr>
          <p:cNvPr id="21" name="Picture 3" descr="E:\企业文化\企业文化图片\小图图\01 (2).jpg"/>
          <p:cNvPicPr>
            <a:picLocks noChangeAspect="1" noChangeArrowheads="1"/>
          </p:cNvPicPr>
          <p:nvPr/>
        </p:nvPicPr>
        <p:blipFill>
          <a:blip r:embed="rId2" cstate="screen">
            <a:duotone>
              <a:srgbClr val="EEECE1">
                <a:shade val="45000"/>
                <a:satMod val="135000"/>
              </a:srgbClr>
              <a:prstClr val="white"/>
            </a:duotone>
            <a:extLst>
              <a:ext uri="{28A0092B-C50C-407E-A947-70E740481C1C}">
                <a14:useLocalDpi xmlns:a14="http://schemas.microsoft.com/office/drawing/2010/main"/>
              </a:ext>
            </a:extLst>
          </a:blip>
          <a:srcRect/>
          <a:stretch>
            <a:fillRect/>
          </a:stretch>
        </p:blipFill>
        <p:spPr bwMode="auto">
          <a:xfrm rot="20657827">
            <a:off x="5158722" y="1099553"/>
            <a:ext cx="1335471" cy="8235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2" name="Picture 2" descr="E:\企业文化\企业文化图片\小图图\01 (2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0658" y="1352252"/>
            <a:ext cx="1028581" cy="6408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3" name="Picture 2" descr="D:\11月桌面\0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80714" y="5114182"/>
            <a:ext cx="1669507" cy="690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7462" y="1484784"/>
            <a:ext cx="2626816" cy="3981803"/>
            <a:chOff x="-645292" y="1405440"/>
            <a:chExt cx="3178447" cy="4817981"/>
          </a:xfrm>
        </p:grpSpPr>
        <p:sp>
          <p:nvSpPr>
            <p:cNvPr id="15" name="椭圆 1"/>
            <p:cNvSpPr/>
            <p:nvPr/>
          </p:nvSpPr>
          <p:spPr>
            <a:xfrm>
              <a:off x="884809" y="16336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6" name="椭圆 1"/>
            <p:cNvSpPr/>
            <p:nvPr/>
          </p:nvSpPr>
          <p:spPr>
            <a:xfrm>
              <a:off x="734099" y="3101248"/>
              <a:ext cx="828092" cy="165618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
            <p:cNvSpPr/>
            <p:nvPr/>
          </p:nvSpPr>
          <p:spPr>
            <a:xfrm rot="5400000">
              <a:off x="617242" y="45711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1"/>
            <p:cNvSpPr/>
            <p:nvPr/>
          </p:nvSpPr>
          <p:spPr>
            <a:xfrm rot="10800000">
              <a:off x="-578912" y="1405440"/>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椭圆 1"/>
            <p:cNvSpPr/>
            <p:nvPr/>
          </p:nvSpPr>
          <p:spPr>
            <a:xfrm rot="6199008">
              <a:off x="-279153" y="3937482"/>
              <a:ext cx="828092" cy="156036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0" name="圆角矩形 14"/>
          <p:cNvSpPr/>
          <p:nvPr/>
        </p:nvSpPr>
        <p:spPr>
          <a:xfrm>
            <a:off x="2482626" y="2004468"/>
            <a:ext cx="3273091" cy="53559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rPr>
              <a:t>您的标题写在这里</a:t>
            </a:r>
          </a:p>
        </p:txBody>
      </p:sp>
      <p:sp>
        <p:nvSpPr>
          <p:cNvPr id="21" name="圆角矩形 14"/>
          <p:cNvSpPr/>
          <p:nvPr/>
        </p:nvSpPr>
        <p:spPr>
          <a:xfrm>
            <a:off x="2283941" y="4507158"/>
            <a:ext cx="3273091" cy="53559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rPr>
              <a:t>您的标题写在这里</a:t>
            </a:r>
          </a:p>
        </p:txBody>
      </p:sp>
      <p:sp>
        <p:nvSpPr>
          <p:cNvPr id="22" name="TextBox 21"/>
          <p:cNvSpPr txBox="1"/>
          <p:nvPr/>
        </p:nvSpPr>
        <p:spPr>
          <a:xfrm>
            <a:off x="1688834" y="2023184"/>
            <a:ext cx="500803"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4BACC6">
                    <a:lumMod val="50000"/>
                  </a:srgbClr>
                </a:solidFill>
                <a:effectLst/>
                <a:uLnTx/>
                <a:uFillTx/>
                <a:latin typeface="Arial Black" pitchFamily="34" charset="0"/>
                <a:ea typeface="微软雅黑" pitchFamily="34" charset="-122"/>
              </a:rPr>
              <a:t>A</a:t>
            </a:r>
            <a:endParaRPr kumimoji="0" lang="zh-CN" altLang="en-US" sz="3600" b="1" i="0" u="none" strike="noStrike" kern="0" cap="none" spc="0" normalizeH="0" baseline="0" noProof="0" dirty="0">
              <a:ln>
                <a:noFill/>
              </a:ln>
              <a:solidFill>
                <a:srgbClr val="4BACC6">
                  <a:lumMod val="50000"/>
                </a:srgbClr>
              </a:solidFill>
              <a:effectLst/>
              <a:uLnTx/>
              <a:uFillTx/>
              <a:latin typeface="Arial Black" pitchFamily="34" charset="0"/>
              <a:ea typeface="微软雅黑" pitchFamily="34" charset="-122"/>
            </a:endParaRPr>
          </a:p>
        </p:txBody>
      </p:sp>
      <p:sp>
        <p:nvSpPr>
          <p:cNvPr id="23" name="TextBox 22"/>
          <p:cNvSpPr txBox="1"/>
          <p:nvPr/>
        </p:nvSpPr>
        <p:spPr>
          <a:xfrm>
            <a:off x="1569812" y="4457005"/>
            <a:ext cx="500803"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4BACC6">
                    <a:lumMod val="50000"/>
                  </a:srgbClr>
                </a:solidFill>
                <a:effectLst/>
                <a:uLnTx/>
                <a:uFillTx/>
                <a:latin typeface="Arial Black" pitchFamily="34" charset="0"/>
                <a:ea typeface="微软雅黑" pitchFamily="34" charset="-122"/>
              </a:rPr>
              <a:t>B</a:t>
            </a:r>
            <a:endParaRPr kumimoji="0" lang="zh-CN" altLang="en-US" sz="3600" b="1" i="0" u="none" strike="noStrike" kern="0" cap="none" spc="0" normalizeH="0" baseline="0" noProof="0" dirty="0">
              <a:ln>
                <a:noFill/>
              </a:ln>
              <a:solidFill>
                <a:srgbClr val="4BACC6">
                  <a:lumMod val="50000"/>
                </a:srgbClr>
              </a:solidFill>
              <a:effectLst/>
              <a:uLnTx/>
              <a:uFillTx/>
              <a:latin typeface="Arial Black" pitchFamily="34" charset="0"/>
              <a:ea typeface="微软雅黑" pitchFamily="34" charset="-122"/>
            </a:endParaRPr>
          </a:p>
        </p:txBody>
      </p:sp>
      <p:sp>
        <p:nvSpPr>
          <p:cNvPr id="24" name="TextBox 23"/>
          <p:cNvSpPr txBox="1"/>
          <p:nvPr/>
        </p:nvSpPr>
        <p:spPr>
          <a:xfrm>
            <a:off x="2581495" y="2659086"/>
            <a:ext cx="5684024" cy="90524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5" name="TextBox 24"/>
          <p:cNvSpPr txBox="1"/>
          <p:nvPr/>
        </p:nvSpPr>
        <p:spPr>
          <a:xfrm>
            <a:off x="2583853" y="5092907"/>
            <a:ext cx="5681666" cy="62517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390818" y="2626317"/>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7" name="文本框 26"/>
          <p:cNvSpPr txBox="1"/>
          <p:nvPr/>
        </p:nvSpPr>
        <p:spPr>
          <a:xfrm>
            <a:off x="3390817" y="3208572"/>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8" name="Freeform 15"/>
          <p:cNvSpPr>
            <a:spLocks/>
          </p:cNvSpPr>
          <p:nvPr/>
        </p:nvSpPr>
        <p:spPr bwMode="auto">
          <a:xfrm>
            <a:off x="1072806" y="2348880"/>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ysClr val="window" lastClr="FFFFFF">
                  <a:lumMod val="75000"/>
                </a:sysClr>
              </a:gs>
              <a:gs pos="59000">
                <a:srgbClr val="FBFBFB"/>
              </a:gs>
            </a:gsLst>
            <a:lin ang="2700000" scaled="1"/>
            <a:tileRect/>
          </a:gradFill>
          <a:ln w="57150">
            <a:solidFill>
              <a:sysClr val="window" lastClr="FFFFFF"/>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7885" b="0" i="0" u="none" strike="noStrike" kern="0" cap="none" spc="0" normalizeH="0" baseline="0" noProof="0" dirty="0">
              <a:ln>
                <a:noFill/>
              </a:ln>
              <a:solidFill>
                <a:srgbClr val="AE002B"/>
              </a:solidFill>
              <a:effectLst/>
              <a:uLnTx/>
              <a:uFillTx/>
              <a:latin typeface="Impact" panose="020B0806030902050204" pitchFamily="34" charset="0"/>
            </a:endParaRPr>
          </a:p>
        </p:txBody>
      </p:sp>
      <p:sp>
        <p:nvSpPr>
          <p:cNvPr id="9" name="文本框 10"/>
          <p:cNvSpPr txBox="1"/>
          <p:nvPr/>
        </p:nvSpPr>
        <p:spPr>
          <a:xfrm>
            <a:off x="1213262" y="2590674"/>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02</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strVal val="4*#ppt_w"/>
                                          </p:val>
                                        </p:tav>
                                        <p:tav tm="100000">
                                          <p:val>
                                            <p:strVal val="#ppt_w"/>
                                          </p:val>
                                        </p:tav>
                                      </p:tavLst>
                                    </p:anim>
                                    <p:anim calcmode="lin" valueType="num">
                                      <p:cBhvr>
                                        <p:cTn id="21" dur="500" fill="hold"/>
                                        <p:tgtEl>
                                          <p:spTgt spid="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7136666" y="2918525"/>
            <a:ext cx="1525010" cy="1249617"/>
            <a:chOff x="7737176" y="3044094"/>
            <a:chExt cx="1677511" cy="1374579"/>
          </a:xfrm>
        </p:grpSpPr>
        <p:grpSp>
          <p:nvGrpSpPr>
            <p:cNvPr id="46" name="组合 45"/>
            <p:cNvGrpSpPr/>
            <p:nvPr/>
          </p:nvGrpSpPr>
          <p:grpSpPr>
            <a:xfrm>
              <a:off x="7737176" y="3044094"/>
              <a:ext cx="1677511" cy="1374579"/>
              <a:chOff x="7647017" y="2699415"/>
              <a:chExt cx="2617944" cy="2145185"/>
            </a:xfrm>
          </p:grpSpPr>
          <p:sp>
            <p:nvSpPr>
              <p:cNvPr id="48"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49" name="Oval 19"/>
              <p:cNvSpPr>
                <a:spLocks noChangeArrowheads="1"/>
              </p:cNvSpPr>
              <p:nvPr/>
            </p:nvSpPr>
            <p:spPr bwMode="auto">
              <a:xfrm>
                <a:off x="8011516" y="2699415"/>
                <a:ext cx="1931237" cy="1931674"/>
              </a:xfrm>
              <a:prstGeom prst="ellipse">
                <a:avLst/>
              </a:prstGeom>
              <a:solidFill>
                <a:srgbClr val="FF0000"/>
              </a:soli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grpSp>
        <p:sp>
          <p:nvSpPr>
            <p:cNvPr id="47" name="TextBox 46"/>
            <p:cNvSpPr txBox="1"/>
            <p:nvPr/>
          </p:nvSpPr>
          <p:spPr>
            <a:xfrm>
              <a:off x="8036109" y="3341756"/>
              <a:ext cx="1072730"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1"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2012</a:t>
              </a:r>
              <a:endParaRPr kumimoji="0" lang="zh-CN" altLang="en-US" sz="3200" b="0" i="1"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50" name="组合 49"/>
          <p:cNvGrpSpPr/>
          <p:nvPr/>
        </p:nvGrpSpPr>
        <p:grpSpPr>
          <a:xfrm>
            <a:off x="755576" y="3088574"/>
            <a:ext cx="6251142" cy="1009526"/>
            <a:chOff x="223645" y="2948781"/>
            <a:chExt cx="6876256" cy="1110479"/>
          </a:xfrm>
        </p:grpSpPr>
        <p:sp>
          <p:nvSpPr>
            <p:cNvPr id="51" name="AutoShape 13"/>
            <p:cNvSpPr>
              <a:spLocks noChangeArrowheads="1"/>
            </p:cNvSpPr>
            <p:nvPr/>
          </p:nvSpPr>
          <p:spPr bwMode="auto">
            <a:xfrm rot="10800000">
              <a:off x="223646" y="3905272"/>
              <a:ext cx="6304797" cy="153988"/>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52" name="AutoShape 7"/>
            <p:cNvSpPr>
              <a:spLocks noChangeArrowheads="1"/>
            </p:cNvSpPr>
            <p:nvPr/>
          </p:nvSpPr>
          <p:spPr bwMode="auto">
            <a:xfrm>
              <a:off x="223645" y="2963884"/>
              <a:ext cx="6683690" cy="915987"/>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57188" marR="0" lvl="0" indent="-357188"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646464"/>
                </a:solidFill>
                <a:effectLst/>
                <a:uLnTx/>
                <a:uFillTx/>
                <a:latin typeface="Arial" pitchFamily="34" charset="0"/>
                <a:ea typeface="微软雅黑" pitchFamily="34" charset="-122"/>
              </a:endParaRPr>
            </a:p>
          </p:txBody>
        </p:sp>
        <p:grpSp>
          <p:nvGrpSpPr>
            <p:cNvPr id="53" name="组合 52"/>
            <p:cNvGrpSpPr/>
            <p:nvPr/>
          </p:nvGrpSpPr>
          <p:grpSpPr>
            <a:xfrm>
              <a:off x="5144029" y="2955131"/>
              <a:ext cx="567329" cy="1096254"/>
              <a:chOff x="5076056" y="1772359"/>
              <a:chExt cx="654050" cy="1096254"/>
            </a:xfrm>
          </p:grpSpPr>
          <p:sp>
            <p:nvSpPr>
              <p:cNvPr id="71" name="AutoShape 8"/>
              <p:cNvSpPr>
                <a:spLocks noChangeArrowheads="1"/>
              </p:cNvSpPr>
              <p:nvPr/>
            </p:nvSpPr>
            <p:spPr bwMode="auto">
              <a:xfrm>
                <a:off x="507605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72" name="AutoShape 14"/>
              <p:cNvSpPr>
                <a:spLocks noChangeArrowheads="1"/>
              </p:cNvSpPr>
              <p:nvPr/>
            </p:nvSpPr>
            <p:spPr bwMode="auto">
              <a:xfrm>
                <a:off x="5082406"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54" name="组合 53"/>
            <p:cNvGrpSpPr/>
            <p:nvPr/>
          </p:nvGrpSpPr>
          <p:grpSpPr>
            <a:xfrm>
              <a:off x="3755485" y="2955131"/>
              <a:ext cx="567329" cy="1096254"/>
              <a:chOff x="3752849" y="1772359"/>
              <a:chExt cx="654050" cy="1096254"/>
            </a:xfrm>
          </p:grpSpPr>
          <p:sp>
            <p:nvSpPr>
              <p:cNvPr id="69" name="AutoShape 8"/>
              <p:cNvSpPr>
                <a:spLocks noChangeArrowheads="1"/>
              </p:cNvSpPr>
              <p:nvPr/>
            </p:nvSpPr>
            <p:spPr bwMode="auto">
              <a:xfrm>
                <a:off x="3752849"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70" name="AutoShape 14"/>
              <p:cNvSpPr>
                <a:spLocks noChangeArrowheads="1"/>
              </p:cNvSpPr>
              <p:nvPr/>
            </p:nvSpPr>
            <p:spPr bwMode="auto">
              <a:xfrm>
                <a:off x="3759199"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55" name="组合 54"/>
            <p:cNvGrpSpPr/>
            <p:nvPr/>
          </p:nvGrpSpPr>
          <p:grpSpPr>
            <a:xfrm>
              <a:off x="2366941" y="2955131"/>
              <a:ext cx="567329" cy="1093079"/>
              <a:chOff x="2555776" y="1772359"/>
              <a:chExt cx="654050" cy="1093079"/>
            </a:xfrm>
          </p:grpSpPr>
          <p:sp>
            <p:nvSpPr>
              <p:cNvPr id="67" name="AutoShape 8"/>
              <p:cNvSpPr>
                <a:spLocks noChangeArrowheads="1"/>
              </p:cNvSpPr>
              <p:nvPr/>
            </p:nvSpPr>
            <p:spPr bwMode="auto">
              <a:xfrm>
                <a:off x="255577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68" name="AutoShape 14"/>
              <p:cNvSpPr>
                <a:spLocks noChangeArrowheads="1"/>
              </p:cNvSpPr>
              <p:nvPr/>
            </p:nvSpPr>
            <p:spPr bwMode="auto">
              <a:xfrm>
                <a:off x="2562126"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56" name="组合 55"/>
            <p:cNvGrpSpPr/>
            <p:nvPr/>
          </p:nvGrpSpPr>
          <p:grpSpPr>
            <a:xfrm>
              <a:off x="978397" y="2955131"/>
              <a:ext cx="567329" cy="1095429"/>
              <a:chOff x="1403648" y="1772359"/>
              <a:chExt cx="654050" cy="1095429"/>
            </a:xfrm>
          </p:grpSpPr>
          <p:sp>
            <p:nvSpPr>
              <p:cNvPr id="65" name="AutoShape 8"/>
              <p:cNvSpPr>
                <a:spLocks noChangeArrowheads="1"/>
              </p:cNvSpPr>
              <p:nvPr/>
            </p:nvSpPr>
            <p:spPr bwMode="auto">
              <a:xfrm>
                <a:off x="1403648"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66" name="AutoShape 14"/>
              <p:cNvSpPr>
                <a:spLocks noChangeArrowheads="1"/>
              </p:cNvSpPr>
              <p:nvPr/>
            </p:nvSpPr>
            <p:spPr bwMode="auto">
              <a:xfrm>
                <a:off x="1409998" y="271380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grpSp>
          <p:nvGrpSpPr>
            <p:cNvPr id="57" name="组合 56"/>
            <p:cNvGrpSpPr/>
            <p:nvPr/>
          </p:nvGrpSpPr>
          <p:grpSpPr>
            <a:xfrm>
              <a:off x="6532572" y="2948781"/>
              <a:ext cx="567329" cy="1099429"/>
              <a:chOff x="8100392" y="1766009"/>
              <a:chExt cx="654050" cy="1099429"/>
            </a:xfrm>
          </p:grpSpPr>
          <p:sp>
            <p:nvSpPr>
              <p:cNvPr id="63" name="AutoShape 8"/>
              <p:cNvSpPr>
                <a:spLocks noChangeArrowheads="1"/>
              </p:cNvSpPr>
              <p:nvPr/>
            </p:nvSpPr>
            <p:spPr bwMode="auto">
              <a:xfrm>
                <a:off x="8100392" y="176600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endParaRPr>
              </a:p>
            </p:txBody>
          </p:sp>
          <p:sp>
            <p:nvSpPr>
              <p:cNvPr id="64" name="AutoShape 14"/>
              <p:cNvSpPr>
                <a:spLocks noChangeArrowheads="1"/>
              </p:cNvSpPr>
              <p:nvPr/>
            </p:nvSpPr>
            <p:spPr bwMode="auto">
              <a:xfrm>
                <a:off x="8106742"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ea typeface="微软雅黑" pitchFamily="34" charset="-122"/>
                </a:endParaRPr>
              </a:p>
            </p:txBody>
          </p:sp>
        </p:grpSp>
        <p:sp>
          <p:nvSpPr>
            <p:cNvPr id="58" name="TextBox 57"/>
            <p:cNvSpPr txBox="1"/>
            <p:nvPr/>
          </p:nvSpPr>
          <p:spPr>
            <a:xfrm>
              <a:off x="241418" y="3237211"/>
              <a:ext cx="647485" cy="372410"/>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2007</a:t>
              </a:r>
              <a:endParaRPr kumimoji="0" lang="zh-CN" altLang="en-US" sz="16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59" name="TextBox 58"/>
            <p:cNvSpPr txBox="1"/>
            <p:nvPr/>
          </p:nvSpPr>
          <p:spPr>
            <a:xfrm>
              <a:off x="1629962" y="3237211"/>
              <a:ext cx="679225" cy="372410"/>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2008</a:t>
              </a:r>
              <a:endParaRPr kumimoji="0" lang="zh-CN" altLang="en-US" sz="16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60" name="TextBox 59"/>
            <p:cNvSpPr txBox="1"/>
            <p:nvPr/>
          </p:nvSpPr>
          <p:spPr>
            <a:xfrm>
              <a:off x="3018506" y="3237211"/>
              <a:ext cx="680988" cy="3724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2009</a:t>
              </a:r>
              <a:endParaRPr kumimoji="0" lang="zh-CN" altLang="en-US" sz="16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61" name="TextBox 60"/>
            <p:cNvSpPr txBox="1"/>
            <p:nvPr/>
          </p:nvSpPr>
          <p:spPr>
            <a:xfrm>
              <a:off x="4407050" y="3237211"/>
              <a:ext cx="645722" cy="372410"/>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2010</a:t>
              </a:r>
              <a:endParaRPr kumimoji="0" lang="zh-CN" altLang="en-US" sz="16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sp>
          <p:nvSpPr>
            <p:cNvPr id="62" name="TextBox 61"/>
            <p:cNvSpPr txBox="1"/>
            <p:nvPr/>
          </p:nvSpPr>
          <p:spPr>
            <a:xfrm>
              <a:off x="5795594" y="3237211"/>
              <a:ext cx="610456" cy="372410"/>
            </a:xfrm>
            <a:prstGeom prst="rect">
              <a:avLst/>
            </a:prstGeom>
            <a:noFill/>
          </p:spPr>
          <p:txBody>
            <a:bodyPr wrap="none" rtlCol="0">
              <a:spAutoFit/>
            </a:bodyPr>
            <a:lstStyle>
              <a:defPPr>
                <a:defRPr lang="zh-CN"/>
              </a:defPPr>
              <a:lvl1pPr>
                <a:defRPr i="1">
                  <a:solidFill>
                    <a:srgbClr val="646464"/>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1" u="none" strike="noStrike" kern="0" cap="none" spc="0" normalizeH="0" baseline="0" noProof="0" dirty="0" smtClean="0">
                  <a:ln>
                    <a:noFill/>
                  </a:ln>
                  <a:solidFill>
                    <a:srgbClr val="646464"/>
                  </a:solidFill>
                  <a:effectLst/>
                  <a:uLnTx/>
                  <a:uFillTx/>
                  <a:latin typeface="Impact" pitchFamily="34" charset="0"/>
                  <a:ea typeface="微软雅黑" pitchFamily="34" charset="-122"/>
                </a:rPr>
                <a:t>2011</a:t>
              </a:r>
              <a:endParaRPr kumimoji="0" lang="zh-CN" altLang="en-US" sz="1600" b="0" i="1" u="none" strike="noStrike" kern="0" cap="none" spc="0" normalizeH="0" baseline="0" noProof="0" dirty="0">
                <a:ln>
                  <a:noFill/>
                </a:ln>
                <a:solidFill>
                  <a:srgbClr val="646464"/>
                </a:solidFill>
                <a:effectLst/>
                <a:uLnTx/>
                <a:uFillTx/>
                <a:latin typeface="Impact" pitchFamily="34" charset="0"/>
                <a:ea typeface="微软雅黑" pitchFamily="34" charset="-122"/>
              </a:endParaRPr>
            </a:p>
          </p:txBody>
        </p:sp>
      </p:grpSp>
      <p:grpSp>
        <p:nvGrpSpPr>
          <p:cNvPr id="73" name="组合 72"/>
          <p:cNvGrpSpPr/>
          <p:nvPr/>
        </p:nvGrpSpPr>
        <p:grpSpPr>
          <a:xfrm>
            <a:off x="1010838" y="3795596"/>
            <a:ext cx="1750846" cy="1342044"/>
            <a:chOff x="941884" y="3983470"/>
            <a:chExt cx="1925931" cy="1476248"/>
          </a:xfrm>
        </p:grpSpPr>
        <p:cxnSp>
          <p:nvCxnSpPr>
            <p:cNvPr id="74" name="直接连接符 7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941884" y="4393273"/>
              <a:ext cx="1925931" cy="106644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6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6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1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76" name="组合 75"/>
          <p:cNvGrpSpPr/>
          <p:nvPr/>
        </p:nvGrpSpPr>
        <p:grpSpPr>
          <a:xfrm>
            <a:off x="2239256" y="1916832"/>
            <a:ext cx="1750846" cy="1365954"/>
            <a:chOff x="2293144" y="1916832"/>
            <a:chExt cx="1925931" cy="1502549"/>
          </a:xfrm>
        </p:grpSpPr>
        <p:cxnSp>
          <p:nvCxnSpPr>
            <p:cNvPr id="77" name="直接连接符 7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2293144" y="1916832"/>
              <a:ext cx="1925931" cy="106644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6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6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1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79" name="组合 78"/>
          <p:cNvGrpSpPr/>
          <p:nvPr/>
        </p:nvGrpSpPr>
        <p:grpSpPr>
          <a:xfrm>
            <a:off x="3464674" y="3792790"/>
            <a:ext cx="1750846" cy="1344850"/>
            <a:chOff x="3641104" y="3980384"/>
            <a:chExt cx="1925931" cy="1479334"/>
          </a:xfrm>
        </p:grpSpPr>
        <p:cxnSp>
          <p:nvCxnSpPr>
            <p:cNvPr id="80" name="直接连接符 7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3641104" y="4393273"/>
              <a:ext cx="1925931" cy="106644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6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6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1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82" name="组合 81"/>
          <p:cNvGrpSpPr/>
          <p:nvPr/>
        </p:nvGrpSpPr>
        <p:grpSpPr>
          <a:xfrm>
            <a:off x="5932551" y="3792790"/>
            <a:ext cx="1750846" cy="1344850"/>
            <a:chOff x="6355768" y="3980384"/>
            <a:chExt cx="1925931" cy="1479334"/>
          </a:xfrm>
        </p:grpSpPr>
        <p:cxnSp>
          <p:nvCxnSpPr>
            <p:cNvPr id="83" name="直接连接符 82"/>
            <p:cNvCxnSpPr/>
            <p:nvPr/>
          </p:nvCxnSpPr>
          <p:spPr>
            <a:xfrm>
              <a:off x="6363260"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4" name="TextBox 83"/>
            <p:cNvSpPr txBox="1"/>
            <p:nvPr/>
          </p:nvSpPr>
          <p:spPr>
            <a:xfrm>
              <a:off x="6355768" y="4393273"/>
              <a:ext cx="1925931" cy="106644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6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6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100" b="0" i="0" u="none" strike="noStrike" kern="0" cap="none" spc="0" normalizeH="0" baseline="0" noProof="0" dirty="0">
                <a:ln>
                  <a:noFill/>
                </a:ln>
                <a:solidFill>
                  <a:srgbClr val="646464"/>
                </a:solidFill>
                <a:effectLst/>
                <a:uLnTx/>
                <a:uFillTx/>
                <a:ea typeface="微软雅黑" pitchFamily="34" charset="-122"/>
              </a:endParaRPr>
            </a:p>
          </p:txBody>
        </p:sp>
      </p:grpSp>
      <p:grpSp>
        <p:nvGrpSpPr>
          <p:cNvPr id="85" name="组合 84"/>
          <p:cNvGrpSpPr/>
          <p:nvPr/>
        </p:nvGrpSpPr>
        <p:grpSpPr>
          <a:xfrm>
            <a:off x="4740118" y="1916832"/>
            <a:ext cx="1750846" cy="1365954"/>
            <a:chOff x="5044092" y="1916832"/>
            <a:chExt cx="1925931" cy="1502549"/>
          </a:xfrm>
        </p:grpSpPr>
        <p:cxnSp>
          <p:nvCxnSpPr>
            <p:cNvPr id="86" name="直接连接符 85"/>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87" name="TextBox 86"/>
            <p:cNvSpPr txBox="1"/>
            <p:nvPr/>
          </p:nvSpPr>
          <p:spPr>
            <a:xfrm>
              <a:off x="5044092" y="1916832"/>
              <a:ext cx="1925931" cy="106644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46464"/>
                  </a:solidFill>
                  <a:effectLst/>
                  <a:uLnTx/>
                  <a:uFillTx/>
                  <a:ea typeface="微软雅黑" pitchFamily="34" charset="-122"/>
                </a:rPr>
                <a:t>此处添加</a:t>
              </a:r>
              <a:r>
                <a:rPr kumimoji="0" lang="zh-CN" altLang="en-US" sz="1600" b="1" i="0" u="none" strike="noStrike" kern="0" cap="none" spc="0" normalizeH="0" baseline="0" noProof="0" dirty="0">
                  <a:ln>
                    <a:noFill/>
                  </a:ln>
                  <a:solidFill>
                    <a:srgbClr val="646464"/>
                  </a:solidFill>
                  <a:effectLst/>
                  <a:uLnTx/>
                  <a:uFillTx/>
                  <a:ea typeface="微软雅黑" pitchFamily="34" charset="-122"/>
                </a:rPr>
                <a:t>标题</a:t>
              </a:r>
              <a:endParaRPr kumimoji="0" lang="en-US" altLang="zh-CN" sz="1600" b="1" i="0" u="none" strike="noStrike" kern="0" cap="none" spc="0" normalizeH="0" baseline="0" noProof="0" dirty="0" smtClean="0">
                <a:ln>
                  <a:noFill/>
                </a:ln>
                <a:solidFill>
                  <a:srgbClr val="646464"/>
                </a:solidFill>
                <a:effectLst/>
                <a:uLnTx/>
                <a:uFillTx/>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此处添加段落文本</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点击</a:t>
              </a:r>
              <a:r>
                <a:rPr kumimoji="0" lang="zh-CN" altLang="en-US" sz="1100" b="0" i="0" u="none" strike="noStrike" kern="0" cap="none" spc="0" normalizeH="0" baseline="0" noProof="0" dirty="0">
                  <a:ln>
                    <a:noFill/>
                  </a:ln>
                  <a:solidFill>
                    <a:srgbClr val="646464"/>
                  </a:solidFill>
                  <a:effectLst/>
                  <a:uLnTx/>
                  <a:uFillTx/>
                  <a:ea typeface="微软雅黑" pitchFamily="34" charset="-122"/>
                </a:rPr>
                <a:t>此处添加段落</a:t>
              </a:r>
              <a:r>
                <a:rPr kumimoji="0" lang="zh-CN" altLang="en-US" sz="1100" b="0" i="0" u="none" strike="noStrike" kern="0" cap="none" spc="0" normalizeH="0" baseline="0" noProof="0" dirty="0" smtClean="0">
                  <a:ln>
                    <a:noFill/>
                  </a:ln>
                  <a:solidFill>
                    <a:srgbClr val="646464"/>
                  </a:solidFill>
                  <a:effectLst/>
                  <a:uLnTx/>
                  <a:uFillTx/>
                  <a:ea typeface="微软雅黑" pitchFamily="34" charset="-122"/>
                </a:rPr>
                <a:t>文本</a:t>
              </a:r>
              <a:endParaRPr kumimoji="0" lang="zh-CN" altLang="en-US" sz="1100" b="0" i="0" u="none" strike="noStrike" kern="0" cap="none" spc="0" normalizeH="0" baseline="0" noProof="0" dirty="0">
                <a:ln>
                  <a:noFill/>
                </a:ln>
                <a:solidFill>
                  <a:srgbClr val="646464"/>
                </a:solidFill>
                <a:effectLst/>
                <a:uLnTx/>
                <a:uFillTx/>
                <a:ea typeface="微软雅黑"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737254" y="1840285"/>
            <a:ext cx="945893" cy="932831"/>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rPr>
              <a:t>01</a:t>
            </a:r>
            <a:endParaRPr kumimoji="0" lang="zh-CN" altLang="en-US" sz="3200" b="1"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18" name="矩形 17"/>
          <p:cNvSpPr/>
          <p:nvPr/>
        </p:nvSpPr>
        <p:spPr>
          <a:xfrm>
            <a:off x="-12064" y="2773116"/>
            <a:ext cx="1275120" cy="178332"/>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同心圆 18"/>
          <p:cNvSpPr/>
          <p:nvPr/>
        </p:nvSpPr>
        <p:spPr>
          <a:xfrm>
            <a:off x="557831" y="1674942"/>
            <a:ext cx="1294380" cy="1276506"/>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TextBox 19"/>
          <p:cNvSpPr txBox="1"/>
          <p:nvPr/>
        </p:nvSpPr>
        <p:spPr>
          <a:xfrm>
            <a:off x="1928903" y="1628800"/>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21" name="椭圆 20"/>
          <p:cNvSpPr/>
          <p:nvPr/>
        </p:nvSpPr>
        <p:spPr>
          <a:xfrm>
            <a:off x="4449467" y="2368219"/>
            <a:ext cx="945893" cy="932831"/>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FF0000"/>
                </a:solidFill>
                <a:effectLst/>
                <a:uLnTx/>
                <a:uFillTx/>
                <a:latin typeface="Agency FB" pitchFamily="34" charset="0"/>
                <a:ea typeface="Arial Unicode MS" pitchFamily="34" charset="-122"/>
                <a:cs typeface="Arial Unicode MS" pitchFamily="34" charset="-122"/>
              </a:rPr>
              <a:t>02</a:t>
            </a:r>
            <a:endParaRPr kumimoji="0" lang="zh-CN" altLang="en-US" sz="3200" b="1"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22" name="矩形 21"/>
          <p:cNvSpPr/>
          <p:nvPr/>
        </p:nvSpPr>
        <p:spPr>
          <a:xfrm>
            <a:off x="-12064" y="3301050"/>
            <a:ext cx="4934477" cy="178332"/>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同心圆 22"/>
          <p:cNvSpPr/>
          <p:nvPr/>
        </p:nvSpPr>
        <p:spPr>
          <a:xfrm>
            <a:off x="4275223" y="2202876"/>
            <a:ext cx="1294380" cy="1276506"/>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椭圆 23"/>
          <p:cNvSpPr/>
          <p:nvPr/>
        </p:nvSpPr>
        <p:spPr>
          <a:xfrm>
            <a:off x="3472719" y="3949740"/>
            <a:ext cx="945893" cy="932831"/>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FF0000"/>
                </a:solidFill>
                <a:effectLst/>
                <a:uLnTx/>
                <a:uFillTx/>
                <a:latin typeface="Agency FB" pitchFamily="34" charset="0"/>
                <a:ea typeface="Arial Unicode MS" pitchFamily="34" charset="-122"/>
                <a:cs typeface="Arial Unicode MS" pitchFamily="34" charset="-122"/>
              </a:rPr>
              <a:t>03</a:t>
            </a:r>
            <a:endParaRPr kumimoji="0" lang="zh-CN" altLang="en-US" sz="3200" b="1"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25" name="矩形 24"/>
          <p:cNvSpPr/>
          <p:nvPr/>
        </p:nvSpPr>
        <p:spPr>
          <a:xfrm>
            <a:off x="-12063" y="3778746"/>
            <a:ext cx="3959977" cy="178332"/>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同心圆 25"/>
          <p:cNvSpPr/>
          <p:nvPr/>
        </p:nvSpPr>
        <p:spPr>
          <a:xfrm flipV="1">
            <a:off x="3293296" y="3778746"/>
            <a:ext cx="1294380" cy="1276506"/>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TextBox 26"/>
          <p:cNvSpPr txBox="1"/>
          <p:nvPr/>
        </p:nvSpPr>
        <p:spPr>
          <a:xfrm>
            <a:off x="1900417" y="1988997"/>
            <a:ext cx="2307298" cy="73109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8" name="TextBox 27"/>
          <p:cNvSpPr txBox="1"/>
          <p:nvPr/>
        </p:nvSpPr>
        <p:spPr>
          <a:xfrm>
            <a:off x="5893588" y="2304105"/>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865102" y="2664303"/>
            <a:ext cx="2307298" cy="73109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0" name="TextBox 29"/>
          <p:cNvSpPr txBox="1"/>
          <p:nvPr/>
        </p:nvSpPr>
        <p:spPr>
          <a:xfrm>
            <a:off x="4889824" y="3957078"/>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861338" y="4317276"/>
            <a:ext cx="2307298" cy="73109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中选择粘贴并选择只保留文字您的内容打在这里</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755046" y="3857247"/>
            <a:ext cx="1321558" cy="1321556"/>
            <a:chOff x="7769617" y="4064314"/>
            <a:chExt cx="1453714" cy="1453712"/>
          </a:xfrm>
        </p:grpSpPr>
        <p:grpSp>
          <p:nvGrpSpPr>
            <p:cNvPr id="31" name="组合 30"/>
            <p:cNvGrpSpPr/>
            <p:nvPr/>
          </p:nvGrpSpPr>
          <p:grpSpPr>
            <a:xfrm flipV="1">
              <a:off x="7769617" y="4064314"/>
              <a:ext cx="1453714" cy="1453712"/>
              <a:chOff x="6855417" y="1829784"/>
              <a:chExt cx="1152128" cy="1152128"/>
            </a:xfrm>
          </p:grpSpPr>
          <p:sp>
            <p:nvSpPr>
              <p:cNvPr id="33" name="同心圆 32"/>
              <p:cNvSpPr/>
              <p:nvPr/>
            </p:nvSpPr>
            <p:spPr>
              <a:xfrm>
                <a:off x="6855417"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4" name="空心弧 33"/>
              <p:cNvSpPr/>
              <p:nvPr/>
            </p:nvSpPr>
            <p:spPr>
              <a:xfrm flipV="1">
                <a:off x="6855417" y="1829784"/>
                <a:ext cx="1152128" cy="1152128"/>
              </a:xfrm>
              <a:prstGeom prst="blockArc">
                <a:avLst>
                  <a:gd name="adj1" fmla="val 6861156"/>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32" name="TextBox 31"/>
            <p:cNvSpPr txBox="1"/>
            <p:nvPr/>
          </p:nvSpPr>
          <p:spPr>
            <a:xfrm>
              <a:off x="8082557" y="4437906"/>
              <a:ext cx="940193" cy="5755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90</a:t>
              </a:r>
              <a:r>
                <a:rPr kumimoji="0" lang="en-US" altLang="zh-CN"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5164365" y="3857247"/>
            <a:ext cx="1321558" cy="1321556"/>
            <a:chOff x="6019868" y="4064314"/>
            <a:chExt cx="1453714" cy="1453712"/>
          </a:xfrm>
        </p:grpSpPr>
        <p:grpSp>
          <p:nvGrpSpPr>
            <p:cNvPr id="36" name="组合 35"/>
            <p:cNvGrpSpPr/>
            <p:nvPr/>
          </p:nvGrpSpPr>
          <p:grpSpPr>
            <a:xfrm flipV="1">
              <a:off x="6019868" y="4064314"/>
              <a:ext cx="1453714" cy="1453712"/>
              <a:chOff x="5580112" y="1829784"/>
              <a:chExt cx="1152128" cy="1152128"/>
            </a:xfrm>
          </p:grpSpPr>
          <p:sp>
            <p:nvSpPr>
              <p:cNvPr id="38" name="同心圆 37"/>
              <p:cNvSpPr/>
              <p:nvPr/>
            </p:nvSpPr>
            <p:spPr>
              <a:xfrm>
                <a:off x="5580112"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9" name="空心弧 38"/>
              <p:cNvSpPr/>
              <p:nvPr/>
            </p:nvSpPr>
            <p:spPr>
              <a:xfrm flipV="1">
                <a:off x="5580112" y="1829784"/>
                <a:ext cx="1152128" cy="1152128"/>
              </a:xfrm>
              <a:prstGeom prst="blockArc">
                <a:avLst>
                  <a:gd name="adj1" fmla="val 10800000"/>
                  <a:gd name="adj2" fmla="val 5513917"/>
                  <a:gd name="adj3" fmla="val 17999"/>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37" name="TextBox 36"/>
            <p:cNvSpPr txBox="1"/>
            <p:nvPr/>
          </p:nvSpPr>
          <p:spPr>
            <a:xfrm>
              <a:off x="6354363" y="4501203"/>
              <a:ext cx="940193" cy="5755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75</a:t>
              </a:r>
              <a:r>
                <a:rPr kumimoji="0" lang="en-US" altLang="zh-CN"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7273368" y="2442685"/>
            <a:ext cx="1321558" cy="1321556"/>
            <a:chOff x="8339771" y="2508296"/>
            <a:chExt cx="1453714" cy="1453712"/>
          </a:xfrm>
        </p:grpSpPr>
        <p:grpSp>
          <p:nvGrpSpPr>
            <p:cNvPr id="41" name="组合 40"/>
            <p:cNvGrpSpPr/>
            <p:nvPr/>
          </p:nvGrpSpPr>
          <p:grpSpPr>
            <a:xfrm flipV="1">
              <a:off x="8339771" y="2508296"/>
              <a:ext cx="1453714" cy="1453712"/>
              <a:chOff x="4283968" y="1829784"/>
              <a:chExt cx="1152128" cy="1152128"/>
            </a:xfrm>
          </p:grpSpPr>
          <p:sp>
            <p:nvSpPr>
              <p:cNvPr id="43" name="同心圆 42"/>
              <p:cNvSpPr/>
              <p:nvPr/>
            </p:nvSpPr>
            <p:spPr>
              <a:xfrm>
                <a:off x="4283968"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4" name="空心弧 43"/>
              <p:cNvSpPr/>
              <p:nvPr/>
            </p:nvSpPr>
            <p:spPr>
              <a:xfrm flipV="1">
                <a:off x="4283968" y="1829784"/>
                <a:ext cx="1152128" cy="1152128"/>
              </a:xfrm>
              <a:prstGeom prst="blockArc">
                <a:avLst>
                  <a:gd name="adj1" fmla="val 12027471"/>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2" name="TextBox 41"/>
            <p:cNvSpPr txBox="1"/>
            <p:nvPr/>
          </p:nvSpPr>
          <p:spPr>
            <a:xfrm>
              <a:off x="8658620" y="2989035"/>
              <a:ext cx="940193" cy="5755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70</a:t>
              </a:r>
              <a:r>
                <a:rPr kumimoji="0" lang="en-US" altLang="zh-CN"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6000139" y="1686063"/>
            <a:ext cx="1321558" cy="1321556"/>
            <a:chOff x="6939219" y="1676012"/>
            <a:chExt cx="1453714" cy="1453712"/>
          </a:xfrm>
        </p:grpSpPr>
        <p:grpSp>
          <p:nvGrpSpPr>
            <p:cNvPr id="46" name="组合 45"/>
            <p:cNvGrpSpPr/>
            <p:nvPr/>
          </p:nvGrpSpPr>
          <p:grpSpPr>
            <a:xfrm flipV="1">
              <a:off x="6939219" y="1676012"/>
              <a:ext cx="1453714" cy="1453712"/>
              <a:chOff x="2987995" y="1829784"/>
              <a:chExt cx="1152128" cy="1152128"/>
            </a:xfrm>
          </p:grpSpPr>
          <p:sp>
            <p:nvSpPr>
              <p:cNvPr id="48" name="同心圆 47"/>
              <p:cNvSpPr/>
              <p:nvPr/>
            </p:nvSpPr>
            <p:spPr>
              <a:xfrm>
                <a:off x="2987995"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9" name="空心弧 48"/>
              <p:cNvSpPr/>
              <p:nvPr/>
            </p:nvSpPr>
            <p:spPr>
              <a:xfrm flipV="1">
                <a:off x="2987995" y="1829784"/>
                <a:ext cx="1152128" cy="1152128"/>
              </a:xfrm>
              <a:prstGeom prst="blockArc">
                <a:avLst>
                  <a:gd name="adj1" fmla="val 12919701"/>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7" name="TextBox 46"/>
            <p:cNvSpPr txBox="1"/>
            <p:nvPr/>
          </p:nvSpPr>
          <p:spPr>
            <a:xfrm>
              <a:off x="7218460" y="2124939"/>
              <a:ext cx="940193" cy="5755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60</a:t>
              </a:r>
              <a:r>
                <a:rPr kumimoji="0" lang="en-US" altLang="zh-CN"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691898" y="2442685"/>
            <a:ext cx="1321558" cy="1321556"/>
            <a:chOff x="5500154" y="2508296"/>
            <a:chExt cx="1453714" cy="1453712"/>
          </a:xfrm>
        </p:grpSpPr>
        <p:grpSp>
          <p:nvGrpSpPr>
            <p:cNvPr id="51" name="组合 50"/>
            <p:cNvGrpSpPr/>
            <p:nvPr/>
          </p:nvGrpSpPr>
          <p:grpSpPr>
            <a:xfrm flipV="1">
              <a:off x="5500154" y="2508296"/>
              <a:ext cx="1453714" cy="1453712"/>
              <a:chOff x="1561123" y="1829784"/>
              <a:chExt cx="1152128" cy="1152128"/>
            </a:xfrm>
          </p:grpSpPr>
          <p:sp>
            <p:nvSpPr>
              <p:cNvPr id="53" name="同心圆 52"/>
              <p:cNvSpPr/>
              <p:nvPr/>
            </p:nvSpPr>
            <p:spPr>
              <a:xfrm>
                <a:off x="1561123"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4" name="空心弧 53"/>
              <p:cNvSpPr/>
              <p:nvPr/>
            </p:nvSpPr>
            <p:spPr>
              <a:xfrm flipV="1">
                <a:off x="1561123" y="1829784"/>
                <a:ext cx="1152128" cy="1152128"/>
              </a:xfrm>
              <a:prstGeom prst="blockArc">
                <a:avLst>
                  <a:gd name="adj1" fmla="val 19393688"/>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52" name="TextBox 51"/>
            <p:cNvSpPr txBox="1"/>
            <p:nvPr/>
          </p:nvSpPr>
          <p:spPr>
            <a:xfrm>
              <a:off x="5778300" y="2925738"/>
              <a:ext cx="940193" cy="5755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28</a:t>
              </a:r>
              <a:r>
                <a:rPr kumimoji="0" lang="en-US" altLang="zh-CN"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sp>
        <p:nvSpPr>
          <p:cNvPr id="55" name="TextBox 54"/>
          <p:cNvSpPr txBox="1"/>
          <p:nvPr/>
        </p:nvSpPr>
        <p:spPr>
          <a:xfrm>
            <a:off x="608584" y="2560330"/>
            <a:ext cx="3207629" cy="2058955"/>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cxnSp>
        <p:nvCxnSpPr>
          <p:cNvPr id="56" name="直接连接符 55"/>
          <p:cNvCxnSpPr/>
          <p:nvPr/>
        </p:nvCxnSpPr>
        <p:spPr>
          <a:xfrm>
            <a:off x="4078060" y="2440420"/>
            <a:ext cx="0" cy="2256886"/>
          </a:xfrm>
          <a:prstGeom prst="line">
            <a:avLst/>
          </a:prstGeom>
          <a:noFill/>
          <a:ln w="12700" cap="flat" cmpd="sng" algn="ctr">
            <a:solidFill>
              <a:srgbClr val="FF0000"/>
            </a:solidFill>
            <a:prstDash val="solid"/>
            <a:headEnd type="triangle" w="med" len="med"/>
            <a:tailEnd type="triangle" w="med" len="med"/>
          </a:ln>
          <a:effectLst/>
        </p:spPr>
      </p:cxnSp>
      <p:sp>
        <p:nvSpPr>
          <p:cNvPr id="57" name="TextBox 56"/>
          <p:cNvSpPr txBox="1"/>
          <p:nvPr/>
        </p:nvSpPr>
        <p:spPr>
          <a:xfrm>
            <a:off x="617919" y="2102098"/>
            <a:ext cx="2742350" cy="369332"/>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点击添加小标题文字</a:t>
            </a:r>
            <a:endParaRPr lang="zh-CN" altLang="en-US"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611560" y="3543201"/>
            <a:ext cx="1756386" cy="1167692"/>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9" name="同心圆 18"/>
          <p:cNvSpPr/>
          <p:nvPr/>
        </p:nvSpPr>
        <p:spPr>
          <a:xfrm>
            <a:off x="5385105" y="2418406"/>
            <a:ext cx="873295" cy="873293"/>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0" name="空心弧 19"/>
          <p:cNvSpPr/>
          <p:nvPr/>
        </p:nvSpPr>
        <p:spPr>
          <a:xfrm>
            <a:off x="5254182" y="2287482"/>
            <a:ext cx="1135142" cy="1135140"/>
          </a:xfrm>
          <a:prstGeom prst="blockArc">
            <a:avLst>
              <a:gd name="adj1" fmla="val 21540569"/>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TextBox 20"/>
          <p:cNvSpPr txBox="1"/>
          <p:nvPr/>
        </p:nvSpPr>
        <p:spPr>
          <a:xfrm>
            <a:off x="5455735" y="2617225"/>
            <a:ext cx="765085" cy="475654"/>
          </a:xfrm>
          <a:prstGeom prst="rect">
            <a:avLst/>
          </a:prstGeom>
          <a:noFill/>
        </p:spPr>
        <p:txBody>
          <a:bodyPr wrap="square" rtlCol="0">
            <a:spAutoFit/>
          </a:bodyPr>
          <a:lstStyle/>
          <a:p>
            <a:r>
              <a:rPr lang="en-US" altLang="zh-CN" sz="2400" dirty="0" smtClean="0">
                <a:solidFill>
                  <a:srgbClr val="FF0000"/>
                </a:solidFill>
                <a:latin typeface="微软雅黑" panose="020B0503020204020204" pitchFamily="34" charset="-122"/>
                <a:ea typeface="微软雅黑" panose="020B0503020204020204" pitchFamily="34" charset="-122"/>
              </a:rPr>
              <a:t>75</a:t>
            </a:r>
            <a:r>
              <a:rPr lang="en-US" altLang="zh-CN" sz="1600" dirty="0" smtClean="0">
                <a:solidFill>
                  <a:srgbClr val="FF0000"/>
                </a:solidFill>
                <a:latin typeface="微软雅黑" panose="020B0503020204020204" pitchFamily="34" charset="-122"/>
                <a:ea typeface="微软雅黑" panose="020B0503020204020204" pitchFamily="34" charset="-122"/>
              </a:rPr>
              <a:t>%</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22" name="同心圆 21"/>
          <p:cNvSpPr/>
          <p:nvPr/>
        </p:nvSpPr>
        <p:spPr>
          <a:xfrm>
            <a:off x="3234448" y="2418406"/>
            <a:ext cx="873295" cy="873293"/>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空心弧 22"/>
          <p:cNvSpPr/>
          <p:nvPr/>
        </p:nvSpPr>
        <p:spPr>
          <a:xfrm>
            <a:off x="3103526" y="2287482"/>
            <a:ext cx="1135142" cy="1135140"/>
          </a:xfrm>
          <a:prstGeom prst="blockArc">
            <a:avLst>
              <a:gd name="adj1" fmla="val 19991415"/>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4" name="同心圆 23"/>
          <p:cNvSpPr/>
          <p:nvPr/>
        </p:nvSpPr>
        <p:spPr>
          <a:xfrm>
            <a:off x="1102904" y="2407796"/>
            <a:ext cx="873295" cy="873293"/>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 name="空心弧 24"/>
          <p:cNvSpPr/>
          <p:nvPr/>
        </p:nvSpPr>
        <p:spPr>
          <a:xfrm>
            <a:off x="971981" y="2276872"/>
            <a:ext cx="1135142" cy="1135140"/>
          </a:xfrm>
          <a:prstGeom prst="blockArc">
            <a:avLst>
              <a:gd name="adj1" fmla="val 2638569"/>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 name="TextBox 25"/>
          <p:cNvSpPr txBox="1"/>
          <p:nvPr/>
        </p:nvSpPr>
        <p:spPr>
          <a:xfrm>
            <a:off x="1205323" y="2606615"/>
            <a:ext cx="901800" cy="475654"/>
          </a:xfrm>
          <a:prstGeom prst="rect">
            <a:avLst/>
          </a:prstGeom>
          <a:noFill/>
        </p:spPr>
        <p:txBody>
          <a:bodyPr wrap="square" rtlCol="0">
            <a:spAutoFit/>
          </a:bodyPr>
          <a:lstStyle/>
          <a:p>
            <a:r>
              <a:rPr lang="en-US" altLang="zh-CN" sz="2400" dirty="0" smtClean="0">
                <a:solidFill>
                  <a:srgbClr val="FF0000"/>
                </a:solidFill>
                <a:latin typeface="微软雅黑" panose="020B0503020204020204" pitchFamily="34" charset="-122"/>
                <a:ea typeface="微软雅黑" panose="020B0503020204020204" pitchFamily="34" charset="-122"/>
              </a:rPr>
              <a:t>66</a:t>
            </a:r>
            <a:r>
              <a:rPr lang="en-US" altLang="zh-CN" sz="1600" dirty="0" smtClean="0">
                <a:solidFill>
                  <a:srgbClr val="FF0000"/>
                </a:solidFill>
                <a:latin typeface="微软雅黑" panose="020B0503020204020204" pitchFamily="34" charset="-122"/>
                <a:ea typeface="微软雅黑" panose="020B0503020204020204" pitchFamily="34" charset="-122"/>
              </a:rPr>
              <a:t>%</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3295495" y="2617225"/>
            <a:ext cx="746058" cy="475654"/>
          </a:xfrm>
          <a:prstGeom prst="rect">
            <a:avLst/>
          </a:prstGeom>
          <a:noFill/>
        </p:spPr>
        <p:txBody>
          <a:bodyPr wrap="square" rtlCol="0">
            <a:spAutoFit/>
          </a:bodyPr>
          <a:lstStyle/>
          <a:p>
            <a:r>
              <a:rPr lang="en-US" altLang="zh-CN" sz="2400" dirty="0" smtClean="0">
                <a:solidFill>
                  <a:srgbClr val="FF0000"/>
                </a:solidFill>
                <a:latin typeface="微软雅黑" panose="020B0503020204020204" pitchFamily="34" charset="-122"/>
                <a:ea typeface="微软雅黑" panose="020B0503020204020204" pitchFamily="34" charset="-122"/>
              </a:rPr>
              <a:t>80</a:t>
            </a:r>
            <a:r>
              <a:rPr lang="en-US" altLang="zh-CN" sz="1600" dirty="0" smtClean="0">
                <a:solidFill>
                  <a:srgbClr val="FF0000"/>
                </a:solidFill>
                <a:latin typeface="微软雅黑" panose="020B0503020204020204" pitchFamily="34" charset="-122"/>
                <a:ea typeface="微软雅黑" panose="020B0503020204020204" pitchFamily="34" charset="-122"/>
              </a:rPr>
              <a:t>%</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28" name="同心圆 27"/>
          <p:cNvSpPr/>
          <p:nvPr/>
        </p:nvSpPr>
        <p:spPr>
          <a:xfrm>
            <a:off x="7419588" y="2418406"/>
            <a:ext cx="873295" cy="873293"/>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9" name="空心弧 28"/>
          <p:cNvSpPr/>
          <p:nvPr/>
        </p:nvSpPr>
        <p:spPr>
          <a:xfrm rot="17096451">
            <a:off x="7288666" y="2287482"/>
            <a:ext cx="1135142" cy="1135140"/>
          </a:xfrm>
          <a:prstGeom prst="blockArc">
            <a:avLst>
              <a:gd name="adj1" fmla="val 8108366"/>
              <a:gd name="adj2" fmla="val 16166260"/>
              <a:gd name="adj3" fmla="val 8261"/>
            </a:avLst>
          </a:pr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0" name="TextBox 29"/>
          <p:cNvSpPr txBox="1"/>
          <p:nvPr/>
        </p:nvSpPr>
        <p:spPr>
          <a:xfrm>
            <a:off x="7527798" y="2604181"/>
            <a:ext cx="765085" cy="475654"/>
          </a:xfrm>
          <a:prstGeom prst="rect">
            <a:avLst/>
          </a:prstGeom>
          <a:noFill/>
        </p:spPr>
        <p:txBody>
          <a:bodyPr wrap="square" rtlCol="0">
            <a:spAutoFit/>
          </a:bodyPr>
          <a:lstStyle/>
          <a:p>
            <a:r>
              <a:rPr lang="en-US" altLang="zh-CN" sz="2400" dirty="0">
                <a:solidFill>
                  <a:srgbClr val="FF0000"/>
                </a:solidFill>
                <a:latin typeface="微软雅黑" panose="020B0503020204020204" pitchFamily="34" charset="-122"/>
                <a:ea typeface="微软雅黑" panose="020B0503020204020204" pitchFamily="34" charset="-122"/>
              </a:rPr>
              <a:t>2</a:t>
            </a:r>
            <a:r>
              <a:rPr lang="en-US" altLang="zh-CN" sz="2400" dirty="0" smtClean="0">
                <a:solidFill>
                  <a:srgbClr val="FF0000"/>
                </a:solidFill>
                <a:latin typeface="微软雅黑" panose="020B0503020204020204" pitchFamily="34" charset="-122"/>
                <a:ea typeface="微软雅黑" panose="020B0503020204020204" pitchFamily="34" charset="-122"/>
              </a:rPr>
              <a:t>5</a:t>
            </a:r>
            <a:r>
              <a:rPr lang="en-US" altLang="zh-CN" sz="1600" dirty="0" smtClean="0">
                <a:solidFill>
                  <a:srgbClr val="FF0000"/>
                </a:solidFill>
                <a:latin typeface="微软雅黑" panose="020B0503020204020204" pitchFamily="34" charset="-122"/>
                <a:ea typeface="微软雅黑" panose="020B0503020204020204" pitchFamily="34" charset="-122"/>
              </a:rPr>
              <a:t>%</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912622" y="3570717"/>
            <a:ext cx="1756386" cy="1167692"/>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2" name="TextBox 31"/>
          <p:cNvSpPr txBox="1"/>
          <p:nvPr/>
        </p:nvSpPr>
        <p:spPr>
          <a:xfrm>
            <a:off x="4960084" y="3570717"/>
            <a:ext cx="1756386" cy="1167692"/>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3" name="TextBox 32"/>
          <p:cNvSpPr txBox="1"/>
          <p:nvPr/>
        </p:nvSpPr>
        <p:spPr>
          <a:xfrm>
            <a:off x="7080677" y="3570717"/>
            <a:ext cx="1756386" cy="1167692"/>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68560" y="3298830"/>
            <a:ext cx="9917431" cy="0"/>
          </a:xfrm>
          <a:prstGeom prst="line">
            <a:avLst/>
          </a:prstGeom>
          <a:ln w="25400">
            <a:solidFill>
              <a:srgbClr val="FF0000"/>
            </a:solidFill>
            <a:tailEnd type="oval" w="lg" len="lg"/>
          </a:ln>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94807" y="2898498"/>
            <a:ext cx="810249" cy="761939"/>
            <a:chOff x="943069" y="3205431"/>
            <a:chExt cx="1020210" cy="959381"/>
          </a:xfrm>
        </p:grpSpPr>
        <p:sp>
          <p:nvSpPr>
            <p:cNvPr id="4" name="椭圆 3"/>
            <p:cNvSpPr/>
            <p:nvPr/>
          </p:nvSpPr>
          <p:spPr>
            <a:xfrm>
              <a:off x="943069"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文本框 5"/>
            <p:cNvSpPr txBox="1"/>
            <p:nvPr/>
          </p:nvSpPr>
          <p:spPr>
            <a:xfrm>
              <a:off x="946926"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2000</a:t>
              </a:r>
              <a:endParaRPr lang="zh-CN" altLang="zh-CN" sz="1800" dirty="0">
                <a:solidFill>
                  <a:schemeClr val="bg1"/>
                </a:solidFill>
                <a:effectLst/>
              </a:endParaRPr>
            </a:p>
          </p:txBody>
        </p:sp>
      </p:grpSp>
      <p:grpSp>
        <p:nvGrpSpPr>
          <p:cNvPr id="6" name="组合 5"/>
          <p:cNvGrpSpPr/>
          <p:nvPr/>
        </p:nvGrpSpPr>
        <p:grpSpPr>
          <a:xfrm>
            <a:off x="2144247" y="2898498"/>
            <a:ext cx="807186" cy="761939"/>
            <a:chOff x="2642191" y="3205431"/>
            <a:chExt cx="1016353" cy="959381"/>
          </a:xfrm>
        </p:grpSpPr>
        <p:sp>
          <p:nvSpPr>
            <p:cNvPr id="7" name="椭圆 6"/>
            <p:cNvSpPr/>
            <p:nvPr/>
          </p:nvSpPr>
          <p:spPr>
            <a:xfrm>
              <a:off x="2642191"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文本框 5"/>
            <p:cNvSpPr txBox="1"/>
            <p:nvPr/>
          </p:nvSpPr>
          <p:spPr>
            <a:xfrm>
              <a:off x="2642191"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2005</a:t>
              </a:r>
              <a:endParaRPr lang="zh-CN" altLang="zh-CN" sz="1800" dirty="0">
                <a:solidFill>
                  <a:schemeClr val="bg1"/>
                </a:solidFill>
                <a:effectLst/>
              </a:endParaRPr>
            </a:p>
          </p:txBody>
        </p:sp>
      </p:grpSp>
      <p:grpSp>
        <p:nvGrpSpPr>
          <p:cNvPr id="9" name="组合 8"/>
          <p:cNvGrpSpPr/>
          <p:nvPr/>
        </p:nvGrpSpPr>
        <p:grpSpPr>
          <a:xfrm>
            <a:off x="3459188" y="2898498"/>
            <a:ext cx="807186" cy="761939"/>
            <a:chOff x="4297874" y="3205431"/>
            <a:chExt cx="1016353" cy="959381"/>
          </a:xfrm>
        </p:grpSpPr>
        <p:sp>
          <p:nvSpPr>
            <p:cNvPr id="10" name="椭圆 9"/>
            <p:cNvSpPr/>
            <p:nvPr/>
          </p:nvSpPr>
          <p:spPr>
            <a:xfrm>
              <a:off x="4326360"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文本框 5"/>
            <p:cNvSpPr txBox="1"/>
            <p:nvPr/>
          </p:nvSpPr>
          <p:spPr>
            <a:xfrm>
              <a:off x="4297874"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2010</a:t>
              </a:r>
              <a:endParaRPr lang="zh-CN" altLang="zh-CN" sz="1800" dirty="0">
                <a:solidFill>
                  <a:schemeClr val="bg1"/>
                </a:solidFill>
                <a:effectLst/>
              </a:endParaRPr>
            </a:p>
          </p:txBody>
        </p:sp>
      </p:grpSp>
      <p:grpSp>
        <p:nvGrpSpPr>
          <p:cNvPr id="12" name="组合 11"/>
          <p:cNvGrpSpPr/>
          <p:nvPr/>
        </p:nvGrpSpPr>
        <p:grpSpPr>
          <a:xfrm>
            <a:off x="4791942" y="2898498"/>
            <a:ext cx="807186" cy="761939"/>
            <a:chOff x="5975985" y="3205431"/>
            <a:chExt cx="1016353" cy="959381"/>
          </a:xfrm>
        </p:grpSpPr>
        <p:sp>
          <p:nvSpPr>
            <p:cNvPr id="13" name="椭圆 12"/>
            <p:cNvSpPr/>
            <p:nvPr/>
          </p:nvSpPr>
          <p:spPr>
            <a:xfrm>
              <a:off x="60329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文本框 5"/>
            <p:cNvSpPr txBox="1"/>
            <p:nvPr/>
          </p:nvSpPr>
          <p:spPr>
            <a:xfrm>
              <a:off x="5975985"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2015</a:t>
              </a:r>
              <a:endParaRPr lang="zh-CN" altLang="zh-CN" sz="1800" dirty="0">
                <a:solidFill>
                  <a:schemeClr val="bg1"/>
                </a:solidFill>
                <a:effectLst/>
              </a:endParaRPr>
            </a:p>
          </p:txBody>
        </p:sp>
      </p:grpSp>
      <p:grpSp>
        <p:nvGrpSpPr>
          <p:cNvPr id="15" name="组合 14"/>
          <p:cNvGrpSpPr/>
          <p:nvPr/>
        </p:nvGrpSpPr>
        <p:grpSpPr>
          <a:xfrm>
            <a:off x="6176219" y="2898498"/>
            <a:ext cx="807186" cy="761939"/>
            <a:chOff x="7718971" y="3205431"/>
            <a:chExt cx="1016353" cy="959381"/>
          </a:xfrm>
        </p:grpSpPr>
        <p:sp>
          <p:nvSpPr>
            <p:cNvPr id="16" name="椭圆 15"/>
            <p:cNvSpPr/>
            <p:nvPr/>
          </p:nvSpPr>
          <p:spPr>
            <a:xfrm>
              <a:off x="77474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7" name="文本框 5"/>
            <p:cNvSpPr txBox="1"/>
            <p:nvPr/>
          </p:nvSpPr>
          <p:spPr>
            <a:xfrm>
              <a:off x="7718971"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2016</a:t>
              </a:r>
              <a:endParaRPr lang="zh-CN" altLang="zh-CN" sz="1800" dirty="0">
                <a:solidFill>
                  <a:schemeClr val="bg1"/>
                </a:solidFill>
                <a:effectLst/>
              </a:endParaRPr>
            </a:p>
          </p:txBody>
        </p:sp>
      </p:grpSp>
      <p:grpSp>
        <p:nvGrpSpPr>
          <p:cNvPr id="18" name="组合 17"/>
          <p:cNvGrpSpPr/>
          <p:nvPr/>
        </p:nvGrpSpPr>
        <p:grpSpPr>
          <a:xfrm>
            <a:off x="7575626" y="2898498"/>
            <a:ext cx="807186" cy="761939"/>
            <a:chOff x="9481007" y="3205431"/>
            <a:chExt cx="1016353" cy="959381"/>
          </a:xfrm>
        </p:grpSpPr>
        <p:sp>
          <p:nvSpPr>
            <p:cNvPr id="19" name="椭圆 18"/>
            <p:cNvSpPr/>
            <p:nvPr/>
          </p:nvSpPr>
          <p:spPr>
            <a:xfrm>
              <a:off x="948100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文本框 5"/>
            <p:cNvSpPr txBox="1"/>
            <p:nvPr/>
          </p:nvSpPr>
          <p:spPr>
            <a:xfrm>
              <a:off x="9481007" y="3485215"/>
              <a:ext cx="1016353" cy="46503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smtClean="0">
                  <a:solidFill>
                    <a:schemeClr val="bg1"/>
                  </a:solidFill>
                  <a:effectLst/>
                </a:rPr>
                <a:t>2018</a:t>
              </a:r>
              <a:endParaRPr lang="zh-CN" altLang="zh-CN" sz="1800" dirty="0">
                <a:solidFill>
                  <a:schemeClr val="bg1"/>
                </a:solidFill>
                <a:effectLst/>
              </a:endParaRPr>
            </a:p>
          </p:txBody>
        </p:sp>
      </p:grpSp>
      <p:sp>
        <p:nvSpPr>
          <p:cNvPr id="21" name="TextBox 20"/>
          <p:cNvSpPr txBox="1"/>
          <p:nvPr/>
        </p:nvSpPr>
        <p:spPr>
          <a:xfrm>
            <a:off x="698313" y="3820137"/>
            <a:ext cx="1491721"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2" name="TextBox 21"/>
          <p:cNvSpPr txBox="1"/>
          <p:nvPr/>
        </p:nvSpPr>
        <p:spPr>
          <a:xfrm>
            <a:off x="1998556" y="1844824"/>
            <a:ext cx="1250147" cy="92333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200" b="1" dirty="0" smtClean="0"/>
              <a:t>单击</a:t>
            </a:r>
            <a:r>
              <a:rPr lang="zh-CN" altLang="en-US" sz="1200" b="1" dirty="0"/>
              <a:t>此处</a:t>
            </a:r>
            <a:r>
              <a:rPr lang="zh-CN" altLang="en-US" sz="1200" b="1" dirty="0" smtClean="0"/>
              <a:t>添加</a:t>
            </a:r>
            <a:endParaRPr lang="en-US" altLang="zh-CN" sz="1200" b="1" dirty="0" smtClean="0"/>
          </a:p>
          <a:p>
            <a:r>
              <a:rPr lang="zh-CN" altLang="en-US" sz="1200" b="1" dirty="0" smtClean="0"/>
              <a:t>正文</a:t>
            </a:r>
            <a:r>
              <a:rPr lang="zh-CN" altLang="en-US" sz="1200" b="1" dirty="0"/>
              <a:t>详细</a:t>
            </a:r>
            <a:r>
              <a:rPr lang="zh-CN" altLang="en-US" sz="1200" b="1" dirty="0" smtClean="0"/>
              <a:t>内容</a:t>
            </a:r>
            <a:endParaRPr lang="en-US" altLang="zh-CN" sz="1200" b="1" dirty="0" smtClean="0"/>
          </a:p>
          <a:p>
            <a:r>
              <a:rPr lang="zh-CN" altLang="en-US" sz="1200" b="1" dirty="0" smtClean="0"/>
              <a:t>内容可以编辑</a:t>
            </a:r>
            <a:endParaRPr lang="zh-CN" altLang="en-US" sz="1200" b="1" dirty="0"/>
          </a:p>
        </p:txBody>
      </p:sp>
      <p:sp>
        <p:nvSpPr>
          <p:cNvPr id="23" name="TextBox 22"/>
          <p:cNvSpPr txBox="1"/>
          <p:nvPr/>
        </p:nvSpPr>
        <p:spPr>
          <a:xfrm>
            <a:off x="3459188" y="3820140"/>
            <a:ext cx="1378001"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4" name="TextBox 23"/>
          <p:cNvSpPr txBox="1"/>
          <p:nvPr/>
        </p:nvSpPr>
        <p:spPr>
          <a:xfrm>
            <a:off x="4704617" y="1844824"/>
            <a:ext cx="1471602"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5" name="TextBox 24"/>
          <p:cNvSpPr txBox="1"/>
          <p:nvPr/>
        </p:nvSpPr>
        <p:spPr>
          <a:xfrm>
            <a:off x="6176219" y="3820138"/>
            <a:ext cx="1399407"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6" name="TextBox 25"/>
          <p:cNvSpPr txBox="1"/>
          <p:nvPr/>
        </p:nvSpPr>
        <p:spPr>
          <a:xfrm>
            <a:off x="7535118" y="1844824"/>
            <a:ext cx="1482752"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rot="3152971">
            <a:off x="303663" y="2760897"/>
            <a:ext cx="3217459" cy="1241297"/>
            <a:chOff x="2482316" y="2405560"/>
            <a:chExt cx="4752528" cy="1833528"/>
          </a:xfrm>
        </p:grpSpPr>
        <p:sp>
          <p:nvSpPr>
            <p:cNvPr id="29" name="矩形 28"/>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2" name="组合 31"/>
          <p:cNvGrpSpPr/>
          <p:nvPr/>
        </p:nvGrpSpPr>
        <p:grpSpPr>
          <a:xfrm rot="3152971">
            <a:off x="2157956" y="2760897"/>
            <a:ext cx="3217459" cy="1241297"/>
            <a:chOff x="2482316" y="2405560"/>
            <a:chExt cx="4752528" cy="1833528"/>
          </a:xfrm>
        </p:grpSpPr>
        <p:sp>
          <p:nvSpPr>
            <p:cNvPr id="33" name="矩形 32"/>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6" name="组合 35"/>
          <p:cNvGrpSpPr/>
          <p:nvPr/>
        </p:nvGrpSpPr>
        <p:grpSpPr>
          <a:xfrm rot="3152971">
            <a:off x="4012249" y="2760897"/>
            <a:ext cx="3217459" cy="1241297"/>
            <a:chOff x="2482316" y="2405560"/>
            <a:chExt cx="4752528" cy="1833528"/>
          </a:xfrm>
        </p:grpSpPr>
        <p:sp>
          <p:nvSpPr>
            <p:cNvPr id="37" name="矩形 36"/>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0" name="组合 39"/>
          <p:cNvGrpSpPr/>
          <p:nvPr/>
        </p:nvGrpSpPr>
        <p:grpSpPr>
          <a:xfrm>
            <a:off x="1422966" y="2835416"/>
            <a:ext cx="982490" cy="1105153"/>
            <a:chOff x="1163788" y="2731200"/>
            <a:chExt cx="1307694" cy="1470958"/>
          </a:xfrm>
        </p:grpSpPr>
        <p:sp>
          <p:nvSpPr>
            <p:cNvPr id="41" name="TextBox 40"/>
            <p:cNvSpPr txBox="1"/>
            <p:nvPr/>
          </p:nvSpPr>
          <p:spPr>
            <a:xfrm>
              <a:off x="1166584" y="2731200"/>
              <a:ext cx="1304898" cy="34820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1163788" y="3120681"/>
              <a:ext cx="1226932" cy="108147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3" name="TextBox 42"/>
          <p:cNvSpPr txBox="1"/>
          <p:nvPr/>
        </p:nvSpPr>
        <p:spPr>
          <a:xfrm>
            <a:off x="1067913" y="3059671"/>
            <a:ext cx="40069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4" name="组合 43"/>
          <p:cNvGrpSpPr/>
          <p:nvPr/>
        </p:nvGrpSpPr>
        <p:grpSpPr>
          <a:xfrm>
            <a:off x="3288293" y="2835417"/>
            <a:ext cx="982490" cy="1105153"/>
            <a:chOff x="3646539" y="2731200"/>
            <a:chExt cx="1307694" cy="1470958"/>
          </a:xfrm>
        </p:grpSpPr>
        <p:sp>
          <p:nvSpPr>
            <p:cNvPr id="45" name="TextBox 44"/>
            <p:cNvSpPr txBox="1"/>
            <p:nvPr/>
          </p:nvSpPr>
          <p:spPr>
            <a:xfrm>
              <a:off x="3649335" y="2731200"/>
              <a:ext cx="1304898" cy="34820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a:off x="3646539" y="3120681"/>
              <a:ext cx="1226932" cy="108147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7" name="TextBox 46"/>
          <p:cNvSpPr txBox="1"/>
          <p:nvPr/>
        </p:nvSpPr>
        <p:spPr>
          <a:xfrm>
            <a:off x="2961436" y="3059671"/>
            <a:ext cx="40069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8" name="组合 47"/>
          <p:cNvGrpSpPr/>
          <p:nvPr/>
        </p:nvGrpSpPr>
        <p:grpSpPr>
          <a:xfrm>
            <a:off x="5136696" y="2835416"/>
            <a:ext cx="982490" cy="1105153"/>
            <a:chOff x="6106764" y="2731200"/>
            <a:chExt cx="1307694" cy="1470958"/>
          </a:xfrm>
        </p:grpSpPr>
        <p:sp>
          <p:nvSpPr>
            <p:cNvPr id="49" name="TextBox 48"/>
            <p:cNvSpPr txBox="1"/>
            <p:nvPr/>
          </p:nvSpPr>
          <p:spPr>
            <a:xfrm>
              <a:off x="6109560" y="2731200"/>
              <a:ext cx="1304898" cy="34820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6106764" y="3120681"/>
              <a:ext cx="1226932" cy="108147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51" name="TextBox 50"/>
          <p:cNvSpPr txBox="1"/>
          <p:nvPr/>
        </p:nvSpPr>
        <p:spPr>
          <a:xfrm>
            <a:off x="4800859" y="3059671"/>
            <a:ext cx="400691"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2" name="TextBox 51"/>
          <p:cNvSpPr txBox="1"/>
          <p:nvPr/>
        </p:nvSpPr>
        <p:spPr>
          <a:xfrm>
            <a:off x="6554067" y="2386468"/>
            <a:ext cx="2223375" cy="1788951"/>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3" name="TextBox 52"/>
          <p:cNvSpPr txBox="1"/>
          <p:nvPr/>
        </p:nvSpPr>
        <p:spPr>
          <a:xfrm>
            <a:off x="6554067" y="2007695"/>
            <a:ext cx="2266405" cy="276999"/>
          </a:xfrm>
          <a:prstGeom prst="rect">
            <a:avLst/>
          </a:prstGeom>
          <a:noFill/>
        </p:spPr>
        <p:txBody>
          <a:bodyPr wrap="square" rtlCol="0">
            <a:spAutoFit/>
          </a:bodyPr>
          <a:lstStyle/>
          <a:p>
            <a:r>
              <a:rPr lang="zh-CN" altLang="en-US" sz="1200" b="1" dirty="0" smtClean="0">
                <a:solidFill>
                  <a:srgbClr val="FF0000"/>
                </a:solidFill>
                <a:latin typeface="微软雅黑" pitchFamily="34" charset="-122"/>
                <a:ea typeface="微软雅黑" pitchFamily="34" charset="-122"/>
              </a:rPr>
              <a:t>点击添加小标题文字</a:t>
            </a:r>
            <a:endParaRPr lang="zh-CN" altLang="en-US" sz="12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56503" y="1628800"/>
            <a:ext cx="1694295" cy="1694294"/>
            <a:chOff x="1047975" y="1130980"/>
            <a:chExt cx="1863725" cy="1863724"/>
          </a:xfrm>
        </p:grpSpPr>
        <p:sp>
          <p:nvSpPr>
            <p:cNvPr id="21"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endParaRPr>
            </a:p>
          </p:txBody>
        </p:sp>
        <p:sp>
          <p:nvSpPr>
            <p:cNvPr id="22"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3" name="矩形 22"/>
            <p:cNvSpPr/>
            <p:nvPr/>
          </p:nvSpPr>
          <p:spPr>
            <a:xfrm>
              <a:off x="1574298" y="1721668"/>
              <a:ext cx="864373" cy="6432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Text" lastClr="000000">
                      <a:lumMod val="65000"/>
                      <a:lumOff val="35000"/>
                    </a:sysClr>
                  </a:solidFill>
                  <a:effectLst/>
                  <a:uLnTx/>
                  <a:uFillTx/>
                  <a:latin typeface="Impact" pitchFamily="34" charset="0"/>
                  <a:cs typeface="Arial" pitchFamily="34" charset="0"/>
                </a:rPr>
                <a:t>71%</a:t>
              </a:r>
              <a:endParaRPr kumimoji="0" lang="zh-CN" altLang="en-US" sz="3200"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24" name="矩形 23"/>
            <p:cNvSpPr/>
            <p:nvPr/>
          </p:nvSpPr>
          <p:spPr>
            <a:xfrm>
              <a:off x="1560481" y="2227526"/>
              <a:ext cx="767390" cy="23698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800" b="0" i="0" u="none" strike="noStrike" kern="0" cap="none" spc="0" normalizeH="0" baseline="0" noProof="0" dirty="0">
                <a:ln>
                  <a:noFill/>
                </a:ln>
                <a:solidFill>
                  <a:sysClr val="windowText" lastClr="000000">
                    <a:lumMod val="65000"/>
                    <a:lumOff val="35000"/>
                  </a:sysClr>
                </a:solidFill>
                <a:effectLst/>
                <a:uLnTx/>
                <a:uFillTx/>
              </a:endParaRPr>
            </a:p>
          </p:txBody>
        </p:sp>
      </p:grpSp>
      <p:grpSp>
        <p:nvGrpSpPr>
          <p:cNvPr id="25" name="组合 24"/>
          <p:cNvGrpSpPr/>
          <p:nvPr/>
        </p:nvGrpSpPr>
        <p:grpSpPr>
          <a:xfrm>
            <a:off x="3480447" y="1628800"/>
            <a:ext cx="1695739" cy="1694294"/>
            <a:chOff x="3494313" y="1130980"/>
            <a:chExt cx="1865313" cy="1863724"/>
          </a:xfrm>
        </p:grpSpPr>
        <p:sp>
          <p:nvSpPr>
            <p:cNvPr id="26"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7"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8" name="矩形 27"/>
            <p:cNvSpPr/>
            <p:nvPr/>
          </p:nvSpPr>
          <p:spPr>
            <a:xfrm>
              <a:off x="3932061" y="1721668"/>
              <a:ext cx="996619" cy="6432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Text" lastClr="000000">
                      <a:lumMod val="65000"/>
                      <a:lumOff val="35000"/>
                    </a:sysClr>
                  </a:solidFill>
                  <a:effectLst/>
                  <a:uLnTx/>
                  <a:uFillTx/>
                  <a:latin typeface="Impact" pitchFamily="34" charset="0"/>
                  <a:cs typeface="Arial" pitchFamily="34" charset="0"/>
                </a:rPr>
                <a:t>35%</a:t>
              </a:r>
              <a:endParaRPr kumimoji="0" lang="zh-CN" altLang="en-US" sz="3200"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29" name="矩形 28"/>
            <p:cNvSpPr/>
            <p:nvPr/>
          </p:nvSpPr>
          <p:spPr>
            <a:xfrm>
              <a:off x="4013395" y="2227526"/>
              <a:ext cx="767390" cy="23698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800" b="0" i="0" u="none" strike="noStrike" kern="0" cap="none" spc="0" normalizeH="0" baseline="0" noProof="0" dirty="0">
                <a:ln>
                  <a:noFill/>
                </a:ln>
                <a:solidFill>
                  <a:sysClr val="windowText" lastClr="000000">
                    <a:lumMod val="65000"/>
                    <a:lumOff val="35000"/>
                  </a:sysClr>
                </a:solidFill>
                <a:effectLst/>
                <a:uLnTx/>
                <a:uFillTx/>
              </a:endParaRPr>
            </a:p>
          </p:txBody>
        </p:sp>
      </p:grpSp>
      <p:grpSp>
        <p:nvGrpSpPr>
          <p:cNvPr id="30" name="组合 29"/>
          <p:cNvGrpSpPr/>
          <p:nvPr/>
        </p:nvGrpSpPr>
        <p:grpSpPr>
          <a:xfrm>
            <a:off x="5705833" y="1628800"/>
            <a:ext cx="1695739" cy="1694294"/>
            <a:chOff x="5942238" y="1130980"/>
            <a:chExt cx="1865313" cy="1863724"/>
          </a:xfrm>
        </p:grpSpPr>
        <p:sp>
          <p:nvSpPr>
            <p:cNvPr id="31"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32"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33" name="矩形 32"/>
            <p:cNvSpPr/>
            <p:nvPr/>
          </p:nvSpPr>
          <p:spPr>
            <a:xfrm>
              <a:off x="6432993" y="1721668"/>
              <a:ext cx="929613" cy="6432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Text" lastClr="000000">
                      <a:lumMod val="65000"/>
                      <a:lumOff val="35000"/>
                    </a:sysClr>
                  </a:solidFill>
                  <a:effectLst/>
                  <a:uLnTx/>
                  <a:uFillTx/>
                  <a:latin typeface="Impact" pitchFamily="34" charset="0"/>
                  <a:cs typeface="Arial" pitchFamily="34" charset="0"/>
                </a:rPr>
                <a:t>18%</a:t>
              </a:r>
              <a:endParaRPr kumimoji="0" lang="zh-CN" altLang="en-US" sz="3200"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34" name="矩形 33"/>
            <p:cNvSpPr/>
            <p:nvPr/>
          </p:nvSpPr>
          <p:spPr>
            <a:xfrm>
              <a:off x="6451795" y="2227526"/>
              <a:ext cx="767390" cy="23698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800" b="0" i="0" u="none" strike="noStrike" kern="0" cap="none" spc="0" normalizeH="0" baseline="0" noProof="0" dirty="0">
                <a:ln>
                  <a:noFill/>
                </a:ln>
                <a:solidFill>
                  <a:sysClr val="windowText" lastClr="000000">
                    <a:lumMod val="65000"/>
                    <a:lumOff val="35000"/>
                  </a:sysClr>
                </a:solidFill>
                <a:effectLst/>
                <a:uLnTx/>
                <a:uFillTx/>
              </a:endParaRPr>
            </a:p>
          </p:txBody>
        </p:sp>
      </p:grpSp>
      <p:sp>
        <p:nvSpPr>
          <p:cNvPr id="35" name="TextBox 34"/>
          <p:cNvSpPr txBox="1"/>
          <p:nvPr/>
        </p:nvSpPr>
        <p:spPr>
          <a:xfrm>
            <a:off x="901794" y="3592654"/>
            <a:ext cx="2742350" cy="369332"/>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点击添加小标题文字</a:t>
            </a:r>
            <a:endParaRPr lang="zh-CN" altLang="en-US" b="1" dirty="0">
              <a:solidFill>
                <a:srgbClr val="FF0000"/>
              </a:solidFill>
              <a:latin typeface="微软雅黑" pitchFamily="34" charset="-122"/>
              <a:ea typeface="微软雅黑" pitchFamily="34" charset="-122"/>
            </a:endParaRPr>
          </a:p>
        </p:txBody>
      </p:sp>
      <p:cxnSp>
        <p:nvCxnSpPr>
          <p:cNvPr id="36" name="直接连接符 35"/>
          <p:cNvCxnSpPr/>
          <p:nvPr/>
        </p:nvCxnSpPr>
        <p:spPr>
          <a:xfrm>
            <a:off x="967768" y="4083060"/>
            <a:ext cx="7656319" cy="0"/>
          </a:xfrm>
          <a:prstGeom prst="line">
            <a:avLst/>
          </a:prstGeom>
          <a:noFill/>
          <a:ln w="28575" cap="flat" cmpd="sng" algn="ctr">
            <a:solidFill>
              <a:srgbClr val="FF0000"/>
            </a:solidFill>
            <a:prstDash val="solid"/>
          </a:ln>
          <a:effectLst/>
        </p:spPr>
      </p:cxnSp>
      <p:sp>
        <p:nvSpPr>
          <p:cNvPr id="37" name="矩形 36"/>
          <p:cNvSpPr/>
          <p:nvPr/>
        </p:nvSpPr>
        <p:spPr>
          <a:xfrm>
            <a:off x="910759" y="4168658"/>
            <a:ext cx="7909713" cy="923330"/>
          </a:xfrm>
          <a:prstGeom prst="rect">
            <a:avLst/>
          </a:prstGeom>
        </p:spPr>
        <p:txBody>
          <a:bodyPr wrap="square">
            <a:spAutoFit/>
          </a:bodyPr>
          <a:lstStyle/>
          <a:p>
            <a:r>
              <a:rPr lang="zh-CN" altLang="en-US"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dirty="0" smtClean="0">
                <a:solidFill>
                  <a:srgbClr val="FF0000"/>
                </a:solidFill>
                <a:latin typeface="微软雅黑" pitchFamily="34" charset="-122"/>
                <a:ea typeface="微软雅黑" pitchFamily="34" charset="-122"/>
                <a:sym typeface="微软雅黑" pitchFamily="34" charset="-122"/>
              </a:rPr>
              <a:t>内容</a:t>
            </a:r>
            <a:endParaRPr lang="en-US" altLang="zh-CN" dirty="0" smtClean="0">
              <a:solidFill>
                <a:srgbClr val="FF0000"/>
              </a:solidFill>
              <a:latin typeface="微软雅黑" pitchFamily="34" charset="-122"/>
              <a:ea typeface="微软雅黑" pitchFamily="34" charset="-122"/>
              <a:sym typeface="微软雅黑" pitchFamily="34" charset="-122"/>
            </a:endParaRPr>
          </a:p>
          <a:p>
            <a:r>
              <a:rPr lang="zh-CN" altLang="en-US"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dirty="0" smtClean="0">
                <a:solidFill>
                  <a:srgbClr val="FF0000"/>
                </a:solidFill>
                <a:latin typeface="微软雅黑" pitchFamily="34" charset="-122"/>
                <a:ea typeface="微软雅黑" pitchFamily="34" charset="-122"/>
                <a:sym typeface="微软雅黑" pitchFamily="34" charset="-122"/>
              </a:rPr>
              <a:t>内容</a:t>
            </a:r>
            <a:endParaRPr lang="zh-CN" altLang="en-US"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534834" y="2770333"/>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7" name="文本框 26"/>
          <p:cNvSpPr txBox="1"/>
          <p:nvPr/>
        </p:nvSpPr>
        <p:spPr>
          <a:xfrm>
            <a:off x="3534833" y="3352588"/>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8" name="Freeform 15"/>
          <p:cNvSpPr>
            <a:spLocks/>
          </p:cNvSpPr>
          <p:nvPr/>
        </p:nvSpPr>
        <p:spPr bwMode="auto">
          <a:xfrm>
            <a:off x="1216822" y="2492896"/>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ysClr val="window" lastClr="FFFFFF">
                  <a:lumMod val="75000"/>
                </a:sysClr>
              </a:gs>
              <a:gs pos="59000">
                <a:srgbClr val="FBFBFB"/>
              </a:gs>
            </a:gsLst>
            <a:lin ang="2700000" scaled="1"/>
            <a:tileRect/>
          </a:gradFill>
          <a:ln w="57150">
            <a:solidFill>
              <a:sysClr val="window" lastClr="FFFFFF"/>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7885" b="0" i="0" u="none" strike="noStrike" kern="0" cap="none" spc="0" normalizeH="0" baseline="0" noProof="0" dirty="0">
              <a:ln>
                <a:noFill/>
              </a:ln>
              <a:solidFill>
                <a:srgbClr val="AE002B"/>
              </a:solidFill>
              <a:effectLst/>
              <a:uLnTx/>
              <a:uFillTx/>
              <a:latin typeface="Impact" panose="020B0806030902050204" pitchFamily="34" charset="0"/>
            </a:endParaRPr>
          </a:p>
        </p:txBody>
      </p:sp>
      <p:sp>
        <p:nvSpPr>
          <p:cNvPr id="9" name="文本框 10"/>
          <p:cNvSpPr txBox="1"/>
          <p:nvPr/>
        </p:nvSpPr>
        <p:spPr>
          <a:xfrm>
            <a:off x="1357278" y="2734690"/>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03</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strVal val="4*#ppt_w"/>
                                          </p:val>
                                        </p:tav>
                                        <p:tav tm="100000">
                                          <p:val>
                                            <p:strVal val="#ppt_w"/>
                                          </p:val>
                                        </p:tav>
                                      </p:tavLst>
                                    </p:anim>
                                    <p:anim calcmode="lin" valueType="num">
                                      <p:cBhvr>
                                        <p:cTn id="21" dur="500" fill="hold"/>
                                        <p:tgtEl>
                                          <p:spTgt spid="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0201" y="791620"/>
            <a:ext cx="3153351" cy="5373684"/>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文本框 5"/>
          <p:cNvSpPr txBox="1"/>
          <p:nvPr/>
        </p:nvSpPr>
        <p:spPr>
          <a:xfrm>
            <a:off x="1655697" y="2050357"/>
            <a:ext cx="1369752"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目录</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矩形 30"/>
          <p:cNvSpPr/>
          <p:nvPr/>
        </p:nvSpPr>
        <p:spPr>
          <a:xfrm>
            <a:off x="1104911" y="2806079"/>
            <a:ext cx="1865350" cy="307777"/>
          </a:xfrm>
          <a:prstGeom prst="rect">
            <a:avLst/>
          </a:prstGeom>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rPr>
              <a:t>CONTENTS</a:t>
            </a:r>
            <a:endParaRPr kumimoji="0" lang="zh-CN" altLang="en-US" sz="1400" b="0" i="0" u="none" strike="noStrike" kern="0" cap="none" spc="0" normalizeH="0" baseline="0" noProof="0" dirty="0">
              <a:ln>
                <a:noFill/>
              </a:ln>
              <a:solidFill>
                <a:sysClr val="window" lastClr="FFFFFF"/>
              </a:solidFill>
              <a:effectLst/>
              <a:uLnTx/>
              <a:uFillTx/>
            </a:endParaRPr>
          </a:p>
        </p:txBody>
      </p:sp>
      <p:grpSp>
        <p:nvGrpSpPr>
          <p:cNvPr id="32" name="组合 31"/>
          <p:cNvGrpSpPr/>
          <p:nvPr/>
        </p:nvGrpSpPr>
        <p:grpSpPr>
          <a:xfrm>
            <a:off x="3784375" y="1965391"/>
            <a:ext cx="3159429" cy="461665"/>
            <a:chOff x="4951064" y="1579652"/>
            <a:chExt cx="4122341" cy="602368"/>
          </a:xfrm>
        </p:grpSpPr>
        <p:sp>
          <p:nvSpPr>
            <p:cNvPr id="33" name="圆角矩形 32"/>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矩形 33"/>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等腰三角形 34"/>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6" name="TextBox 35"/>
            <p:cNvSpPr txBox="1"/>
            <p:nvPr/>
          </p:nvSpPr>
          <p:spPr>
            <a:xfrm>
              <a:off x="5040956" y="1579652"/>
              <a:ext cx="459235" cy="6023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1</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37" name="文本框 33"/>
            <p:cNvSpPr txBox="1"/>
            <p:nvPr/>
          </p:nvSpPr>
          <p:spPr>
            <a:xfrm>
              <a:off x="5693567" y="1662990"/>
              <a:ext cx="3307831" cy="4818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rPr>
                <a:t>单击添加标题内容</a:t>
              </a:r>
              <a:endParaRPr kumimoji="0" lang="zh-CN" altLang="en-US" b="1"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grpSp>
      <p:grpSp>
        <p:nvGrpSpPr>
          <p:cNvPr id="38" name="组合 37"/>
          <p:cNvGrpSpPr/>
          <p:nvPr/>
        </p:nvGrpSpPr>
        <p:grpSpPr>
          <a:xfrm>
            <a:off x="3804804" y="2564464"/>
            <a:ext cx="3159429" cy="461665"/>
            <a:chOff x="4951064" y="1579652"/>
            <a:chExt cx="4122341" cy="602367"/>
          </a:xfrm>
        </p:grpSpPr>
        <p:sp>
          <p:nvSpPr>
            <p:cNvPr id="39" name="圆角矩形 38"/>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等腰三角形 40"/>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2" name="TextBox 41"/>
            <p:cNvSpPr txBox="1"/>
            <p:nvPr/>
          </p:nvSpPr>
          <p:spPr>
            <a:xfrm>
              <a:off x="5040956" y="1579652"/>
              <a:ext cx="459235" cy="6023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2</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43" name="文本框 33"/>
            <p:cNvSpPr txBox="1"/>
            <p:nvPr/>
          </p:nvSpPr>
          <p:spPr>
            <a:xfrm>
              <a:off x="5693567" y="1657917"/>
              <a:ext cx="2705110" cy="481894"/>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单击添加标题内容</a:t>
              </a:r>
            </a:p>
          </p:txBody>
        </p:sp>
      </p:grpSp>
      <p:grpSp>
        <p:nvGrpSpPr>
          <p:cNvPr id="44" name="组合 43"/>
          <p:cNvGrpSpPr/>
          <p:nvPr/>
        </p:nvGrpSpPr>
        <p:grpSpPr>
          <a:xfrm>
            <a:off x="3808530" y="3152227"/>
            <a:ext cx="3159429" cy="461665"/>
            <a:chOff x="4951064" y="1579652"/>
            <a:chExt cx="4122341" cy="602368"/>
          </a:xfrm>
        </p:grpSpPr>
        <p:sp>
          <p:nvSpPr>
            <p:cNvPr id="45" name="圆角矩形 44"/>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矩形 45"/>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等腰三角形 46"/>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8" name="TextBox 47"/>
            <p:cNvSpPr txBox="1"/>
            <p:nvPr/>
          </p:nvSpPr>
          <p:spPr>
            <a:xfrm>
              <a:off x="5040956" y="1579652"/>
              <a:ext cx="459235" cy="6023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3</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49" name="文本框 33"/>
            <p:cNvSpPr txBox="1"/>
            <p:nvPr/>
          </p:nvSpPr>
          <p:spPr>
            <a:xfrm>
              <a:off x="5693567" y="1668356"/>
              <a:ext cx="3307831" cy="481894"/>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单击添加标题内容</a:t>
              </a:r>
            </a:p>
          </p:txBody>
        </p:sp>
      </p:grpSp>
      <p:grpSp>
        <p:nvGrpSpPr>
          <p:cNvPr id="50" name="组合 49"/>
          <p:cNvGrpSpPr/>
          <p:nvPr/>
        </p:nvGrpSpPr>
        <p:grpSpPr>
          <a:xfrm>
            <a:off x="3784375" y="3759296"/>
            <a:ext cx="3269805" cy="461665"/>
            <a:chOff x="4951064" y="1579652"/>
            <a:chExt cx="4266357" cy="602368"/>
          </a:xfrm>
        </p:grpSpPr>
        <p:sp>
          <p:nvSpPr>
            <p:cNvPr id="51" name="圆角矩形 50"/>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矩形 51"/>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等腰三角形 52"/>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54" name="TextBox 53"/>
            <p:cNvSpPr txBox="1"/>
            <p:nvPr/>
          </p:nvSpPr>
          <p:spPr>
            <a:xfrm>
              <a:off x="5040956" y="1579652"/>
              <a:ext cx="459235" cy="60236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4</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55" name="文本框 33"/>
            <p:cNvSpPr txBox="1"/>
            <p:nvPr/>
          </p:nvSpPr>
          <p:spPr>
            <a:xfrm>
              <a:off x="5712094" y="1653608"/>
              <a:ext cx="3505327" cy="481894"/>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单击添加标题内容</a:t>
              </a: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6"/>
          <p:cNvSpPr/>
          <p:nvPr/>
        </p:nvSpPr>
        <p:spPr bwMode="auto">
          <a:xfrm>
            <a:off x="548087" y="2353244"/>
            <a:ext cx="2519815" cy="2221068"/>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endPar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endPar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endPar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5" name="右箭头 24"/>
          <p:cNvSpPr/>
          <p:nvPr/>
        </p:nvSpPr>
        <p:spPr>
          <a:xfrm rot="16200000">
            <a:off x="2682194" y="3330671"/>
            <a:ext cx="2159969" cy="196386"/>
          </a:xfrm>
          <a:prstGeom prst="rightArrow">
            <a:avLst>
              <a:gd name="adj1" fmla="val 42945"/>
              <a:gd name="adj2" fmla="val 108202"/>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26" name="右箭头 25"/>
          <p:cNvSpPr/>
          <p:nvPr/>
        </p:nvSpPr>
        <p:spPr>
          <a:xfrm>
            <a:off x="3727542" y="4377925"/>
            <a:ext cx="4876906" cy="196386"/>
          </a:xfrm>
          <a:prstGeom prst="rightArrow">
            <a:avLst>
              <a:gd name="adj1" fmla="val 42945"/>
              <a:gd name="adj2" fmla="val 108202"/>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984368" y="4516044"/>
            <a:ext cx="4385942" cy="430887"/>
            <a:chOff x="3779912" y="3515766"/>
            <a:chExt cx="4824536" cy="473976"/>
          </a:xfrm>
        </p:grpSpPr>
        <p:sp>
          <p:nvSpPr>
            <p:cNvPr id="28" name="TextBox 27"/>
            <p:cNvSpPr txBox="1"/>
            <p:nvPr/>
          </p:nvSpPr>
          <p:spPr>
            <a:xfrm>
              <a:off x="3779912" y="3515766"/>
              <a:ext cx="568443" cy="287771"/>
            </a:xfrm>
            <a:prstGeom prst="rect">
              <a:avLst/>
            </a:prstGeom>
            <a:noFill/>
          </p:spPr>
          <p:txBody>
            <a:bodyPr wrap="square" rtlCol="0">
              <a:spAutoFit/>
            </a:bodyPr>
            <a:lstStyle/>
            <a:p>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一月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29" name="TextBox 28"/>
            <p:cNvSpPr txBox="1"/>
            <p:nvPr/>
          </p:nvSpPr>
          <p:spPr>
            <a:xfrm>
              <a:off x="4613681" y="3515766"/>
              <a:ext cx="568443" cy="287771"/>
            </a:xfrm>
            <a:prstGeom prst="rect">
              <a:avLst/>
            </a:prstGeom>
            <a:noFill/>
          </p:spPr>
          <p:txBody>
            <a:bodyPr wrap="square" rtlCol="0">
              <a:spAutoFit/>
            </a:bodyPr>
            <a:lstStyle/>
            <a:p>
              <a:r>
                <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rPr>
                <a:t>三</a:t>
              </a:r>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30" name="TextBox 29"/>
            <p:cNvSpPr txBox="1"/>
            <p:nvPr/>
          </p:nvSpPr>
          <p:spPr>
            <a:xfrm>
              <a:off x="5447450" y="3515766"/>
              <a:ext cx="568443" cy="287771"/>
            </a:xfrm>
            <a:prstGeom prst="rect">
              <a:avLst/>
            </a:prstGeom>
            <a:noFill/>
          </p:spPr>
          <p:txBody>
            <a:bodyPr wrap="square" rtlCol="0">
              <a:spAutoFit/>
            </a:bodyPr>
            <a:lstStyle/>
            <a:p>
              <a:r>
                <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rPr>
                <a:t>五</a:t>
              </a:r>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31" name="TextBox 30"/>
            <p:cNvSpPr txBox="1"/>
            <p:nvPr/>
          </p:nvSpPr>
          <p:spPr>
            <a:xfrm>
              <a:off x="6281219" y="3515766"/>
              <a:ext cx="568443" cy="287771"/>
            </a:xfrm>
            <a:prstGeom prst="rect">
              <a:avLst/>
            </a:prstGeom>
            <a:noFill/>
          </p:spPr>
          <p:txBody>
            <a:bodyPr wrap="square" rtlCol="0">
              <a:spAutoFit/>
            </a:bodyPr>
            <a:lstStyle/>
            <a:p>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七月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32" name="TextBox 31"/>
            <p:cNvSpPr txBox="1"/>
            <p:nvPr/>
          </p:nvSpPr>
          <p:spPr>
            <a:xfrm>
              <a:off x="7114988" y="3515766"/>
              <a:ext cx="568443" cy="287771"/>
            </a:xfrm>
            <a:prstGeom prst="rect">
              <a:avLst/>
            </a:prstGeom>
            <a:noFill/>
          </p:spPr>
          <p:txBody>
            <a:bodyPr wrap="square" rtlCol="0">
              <a:spAutoFit/>
            </a:bodyPr>
            <a:lstStyle/>
            <a:p>
              <a:r>
                <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rPr>
                <a:t>十</a:t>
              </a:r>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sp>
          <p:nvSpPr>
            <p:cNvPr id="33" name="TextBox 32"/>
            <p:cNvSpPr txBox="1"/>
            <p:nvPr/>
          </p:nvSpPr>
          <p:spPr>
            <a:xfrm>
              <a:off x="7948755" y="3515766"/>
              <a:ext cx="655693" cy="473976"/>
            </a:xfrm>
            <a:prstGeom prst="rect">
              <a:avLst/>
            </a:prstGeom>
            <a:noFill/>
          </p:spPr>
          <p:txBody>
            <a:bodyPr wrap="square" rtlCol="0">
              <a:spAutoFit/>
            </a:bodyPr>
            <a:lstStyle/>
            <a:p>
              <a:r>
                <a:rPr lang="zh-CN" altLang="en-US" sz="1100" b="1" dirty="0" smtClean="0">
                  <a:solidFill>
                    <a:srgbClr val="FF0000"/>
                  </a:solidFill>
                  <a:latin typeface="微软雅黑" panose="020B0503020204020204" pitchFamily="34" charset="-122"/>
                  <a:ea typeface="微软雅黑" panose="020B0503020204020204" pitchFamily="34" charset="-122"/>
                  <a:cs typeface="Arial Unicode MS" pitchFamily="34" charset="-122"/>
                </a:rPr>
                <a:t>十二月</a:t>
              </a:r>
              <a:endParaRPr lang="zh-CN" altLang="en-US" sz="1100" b="1" dirty="0">
                <a:solidFill>
                  <a:srgbClr val="FF0000"/>
                </a:solidFill>
                <a:latin typeface="微软雅黑" panose="020B0503020204020204" pitchFamily="34" charset="-122"/>
                <a:ea typeface="微软雅黑" panose="020B0503020204020204" pitchFamily="34" charset="-122"/>
                <a:cs typeface="Arial Unicode MS" pitchFamily="34" charset="-122"/>
              </a:endParaRPr>
            </a:p>
          </p:txBody>
        </p:sp>
      </p:grpSp>
      <p:sp>
        <p:nvSpPr>
          <p:cNvPr id="34" name="矩形 33"/>
          <p:cNvSpPr/>
          <p:nvPr/>
        </p:nvSpPr>
        <p:spPr>
          <a:xfrm>
            <a:off x="3984368" y="4253930"/>
            <a:ext cx="516766" cy="183582"/>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35" name="矩形 34"/>
          <p:cNvSpPr/>
          <p:nvPr/>
        </p:nvSpPr>
        <p:spPr>
          <a:xfrm>
            <a:off x="4742339" y="4057545"/>
            <a:ext cx="516766" cy="379967"/>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5501647" y="3756737"/>
            <a:ext cx="516766" cy="680774"/>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37" name="矩形 36"/>
          <p:cNvSpPr/>
          <p:nvPr/>
        </p:nvSpPr>
        <p:spPr>
          <a:xfrm>
            <a:off x="6258283" y="3470705"/>
            <a:ext cx="516766" cy="966807"/>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7016254" y="3075965"/>
            <a:ext cx="516766" cy="1361547"/>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sp>
        <p:nvSpPr>
          <p:cNvPr id="39" name="右箭头 38"/>
          <p:cNvSpPr/>
          <p:nvPr/>
        </p:nvSpPr>
        <p:spPr>
          <a:xfrm rot="20205540">
            <a:off x="3936673" y="3051566"/>
            <a:ext cx="3692186" cy="317297"/>
          </a:xfrm>
          <a:prstGeom prst="rightArrow">
            <a:avLst>
              <a:gd name="adj1" fmla="val 42945"/>
              <a:gd name="adj2" fmla="val 17671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rot="20271435">
            <a:off x="4629446" y="2838751"/>
            <a:ext cx="1415772" cy="338554"/>
          </a:xfrm>
          <a:prstGeom prst="rect">
            <a:avLst/>
          </a:prstGeom>
        </p:spPr>
        <p:txBody>
          <a:bodyPr wrap="none">
            <a:spAutoFit/>
          </a:bodyPr>
          <a:lstStyle/>
          <a:p>
            <a:pPr algn="r" defTabSz="685637" fontAlgn="base">
              <a:spcBef>
                <a:spcPct val="0"/>
              </a:spcBef>
              <a:spcAft>
                <a:spcPct val="0"/>
              </a:spcAft>
            </a:pPr>
            <a:r>
              <a:rPr lang="zh-CN" altLang="en-US" sz="1600" kern="0" dirty="0">
                <a:solidFill>
                  <a:srgbClr val="FF0000"/>
                </a:solidFill>
                <a:latin typeface="微软雅黑" panose="020B0503020204020204" pitchFamily="34" charset="-122"/>
                <a:ea typeface="微软雅黑" panose="020B0503020204020204" pitchFamily="34" charset="-122"/>
              </a:rPr>
              <a:t>单击添加文本</a:t>
            </a:r>
          </a:p>
        </p:txBody>
      </p:sp>
      <p:sp>
        <p:nvSpPr>
          <p:cNvPr id="41" name="矩形 40"/>
          <p:cNvSpPr/>
          <p:nvPr/>
        </p:nvSpPr>
        <p:spPr>
          <a:xfrm>
            <a:off x="7774224" y="2555395"/>
            <a:ext cx="516766" cy="1885589"/>
          </a:xfrm>
          <a:prstGeom prst="rect">
            <a:avLst/>
          </a:prstGeom>
          <a:solidFill>
            <a:srgbClr val="A9A9A9"/>
          </a:solidFill>
          <a:ln>
            <a:noFill/>
          </a:ln>
        </p:spPr>
        <p:txBody>
          <a:bodyPr vert="horz" wrap="square" lIns="205758" tIns="34294" rIns="68586" bIns="34294" numCol="1" anchor="ctr" anchorCtr="0" compatLnSpc="1">
            <a:prstTxWarp prst="textNoShape">
              <a:avLst/>
            </a:prstTxWarp>
          </a:bodyPr>
          <a:lstStyle/>
          <a:p>
            <a:pPr defTabSz="685862"/>
            <a:endParaRPr lang="zh-CN" altLang="en-US" sz="2400" kern="0">
              <a:solidFill>
                <a:srgbClr val="C00000"/>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7774223" y="2555395"/>
            <a:ext cx="516766" cy="1885589"/>
            <a:chOff x="7948755" y="1355234"/>
            <a:chExt cx="568443" cy="2074148"/>
          </a:xfrm>
          <a:solidFill>
            <a:srgbClr val="0070C0"/>
          </a:solidFill>
        </p:grpSpPr>
        <p:sp>
          <p:nvSpPr>
            <p:cNvPr id="43" name="矩形 42"/>
            <p:cNvSpPr/>
            <p:nvPr/>
          </p:nvSpPr>
          <p:spPr>
            <a:xfrm>
              <a:off x="7948755" y="1355234"/>
              <a:ext cx="568443" cy="2074148"/>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矩形 43"/>
            <p:cNvSpPr/>
            <p:nvPr/>
          </p:nvSpPr>
          <p:spPr>
            <a:xfrm>
              <a:off x="8077170" y="1566042"/>
              <a:ext cx="311254" cy="156966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rPr>
                <a:t>单击添加文本</a:t>
              </a:r>
            </a:p>
          </p:txBody>
        </p:sp>
      </p:grpSp>
      <p:sp>
        <p:nvSpPr>
          <p:cNvPr id="45" name="矩形 44"/>
          <p:cNvSpPr/>
          <p:nvPr/>
        </p:nvSpPr>
        <p:spPr>
          <a:xfrm rot="16200000">
            <a:off x="2770115" y="3514110"/>
            <a:ext cx="1415772" cy="338554"/>
          </a:xfrm>
          <a:prstGeom prst="rect">
            <a:avLst/>
          </a:prstGeom>
        </p:spPr>
        <p:txBody>
          <a:bodyPr wrap="none">
            <a:spAutoFit/>
          </a:bodyPr>
          <a:lstStyle/>
          <a:p>
            <a:pPr algn="r" defTabSz="685637" fontAlgn="base">
              <a:spcBef>
                <a:spcPct val="0"/>
              </a:spcBef>
              <a:spcAft>
                <a:spcPct val="0"/>
              </a:spcAft>
            </a:pPr>
            <a:r>
              <a:rPr lang="zh-CN" altLang="en-US" sz="1600" b="1" kern="0" dirty="0">
                <a:solidFill>
                  <a:srgbClr val="FF0000"/>
                </a:solidFill>
                <a:latin typeface="微软雅黑" panose="020B0503020204020204" pitchFamily="34" charset="-122"/>
                <a:ea typeface="微软雅黑" panose="020B0503020204020204" pitchFamily="34" charset="-122"/>
              </a:rPr>
              <a:t>单击添加文本</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1099824" y="3241758"/>
            <a:ext cx="7483745" cy="2795"/>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672119" y="3181578"/>
            <a:ext cx="141132" cy="141132"/>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 name="矩形 3"/>
          <p:cNvSpPr/>
          <p:nvPr/>
        </p:nvSpPr>
        <p:spPr>
          <a:xfrm>
            <a:off x="1385200" y="2842819"/>
            <a:ext cx="639919" cy="338554"/>
          </a:xfrm>
          <a:prstGeom prst="rect">
            <a:avLst/>
          </a:prstGeom>
        </p:spPr>
        <p:txBody>
          <a:bodyPr wrap="none">
            <a:spAutoFit/>
          </a:bodyPr>
          <a:lstStyle/>
          <a:p>
            <a:r>
              <a:rPr lang="en-US" altLang="zh-CN" sz="1600" dirty="0" smtClean="0">
                <a:solidFill>
                  <a:srgbClr val="FF0000"/>
                </a:solidFill>
                <a:latin typeface="Arial" pitchFamily="34" charset="0"/>
                <a:ea typeface="方正大黑简体" pitchFamily="2" charset="-122"/>
                <a:cs typeface="Arial" pitchFamily="34" charset="0"/>
              </a:rPr>
              <a:t>2014</a:t>
            </a:r>
            <a:endParaRPr lang="zh-CN" altLang="en-US" sz="1600" dirty="0">
              <a:solidFill>
                <a:srgbClr val="FF0000"/>
              </a:solidFill>
              <a:latin typeface="Arial" pitchFamily="34" charset="0"/>
              <a:ea typeface="方正大黑简体" pitchFamily="2" charset="-122"/>
              <a:cs typeface="Arial" pitchFamily="34" charset="0"/>
            </a:endParaRPr>
          </a:p>
        </p:txBody>
      </p:sp>
      <p:grpSp>
        <p:nvGrpSpPr>
          <p:cNvPr id="5" name="组合 4"/>
          <p:cNvGrpSpPr/>
          <p:nvPr/>
        </p:nvGrpSpPr>
        <p:grpSpPr>
          <a:xfrm>
            <a:off x="611560" y="3054181"/>
            <a:ext cx="332658" cy="394939"/>
            <a:chOff x="641350" y="2287588"/>
            <a:chExt cx="720725" cy="855662"/>
          </a:xfrm>
          <a:solidFill>
            <a:srgbClr val="FF0000"/>
          </a:solidFill>
        </p:grpSpPr>
        <p:sp>
          <p:nvSpPr>
            <p:cNvPr id="6"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9"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grpSp>
        <p:nvGrpSpPr>
          <p:cNvPr id="10" name="组合 9"/>
          <p:cNvGrpSpPr/>
          <p:nvPr/>
        </p:nvGrpSpPr>
        <p:grpSpPr>
          <a:xfrm>
            <a:off x="1596564" y="3650632"/>
            <a:ext cx="1776807" cy="858488"/>
            <a:chOff x="1629975" y="3177529"/>
            <a:chExt cx="2149937" cy="1038771"/>
          </a:xfrm>
          <a:solidFill>
            <a:srgbClr val="0070C0"/>
          </a:solidFill>
        </p:grpSpPr>
        <p:grpSp>
          <p:nvGrpSpPr>
            <p:cNvPr id="11" name="组合 10"/>
            <p:cNvGrpSpPr/>
            <p:nvPr/>
          </p:nvGrpSpPr>
          <p:grpSpPr>
            <a:xfrm>
              <a:off x="1629975" y="3177529"/>
              <a:ext cx="2149937" cy="1038771"/>
              <a:chOff x="1629975" y="3215629"/>
              <a:chExt cx="2149937" cy="1038771"/>
            </a:xfrm>
            <a:grpFill/>
          </p:grpSpPr>
          <p:sp>
            <p:nvSpPr>
              <p:cNvPr id="13" name="矩形标注 12"/>
              <p:cNvSpPr/>
              <p:nvPr/>
            </p:nvSpPr>
            <p:spPr>
              <a:xfrm>
                <a:off x="1629975" y="3215629"/>
                <a:ext cx="2149937" cy="1038771"/>
              </a:xfrm>
              <a:prstGeom prst="wedgeRectCallout">
                <a:avLst>
                  <a:gd name="adj1" fmla="val -40918"/>
                  <a:gd name="adj2" fmla="val -962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TextBox 13"/>
              <p:cNvSpPr txBox="1"/>
              <p:nvPr/>
            </p:nvSpPr>
            <p:spPr>
              <a:xfrm>
                <a:off x="1820475" y="3314158"/>
                <a:ext cx="1819735" cy="335169"/>
              </a:xfrm>
              <a:prstGeom prst="rect">
                <a:avLst/>
              </a:prstGeom>
              <a:noFill/>
            </p:spPr>
            <p:txBody>
              <a:bodyPr wrap="square" rtlCol="0">
                <a:spAutoFit/>
              </a:bodyPr>
              <a:lstStyle/>
              <a:p>
                <a:r>
                  <a:rPr lang="zh-CN" altLang="en-US" sz="1200" dirty="0" smtClean="0">
                    <a:solidFill>
                      <a:schemeClr val="bg1"/>
                    </a:solidFill>
                    <a:latin typeface="微软雅黑" pitchFamily="34" charset="-122"/>
                    <a:ea typeface="微软雅黑" pitchFamily="34" charset="-122"/>
                  </a:rPr>
                  <a:t>请在这里添加标题</a:t>
                </a:r>
                <a:endParaRPr lang="zh-CN" altLang="en-US" sz="1200" dirty="0">
                  <a:solidFill>
                    <a:schemeClr val="bg1"/>
                  </a:solidFill>
                  <a:latin typeface="微软雅黑" pitchFamily="34" charset="-122"/>
                  <a:ea typeface="微软雅黑" pitchFamily="34" charset="-122"/>
                </a:endParaRPr>
              </a:p>
            </p:txBody>
          </p:sp>
        </p:grpSp>
        <p:sp>
          <p:nvSpPr>
            <p:cNvPr id="12" name="矩形 11"/>
            <p:cNvSpPr>
              <a:spLocks noChangeArrowheads="1"/>
            </p:cNvSpPr>
            <p:nvPr/>
          </p:nvSpPr>
          <p:spPr bwMode="auto">
            <a:xfrm>
              <a:off x="1855267" y="3599299"/>
              <a:ext cx="1815033" cy="60827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8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800" dirty="0">
                  <a:solidFill>
                    <a:schemeClr val="bg1"/>
                  </a:solidFill>
                  <a:latin typeface="微软雅黑" pitchFamily="34" charset="-122"/>
                  <a:ea typeface="微软雅黑" pitchFamily="34" charset="-122"/>
                </a:rPr>
                <a:t>点击添加文字点击添加文字</a:t>
              </a:r>
            </a:p>
          </p:txBody>
        </p:sp>
      </p:grpSp>
      <p:sp>
        <p:nvSpPr>
          <p:cNvPr id="15" name="椭圆 14"/>
          <p:cNvSpPr/>
          <p:nvPr/>
        </p:nvSpPr>
        <p:spPr>
          <a:xfrm>
            <a:off x="2984102" y="3181578"/>
            <a:ext cx="141132" cy="141132"/>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矩形 15"/>
          <p:cNvSpPr/>
          <p:nvPr/>
        </p:nvSpPr>
        <p:spPr>
          <a:xfrm>
            <a:off x="2814085" y="3303555"/>
            <a:ext cx="639919" cy="338554"/>
          </a:xfrm>
          <a:prstGeom prst="rect">
            <a:avLst/>
          </a:prstGeom>
        </p:spPr>
        <p:txBody>
          <a:bodyPr wrap="none">
            <a:spAutoFit/>
          </a:bodyPr>
          <a:lstStyle/>
          <a:p>
            <a:r>
              <a:rPr lang="en-US" altLang="zh-CN" sz="1600" dirty="0" smtClean="0">
                <a:solidFill>
                  <a:srgbClr val="FF0000"/>
                </a:solidFill>
                <a:latin typeface="Arial" pitchFamily="34" charset="0"/>
                <a:ea typeface="方正大黑简体" pitchFamily="2" charset="-122"/>
                <a:cs typeface="Arial" pitchFamily="34" charset="0"/>
              </a:rPr>
              <a:t>2015</a:t>
            </a:r>
            <a:endParaRPr lang="zh-CN" altLang="en-US" sz="1600" dirty="0">
              <a:solidFill>
                <a:srgbClr val="FF0000"/>
              </a:solidFill>
              <a:latin typeface="Arial" pitchFamily="34" charset="0"/>
              <a:ea typeface="方正大黑简体" pitchFamily="2" charset="-122"/>
              <a:cs typeface="Arial" pitchFamily="34" charset="0"/>
            </a:endParaRPr>
          </a:p>
        </p:txBody>
      </p:sp>
      <p:grpSp>
        <p:nvGrpSpPr>
          <p:cNvPr id="17" name="组合 16"/>
          <p:cNvGrpSpPr/>
          <p:nvPr/>
        </p:nvGrpSpPr>
        <p:grpSpPr>
          <a:xfrm>
            <a:off x="2946608" y="2057949"/>
            <a:ext cx="1776807" cy="858488"/>
            <a:chOff x="1629975" y="3177529"/>
            <a:chExt cx="2149937" cy="1038771"/>
          </a:xfrm>
          <a:solidFill>
            <a:srgbClr val="0070C0"/>
          </a:solidFill>
        </p:grpSpPr>
        <p:grpSp>
          <p:nvGrpSpPr>
            <p:cNvPr id="18" name="组合 17"/>
            <p:cNvGrpSpPr/>
            <p:nvPr/>
          </p:nvGrpSpPr>
          <p:grpSpPr>
            <a:xfrm>
              <a:off x="1629975" y="3177529"/>
              <a:ext cx="2149937" cy="1038771"/>
              <a:chOff x="1629975" y="3215629"/>
              <a:chExt cx="2149937" cy="1038771"/>
            </a:xfrm>
            <a:grpFill/>
          </p:grpSpPr>
          <p:sp>
            <p:nvSpPr>
              <p:cNvPr id="20" name="矩形标注 19"/>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TextBox 20"/>
              <p:cNvSpPr txBox="1"/>
              <p:nvPr/>
            </p:nvSpPr>
            <p:spPr>
              <a:xfrm>
                <a:off x="1820475" y="3314158"/>
                <a:ext cx="1819735" cy="335169"/>
              </a:xfrm>
              <a:prstGeom prst="rect">
                <a:avLst/>
              </a:prstGeom>
              <a:noFill/>
            </p:spPr>
            <p:txBody>
              <a:bodyPr wrap="square" rtlCol="0">
                <a:spAutoFit/>
              </a:bodyPr>
              <a:lstStyle/>
              <a:p>
                <a:r>
                  <a:rPr lang="zh-CN" altLang="en-US" sz="1200" dirty="0" smtClean="0">
                    <a:solidFill>
                      <a:schemeClr val="bg1"/>
                    </a:solidFill>
                    <a:latin typeface="微软雅黑" pitchFamily="34" charset="-122"/>
                    <a:ea typeface="微软雅黑" pitchFamily="34" charset="-122"/>
                  </a:rPr>
                  <a:t>请在这里添加标题</a:t>
                </a:r>
                <a:endParaRPr lang="zh-CN" altLang="en-US" sz="1200" dirty="0">
                  <a:solidFill>
                    <a:schemeClr val="bg1"/>
                  </a:solidFill>
                  <a:latin typeface="微软雅黑" pitchFamily="34" charset="-122"/>
                  <a:ea typeface="微软雅黑" pitchFamily="34" charset="-122"/>
                </a:endParaRPr>
              </a:p>
            </p:txBody>
          </p:sp>
        </p:grpSp>
        <p:sp>
          <p:nvSpPr>
            <p:cNvPr id="19" name="矩形 18"/>
            <p:cNvSpPr>
              <a:spLocks noChangeArrowheads="1"/>
            </p:cNvSpPr>
            <p:nvPr/>
          </p:nvSpPr>
          <p:spPr bwMode="auto">
            <a:xfrm>
              <a:off x="1855267" y="3599299"/>
              <a:ext cx="1815033" cy="60827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800" dirty="0" smtClean="0">
                  <a:solidFill>
                    <a:schemeClr val="bg1"/>
                  </a:solidFill>
                  <a:latin typeface="微软雅黑" pitchFamily="34" charset="-122"/>
                  <a:ea typeface="微软雅黑" pitchFamily="34" charset="-122"/>
                </a:rPr>
                <a:t>点击</a:t>
              </a:r>
              <a:r>
                <a:rPr lang="zh-CN" altLang="en-US" sz="800" dirty="0">
                  <a:solidFill>
                    <a:schemeClr val="bg1"/>
                  </a:solidFill>
                  <a:latin typeface="微软雅黑" pitchFamily="34" charset="-122"/>
                  <a:ea typeface="微软雅黑" pitchFamily="34" charset="-122"/>
                </a:rPr>
                <a:t>添加文字点击添加文字</a:t>
              </a:r>
            </a:p>
            <a:p>
              <a:pPr algn="just">
                <a:lnSpc>
                  <a:spcPts val="1600"/>
                </a:lnSpc>
              </a:pPr>
              <a:r>
                <a:rPr lang="zh-CN" altLang="en-US" sz="800" dirty="0">
                  <a:solidFill>
                    <a:schemeClr val="bg1"/>
                  </a:solidFill>
                  <a:latin typeface="微软雅黑" pitchFamily="34" charset="-122"/>
                  <a:ea typeface="微软雅黑" pitchFamily="34" charset="-122"/>
                </a:rPr>
                <a:t>点击添加</a:t>
              </a:r>
              <a:r>
                <a:rPr lang="zh-CN" altLang="en-US" sz="800" dirty="0" smtClean="0">
                  <a:solidFill>
                    <a:schemeClr val="bg1"/>
                  </a:solidFill>
                  <a:latin typeface="微软雅黑" pitchFamily="34" charset="-122"/>
                  <a:ea typeface="微软雅黑" pitchFamily="34" charset="-122"/>
                </a:rPr>
                <a:t>文字点击</a:t>
              </a:r>
              <a:r>
                <a:rPr lang="zh-CN" altLang="en-US" sz="800" dirty="0">
                  <a:solidFill>
                    <a:schemeClr val="bg1"/>
                  </a:solidFill>
                  <a:latin typeface="微软雅黑" pitchFamily="34" charset="-122"/>
                  <a:ea typeface="微软雅黑" pitchFamily="34" charset="-122"/>
                </a:rPr>
                <a:t>添加</a:t>
              </a:r>
              <a:r>
                <a:rPr lang="zh-CN" altLang="en-US" sz="800" dirty="0" smtClean="0">
                  <a:solidFill>
                    <a:schemeClr val="bg1"/>
                  </a:solidFill>
                  <a:latin typeface="微软雅黑" pitchFamily="34" charset="-122"/>
                  <a:ea typeface="微软雅黑" pitchFamily="34" charset="-122"/>
                </a:rPr>
                <a:t>文字</a:t>
              </a:r>
              <a:endParaRPr lang="zh-CN" altLang="en-US" sz="800" dirty="0">
                <a:solidFill>
                  <a:schemeClr val="bg1"/>
                </a:solidFill>
                <a:latin typeface="微软雅黑" pitchFamily="34" charset="-122"/>
                <a:ea typeface="微软雅黑" pitchFamily="34" charset="-122"/>
              </a:endParaRPr>
            </a:p>
          </p:txBody>
        </p:sp>
      </p:grpSp>
      <p:sp>
        <p:nvSpPr>
          <p:cNvPr id="22" name="椭圆 21"/>
          <p:cNvSpPr/>
          <p:nvPr/>
        </p:nvSpPr>
        <p:spPr>
          <a:xfrm>
            <a:off x="4380053" y="3181578"/>
            <a:ext cx="141132" cy="141132"/>
          </a:xfrm>
          <a:prstGeom prst="ellipse">
            <a:avLst/>
          </a:prstGeom>
          <a:solidFill>
            <a:srgbClr val="FF0000"/>
          </a:solidFill>
          <a:ln>
            <a:noFill/>
          </a:ln>
          <a:extLst/>
        </p:spPr>
        <p:txBody>
          <a:bodyPr vert="horz" wrap="square" lIns="91440" tIns="45720" rIns="91440" bIns="45720" numCol="1" anchor="t" anchorCtr="0" compatLnSpc="1">
            <a:prstTxWarp prst="textNoShape">
              <a:avLst/>
            </a:prstTxWarp>
          </a:bodyPr>
          <a:lstStyle/>
          <a:p>
            <a:endParaRPr lang="zh-CN" altLang="en-US" sz="1400">
              <a:solidFill>
                <a:schemeClr val="tx1"/>
              </a:solidFill>
            </a:endParaRPr>
          </a:p>
        </p:txBody>
      </p:sp>
      <p:sp>
        <p:nvSpPr>
          <p:cNvPr id="23" name="矩形 22"/>
          <p:cNvSpPr/>
          <p:nvPr/>
        </p:nvSpPr>
        <p:spPr>
          <a:xfrm>
            <a:off x="4210035" y="2925704"/>
            <a:ext cx="639919" cy="338554"/>
          </a:xfrm>
          <a:prstGeom prst="rect">
            <a:avLst/>
          </a:prstGeom>
        </p:spPr>
        <p:txBody>
          <a:bodyPr wrap="none">
            <a:spAutoFit/>
          </a:bodyPr>
          <a:lstStyle/>
          <a:p>
            <a:r>
              <a:rPr lang="en-US" altLang="zh-CN" sz="1600" dirty="0" smtClean="0">
                <a:solidFill>
                  <a:srgbClr val="FF0000"/>
                </a:solidFill>
                <a:latin typeface="Arial" pitchFamily="34" charset="0"/>
                <a:ea typeface="方正大黑简体" pitchFamily="2" charset="-122"/>
                <a:cs typeface="Arial" pitchFamily="34" charset="0"/>
              </a:rPr>
              <a:t>2016</a:t>
            </a:r>
            <a:endParaRPr lang="zh-CN" altLang="en-US" sz="1600" dirty="0">
              <a:solidFill>
                <a:srgbClr val="FF0000"/>
              </a:solidFill>
              <a:latin typeface="Arial" pitchFamily="34" charset="0"/>
              <a:ea typeface="方正大黑简体" pitchFamily="2" charset="-122"/>
              <a:cs typeface="Arial" pitchFamily="34" charset="0"/>
            </a:endParaRPr>
          </a:p>
        </p:txBody>
      </p:sp>
      <p:grpSp>
        <p:nvGrpSpPr>
          <p:cNvPr id="24" name="组合 23"/>
          <p:cNvGrpSpPr/>
          <p:nvPr/>
        </p:nvGrpSpPr>
        <p:grpSpPr>
          <a:xfrm>
            <a:off x="4304498" y="3650632"/>
            <a:ext cx="1776807" cy="858488"/>
            <a:chOff x="1629975" y="3177529"/>
            <a:chExt cx="2149937" cy="1038771"/>
          </a:xfrm>
          <a:solidFill>
            <a:srgbClr val="0070C0"/>
          </a:solidFill>
        </p:grpSpPr>
        <p:grpSp>
          <p:nvGrpSpPr>
            <p:cNvPr id="25" name="组合 24"/>
            <p:cNvGrpSpPr/>
            <p:nvPr/>
          </p:nvGrpSpPr>
          <p:grpSpPr>
            <a:xfrm>
              <a:off x="1629975" y="3177529"/>
              <a:ext cx="2149937" cy="1038771"/>
              <a:chOff x="1629975" y="3215629"/>
              <a:chExt cx="2149937" cy="1038771"/>
            </a:xfrm>
            <a:grpFill/>
          </p:grpSpPr>
          <p:sp>
            <p:nvSpPr>
              <p:cNvPr id="27" name="矩形标注 26"/>
              <p:cNvSpPr/>
              <p:nvPr/>
            </p:nvSpPr>
            <p:spPr>
              <a:xfrm>
                <a:off x="1629975" y="3215629"/>
                <a:ext cx="2149937" cy="1038771"/>
              </a:xfrm>
              <a:prstGeom prst="wedgeRectCallout">
                <a:avLst>
                  <a:gd name="adj1" fmla="val -40918"/>
                  <a:gd name="adj2" fmla="val -9621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dirty="0">
                  <a:solidFill>
                    <a:schemeClr val="tx1"/>
                  </a:solidFill>
                </a:endParaRPr>
              </a:p>
            </p:txBody>
          </p:sp>
          <p:sp>
            <p:nvSpPr>
              <p:cNvPr id="28" name="TextBox 27"/>
              <p:cNvSpPr txBox="1"/>
              <p:nvPr/>
            </p:nvSpPr>
            <p:spPr>
              <a:xfrm>
                <a:off x="1820475" y="3314158"/>
                <a:ext cx="1819735" cy="335169"/>
              </a:xfrm>
              <a:prstGeom prst="rect">
                <a:avLst/>
              </a:prstGeom>
              <a:noFill/>
            </p:spPr>
            <p:txBody>
              <a:bodyPr wrap="square" rtlCol="0">
                <a:spAutoFit/>
              </a:bodyPr>
              <a:lstStyle/>
              <a:p>
                <a:r>
                  <a:rPr lang="zh-CN" altLang="en-US" sz="1200" dirty="0" smtClean="0">
                    <a:solidFill>
                      <a:schemeClr val="bg1"/>
                    </a:solidFill>
                    <a:latin typeface="微软雅黑" pitchFamily="34" charset="-122"/>
                    <a:ea typeface="微软雅黑" pitchFamily="34" charset="-122"/>
                  </a:rPr>
                  <a:t>请在这里添加标题</a:t>
                </a:r>
                <a:endParaRPr lang="zh-CN" altLang="en-US" sz="1200" dirty="0">
                  <a:solidFill>
                    <a:schemeClr val="bg1"/>
                  </a:solidFill>
                  <a:latin typeface="微软雅黑" pitchFamily="34" charset="-122"/>
                  <a:ea typeface="微软雅黑" pitchFamily="34" charset="-122"/>
                </a:endParaRPr>
              </a:p>
            </p:txBody>
          </p:sp>
        </p:grpSp>
        <p:sp>
          <p:nvSpPr>
            <p:cNvPr id="26" name="矩形 25"/>
            <p:cNvSpPr>
              <a:spLocks noChangeArrowheads="1"/>
            </p:cNvSpPr>
            <p:nvPr/>
          </p:nvSpPr>
          <p:spPr bwMode="auto">
            <a:xfrm>
              <a:off x="1855267" y="3599299"/>
              <a:ext cx="1815033" cy="60827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8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800" dirty="0">
                  <a:solidFill>
                    <a:schemeClr val="bg1"/>
                  </a:solidFill>
                  <a:latin typeface="微软雅黑" pitchFamily="34" charset="-122"/>
                  <a:ea typeface="微软雅黑" pitchFamily="34" charset="-122"/>
                </a:rPr>
                <a:t>点击添加文字点击添加文字</a:t>
              </a:r>
            </a:p>
          </p:txBody>
        </p:sp>
      </p:grpSp>
      <p:grpSp>
        <p:nvGrpSpPr>
          <p:cNvPr id="29" name="组合 28"/>
          <p:cNvGrpSpPr/>
          <p:nvPr/>
        </p:nvGrpSpPr>
        <p:grpSpPr>
          <a:xfrm>
            <a:off x="8247760" y="2684234"/>
            <a:ext cx="434559" cy="558249"/>
            <a:chOff x="7959725" y="1997075"/>
            <a:chExt cx="630238" cy="809625"/>
          </a:xfrm>
          <a:solidFill>
            <a:schemeClr val="tx1">
              <a:lumMod val="50000"/>
              <a:lumOff val="50000"/>
            </a:schemeClr>
          </a:solidFill>
        </p:grpSpPr>
        <p:sp>
          <p:nvSpPr>
            <p:cNvPr id="30"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31"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32"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33" name="矩形 32"/>
          <p:cNvSpPr/>
          <p:nvPr/>
        </p:nvSpPr>
        <p:spPr>
          <a:xfrm>
            <a:off x="8228934" y="3272770"/>
            <a:ext cx="546945" cy="261610"/>
          </a:xfrm>
          <a:prstGeom prst="rect">
            <a:avLst/>
          </a:prstGeom>
        </p:spPr>
        <p:txBody>
          <a:bodyPr wrap="none">
            <a:spAutoFit/>
          </a:bodyPr>
          <a:lstStyle/>
          <a:p>
            <a:r>
              <a:rPr lang="en-US" altLang="zh-CN" sz="1050" b="1" dirty="0">
                <a:solidFill>
                  <a:schemeClr val="tx1">
                    <a:lumMod val="50000"/>
                    <a:lumOff val="50000"/>
                  </a:schemeClr>
                </a:solidFill>
                <a:ea typeface="方正大黑简体" pitchFamily="2" charset="-122"/>
                <a:cs typeface="Arial" pitchFamily="34" charset="0"/>
              </a:rPr>
              <a:t>TEXT</a:t>
            </a:r>
            <a:endParaRPr lang="zh-CN" altLang="en-US" sz="1050" dirty="0">
              <a:solidFill>
                <a:schemeClr val="tx1">
                  <a:lumMod val="50000"/>
                  <a:lumOff val="50000"/>
                </a:schemeClr>
              </a:solidFill>
            </a:endParaRPr>
          </a:p>
        </p:txBody>
      </p:sp>
      <p:sp>
        <p:nvSpPr>
          <p:cNvPr id="34" name="椭圆 33"/>
          <p:cNvSpPr/>
          <p:nvPr/>
        </p:nvSpPr>
        <p:spPr>
          <a:xfrm>
            <a:off x="5729484" y="3189000"/>
            <a:ext cx="141132" cy="141132"/>
          </a:xfrm>
          <a:prstGeom prst="ellipse">
            <a:avLst/>
          </a:prstGeom>
          <a:solidFill>
            <a:srgbClr val="FF0000"/>
          </a:solidFill>
          <a:ln>
            <a:noFill/>
          </a:ln>
          <a:extLst/>
        </p:spPr>
        <p:txBody>
          <a:bodyPr vert="horz" wrap="square" lIns="91440" tIns="45720" rIns="91440" bIns="45720" numCol="1" anchor="t" anchorCtr="0" compatLnSpc="1">
            <a:prstTxWarp prst="textNoShape">
              <a:avLst/>
            </a:prstTxWarp>
          </a:bodyPr>
          <a:lstStyle/>
          <a:p>
            <a:endParaRPr lang="zh-CN" altLang="en-US" sz="1400">
              <a:solidFill>
                <a:schemeClr val="tx1"/>
              </a:solidFill>
            </a:endParaRPr>
          </a:p>
        </p:txBody>
      </p:sp>
      <p:grpSp>
        <p:nvGrpSpPr>
          <p:cNvPr id="35" name="组合 34"/>
          <p:cNvGrpSpPr/>
          <p:nvPr/>
        </p:nvGrpSpPr>
        <p:grpSpPr>
          <a:xfrm>
            <a:off x="5728512" y="2057949"/>
            <a:ext cx="1776807" cy="858488"/>
            <a:chOff x="1629975" y="3177529"/>
            <a:chExt cx="2149937" cy="1038771"/>
          </a:xfrm>
          <a:solidFill>
            <a:srgbClr val="0070C0"/>
          </a:solidFill>
        </p:grpSpPr>
        <p:grpSp>
          <p:nvGrpSpPr>
            <p:cNvPr id="36" name="组合 35"/>
            <p:cNvGrpSpPr/>
            <p:nvPr/>
          </p:nvGrpSpPr>
          <p:grpSpPr>
            <a:xfrm>
              <a:off x="1629975" y="3177529"/>
              <a:ext cx="2149937" cy="1038771"/>
              <a:chOff x="1629975" y="3215629"/>
              <a:chExt cx="2149937" cy="1038771"/>
            </a:xfrm>
            <a:grpFill/>
          </p:grpSpPr>
          <p:sp>
            <p:nvSpPr>
              <p:cNvPr id="38" name="矩形标注 37"/>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TextBox 38"/>
              <p:cNvSpPr txBox="1"/>
              <p:nvPr/>
            </p:nvSpPr>
            <p:spPr>
              <a:xfrm>
                <a:off x="1820475" y="3314158"/>
                <a:ext cx="1819735" cy="335169"/>
              </a:xfrm>
              <a:prstGeom prst="rect">
                <a:avLst/>
              </a:prstGeom>
              <a:noFill/>
            </p:spPr>
            <p:txBody>
              <a:bodyPr wrap="square" rtlCol="0">
                <a:spAutoFit/>
              </a:bodyPr>
              <a:lstStyle/>
              <a:p>
                <a:r>
                  <a:rPr lang="zh-CN" altLang="en-US" sz="1200" dirty="0" smtClean="0">
                    <a:solidFill>
                      <a:schemeClr val="bg1"/>
                    </a:solidFill>
                    <a:latin typeface="微软雅黑" pitchFamily="34" charset="-122"/>
                    <a:ea typeface="微软雅黑" pitchFamily="34" charset="-122"/>
                  </a:rPr>
                  <a:t>请在这里添加标题</a:t>
                </a:r>
                <a:endParaRPr lang="zh-CN" altLang="en-US" sz="1200" dirty="0">
                  <a:solidFill>
                    <a:schemeClr val="bg1"/>
                  </a:solidFill>
                  <a:latin typeface="微软雅黑" pitchFamily="34" charset="-122"/>
                  <a:ea typeface="微软雅黑" pitchFamily="34" charset="-122"/>
                </a:endParaRPr>
              </a:p>
            </p:txBody>
          </p:sp>
        </p:grpSp>
        <p:sp>
          <p:nvSpPr>
            <p:cNvPr id="37" name="矩形 36"/>
            <p:cNvSpPr>
              <a:spLocks noChangeArrowheads="1"/>
            </p:cNvSpPr>
            <p:nvPr/>
          </p:nvSpPr>
          <p:spPr bwMode="auto">
            <a:xfrm>
              <a:off x="1855267" y="3599299"/>
              <a:ext cx="1815033" cy="60827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800" dirty="0" smtClean="0">
                  <a:solidFill>
                    <a:schemeClr val="bg1"/>
                  </a:solidFill>
                  <a:latin typeface="微软雅黑" pitchFamily="34" charset="-122"/>
                  <a:ea typeface="微软雅黑" pitchFamily="34" charset="-122"/>
                </a:rPr>
                <a:t>点击</a:t>
              </a:r>
              <a:r>
                <a:rPr lang="zh-CN" altLang="en-US" sz="800" dirty="0">
                  <a:solidFill>
                    <a:schemeClr val="bg1"/>
                  </a:solidFill>
                  <a:latin typeface="微软雅黑" pitchFamily="34" charset="-122"/>
                  <a:ea typeface="微软雅黑" pitchFamily="34" charset="-122"/>
                </a:rPr>
                <a:t>添加文字点击添加文字</a:t>
              </a:r>
            </a:p>
            <a:p>
              <a:pPr algn="just">
                <a:lnSpc>
                  <a:spcPts val="1600"/>
                </a:lnSpc>
              </a:pPr>
              <a:r>
                <a:rPr lang="zh-CN" altLang="en-US" sz="800" dirty="0">
                  <a:solidFill>
                    <a:schemeClr val="bg1"/>
                  </a:solidFill>
                  <a:latin typeface="微软雅黑" pitchFamily="34" charset="-122"/>
                  <a:ea typeface="微软雅黑" pitchFamily="34" charset="-122"/>
                </a:rPr>
                <a:t>点击添加</a:t>
              </a:r>
              <a:r>
                <a:rPr lang="zh-CN" altLang="en-US" sz="800" dirty="0" smtClean="0">
                  <a:solidFill>
                    <a:schemeClr val="bg1"/>
                  </a:solidFill>
                  <a:latin typeface="微软雅黑" pitchFamily="34" charset="-122"/>
                  <a:ea typeface="微软雅黑" pitchFamily="34" charset="-122"/>
                </a:rPr>
                <a:t>文字点击</a:t>
              </a:r>
              <a:r>
                <a:rPr lang="zh-CN" altLang="en-US" sz="800" dirty="0">
                  <a:solidFill>
                    <a:schemeClr val="bg1"/>
                  </a:solidFill>
                  <a:latin typeface="微软雅黑" pitchFamily="34" charset="-122"/>
                  <a:ea typeface="微软雅黑" pitchFamily="34" charset="-122"/>
                </a:rPr>
                <a:t>添加</a:t>
              </a:r>
              <a:r>
                <a:rPr lang="zh-CN" altLang="en-US" sz="800" dirty="0" smtClean="0">
                  <a:solidFill>
                    <a:schemeClr val="bg1"/>
                  </a:solidFill>
                  <a:latin typeface="微软雅黑" pitchFamily="34" charset="-122"/>
                  <a:ea typeface="微软雅黑" pitchFamily="34" charset="-122"/>
                </a:rPr>
                <a:t>文字</a:t>
              </a:r>
              <a:endParaRPr lang="zh-CN" altLang="en-US" sz="800" dirty="0">
                <a:solidFill>
                  <a:schemeClr val="bg1"/>
                </a:solidFill>
                <a:latin typeface="微软雅黑" pitchFamily="34" charset="-122"/>
                <a:ea typeface="微软雅黑" pitchFamily="34" charset="-122"/>
              </a:endParaRPr>
            </a:p>
          </p:txBody>
        </p:sp>
      </p:grpSp>
      <p:sp>
        <p:nvSpPr>
          <p:cNvPr id="40" name="矩形 39"/>
          <p:cNvSpPr/>
          <p:nvPr/>
        </p:nvSpPr>
        <p:spPr>
          <a:xfrm>
            <a:off x="5914704" y="3286761"/>
            <a:ext cx="639919" cy="338554"/>
          </a:xfrm>
          <a:prstGeom prst="rect">
            <a:avLst/>
          </a:prstGeom>
        </p:spPr>
        <p:txBody>
          <a:bodyPr wrap="none">
            <a:spAutoFit/>
          </a:bodyPr>
          <a:lstStyle/>
          <a:p>
            <a:r>
              <a:rPr lang="en-US" altLang="zh-CN" sz="1600" dirty="0" smtClean="0">
                <a:solidFill>
                  <a:srgbClr val="FF0000"/>
                </a:solidFill>
                <a:latin typeface="Arial" pitchFamily="34" charset="0"/>
                <a:ea typeface="方正大黑简体" pitchFamily="2" charset="-122"/>
                <a:cs typeface="Arial" pitchFamily="34" charset="0"/>
              </a:rPr>
              <a:t>2018</a:t>
            </a:r>
            <a:endParaRPr lang="zh-CN" altLang="en-US" sz="1600" dirty="0">
              <a:solidFill>
                <a:srgbClr val="FF0000"/>
              </a:solidFill>
              <a:latin typeface="Arial" pitchFamily="34" charset="0"/>
              <a:ea typeface="方正大黑简体" pitchFamily="2" charset="-122"/>
              <a:cs typeface="Arial"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683569" y="1864691"/>
            <a:ext cx="2364692" cy="1414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10"/>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83568" y="3352459"/>
            <a:ext cx="2364692" cy="158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11"/>
          <p:cNvSpPr>
            <a:spLocks noChangeArrowheads="1"/>
          </p:cNvSpPr>
          <p:nvPr/>
        </p:nvSpPr>
        <p:spPr bwMode="auto">
          <a:xfrm>
            <a:off x="3996076" y="1844824"/>
            <a:ext cx="418584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0000"/>
                </a:solidFill>
                <a:latin typeface="微软雅黑" pitchFamily="34" charset="-122"/>
                <a:ea typeface="微软雅黑" pitchFamily="34" charset="-122"/>
                <a:sym typeface="微软雅黑" pitchFamily="34" charset="-122"/>
              </a:rPr>
              <a:t>点击添加文字内容点击添加文字内容点击添加文字</a:t>
            </a:r>
            <a:r>
              <a:rPr lang="zh-CN" altLang="en-US" sz="900" dirty="0" smtClean="0">
                <a:solidFill>
                  <a:srgbClr val="FF0000"/>
                </a:solidFill>
                <a:latin typeface="微软雅黑" pitchFamily="34" charset="-122"/>
                <a:ea typeface="微软雅黑" pitchFamily="34" charset="-122"/>
                <a:sym typeface="微软雅黑" pitchFamily="34" charset="-122"/>
              </a:rPr>
              <a:t>内容</a:t>
            </a:r>
            <a:r>
              <a:rPr lang="zh-CN" altLang="en-US" sz="900" dirty="0">
                <a:solidFill>
                  <a:srgbClr val="FF0000"/>
                </a:solidFill>
                <a:latin typeface="微软雅黑" pitchFamily="34" charset="-122"/>
                <a:ea typeface="微软雅黑" pitchFamily="34" charset="-122"/>
                <a:sym typeface="微软雅黑" pitchFamily="34" charset="-122"/>
              </a:rPr>
              <a:t>点击添加文字内容</a:t>
            </a:r>
          </a:p>
          <a:p>
            <a:r>
              <a:rPr lang="zh-CN" altLang="en-US" sz="9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900" dirty="0">
              <a:solidFill>
                <a:srgbClr val="FF0000"/>
              </a:solidFill>
              <a:latin typeface="微软雅黑" pitchFamily="34" charset="-122"/>
              <a:ea typeface="微软雅黑" pitchFamily="34" charset="-122"/>
              <a:sym typeface="微软雅黑" pitchFamily="34" charset="-122"/>
            </a:endParaRPr>
          </a:p>
          <a:p>
            <a:r>
              <a:rPr lang="zh-CN" altLang="en-US" sz="9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900" dirty="0" smtClean="0">
                <a:solidFill>
                  <a:srgbClr val="FF0000"/>
                </a:solidFill>
                <a:latin typeface="微软雅黑" pitchFamily="34" charset="-122"/>
                <a:ea typeface="微软雅黑" pitchFamily="34" charset="-122"/>
                <a:sym typeface="微软雅黑" pitchFamily="34" charset="-122"/>
              </a:rPr>
              <a:t>内容</a:t>
            </a:r>
            <a:endParaRPr lang="zh-CN" altLang="en-US" sz="900" dirty="0">
              <a:solidFill>
                <a:srgbClr val="FF0000"/>
              </a:solidFill>
              <a:latin typeface="微软雅黑" pitchFamily="34" charset="-122"/>
              <a:ea typeface="微软雅黑" pitchFamily="34" charset="-122"/>
              <a:sym typeface="微软雅黑" pitchFamily="34" charset="-122"/>
            </a:endParaRPr>
          </a:p>
          <a:p>
            <a:r>
              <a:rPr lang="zh-CN" altLang="en-US" sz="9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a:t>
            </a:r>
            <a:r>
              <a:rPr lang="zh-CN" altLang="en-US" sz="900" dirty="0" smtClean="0">
                <a:solidFill>
                  <a:srgbClr val="FF0000"/>
                </a:solidFill>
                <a:latin typeface="微软雅黑" pitchFamily="34" charset="-122"/>
                <a:ea typeface="微软雅黑" pitchFamily="34" charset="-122"/>
                <a:sym typeface="微软雅黑" pitchFamily="34" charset="-122"/>
              </a:rPr>
              <a:t>内容</a:t>
            </a:r>
            <a:endParaRPr lang="zh-CN" altLang="en-US" sz="900" dirty="0">
              <a:solidFill>
                <a:srgbClr val="FF0000"/>
              </a:solidFill>
              <a:latin typeface="微软雅黑" pitchFamily="34" charset="-122"/>
              <a:ea typeface="微软雅黑" pitchFamily="34" charset="-122"/>
              <a:sym typeface="微软雅黑" pitchFamily="34" charset="-122"/>
            </a:endParaRPr>
          </a:p>
          <a:p>
            <a:r>
              <a:rPr lang="zh-CN" altLang="en-US" sz="9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900" dirty="0">
              <a:solidFill>
                <a:srgbClr val="FF0000"/>
              </a:solidFill>
              <a:latin typeface="微软雅黑" pitchFamily="34" charset="-122"/>
              <a:ea typeface="微软雅黑" pitchFamily="34" charset="-122"/>
              <a:sym typeface="微软雅黑" pitchFamily="34" charset="-122"/>
            </a:endParaRPr>
          </a:p>
        </p:txBody>
      </p:sp>
      <p:grpSp>
        <p:nvGrpSpPr>
          <p:cNvPr id="33" name="Group 14"/>
          <p:cNvGrpSpPr>
            <a:grpSpLocks/>
          </p:cNvGrpSpPr>
          <p:nvPr/>
        </p:nvGrpSpPr>
        <p:grpSpPr bwMode="auto">
          <a:xfrm>
            <a:off x="3816365" y="2737485"/>
            <a:ext cx="4374567" cy="1816523"/>
            <a:chOff x="0" y="0"/>
            <a:chExt cx="6192688" cy="2571234"/>
          </a:xfrm>
          <a:solidFill>
            <a:srgbClr val="0070C0"/>
          </a:solidFill>
        </p:grpSpPr>
        <p:sp>
          <p:nvSpPr>
            <p:cNvPr id="34" name="Rectangle 13"/>
            <p:cNvSpPr>
              <a:spLocks noChangeArrowheads="1"/>
            </p:cNvSpPr>
            <p:nvPr/>
          </p:nvSpPr>
          <p:spPr bwMode="auto">
            <a:xfrm>
              <a:off x="0"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35" name="Rectangle 14"/>
            <p:cNvSpPr>
              <a:spLocks noChangeArrowheads="1"/>
            </p:cNvSpPr>
            <p:nvPr/>
          </p:nvSpPr>
          <p:spPr bwMode="auto">
            <a:xfrm>
              <a:off x="241159" y="301788"/>
              <a:ext cx="172572" cy="226944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36" name="Rectangle 15"/>
            <p:cNvSpPr>
              <a:spLocks noChangeArrowheads="1"/>
            </p:cNvSpPr>
            <p:nvPr/>
          </p:nvSpPr>
          <p:spPr bwMode="auto">
            <a:xfrm>
              <a:off x="482317" y="848024"/>
              <a:ext cx="172572" cy="172320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37" name="Rectangle 16"/>
            <p:cNvSpPr>
              <a:spLocks noChangeArrowheads="1"/>
            </p:cNvSpPr>
            <p:nvPr/>
          </p:nvSpPr>
          <p:spPr bwMode="auto">
            <a:xfrm>
              <a:off x="723476"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38" name="Rectangle 17"/>
            <p:cNvSpPr>
              <a:spLocks noChangeArrowheads="1"/>
            </p:cNvSpPr>
            <p:nvPr/>
          </p:nvSpPr>
          <p:spPr bwMode="auto">
            <a:xfrm>
              <a:off x="964634" y="1696047"/>
              <a:ext cx="172572" cy="87518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39" name="Rectangle 18"/>
            <p:cNvSpPr>
              <a:spLocks noChangeArrowheads="1"/>
            </p:cNvSpPr>
            <p:nvPr/>
          </p:nvSpPr>
          <p:spPr bwMode="auto">
            <a:xfrm>
              <a:off x="1685898" y="353093"/>
              <a:ext cx="174785" cy="221814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0" name="Rectangle 19"/>
            <p:cNvSpPr>
              <a:spLocks noChangeArrowheads="1"/>
            </p:cNvSpPr>
            <p:nvPr/>
          </p:nvSpPr>
          <p:spPr bwMode="auto">
            <a:xfrm>
              <a:off x="1927057" y="848024"/>
              <a:ext cx="174785" cy="172320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1" name="Rectangle 20"/>
            <p:cNvSpPr>
              <a:spLocks noChangeArrowheads="1"/>
            </p:cNvSpPr>
            <p:nvPr/>
          </p:nvSpPr>
          <p:spPr bwMode="auto">
            <a:xfrm>
              <a:off x="2168215" y="1342956"/>
              <a:ext cx="172572" cy="1228277"/>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2" name="Rectangle 21"/>
            <p:cNvSpPr>
              <a:spLocks noChangeArrowheads="1"/>
            </p:cNvSpPr>
            <p:nvPr/>
          </p:nvSpPr>
          <p:spPr bwMode="auto">
            <a:xfrm>
              <a:off x="2409374" y="733345"/>
              <a:ext cx="172572" cy="1837888"/>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3" name="Rectangle 22"/>
            <p:cNvSpPr>
              <a:spLocks noChangeArrowheads="1"/>
            </p:cNvSpPr>
            <p:nvPr/>
          </p:nvSpPr>
          <p:spPr bwMode="auto">
            <a:xfrm>
              <a:off x="2650532" y="1010990"/>
              <a:ext cx="172572" cy="156024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4" name="Rectangle 23"/>
            <p:cNvSpPr>
              <a:spLocks noChangeArrowheads="1"/>
            </p:cNvSpPr>
            <p:nvPr/>
          </p:nvSpPr>
          <p:spPr bwMode="auto">
            <a:xfrm>
              <a:off x="3374009" y="1364081"/>
              <a:ext cx="168147"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5" name="Rectangle 24"/>
            <p:cNvSpPr>
              <a:spLocks noChangeArrowheads="1"/>
            </p:cNvSpPr>
            <p:nvPr/>
          </p:nvSpPr>
          <p:spPr bwMode="auto">
            <a:xfrm>
              <a:off x="3615167" y="516058"/>
              <a:ext cx="168147" cy="2055175"/>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6" name="Rectangle 25"/>
            <p:cNvSpPr>
              <a:spLocks noChangeArrowheads="1"/>
            </p:cNvSpPr>
            <p:nvPr/>
          </p:nvSpPr>
          <p:spPr bwMode="auto">
            <a:xfrm>
              <a:off x="3849688" y="187108"/>
              <a:ext cx="174785" cy="2384123"/>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7" name="Rectangle 26"/>
            <p:cNvSpPr>
              <a:spLocks noChangeArrowheads="1"/>
            </p:cNvSpPr>
            <p:nvPr/>
          </p:nvSpPr>
          <p:spPr bwMode="auto">
            <a:xfrm>
              <a:off x="4090847" y="920454"/>
              <a:ext cx="172572" cy="1650780"/>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8" name="Rectangle 27"/>
            <p:cNvSpPr>
              <a:spLocks noChangeArrowheads="1"/>
            </p:cNvSpPr>
            <p:nvPr/>
          </p:nvSpPr>
          <p:spPr bwMode="auto">
            <a:xfrm>
              <a:off x="4332005" y="374217"/>
              <a:ext cx="172572" cy="2197015"/>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49" name="Rectangle 28"/>
            <p:cNvSpPr>
              <a:spLocks noChangeArrowheads="1"/>
            </p:cNvSpPr>
            <p:nvPr/>
          </p:nvSpPr>
          <p:spPr bwMode="auto">
            <a:xfrm>
              <a:off x="5055481" y="754469"/>
              <a:ext cx="172572" cy="1816762"/>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50" name="Rectangle 29"/>
            <p:cNvSpPr>
              <a:spLocks noChangeArrowheads="1"/>
            </p:cNvSpPr>
            <p:nvPr/>
          </p:nvSpPr>
          <p:spPr bwMode="auto">
            <a:xfrm>
              <a:off x="5296639" y="1623618"/>
              <a:ext cx="172572" cy="947613"/>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51" name="Rectangle 30"/>
            <p:cNvSpPr>
              <a:spLocks noChangeArrowheads="1"/>
            </p:cNvSpPr>
            <p:nvPr/>
          </p:nvSpPr>
          <p:spPr bwMode="auto">
            <a:xfrm>
              <a:off x="5537799" y="1816762"/>
              <a:ext cx="172572" cy="75446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52" name="Rectangle 31"/>
            <p:cNvSpPr>
              <a:spLocks noChangeArrowheads="1"/>
            </p:cNvSpPr>
            <p:nvPr/>
          </p:nvSpPr>
          <p:spPr bwMode="auto">
            <a:xfrm>
              <a:off x="5778956"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sp>
          <p:nvSpPr>
            <p:cNvPr id="53" name="Rectangle 32"/>
            <p:cNvSpPr>
              <a:spLocks noChangeArrowheads="1"/>
            </p:cNvSpPr>
            <p:nvPr/>
          </p:nvSpPr>
          <p:spPr bwMode="auto">
            <a:xfrm>
              <a:off x="6020116" y="0"/>
              <a:ext cx="172572" cy="257123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 lastClr="FFFFFF"/>
                </a:solidFill>
                <a:effectLst/>
                <a:uLnTx/>
                <a:uFillTx/>
                <a:latin typeface="Calibri"/>
                <a:ea typeface="宋体"/>
                <a:cs typeface="+mn-cs"/>
                <a:sym typeface="宋体" pitchFamily="2" charset="-122"/>
              </a:endParaRPr>
            </a:p>
          </p:txBody>
        </p:sp>
      </p:grpSp>
      <p:sp>
        <p:nvSpPr>
          <p:cNvPr id="54" name="文本框 37"/>
          <p:cNvSpPr>
            <a:spLocks noChangeArrowheads="1"/>
          </p:cNvSpPr>
          <p:nvPr/>
        </p:nvSpPr>
        <p:spPr bwMode="auto">
          <a:xfrm>
            <a:off x="3845156" y="4770031"/>
            <a:ext cx="11915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b="1" dirty="0">
                <a:solidFill>
                  <a:srgbClr val="FF0000"/>
                </a:solidFill>
                <a:latin typeface="微软雅黑" pitchFamily="34" charset="-122"/>
                <a:ea typeface="微软雅黑" pitchFamily="34" charset="-122"/>
                <a:sym typeface="微软雅黑" pitchFamily="34" charset="-122"/>
              </a:rPr>
              <a:t>部门一</a:t>
            </a:r>
          </a:p>
        </p:txBody>
      </p:sp>
      <p:sp>
        <p:nvSpPr>
          <p:cNvPr id="55" name="文本框 38"/>
          <p:cNvSpPr>
            <a:spLocks noChangeArrowheads="1"/>
          </p:cNvSpPr>
          <p:nvPr/>
        </p:nvSpPr>
        <p:spPr bwMode="auto">
          <a:xfrm>
            <a:off x="5026484" y="4770031"/>
            <a:ext cx="11915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b="1" dirty="0">
                <a:solidFill>
                  <a:srgbClr val="FF0000"/>
                </a:solidFill>
                <a:latin typeface="微软雅黑" pitchFamily="34" charset="-122"/>
                <a:ea typeface="微软雅黑" pitchFamily="34" charset="-122"/>
                <a:sym typeface="微软雅黑" pitchFamily="34" charset="-122"/>
              </a:rPr>
              <a:t>部门二</a:t>
            </a:r>
          </a:p>
        </p:txBody>
      </p:sp>
      <p:sp>
        <p:nvSpPr>
          <p:cNvPr id="56" name="文本框 39"/>
          <p:cNvSpPr>
            <a:spLocks noChangeArrowheads="1"/>
          </p:cNvSpPr>
          <p:nvPr/>
        </p:nvSpPr>
        <p:spPr bwMode="auto">
          <a:xfrm>
            <a:off x="6215342" y="4770031"/>
            <a:ext cx="11929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b="1" dirty="0">
                <a:solidFill>
                  <a:srgbClr val="FF0000"/>
                </a:solidFill>
                <a:latin typeface="微软雅黑" pitchFamily="34" charset="-122"/>
                <a:ea typeface="微软雅黑" pitchFamily="34" charset="-122"/>
                <a:sym typeface="微软雅黑" pitchFamily="34" charset="-122"/>
              </a:rPr>
              <a:t>部门三</a:t>
            </a:r>
          </a:p>
        </p:txBody>
      </p:sp>
      <p:sp>
        <p:nvSpPr>
          <p:cNvPr id="57" name="文本框 40"/>
          <p:cNvSpPr>
            <a:spLocks noChangeArrowheads="1"/>
          </p:cNvSpPr>
          <p:nvPr/>
        </p:nvSpPr>
        <p:spPr bwMode="auto">
          <a:xfrm>
            <a:off x="7524579" y="4760851"/>
            <a:ext cx="11929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b="1" dirty="0">
                <a:solidFill>
                  <a:srgbClr val="FF0000"/>
                </a:solidFill>
                <a:latin typeface="微软雅黑" pitchFamily="34" charset="-122"/>
                <a:ea typeface="微软雅黑" pitchFamily="34" charset="-122"/>
                <a:sym typeface="微软雅黑" pitchFamily="34" charset="-122"/>
              </a:rPr>
              <a:t>部门</a:t>
            </a:r>
            <a:r>
              <a:rPr lang="zh-CN" altLang="en-US" sz="1200" b="1" dirty="0" smtClean="0">
                <a:solidFill>
                  <a:srgbClr val="FF0000"/>
                </a:solidFill>
                <a:latin typeface="微软雅黑" pitchFamily="34" charset="-122"/>
                <a:ea typeface="微软雅黑" pitchFamily="34" charset="-122"/>
                <a:sym typeface="微软雅黑" pitchFamily="34" charset="-122"/>
              </a:rPr>
              <a:t>四</a:t>
            </a:r>
            <a:endParaRPr lang="zh-CN" altLang="en-US" sz="1200" b="1"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80053" y="2369435"/>
            <a:ext cx="911079" cy="0"/>
          </a:xfrm>
          <a:prstGeom prst="line">
            <a:avLst/>
          </a:prstGeom>
          <a:noFill/>
          <a:ln w="28575" cmpd="sng">
            <a:solidFill>
              <a:srgbClr val="FF0000"/>
            </a:solidFill>
            <a:round/>
            <a:headEnd/>
            <a:tailEnd/>
          </a:ln>
          <a:effectLst/>
        </p:spPr>
      </p:cxnSp>
      <p:cxnSp>
        <p:nvCxnSpPr>
          <p:cNvPr id="3" name="直接连接符 2"/>
          <p:cNvCxnSpPr/>
          <p:nvPr/>
        </p:nvCxnSpPr>
        <p:spPr>
          <a:xfrm>
            <a:off x="7588597" y="2369435"/>
            <a:ext cx="0" cy="803826"/>
          </a:xfrm>
          <a:prstGeom prst="line">
            <a:avLst/>
          </a:prstGeom>
          <a:noFill/>
          <a:ln w="28575" cmpd="sng">
            <a:solidFill>
              <a:srgbClr val="FF0000"/>
            </a:solidFill>
            <a:round/>
            <a:headEnd/>
            <a:tailEnd/>
          </a:ln>
          <a:effectLst/>
        </p:spPr>
      </p:cxnSp>
      <p:cxnSp>
        <p:nvCxnSpPr>
          <p:cNvPr id="4" name="直接连接符 3"/>
          <p:cNvCxnSpPr/>
          <p:nvPr/>
        </p:nvCxnSpPr>
        <p:spPr>
          <a:xfrm>
            <a:off x="6686062" y="3173262"/>
            <a:ext cx="911079" cy="0"/>
          </a:xfrm>
          <a:prstGeom prst="line">
            <a:avLst/>
          </a:prstGeom>
          <a:noFill/>
          <a:ln w="28575" cmpd="sng">
            <a:solidFill>
              <a:srgbClr val="FF0000"/>
            </a:solidFill>
            <a:round/>
            <a:headEnd/>
            <a:tailEnd/>
          </a:ln>
          <a:effectLst/>
        </p:spPr>
      </p:cxnSp>
      <p:cxnSp>
        <p:nvCxnSpPr>
          <p:cNvPr id="5" name="直接连接符 4"/>
          <p:cNvCxnSpPr/>
          <p:nvPr/>
        </p:nvCxnSpPr>
        <p:spPr>
          <a:xfrm>
            <a:off x="6694606" y="3173262"/>
            <a:ext cx="0" cy="803826"/>
          </a:xfrm>
          <a:prstGeom prst="line">
            <a:avLst/>
          </a:prstGeom>
          <a:noFill/>
          <a:ln w="28575" cmpd="sng">
            <a:solidFill>
              <a:srgbClr val="FF0000"/>
            </a:solidFill>
            <a:round/>
            <a:headEnd/>
            <a:tailEnd/>
          </a:ln>
          <a:effectLst/>
        </p:spPr>
      </p:cxnSp>
      <p:cxnSp>
        <p:nvCxnSpPr>
          <p:cNvPr id="6" name="直接连接符 5"/>
          <p:cNvCxnSpPr/>
          <p:nvPr/>
        </p:nvCxnSpPr>
        <p:spPr>
          <a:xfrm>
            <a:off x="5795879" y="3977089"/>
            <a:ext cx="911079" cy="0"/>
          </a:xfrm>
          <a:prstGeom prst="line">
            <a:avLst/>
          </a:prstGeom>
          <a:noFill/>
          <a:ln w="28575" cmpd="sng">
            <a:solidFill>
              <a:srgbClr val="FF0000"/>
            </a:solidFill>
            <a:round/>
            <a:headEnd/>
            <a:tailEnd/>
          </a:ln>
          <a:effectLst/>
        </p:spPr>
      </p:cxnSp>
      <p:cxnSp>
        <p:nvCxnSpPr>
          <p:cNvPr id="7" name="直接连接符 6"/>
          <p:cNvCxnSpPr/>
          <p:nvPr/>
        </p:nvCxnSpPr>
        <p:spPr>
          <a:xfrm>
            <a:off x="5804424" y="3977089"/>
            <a:ext cx="0" cy="803826"/>
          </a:xfrm>
          <a:prstGeom prst="line">
            <a:avLst/>
          </a:prstGeom>
          <a:noFill/>
          <a:ln w="28575" cmpd="sng">
            <a:solidFill>
              <a:srgbClr val="FF0000"/>
            </a:solidFill>
            <a:round/>
            <a:headEnd/>
            <a:tailEnd/>
          </a:ln>
          <a:effectLst/>
        </p:spPr>
      </p:cxnSp>
      <p:cxnSp>
        <p:nvCxnSpPr>
          <p:cNvPr id="8" name="直接连接符 7"/>
          <p:cNvCxnSpPr/>
          <p:nvPr/>
        </p:nvCxnSpPr>
        <p:spPr>
          <a:xfrm>
            <a:off x="4886812" y="4780915"/>
            <a:ext cx="911079" cy="0"/>
          </a:xfrm>
          <a:prstGeom prst="line">
            <a:avLst/>
          </a:prstGeom>
          <a:noFill/>
          <a:ln w="28575" cmpd="sng">
            <a:solidFill>
              <a:srgbClr val="FF0000"/>
            </a:solidFill>
            <a:round/>
            <a:headEnd/>
            <a:tailEnd/>
          </a:ln>
          <a:effectLst/>
        </p:spPr>
      </p:cxnSp>
      <p:cxnSp>
        <p:nvCxnSpPr>
          <p:cNvPr id="9" name="直接连接符 8"/>
          <p:cNvCxnSpPr/>
          <p:nvPr/>
        </p:nvCxnSpPr>
        <p:spPr>
          <a:xfrm>
            <a:off x="4895357" y="4780915"/>
            <a:ext cx="0" cy="538099"/>
          </a:xfrm>
          <a:prstGeom prst="line">
            <a:avLst/>
          </a:prstGeom>
          <a:noFill/>
          <a:ln w="28575" cmpd="sng">
            <a:solidFill>
              <a:srgbClr val="FF0000"/>
            </a:solidFill>
            <a:round/>
            <a:headEnd/>
            <a:tailEnd/>
          </a:ln>
          <a:effectLst/>
        </p:spPr>
      </p:cxnSp>
      <p:grpSp>
        <p:nvGrpSpPr>
          <p:cNvPr id="10" name="组合 9"/>
          <p:cNvGrpSpPr/>
          <p:nvPr/>
        </p:nvGrpSpPr>
        <p:grpSpPr>
          <a:xfrm>
            <a:off x="7707223" y="1772816"/>
            <a:ext cx="595032" cy="596619"/>
            <a:chOff x="8051785" y="944862"/>
            <a:chExt cx="826543" cy="828747"/>
          </a:xfrm>
        </p:grpSpPr>
        <p:sp>
          <p:nvSpPr>
            <p:cNvPr id="11" name="椭圆 10"/>
            <p:cNvSpPr/>
            <p:nvPr/>
          </p:nvSpPr>
          <p:spPr>
            <a:xfrm>
              <a:off x="8051785" y="947066"/>
              <a:ext cx="826543" cy="826543"/>
            </a:xfrm>
            <a:prstGeom prst="ellipse">
              <a:avLst/>
            </a:prstGeom>
            <a:noFill/>
            <a:ln w="12700" cmpd="sng">
              <a:solidFill>
                <a:srgbClr val="FF0000"/>
              </a:solid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12" name="椭圆 11"/>
            <p:cNvSpPr/>
            <p:nvPr/>
          </p:nvSpPr>
          <p:spPr>
            <a:xfrm>
              <a:off x="8139438" y="1034719"/>
              <a:ext cx="651236" cy="651236"/>
            </a:xfrm>
            <a:prstGeom prst="ellipse">
              <a:avLst/>
            </a:prstGeom>
            <a:solidFill>
              <a:srgbClr val="FF0000"/>
            </a:solidFill>
            <a:ln w="28575" cmpd="sng">
              <a:no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13" name="TextBox 12"/>
            <p:cNvSpPr txBox="1"/>
            <p:nvPr/>
          </p:nvSpPr>
          <p:spPr>
            <a:xfrm>
              <a:off x="8183451" y="944862"/>
              <a:ext cx="572704" cy="812295"/>
            </a:xfrm>
            <a:prstGeom prst="rect">
              <a:avLst/>
            </a:prstGeom>
            <a:noFill/>
          </p:spPr>
          <p:txBody>
            <a:bodyPr wrap="none" rtlCol="0">
              <a:spAutoFit/>
            </a:bodyPr>
            <a:lstStyle/>
            <a:p>
              <a:r>
                <a:rPr lang="en-US" altLang="zh-CN" sz="3200" b="1" dirty="0" smtClean="0">
                  <a:solidFill>
                    <a:schemeClr val="bg1"/>
                  </a:solidFill>
                  <a:latin typeface="Arial" pitchFamily="34" charset="0"/>
                  <a:cs typeface="Arial" pitchFamily="34" charset="0"/>
                </a:rPr>
                <a:t>1</a:t>
              </a:r>
              <a:endParaRPr lang="zh-CN" altLang="en-US" sz="3200" b="1" dirty="0">
                <a:solidFill>
                  <a:schemeClr val="bg1"/>
                </a:solidFill>
                <a:latin typeface="Arial" pitchFamily="34" charset="0"/>
                <a:cs typeface="Arial" pitchFamily="34" charset="0"/>
              </a:endParaRPr>
            </a:p>
          </p:txBody>
        </p:sp>
      </p:grpSp>
      <p:grpSp>
        <p:nvGrpSpPr>
          <p:cNvPr id="14" name="组合 13"/>
          <p:cNvGrpSpPr/>
          <p:nvPr/>
        </p:nvGrpSpPr>
        <p:grpSpPr>
          <a:xfrm>
            <a:off x="899592" y="1893555"/>
            <a:ext cx="6539525" cy="400109"/>
            <a:chOff x="-247122" y="1112579"/>
            <a:chExt cx="9083874" cy="555782"/>
          </a:xfrm>
        </p:grpSpPr>
        <p:cxnSp>
          <p:nvCxnSpPr>
            <p:cNvPr id="15" name="直接箭头连接符 14"/>
            <p:cNvCxnSpPr/>
            <p:nvPr/>
          </p:nvCxnSpPr>
          <p:spPr>
            <a:xfrm>
              <a:off x="-81793" y="1622341"/>
              <a:ext cx="891854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47122" y="1112579"/>
              <a:ext cx="6788256" cy="555782"/>
              <a:chOff x="-247122" y="1122739"/>
              <a:chExt cx="6788256" cy="555782"/>
            </a:xfrm>
          </p:grpSpPr>
          <p:sp>
            <p:nvSpPr>
              <p:cNvPr id="17" name="TextBox 16"/>
              <p:cNvSpPr txBox="1"/>
              <p:nvPr/>
            </p:nvSpPr>
            <p:spPr>
              <a:xfrm>
                <a:off x="-247122" y="1168906"/>
                <a:ext cx="1293760" cy="38477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b="1" dirty="0" smtClean="0">
                    <a:solidFill>
                      <a:srgbClr val="FF0000"/>
                    </a:solidFill>
                    <a:latin typeface="微软雅黑" pitchFamily="34" charset="-122"/>
                    <a:ea typeface="微软雅黑" pitchFamily="34" charset="-122"/>
                  </a:rPr>
                  <a:t>添加文本</a:t>
                </a:r>
                <a:endParaRPr lang="zh-CN" altLang="en-US" sz="1200" b="1" dirty="0">
                  <a:solidFill>
                    <a:srgbClr val="FF0000"/>
                  </a:solidFill>
                  <a:latin typeface="微软雅黑" pitchFamily="34" charset="-122"/>
                  <a:ea typeface="微软雅黑" pitchFamily="34" charset="-122"/>
                </a:endParaRPr>
              </a:p>
            </p:txBody>
          </p:sp>
          <p:sp>
            <p:nvSpPr>
              <p:cNvPr id="18" name="TextBox 17"/>
              <p:cNvSpPr txBox="1"/>
              <p:nvPr/>
            </p:nvSpPr>
            <p:spPr>
              <a:xfrm>
                <a:off x="1127649" y="1122739"/>
                <a:ext cx="5413485" cy="555782"/>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1000" dirty="0">
                  <a:solidFill>
                    <a:schemeClr val="tx1">
                      <a:lumMod val="65000"/>
                      <a:lumOff val="35000"/>
                    </a:schemeClr>
                  </a:solidFill>
                  <a:latin typeface="微软雅黑" pitchFamily="34" charset="-122"/>
                  <a:ea typeface="微软雅黑" pitchFamily="34" charset="-122"/>
                </a:endParaRPr>
              </a:p>
            </p:txBody>
          </p:sp>
        </p:grpSp>
      </p:grpSp>
      <p:grpSp>
        <p:nvGrpSpPr>
          <p:cNvPr id="19" name="组合 18"/>
          <p:cNvGrpSpPr/>
          <p:nvPr/>
        </p:nvGrpSpPr>
        <p:grpSpPr>
          <a:xfrm>
            <a:off x="6844086" y="2553152"/>
            <a:ext cx="595032" cy="620112"/>
            <a:chOff x="6852825" y="2028803"/>
            <a:chExt cx="826543" cy="861380"/>
          </a:xfrm>
        </p:grpSpPr>
        <p:sp>
          <p:nvSpPr>
            <p:cNvPr id="20" name="椭圆 19"/>
            <p:cNvSpPr/>
            <p:nvPr/>
          </p:nvSpPr>
          <p:spPr>
            <a:xfrm>
              <a:off x="6852825" y="2063640"/>
              <a:ext cx="826543" cy="826543"/>
            </a:xfrm>
            <a:prstGeom prst="ellipse">
              <a:avLst/>
            </a:prstGeom>
            <a:noFill/>
            <a:ln w="12700" cmpd="sng">
              <a:solidFill>
                <a:srgbClr val="FF0000"/>
              </a:solid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21" name="椭圆 20"/>
            <p:cNvSpPr/>
            <p:nvPr/>
          </p:nvSpPr>
          <p:spPr>
            <a:xfrm>
              <a:off x="6940478" y="2151293"/>
              <a:ext cx="651236" cy="651236"/>
            </a:xfrm>
            <a:prstGeom prst="ellipse">
              <a:avLst/>
            </a:prstGeom>
            <a:solidFill>
              <a:srgbClr val="FF0000"/>
            </a:solidFill>
            <a:ln w="28575" cmpd="sng">
              <a:no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22" name="TextBox 21"/>
            <p:cNvSpPr txBox="1"/>
            <p:nvPr/>
          </p:nvSpPr>
          <p:spPr>
            <a:xfrm>
              <a:off x="6979756" y="2028803"/>
              <a:ext cx="572704" cy="812295"/>
            </a:xfrm>
            <a:prstGeom prst="rect">
              <a:avLst/>
            </a:prstGeom>
            <a:noFill/>
          </p:spPr>
          <p:txBody>
            <a:bodyPr wrap="none" rtlCol="0">
              <a:spAutoFit/>
            </a:bodyPr>
            <a:lstStyle/>
            <a:p>
              <a:r>
                <a:rPr lang="en-US" altLang="zh-CN" sz="3200" b="1" dirty="0" smtClean="0">
                  <a:solidFill>
                    <a:schemeClr val="bg1"/>
                  </a:solidFill>
                  <a:latin typeface="Arial" pitchFamily="34" charset="0"/>
                  <a:cs typeface="Arial" pitchFamily="34" charset="0"/>
                </a:rPr>
                <a:t>2</a:t>
              </a:r>
              <a:endParaRPr lang="zh-CN" altLang="en-US" sz="3200" b="1" dirty="0">
                <a:solidFill>
                  <a:schemeClr val="bg1"/>
                </a:solidFill>
                <a:latin typeface="Arial" pitchFamily="34" charset="0"/>
                <a:cs typeface="Arial" pitchFamily="34" charset="0"/>
              </a:endParaRPr>
            </a:p>
          </p:txBody>
        </p:sp>
      </p:grpSp>
      <p:grpSp>
        <p:nvGrpSpPr>
          <p:cNvPr id="23" name="组合 22"/>
          <p:cNvGrpSpPr/>
          <p:nvPr/>
        </p:nvGrpSpPr>
        <p:grpSpPr>
          <a:xfrm>
            <a:off x="940488" y="2694937"/>
            <a:ext cx="5602296" cy="400110"/>
            <a:chOff x="-190315" y="2225758"/>
            <a:chExt cx="7781995" cy="555782"/>
          </a:xfrm>
        </p:grpSpPr>
        <p:cxnSp>
          <p:nvCxnSpPr>
            <p:cNvPr id="24" name="直接箭头连接符 23"/>
            <p:cNvCxnSpPr/>
            <p:nvPr/>
          </p:nvCxnSpPr>
          <p:spPr>
            <a:xfrm>
              <a:off x="-81793" y="2718598"/>
              <a:ext cx="7673473" cy="37148"/>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90315" y="2225758"/>
              <a:ext cx="6070131" cy="555782"/>
              <a:chOff x="-190315" y="2246078"/>
              <a:chExt cx="6070131" cy="555782"/>
            </a:xfrm>
          </p:grpSpPr>
          <p:sp>
            <p:nvSpPr>
              <p:cNvPr id="26" name="TextBox 25"/>
              <p:cNvSpPr txBox="1"/>
              <p:nvPr/>
            </p:nvSpPr>
            <p:spPr>
              <a:xfrm>
                <a:off x="-190315" y="2292244"/>
                <a:ext cx="1308767" cy="384772"/>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27" name="TextBox 26"/>
              <p:cNvSpPr txBox="1"/>
              <p:nvPr/>
            </p:nvSpPr>
            <p:spPr>
              <a:xfrm>
                <a:off x="1127648" y="2246078"/>
                <a:ext cx="4752168" cy="55578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1000" dirty="0"/>
                  <a:t>单击此处添加文字阐述，添加简短问题说明文字，具体说明文字在此处添加此处。</a:t>
                </a:r>
                <a:endParaRPr lang="en-US" altLang="zh-CN" sz="1000" dirty="0"/>
              </a:p>
            </p:txBody>
          </p:sp>
        </p:grpSp>
      </p:grpSp>
      <p:grpSp>
        <p:nvGrpSpPr>
          <p:cNvPr id="28" name="组合 27"/>
          <p:cNvGrpSpPr/>
          <p:nvPr/>
        </p:nvGrpSpPr>
        <p:grpSpPr>
          <a:xfrm>
            <a:off x="5947752" y="3347415"/>
            <a:ext cx="595032" cy="622869"/>
            <a:chOff x="5607753" y="3132097"/>
            <a:chExt cx="826543" cy="865210"/>
          </a:xfrm>
        </p:grpSpPr>
        <p:sp>
          <p:nvSpPr>
            <p:cNvPr id="29" name="椭圆 28"/>
            <p:cNvSpPr/>
            <p:nvPr/>
          </p:nvSpPr>
          <p:spPr>
            <a:xfrm>
              <a:off x="5607753" y="3170764"/>
              <a:ext cx="826543" cy="826543"/>
            </a:xfrm>
            <a:prstGeom prst="ellipse">
              <a:avLst/>
            </a:prstGeom>
            <a:noFill/>
            <a:ln w="12700" cmpd="sng">
              <a:solidFill>
                <a:srgbClr val="FF0000"/>
              </a:solid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30" name="椭圆 29"/>
            <p:cNvSpPr/>
            <p:nvPr/>
          </p:nvSpPr>
          <p:spPr>
            <a:xfrm>
              <a:off x="5695406" y="3258417"/>
              <a:ext cx="651236" cy="651236"/>
            </a:xfrm>
            <a:prstGeom prst="ellipse">
              <a:avLst/>
            </a:prstGeom>
            <a:solidFill>
              <a:srgbClr val="FF0000"/>
            </a:solidFill>
            <a:ln w="28575" cmpd="sng">
              <a:noFill/>
              <a:round/>
              <a:headEnd/>
              <a:tailEnd/>
            </a:ln>
            <a:effectLst/>
          </p:spPr>
          <p:txBody>
            <a:bodyPr rtlCol="0" anchor="ctr"/>
            <a:lstStyle/>
            <a:p>
              <a:pPr algn="ctr"/>
              <a:endParaRPr lang="zh-CN" altLang="en-US" sz="1200">
                <a:solidFill>
                  <a:srgbClr val="C89800"/>
                </a:solidFill>
                <a:latin typeface="Arial" charset="0"/>
                <a:ea typeface="宋体" pitchFamily="2" charset="-122"/>
              </a:endParaRPr>
            </a:p>
          </p:txBody>
        </p:sp>
        <p:sp>
          <p:nvSpPr>
            <p:cNvPr id="31" name="TextBox 30"/>
            <p:cNvSpPr txBox="1"/>
            <p:nvPr/>
          </p:nvSpPr>
          <p:spPr>
            <a:xfrm>
              <a:off x="5749558" y="3132097"/>
              <a:ext cx="572704" cy="812295"/>
            </a:xfrm>
            <a:prstGeom prst="rect">
              <a:avLst/>
            </a:prstGeom>
            <a:noFill/>
          </p:spPr>
          <p:txBody>
            <a:bodyPr wrap="none" rtlCol="0">
              <a:spAutoFit/>
            </a:bodyPr>
            <a:lstStyle/>
            <a:p>
              <a:r>
                <a:rPr lang="en-US" altLang="zh-CN" sz="3200" b="1" dirty="0" smtClean="0">
                  <a:solidFill>
                    <a:schemeClr val="bg1"/>
                  </a:solidFill>
                  <a:latin typeface="Arial" pitchFamily="34" charset="0"/>
                  <a:cs typeface="Arial" pitchFamily="34" charset="0"/>
                </a:rPr>
                <a:t>3</a:t>
              </a:r>
              <a:endParaRPr lang="zh-CN" altLang="en-US" sz="3200" b="1" dirty="0">
                <a:solidFill>
                  <a:schemeClr val="bg1"/>
                </a:solidFill>
                <a:latin typeface="Arial" pitchFamily="34" charset="0"/>
                <a:cs typeface="Arial" pitchFamily="34" charset="0"/>
              </a:endParaRPr>
            </a:p>
          </p:txBody>
        </p:sp>
      </p:grpSp>
      <p:grpSp>
        <p:nvGrpSpPr>
          <p:cNvPr id="32" name="组合 31"/>
          <p:cNvGrpSpPr/>
          <p:nvPr/>
        </p:nvGrpSpPr>
        <p:grpSpPr>
          <a:xfrm>
            <a:off x="937442" y="3487700"/>
            <a:ext cx="4709009" cy="400110"/>
            <a:chOff x="-194546" y="3326958"/>
            <a:chExt cx="6541155" cy="555781"/>
          </a:xfrm>
        </p:grpSpPr>
        <p:cxnSp>
          <p:nvCxnSpPr>
            <p:cNvPr id="33" name="直接箭头连接符 32"/>
            <p:cNvCxnSpPr/>
            <p:nvPr/>
          </p:nvCxnSpPr>
          <p:spPr>
            <a:xfrm>
              <a:off x="-81793" y="3817703"/>
              <a:ext cx="6428402" cy="20846"/>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94546" y="3326958"/>
              <a:ext cx="4834392" cy="555781"/>
              <a:chOff x="-194546" y="3296478"/>
              <a:chExt cx="4834392" cy="555781"/>
            </a:xfrm>
          </p:grpSpPr>
          <p:sp>
            <p:nvSpPr>
              <p:cNvPr id="35" name="TextBox 34"/>
              <p:cNvSpPr txBox="1"/>
              <p:nvPr/>
            </p:nvSpPr>
            <p:spPr>
              <a:xfrm>
                <a:off x="-194546" y="3342645"/>
                <a:ext cx="1308767" cy="384771"/>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36" name="TextBox 35"/>
              <p:cNvSpPr txBox="1"/>
              <p:nvPr/>
            </p:nvSpPr>
            <p:spPr>
              <a:xfrm>
                <a:off x="1127650" y="3296478"/>
                <a:ext cx="3512196" cy="55578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1000" dirty="0"/>
                  <a:t>单击此处添加文字阐述，添加简短问题说明文字。</a:t>
                </a:r>
                <a:endParaRPr lang="en-US" altLang="zh-CN" sz="1000" dirty="0"/>
              </a:p>
            </p:txBody>
          </p:sp>
        </p:grpSp>
      </p:grpSp>
      <p:grpSp>
        <p:nvGrpSpPr>
          <p:cNvPr id="37" name="组合 36"/>
          <p:cNvGrpSpPr/>
          <p:nvPr/>
        </p:nvGrpSpPr>
        <p:grpSpPr>
          <a:xfrm>
            <a:off x="5051419" y="4170069"/>
            <a:ext cx="595032" cy="613831"/>
            <a:chOff x="4362680" y="4274825"/>
            <a:chExt cx="826543" cy="852656"/>
          </a:xfrm>
          <a:effectLst/>
        </p:grpSpPr>
        <p:sp>
          <p:nvSpPr>
            <p:cNvPr id="38" name="椭圆 37"/>
            <p:cNvSpPr/>
            <p:nvPr/>
          </p:nvSpPr>
          <p:spPr>
            <a:xfrm>
              <a:off x="4362680" y="4300937"/>
              <a:ext cx="826543" cy="826544"/>
            </a:xfrm>
            <a:prstGeom prst="ellipse">
              <a:avLst/>
            </a:prstGeom>
            <a:noFill/>
            <a:ln w="12700" cmpd="sng">
              <a:solidFill>
                <a:srgbClr val="FF0000"/>
              </a:solidFill>
              <a:round/>
              <a:headEnd/>
              <a:tailEnd/>
            </a:ln>
            <a:effectLst/>
          </p:spPr>
          <p:txBody>
            <a:bodyPr rtlCol="0" anchor="ctr"/>
            <a:lstStyle/>
            <a:p>
              <a:pPr algn="ctr"/>
              <a:endParaRPr lang="zh-CN" altLang="en-US" sz="1200">
                <a:solidFill>
                  <a:srgbClr val="C89800"/>
                </a:solidFill>
              </a:endParaRPr>
            </a:p>
          </p:txBody>
        </p:sp>
        <p:sp>
          <p:nvSpPr>
            <p:cNvPr id="39" name="椭圆 38"/>
            <p:cNvSpPr/>
            <p:nvPr/>
          </p:nvSpPr>
          <p:spPr>
            <a:xfrm>
              <a:off x="4450337" y="4388590"/>
              <a:ext cx="651237" cy="651236"/>
            </a:xfrm>
            <a:prstGeom prst="ellipse">
              <a:avLst/>
            </a:prstGeom>
            <a:solidFill>
              <a:srgbClr val="FF0000"/>
            </a:solidFill>
            <a:ln w="28575" cmpd="sng">
              <a:noFill/>
              <a:round/>
              <a:headEnd/>
              <a:tailEnd/>
            </a:ln>
            <a:effectLst/>
          </p:spPr>
          <p:txBody>
            <a:bodyPr rtlCol="0" anchor="ctr"/>
            <a:lstStyle/>
            <a:p>
              <a:pPr algn="ctr"/>
              <a:endParaRPr lang="zh-CN" altLang="en-US" sz="1200" dirty="0">
                <a:solidFill>
                  <a:srgbClr val="C89800"/>
                </a:solidFill>
                <a:latin typeface="Arial Unicode MS" pitchFamily="34" charset="-122"/>
                <a:ea typeface="Arial Unicode MS" pitchFamily="34" charset="-122"/>
                <a:cs typeface="Arial Unicode MS" pitchFamily="34" charset="-122"/>
              </a:endParaRPr>
            </a:p>
          </p:txBody>
        </p:sp>
        <p:sp>
          <p:nvSpPr>
            <p:cNvPr id="40" name="TextBox 39"/>
            <p:cNvSpPr txBox="1"/>
            <p:nvPr/>
          </p:nvSpPr>
          <p:spPr>
            <a:xfrm>
              <a:off x="4480236" y="4274825"/>
              <a:ext cx="572704" cy="812296"/>
            </a:xfrm>
            <a:prstGeom prst="rect">
              <a:avLst/>
            </a:prstGeom>
            <a:noFill/>
          </p:spPr>
          <p:txBody>
            <a:bodyPr wrap="none" rtlCol="0">
              <a:spAutoFit/>
            </a:bodyPr>
            <a:lstStyle/>
            <a:p>
              <a:r>
                <a:rPr lang="en-US" altLang="zh-CN" sz="3200" b="1" dirty="0" smtClean="0">
                  <a:solidFill>
                    <a:schemeClr val="bg1"/>
                  </a:solidFill>
                  <a:latin typeface="Arial" pitchFamily="34" charset="0"/>
                  <a:ea typeface="Arial Unicode MS" pitchFamily="34" charset="-122"/>
                  <a:cs typeface="Arial" pitchFamily="34" charset="0"/>
                </a:rPr>
                <a:t>4</a:t>
              </a:r>
              <a:endParaRPr lang="zh-CN" altLang="en-US" sz="3200" b="1" dirty="0">
                <a:solidFill>
                  <a:schemeClr val="bg1"/>
                </a:solidFill>
                <a:latin typeface="Arial" pitchFamily="34" charset="0"/>
                <a:ea typeface="Arial Unicode MS" pitchFamily="34" charset="-122"/>
                <a:cs typeface="Arial" pitchFamily="34" charset="0"/>
              </a:endParaRPr>
            </a:p>
          </p:txBody>
        </p:sp>
      </p:grpSp>
      <p:grpSp>
        <p:nvGrpSpPr>
          <p:cNvPr id="41" name="组合 40"/>
          <p:cNvGrpSpPr/>
          <p:nvPr/>
        </p:nvGrpSpPr>
        <p:grpSpPr>
          <a:xfrm>
            <a:off x="937442" y="4352707"/>
            <a:ext cx="3848622" cy="322297"/>
            <a:chOff x="-194546" y="4528518"/>
            <a:chExt cx="5346015" cy="447693"/>
          </a:xfrm>
        </p:grpSpPr>
        <p:cxnSp>
          <p:nvCxnSpPr>
            <p:cNvPr id="42" name="直接箭头连接符 41"/>
            <p:cNvCxnSpPr/>
            <p:nvPr/>
          </p:nvCxnSpPr>
          <p:spPr>
            <a:xfrm>
              <a:off x="-103106" y="4976211"/>
              <a:ext cx="525457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94546" y="4528518"/>
              <a:ext cx="3594421" cy="395017"/>
              <a:chOff x="-194546" y="4498038"/>
              <a:chExt cx="3594421" cy="395017"/>
            </a:xfrm>
          </p:grpSpPr>
          <p:sp>
            <p:nvSpPr>
              <p:cNvPr id="44" name="TextBox 43"/>
              <p:cNvSpPr txBox="1"/>
              <p:nvPr/>
            </p:nvSpPr>
            <p:spPr>
              <a:xfrm>
                <a:off x="-194546" y="4498038"/>
                <a:ext cx="1308767" cy="384771"/>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45" name="TextBox 44"/>
              <p:cNvSpPr txBox="1"/>
              <p:nvPr/>
            </p:nvSpPr>
            <p:spPr>
              <a:xfrm>
                <a:off x="1166051" y="4551037"/>
                <a:ext cx="2233824" cy="342018"/>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1000" dirty="0"/>
                  <a:t>单击此处添加文字阐述。</a:t>
                </a:r>
                <a:endParaRPr lang="en-US" altLang="zh-CN" sz="1000" dirty="0"/>
              </a:p>
            </p:txBody>
          </p:sp>
        </p:gr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577644" y="2837222"/>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7" name="文本框 26"/>
          <p:cNvSpPr txBox="1"/>
          <p:nvPr/>
        </p:nvSpPr>
        <p:spPr>
          <a:xfrm>
            <a:off x="3577643" y="3419477"/>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8" name="Freeform 15"/>
          <p:cNvSpPr>
            <a:spLocks/>
          </p:cNvSpPr>
          <p:nvPr/>
        </p:nvSpPr>
        <p:spPr bwMode="auto">
          <a:xfrm>
            <a:off x="1259632" y="2559785"/>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ysClr val="window" lastClr="FFFFFF">
                  <a:lumMod val="75000"/>
                </a:sysClr>
              </a:gs>
              <a:gs pos="59000">
                <a:srgbClr val="FBFBFB"/>
              </a:gs>
            </a:gsLst>
            <a:lin ang="2700000" scaled="1"/>
            <a:tileRect/>
          </a:gradFill>
          <a:ln w="57150">
            <a:solidFill>
              <a:sysClr val="window" lastClr="FFFFFF"/>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7885" b="0" i="0" u="none" strike="noStrike" kern="0" cap="none" spc="0" normalizeH="0" baseline="0" noProof="0" dirty="0">
              <a:ln>
                <a:noFill/>
              </a:ln>
              <a:solidFill>
                <a:srgbClr val="AE002B"/>
              </a:solidFill>
              <a:effectLst/>
              <a:uLnTx/>
              <a:uFillTx/>
              <a:latin typeface="Impact" panose="020B0806030902050204" pitchFamily="34" charset="0"/>
            </a:endParaRPr>
          </a:p>
        </p:txBody>
      </p:sp>
      <p:sp>
        <p:nvSpPr>
          <p:cNvPr id="9" name="文本框 10"/>
          <p:cNvSpPr txBox="1"/>
          <p:nvPr/>
        </p:nvSpPr>
        <p:spPr>
          <a:xfrm>
            <a:off x="1400088" y="2801579"/>
            <a:ext cx="1609170"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04</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strVal val="4*#ppt_w"/>
                                          </p:val>
                                        </p:tav>
                                        <p:tav tm="100000">
                                          <p:val>
                                            <p:strVal val="#ppt_w"/>
                                          </p:val>
                                        </p:tav>
                                      </p:tavLst>
                                    </p:anim>
                                    <p:anim calcmode="lin" valueType="num">
                                      <p:cBhvr>
                                        <p:cTn id="21" dur="500" fill="hold"/>
                                        <p:tgtEl>
                                          <p:spTgt spid="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5301703" y="3075810"/>
            <a:ext cx="1917188" cy="1917188"/>
            <a:chOff x="6738505" y="3422241"/>
            <a:chExt cx="2319798" cy="2319798"/>
          </a:xfrm>
        </p:grpSpPr>
        <p:sp>
          <p:nvSpPr>
            <p:cNvPr id="34" name="椭圆 33"/>
            <p:cNvSpPr/>
            <p:nvPr/>
          </p:nvSpPr>
          <p:spPr>
            <a:xfrm>
              <a:off x="6738505" y="3422241"/>
              <a:ext cx="2319798" cy="2319798"/>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a:xfrm>
              <a:off x="6821354" y="3477403"/>
              <a:ext cx="2045203" cy="2045203"/>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TextBox 35"/>
            <p:cNvSpPr txBox="1"/>
            <p:nvPr/>
          </p:nvSpPr>
          <p:spPr>
            <a:xfrm>
              <a:off x="7063376" y="3876072"/>
              <a:ext cx="1508506" cy="402203"/>
            </a:xfrm>
            <a:prstGeom prst="rect">
              <a:avLst/>
            </a:prstGeom>
            <a:noFill/>
          </p:spPr>
          <p:txBody>
            <a:bodyPr wrap="square" rtlCol="0">
              <a:spAutoFit/>
            </a:bodyPr>
            <a:lstStyle/>
            <a:p>
              <a:pPr>
                <a:lnSpc>
                  <a:spcPct val="130000"/>
                </a:lnSpc>
              </a:pPr>
              <a:r>
                <a:rPr lang="zh-CN" altLang="en-US" sz="1200" b="1" dirty="0" smtClean="0">
                  <a:solidFill>
                    <a:srgbClr val="FF0000"/>
                  </a:solidFill>
                  <a:latin typeface="微软雅黑" pitchFamily="34" charset="-122"/>
                  <a:ea typeface="微软雅黑" pitchFamily="34" charset="-122"/>
                </a:rPr>
                <a:t>您的小标题</a:t>
              </a:r>
              <a:endParaRPr lang="zh-CN" altLang="en-US" sz="1200" b="1" dirty="0">
                <a:solidFill>
                  <a:srgbClr val="FF0000"/>
                </a:solidFill>
                <a:latin typeface="微软雅黑" pitchFamily="34" charset="-122"/>
                <a:ea typeface="微软雅黑" pitchFamily="34" charset="-122"/>
              </a:endParaRPr>
            </a:p>
          </p:txBody>
        </p:sp>
        <p:sp>
          <p:nvSpPr>
            <p:cNvPr id="37" name="TextBox 36"/>
            <p:cNvSpPr txBox="1"/>
            <p:nvPr/>
          </p:nvSpPr>
          <p:spPr>
            <a:xfrm>
              <a:off x="7051653" y="4231986"/>
              <a:ext cx="1847092" cy="3779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37"/>
            <p:cNvSpPr txBox="1"/>
            <p:nvPr/>
          </p:nvSpPr>
          <p:spPr>
            <a:xfrm>
              <a:off x="7063376" y="4520543"/>
              <a:ext cx="1676290" cy="66436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或通过复制您的文本后在此框中</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39" name="TextBox 38"/>
          <p:cNvSpPr txBox="1"/>
          <p:nvPr/>
        </p:nvSpPr>
        <p:spPr>
          <a:xfrm>
            <a:off x="3125230" y="1976849"/>
            <a:ext cx="1175410"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TextBox 39"/>
          <p:cNvSpPr txBox="1"/>
          <p:nvPr/>
        </p:nvSpPr>
        <p:spPr>
          <a:xfrm>
            <a:off x="3112651" y="2333914"/>
            <a:ext cx="2644020"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40"/>
          <p:cNvSpPr txBox="1"/>
          <p:nvPr/>
        </p:nvSpPr>
        <p:spPr>
          <a:xfrm>
            <a:off x="395536" y="4632258"/>
            <a:ext cx="2193999"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6816891" y="1795667"/>
            <a:ext cx="1175410"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TextBox 42"/>
          <p:cNvSpPr txBox="1"/>
          <p:nvPr/>
        </p:nvSpPr>
        <p:spPr>
          <a:xfrm>
            <a:off x="6804312" y="2152732"/>
            <a:ext cx="2018220"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粘贴并</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选择只保留文字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44" name="组合 43"/>
          <p:cNvGrpSpPr/>
          <p:nvPr/>
        </p:nvGrpSpPr>
        <p:grpSpPr>
          <a:xfrm>
            <a:off x="3104658" y="3429101"/>
            <a:ext cx="2372450" cy="2270096"/>
            <a:chOff x="4080080" y="3849723"/>
            <a:chExt cx="2870665" cy="2746816"/>
          </a:xfrm>
        </p:grpSpPr>
        <p:sp>
          <p:nvSpPr>
            <p:cNvPr id="45" name="椭圆 5"/>
            <p:cNvSpPr/>
            <p:nvPr/>
          </p:nvSpPr>
          <p:spPr>
            <a:xfrm rot="19406748">
              <a:off x="4103690" y="3849723"/>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rot="19406748">
              <a:off x="4080080" y="4096062"/>
              <a:ext cx="2154098" cy="2154098"/>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TextBox 46"/>
            <p:cNvSpPr txBox="1"/>
            <p:nvPr/>
          </p:nvSpPr>
          <p:spPr>
            <a:xfrm>
              <a:off x="4244846" y="4545323"/>
              <a:ext cx="1557555" cy="40220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rPr>
                <a:t>您的小标题</a:t>
              </a:r>
              <a:endParaRPr kumimoji="0" lang="zh-CN" altLang="en-US" sz="1200" b="1"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48" name="TextBox 47"/>
            <p:cNvSpPr txBox="1"/>
            <p:nvPr/>
          </p:nvSpPr>
          <p:spPr>
            <a:xfrm>
              <a:off x="4251024" y="4943682"/>
              <a:ext cx="2018559" cy="91054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9" name="组合 48"/>
          <p:cNvGrpSpPr/>
          <p:nvPr/>
        </p:nvGrpSpPr>
        <p:grpSpPr>
          <a:xfrm>
            <a:off x="897909" y="2240080"/>
            <a:ext cx="2352938" cy="2270096"/>
            <a:chOff x="1409913" y="2411007"/>
            <a:chExt cx="2847055" cy="2746816"/>
          </a:xfrm>
        </p:grpSpPr>
        <p:sp>
          <p:nvSpPr>
            <p:cNvPr id="50" name="椭圆 5"/>
            <p:cNvSpPr/>
            <p:nvPr/>
          </p:nvSpPr>
          <p:spPr>
            <a:xfrm>
              <a:off x="1409913" y="241100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1504437" y="2459810"/>
              <a:ext cx="2154098" cy="2154098"/>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TextBox 51"/>
            <p:cNvSpPr txBox="1"/>
            <p:nvPr/>
          </p:nvSpPr>
          <p:spPr>
            <a:xfrm>
              <a:off x="1715859" y="2883115"/>
              <a:ext cx="1422246" cy="402203"/>
            </a:xfrm>
            <a:prstGeom prst="rect">
              <a:avLst/>
            </a:prstGeom>
            <a:noFill/>
          </p:spPr>
          <p:txBody>
            <a:bodyPr wrap="square" rtlCol="0">
              <a:spAutoFit/>
            </a:bodyPr>
            <a:lstStyle/>
            <a:p>
              <a:pPr>
                <a:lnSpc>
                  <a:spcPct val="130000"/>
                </a:lnSpc>
              </a:pPr>
              <a:r>
                <a:rPr lang="zh-CN" altLang="en-US" sz="1200" b="1" dirty="0" smtClean="0">
                  <a:solidFill>
                    <a:srgbClr val="FF0000"/>
                  </a:solidFill>
                  <a:latin typeface="微软雅黑" pitchFamily="34" charset="-122"/>
                  <a:ea typeface="微软雅黑" pitchFamily="34" charset="-122"/>
                </a:rPr>
                <a:t>您的小标题</a:t>
              </a:r>
              <a:endParaRPr lang="zh-CN" altLang="en-US" sz="1200" b="1" dirty="0">
                <a:solidFill>
                  <a:srgbClr val="FF0000"/>
                </a:solidFill>
                <a:latin typeface="微软雅黑" pitchFamily="34" charset="-122"/>
                <a:ea typeface="微软雅黑" pitchFamily="34" charset="-122"/>
              </a:endParaRPr>
            </a:p>
          </p:txBody>
        </p:sp>
        <p:sp>
          <p:nvSpPr>
            <p:cNvPr id="53" name="TextBox 52"/>
            <p:cNvSpPr txBox="1"/>
            <p:nvPr/>
          </p:nvSpPr>
          <p:spPr>
            <a:xfrm>
              <a:off x="1663423" y="3281474"/>
              <a:ext cx="2018560" cy="91054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或通过</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复制您的文本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54" name="TextBox 53"/>
          <p:cNvSpPr txBox="1"/>
          <p:nvPr/>
        </p:nvSpPr>
        <p:spPr>
          <a:xfrm>
            <a:off x="408115" y="4275194"/>
            <a:ext cx="1175410"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55" name="组合 54"/>
          <p:cNvGrpSpPr/>
          <p:nvPr/>
        </p:nvGrpSpPr>
        <p:grpSpPr>
          <a:xfrm>
            <a:off x="5839085" y="2472331"/>
            <a:ext cx="744103" cy="892551"/>
            <a:chOff x="7388737" y="2692031"/>
            <a:chExt cx="900365" cy="1079987"/>
          </a:xfrm>
        </p:grpSpPr>
        <p:sp>
          <p:nvSpPr>
            <p:cNvPr id="56" name="椭圆 55"/>
            <p:cNvSpPr/>
            <p:nvPr/>
          </p:nvSpPr>
          <p:spPr>
            <a:xfrm>
              <a:off x="7388737" y="280004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TextBox 56"/>
            <p:cNvSpPr txBox="1"/>
            <p:nvPr/>
          </p:nvSpPr>
          <p:spPr>
            <a:xfrm>
              <a:off x="7455234" y="2692031"/>
              <a:ext cx="833868" cy="107998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0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3</a:t>
              </a:r>
              <a:endParaRPr kumimoji="0" lang="zh-CN" altLang="en-US" sz="40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grpSp>
        <p:nvGrpSpPr>
          <p:cNvPr id="58" name="组合 57"/>
          <p:cNvGrpSpPr/>
          <p:nvPr/>
        </p:nvGrpSpPr>
        <p:grpSpPr>
          <a:xfrm>
            <a:off x="3597303" y="3007928"/>
            <a:ext cx="744103" cy="892552"/>
            <a:chOff x="4676180" y="3340103"/>
            <a:chExt cx="900365" cy="1079988"/>
          </a:xfrm>
        </p:grpSpPr>
        <p:sp>
          <p:nvSpPr>
            <p:cNvPr id="59" name="椭圆 58"/>
            <p:cNvSpPr/>
            <p:nvPr/>
          </p:nvSpPr>
          <p:spPr>
            <a:xfrm>
              <a:off x="4676180" y="3450922"/>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TextBox 59"/>
            <p:cNvSpPr txBox="1"/>
            <p:nvPr/>
          </p:nvSpPr>
          <p:spPr>
            <a:xfrm>
              <a:off x="4711145" y="3340103"/>
              <a:ext cx="833868" cy="1079988"/>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0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2</a:t>
              </a:r>
              <a:endParaRPr kumimoji="0" lang="zh-CN" altLang="en-US" sz="40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grpSp>
        <p:nvGrpSpPr>
          <p:cNvPr id="61" name="组合 60"/>
          <p:cNvGrpSpPr/>
          <p:nvPr/>
        </p:nvGrpSpPr>
        <p:grpSpPr>
          <a:xfrm>
            <a:off x="1748585" y="1772816"/>
            <a:ext cx="744103" cy="892551"/>
            <a:chOff x="2439232" y="1845618"/>
            <a:chExt cx="900365" cy="1079987"/>
          </a:xfrm>
        </p:grpSpPr>
        <p:sp>
          <p:nvSpPr>
            <p:cNvPr id="62" name="椭圆 61"/>
            <p:cNvSpPr/>
            <p:nvPr/>
          </p:nvSpPr>
          <p:spPr>
            <a:xfrm>
              <a:off x="2439232" y="194235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TextBox 62"/>
            <p:cNvSpPr txBox="1"/>
            <p:nvPr/>
          </p:nvSpPr>
          <p:spPr>
            <a:xfrm>
              <a:off x="2478897" y="1845618"/>
              <a:ext cx="833868" cy="107998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4000" i="0" u="none" strike="noStrike" kern="0" cap="none" spc="0" normalizeH="0" baseline="0" noProof="0" dirty="0" smtClean="0">
                  <a:ln>
                    <a:noFill/>
                  </a:ln>
                  <a:solidFill>
                    <a:sysClr val="window" lastClr="FFFFFF"/>
                  </a:solidFill>
                  <a:uLnTx/>
                  <a:uFillTx/>
                  <a:latin typeface="Britannic Bold" pitchFamily="34" charset="0"/>
                  <a:ea typeface="微软雅黑" pitchFamily="34" charset="-122"/>
                </a:rPr>
                <a:t>1</a:t>
              </a:r>
              <a:endParaRPr kumimoji="0" lang="zh-CN" altLang="en-US" sz="4000" i="0" u="none" strike="noStrike" kern="0" cap="none" spc="0" normalizeH="0" baseline="0" noProof="0" dirty="0">
                <a:ln>
                  <a:noFill/>
                </a:ln>
                <a:solidFill>
                  <a:sysClr val="window" lastClr="FFFFFF"/>
                </a:solidFill>
                <a:uLnTx/>
                <a:uFillTx/>
                <a:latin typeface="Britannic Bold" pitchFamily="34" charset="0"/>
                <a:ea typeface="微软雅黑" pitchFamily="34" charset="-122"/>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5869929" y="1700808"/>
            <a:ext cx="1258907" cy="1460674"/>
            <a:chOff x="6308321" y="914401"/>
            <a:chExt cx="1322497" cy="1534457"/>
          </a:xfrm>
          <a:solidFill>
            <a:srgbClr val="0070C0"/>
          </a:solidFill>
        </p:grpSpPr>
        <p:grpSp>
          <p:nvGrpSpPr>
            <p:cNvPr id="48" name="组合 7"/>
            <p:cNvGrpSpPr>
              <a:grpSpLocks/>
            </p:cNvGrpSpPr>
            <p:nvPr/>
          </p:nvGrpSpPr>
          <p:grpSpPr bwMode="auto">
            <a:xfrm rot="16200000">
              <a:off x="6202341" y="1020381"/>
              <a:ext cx="1534457" cy="1322497"/>
              <a:chOff x="2447765" y="1124744"/>
              <a:chExt cx="2232249" cy="1924353"/>
            </a:xfrm>
            <a:grpFill/>
          </p:grpSpPr>
          <p:sp>
            <p:nvSpPr>
              <p:cNvPr id="53" name="六边形 52"/>
              <p:cNvSpPr>
                <a:spLocks noChangeArrowheads="1"/>
              </p:cNvSpPr>
              <p:nvPr/>
            </p:nvSpPr>
            <p:spPr bwMode="auto">
              <a:xfrm>
                <a:off x="2447765" y="1124744"/>
                <a:ext cx="2232249" cy="1924353"/>
              </a:xfrm>
              <a:prstGeom prst="hexagon">
                <a:avLst>
                  <a:gd name="adj" fmla="val 28044"/>
                  <a:gd name="vf" fmla="val 11547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endParaRPr>
              </a:p>
            </p:txBody>
          </p:sp>
          <p:sp>
            <p:nvSpPr>
              <p:cNvPr id="54" name="椭圆​​ 40"/>
              <p:cNvSpPr>
                <a:spLocks noChangeArrowheads="1"/>
              </p:cNvSpPr>
              <p:nvPr/>
            </p:nvSpPr>
            <p:spPr bwMode="auto">
              <a:xfrm>
                <a:off x="2697308" y="1220341"/>
                <a:ext cx="1733158" cy="1733158"/>
              </a:xfrm>
              <a:prstGeom prst="ellipse">
                <a:avLst/>
              </a:prstGeom>
              <a:solidFill>
                <a:sysClr val="window" lastClr="FFFFFF">
                  <a:lumMod val="85000"/>
                </a:sysClr>
              </a:solidFill>
              <a:ln w="38100" algn="ctr">
                <a:solidFill>
                  <a:sysClr val="window" lastClr="FFFFFF"/>
                </a:solidFill>
                <a:round/>
                <a:headEnd/>
                <a:tailEn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endParaRPr>
              </a:p>
            </p:txBody>
          </p:sp>
        </p:grpSp>
        <p:sp>
          <p:nvSpPr>
            <p:cNvPr id="49" name="TextBox 8"/>
            <p:cNvSpPr txBox="1">
              <a:spLocks noChangeArrowheads="1"/>
            </p:cNvSpPr>
            <p:nvPr/>
          </p:nvSpPr>
          <p:spPr bwMode="auto">
            <a:xfrm>
              <a:off x="6495624" y="1603459"/>
              <a:ext cx="948414" cy="3233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添加标题</a:t>
              </a:r>
            </a:p>
          </p:txBody>
        </p:sp>
        <p:grpSp>
          <p:nvGrpSpPr>
            <p:cNvPr id="50" name="Group 30"/>
            <p:cNvGrpSpPr>
              <a:grpSpLocks/>
            </p:cNvGrpSpPr>
            <p:nvPr/>
          </p:nvGrpSpPr>
          <p:grpSpPr bwMode="auto">
            <a:xfrm>
              <a:off x="6769206" y="1216269"/>
              <a:ext cx="400722" cy="367616"/>
              <a:chOff x="3422" y="1347"/>
              <a:chExt cx="330" cy="313"/>
            </a:xfrm>
            <a:grpFill/>
          </p:grpSpPr>
          <p:sp>
            <p:nvSpPr>
              <p:cNvPr id="51" name="AutoShape 31"/>
              <p:cNvSpPr>
                <a:spLocks noChangeArrowheads="1"/>
              </p:cNvSpPr>
              <p:nvPr/>
            </p:nvSpPr>
            <p:spPr bwMode="gray">
              <a:xfrm>
                <a:off x="3422" y="1411"/>
                <a:ext cx="330" cy="249"/>
              </a:xfrm>
              <a:prstGeom prst="roundRect">
                <a:avLst>
                  <a:gd name="adj" fmla="val 16667"/>
                </a:avLst>
              </a:prstGeom>
              <a:solidFill>
                <a:srgbClr val="FF0000"/>
              </a:solidFill>
              <a:ln w="25400" algn="ctr">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ysClr val="windowText" lastClr="000000"/>
                  </a:solidFill>
                  <a:effectLst/>
                  <a:uLnTx/>
                  <a:uFillTx/>
                </a:endParaRPr>
              </a:p>
            </p:txBody>
          </p:sp>
          <p:sp>
            <p:nvSpPr>
              <p:cNvPr id="52"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0000"/>
              </a:solidFill>
              <a:ln w="25400" algn="ctr">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grpSp>
        <p:nvGrpSpPr>
          <p:cNvPr id="55" name="组合 54"/>
          <p:cNvGrpSpPr/>
          <p:nvPr/>
        </p:nvGrpSpPr>
        <p:grpSpPr>
          <a:xfrm>
            <a:off x="2381842" y="3042461"/>
            <a:ext cx="4041623" cy="188548"/>
            <a:chOff x="2072079" y="2251151"/>
            <a:chExt cx="4890364" cy="228143"/>
          </a:xfrm>
        </p:grpSpPr>
        <p:cxnSp>
          <p:nvCxnSpPr>
            <p:cNvPr id="56" name="直接连接符​​ 10"/>
            <p:cNvCxnSpPr/>
            <p:nvPr/>
          </p:nvCxnSpPr>
          <p:spPr bwMode="auto">
            <a:xfrm>
              <a:off x="3565999" y="2462712"/>
              <a:ext cx="3396444" cy="16582"/>
            </a:xfrm>
            <a:prstGeom prst="line">
              <a:avLst/>
            </a:prstGeom>
            <a:noFill/>
            <a:ln w="57150" cap="flat" cmpd="sng" algn="ctr">
              <a:solidFill>
                <a:srgbClr val="FF0000"/>
              </a:solidFill>
              <a:prstDash val="solid"/>
            </a:ln>
            <a:effectLst/>
          </p:spPr>
        </p:cxnSp>
        <p:sp>
          <p:nvSpPr>
            <p:cNvPr id="57" name="矩形​​ 13"/>
            <p:cNvSpPr/>
            <p:nvPr/>
          </p:nvSpPr>
          <p:spPr bwMode="auto">
            <a:xfrm>
              <a:off x="2072079" y="2251151"/>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58" name="组合 57"/>
          <p:cNvGrpSpPr/>
          <p:nvPr/>
        </p:nvGrpSpPr>
        <p:grpSpPr>
          <a:xfrm>
            <a:off x="6405526" y="2863929"/>
            <a:ext cx="1259117" cy="1460674"/>
            <a:chOff x="6962442" y="2080230"/>
            <a:chExt cx="1322719" cy="1534457"/>
          </a:xfrm>
        </p:grpSpPr>
        <p:grpSp>
          <p:nvGrpSpPr>
            <p:cNvPr id="59" name="组合 11"/>
            <p:cNvGrpSpPr>
              <a:grpSpLocks/>
            </p:cNvGrpSpPr>
            <p:nvPr/>
          </p:nvGrpSpPr>
          <p:grpSpPr bwMode="auto">
            <a:xfrm rot="16200000">
              <a:off x="6856573" y="2186099"/>
              <a:ext cx="1534457" cy="1322719"/>
              <a:chOff x="2447764" y="1124448"/>
              <a:chExt cx="2232248" cy="1924647"/>
            </a:xfrm>
          </p:grpSpPr>
          <p:sp>
            <p:nvSpPr>
              <p:cNvPr id="69" name="六边形 68"/>
              <p:cNvSpPr/>
              <p:nvPr/>
            </p:nvSpPr>
            <p:spPr>
              <a:xfrm>
                <a:off x="2447764" y="1124448"/>
                <a:ext cx="2232248" cy="1924647"/>
              </a:xfrm>
              <a:prstGeom prst="hexagon">
                <a:avLst>
                  <a:gd name="adj" fmla="val 28044"/>
                  <a:gd name="vf" fmla="val 115470"/>
                </a:avLst>
              </a:prstGeom>
              <a:solidFill>
                <a:sysClr val="window" lastClr="FFFFFF">
                  <a:lumMod val="8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椭圆​​ 38"/>
              <p:cNvSpPr/>
              <p:nvPr/>
            </p:nvSpPr>
            <p:spPr>
              <a:xfrm>
                <a:off x="2696412" y="1220958"/>
                <a:ext cx="1734956" cy="1731626"/>
              </a:xfrm>
              <a:prstGeom prst="ellipse">
                <a:avLst/>
              </a:prstGeom>
              <a:solidFill>
                <a:srgbClr val="FF0000"/>
              </a:solidFill>
              <a:ln w="38100" cap="flat" cmpd="sng" algn="ctr">
                <a:solidFill>
                  <a:sysClr val="window" lastClr="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60" name="TextBox 12"/>
            <p:cNvSpPr txBox="1">
              <a:spLocks noChangeArrowheads="1"/>
            </p:cNvSpPr>
            <p:nvPr/>
          </p:nvSpPr>
          <p:spPr bwMode="auto">
            <a:xfrm>
              <a:off x="7151105" y="2881311"/>
              <a:ext cx="948415" cy="3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方正兰亭中粗黑_GBK" pitchFamily="2" charset="-122"/>
                  <a:ea typeface="方正兰亭中粗黑_GBK" pitchFamily="2" charset="-122"/>
                </a:rPr>
                <a:t>添加标题</a:t>
              </a:r>
            </a:p>
          </p:txBody>
        </p:sp>
        <p:grpSp>
          <p:nvGrpSpPr>
            <p:cNvPr id="61" name="组合 60"/>
            <p:cNvGrpSpPr/>
            <p:nvPr/>
          </p:nvGrpSpPr>
          <p:grpSpPr>
            <a:xfrm>
              <a:off x="7429961" y="2424344"/>
              <a:ext cx="409439" cy="399690"/>
              <a:chOff x="7429961" y="2424344"/>
              <a:chExt cx="409439" cy="399690"/>
            </a:xfrm>
          </p:grpSpPr>
          <p:sp>
            <p:nvSpPr>
              <p:cNvPr id="62"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ysClr val="windowText" lastClr="000000"/>
                  </a:solidFill>
                  <a:effectLst/>
                  <a:uLnTx/>
                  <a:uFillTx/>
                </a:endParaRPr>
              </a:p>
            </p:txBody>
          </p:sp>
          <p:sp>
            <p:nvSpPr>
              <p:cNvPr id="63"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grpSp>
        <p:nvGrpSpPr>
          <p:cNvPr id="71" name="组合 70"/>
          <p:cNvGrpSpPr/>
          <p:nvPr/>
        </p:nvGrpSpPr>
        <p:grpSpPr>
          <a:xfrm>
            <a:off x="1844224" y="4125231"/>
            <a:ext cx="4041622" cy="179206"/>
            <a:chOff x="1421561" y="3428284"/>
            <a:chExt cx="4890363" cy="216839"/>
          </a:xfrm>
        </p:grpSpPr>
        <p:cxnSp>
          <p:nvCxnSpPr>
            <p:cNvPr id="72" name="直接连接符​​ 14"/>
            <p:cNvCxnSpPr/>
            <p:nvPr/>
          </p:nvCxnSpPr>
          <p:spPr bwMode="auto">
            <a:xfrm flipV="1">
              <a:off x="2463850" y="3638259"/>
              <a:ext cx="3848074" cy="2551"/>
            </a:xfrm>
            <a:prstGeom prst="line">
              <a:avLst/>
            </a:prstGeom>
            <a:noFill/>
            <a:ln w="57150" cap="flat" cmpd="sng" algn="ctr">
              <a:solidFill>
                <a:srgbClr val="FF0000"/>
              </a:solidFill>
              <a:prstDash val="solid"/>
            </a:ln>
            <a:effectLst/>
          </p:spPr>
        </p:cxnSp>
        <p:sp>
          <p:nvSpPr>
            <p:cNvPr id="73" name="矩形​​ 17"/>
            <p:cNvSpPr/>
            <p:nvPr/>
          </p:nvSpPr>
          <p:spPr bwMode="auto">
            <a:xfrm>
              <a:off x="1421561" y="3428284"/>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74" name="组合 73"/>
          <p:cNvGrpSpPr/>
          <p:nvPr/>
        </p:nvGrpSpPr>
        <p:grpSpPr>
          <a:xfrm>
            <a:off x="5741516" y="3935122"/>
            <a:ext cx="1259117" cy="1460674"/>
            <a:chOff x="6311924" y="3243509"/>
            <a:chExt cx="1322719" cy="1534457"/>
          </a:xfrm>
        </p:grpSpPr>
        <p:grpSp>
          <p:nvGrpSpPr>
            <p:cNvPr id="75" name="组合 15"/>
            <p:cNvGrpSpPr>
              <a:grpSpLocks/>
            </p:cNvGrpSpPr>
            <p:nvPr/>
          </p:nvGrpSpPr>
          <p:grpSpPr bwMode="auto">
            <a:xfrm rot="16200000">
              <a:off x="6206055" y="3349378"/>
              <a:ext cx="1534457" cy="1322719"/>
              <a:chOff x="2447765" y="1124448"/>
              <a:chExt cx="2232248" cy="1924647"/>
            </a:xfrm>
          </p:grpSpPr>
          <p:sp>
            <p:nvSpPr>
              <p:cNvPr id="84" name="六边形 83"/>
              <p:cNvSpPr/>
              <p:nvPr/>
            </p:nvSpPr>
            <p:spPr>
              <a:xfrm>
                <a:off x="2447765" y="1124448"/>
                <a:ext cx="2232248" cy="1924647"/>
              </a:xfrm>
              <a:prstGeom prst="hexagon">
                <a:avLst>
                  <a:gd name="adj" fmla="val 28044"/>
                  <a:gd name="vf" fmla="val 115470"/>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36"/>
              <p:cNvSpPr/>
              <p:nvPr/>
            </p:nvSpPr>
            <p:spPr>
              <a:xfrm>
                <a:off x="2696411" y="1220958"/>
                <a:ext cx="1734956" cy="1731626"/>
              </a:xfrm>
              <a:prstGeom prst="ellipse">
                <a:avLst/>
              </a:prstGeom>
              <a:solidFill>
                <a:sysClr val="window" lastClr="FFFFFF">
                  <a:lumMod val="85000"/>
                </a:sysClr>
              </a:solidFill>
              <a:ln w="38100" cap="flat" cmpd="sng" algn="ctr">
                <a:solidFill>
                  <a:sysClr val="window" lastClr="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76" name="TextBox 16"/>
            <p:cNvSpPr txBox="1">
              <a:spLocks noChangeArrowheads="1"/>
            </p:cNvSpPr>
            <p:nvPr/>
          </p:nvSpPr>
          <p:spPr bwMode="auto">
            <a:xfrm>
              <a:off x="6492745" y="3979723"/>
              <a:ext cx="948415" cy="3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lvl="0" algn="ctr">
                <a:defRPr kern="0">
                  <a:solidFill>
                    <a:srgbClr val="0070C0"/>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添加标题</a:t>
              </a:r>
            </a:p>
          </p:txBody>
        </p:sp>
        <p:grpSp>
          <p:nvGrpSpPr>
            <p:cNvPr id="77" name="Group 22"/>
            <p:cNvGrpSpPr>
              <a:grpSpLocks/>
            </p:cNvGrpSpPr>
            <p:nvPr/>
          </p:nvGrpSpPr>
          <p:grpSpPr bwMode="auto">
            <a:xfrm>
              <a:off x="6801870" y="3629309"/>
              <a:ext cx="355926" cy="300767"/>
              <a:chOff x="2640" y="3304"/>
              <a:chExt cx="294" cy="256"/>
            </a:xfrm>
            <a:noFill/>
          </p:grpSpPr>
          <p:sp>
            <p:nvSpPr>
              <p:cNvPr id="78" name="AutoShape 23"/>
              <p:cNvSpPr>
                <a:spLocks noChangeArrowheads="1"/>
              </p:cNvSpPr>
              <p:nvPr/>
            </p:nvSpPr>
            <p:spPr bwMode="gray">
              <a:xfrm>
                <a:off x="2700" y="3304"/>
                <a:ext cx="176" cy="176"/>
              </a:xfrm>
              <a:prstGeom prst="roundRect">
                <a:avLst>
                  <a:gd name="adj" fmla="val 6250"/>
                </a:avLst>
              </a:prstGeom>
              <a:grpFill/>
              <a:ln w="25400" algn="ctr">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ysClr val="windowText" lastClr="000000"/>
                  </a:solidFill>
                  <a:effectLst/>
                  <a:uLnTx/>
                  <a:uFillTx/>
                </a:endParaRPr>
              </a:p>
            </p:txBody>
          </p:sp>
          <p:sp>
            <p:nvSpPr>
              <p:cNvPr id="79" name="AutoShape 24"/>
              <p:cNvSpPr>
                <a:spLocks noChangeArrowheads="1"/>
              </p:cNvSpPr>
              <p:nvPr/>
            </p:nvSpPr>
            <p:spPr bwMode="gray">
              <a:xfrm>
                <a:off x="2640" y="3482"/>
                <a:ext cx="294" cy="78"/>
              </a:xfrm>
              <a:prstGeom prst="roundRect">
                <a:avLst>
                  <a:gd name="adj" fmla="val 16667"/>
                </a:avLst>
              </a:prstGeom>
              <a:grpFill/>
              <a:ln w="25400" algn="ctr">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ysClr val="windowText" lastClr="000000"/>
                  </a:solidFill>
                  <a:effectLst/>
                  <a:uLnTx/>
                  <a:uFillTx/>
                </a:endParaRPr>
              </a:p>
            </p:txBody>
          </p:sp>
          <p:sp>
            <p:nvSpPr>
              <p:cNvPr id="80" name="Line 25"/>
              <p:cNvSpPr>
                <a:spLocks noChangeShapeType="1"/>
              </p:cNvSpPr>
              <p:nvPr/>
            </p:nvSpPr>
            <p:spPr bwMode="gray">
              <a:xfrm flipH="1">
                <a:off x="2847" y="3517"/>
                <a:ext cx="45"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 name="Line 26"/>
              <p:cNvSpPr>
                <a:spLocks noChangeShapeType="1"/>
              </p:cNvSpPr>
              <p:nvPr/>
            </p:nvSpPr>
            <p:spPr bwMode="gray">
              <a:xfrm flipH="1">
                <a:off x="2759" y="3359"/>
                <a:ext cx="73"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 name="Line 27"/>
              <p:cNvSpPr>
                <a:spLocks noChangeShapeType="1"/>
              </p:cNvSpPr>
              <p:nvPr/>
            </p:nvSpPr>
            <p:spPr bwMode="gray">
              <a:xfrm flipH="1">
                <a:off x="2787" y="3385"/>
                <a:ext cx="45"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83" name="Line 28"/>
              <p:cNvSpPr>
                <a:spLocks noChangeShapeType="1"/>
              </p:cNvSpPr>
              <p:nvPr/>
            </p:nvSpPr>
            <p:spPr bwMode="gray">
              <a:xfrm flipH="1">
                <a:off x="2800" y="3434"/>
                <a:ext cx="32"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sp>
        <p:nvSpPr>
          <p:cNvPr id="86" name="TextBox 85"/>
          <p:cNvSpPr txBox="1"/>
          <p:nvPr/>
        </p:nvSpPr>
        <p:spPr>
          <a:xfrm>
            <a:off x="1763688" y="2184834"/>
            <a:ext cx="3276821" cy="41549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7" name="TextBox 86"/>
          <p:cNvSpPr txBox="1"/>
          <p:nvPr/>
        </p:nvSpPr>
        <p:spPr>
          <a:xfrm>
            <a:off x="2295554" y="3375048"/>
            <a:ext cx="3276821" cy="415498"/>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8" name="TextBox 87"/>
          <p:cNvSpPr txBox="1"/>
          <p:nvPr/>
        </p:nvSpPr>
        <p:spPr>
          <a:xfrm>
            <a:off x="1763688" y="4446242"/>
            <a:ext cx="3276821" cy="415498"/>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89" name="组合 88"/>
          <p:cNvGrpSpPr/>
          <p:nvPr/>
        </p:nvGrpSpPr>
        <p:grpSpPr>
          <a:xfrm>
            <a:off x="1835790" y="1911568"/>
            <a:ext cx="4045080" cy="179206"/>
            <a:chOff x="1411357" y="1099175"/>
            <a:chExt cx="4894547" cy="216839"/>
          </a:xfrm>
        </p:grpSpPr>
        <p:cxnSp>
          <p:nvCxnSpPr>
            <p:cNvPr id="90" name="直接连接符​​ 6"/>
            <p:cNvCxnSpPr/>
            <p:nvPr/>
          </p:nvCxnSpPr>
          <p:spPr bwMode="auto">
            <a:xfrm flipV="1">
              <a:off x="2459837" y="1309150"/>
              <a:ext cx="3846067" cy="2551"/>
            </a:xfrm>
            <a:prstGeom prst="line">
              <a:avLst/>
            </a:prstGeom>
            <a:noFill/>
            <a:ln w="57150" cap="flat" cmpd="sng" algn="ctr">
              <a:solidFill>
                <a:srgbClr val="FF0000"/>
              </a:solidFill>
              <a:prstDash val="solid"/>
            </a:ln>
            <a:effectLst/>
          </p:spPr>
        </p:cxnSp>
        <p:sp>
          <p:nvSpPr>
            <p:cNvPr id="91" name="矩形​​ 9"/>
            <p:cNvSpPr/>
            <p:nvPr/>
          </p:nvSpPr>
          <p:spPr bwMode="auto">
            <a:xfrm>
              <a:off x="1411357" y="1099175"/>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utoShape 14"/>
          <p:cNvSpPr>
            <a:spLocks noChangeArrowheads="1"/>
          </p:cNvSpPr>
          <p:nvPr/>
        </p:nvSpPr>
        <p:spPr bwMode="gray">
          <a:xfrm>
            <a:off x="4360116" y="1412776"/>
            <a:ext cx="329422" cy="4236805"/>
          </a:xfrm>
          <a:prstGeom prst="roundRect">
            <a:avLst>
              <a:gd name="adj" fmla="val 50000"/>
            </a:avLst>
          </a:prstGeom>
          <a:solidFill>
            <a:sysClr val="window" lastClr="FFFFFF">
              <a:lumMod val="65000"/>
              <a:alpha val="69804"/>
            </a:sysClr>
          </a:solidFill>
          <a:ln w="12700" cmpd="sng">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899592" y="2313856"/>
            <a:ext cx="3726211" cy="764802"/>
            <a:chOff x="946765" y="1891680"/>
            <a:chExt cx="3726211" cy="764802"/>
          </a:xfrm>
        </p:grpSpPr>
        <p:sp>
          <p:nvSpPr>
            <p:cNvPr id="36" name="椭圆 35"/>
            <p:cNvSpPr/>
            <p:nvPr/>
          </p:nvSpPr>
          <p:spPr>
            <a:xfrm flipH="1">
              <a:off x="4483238" y="2152317"/>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37" name="椭圆形标注 36"/>
            <p:cNvSpPr/>
            <p:nvPr/>
          </p:nvSpPr>
          <p:spPr>
            <a:xfrm rot="15378986">
              <a:off x="1000171" y="1895528"/>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8" name="TextBox 37"/>
            <p:cNvSpPr txBox="1"/>
            <p:nvPr/>
          </p:nvSpPr>
          <p:spPr>
            <a:xfrm>
              <a:off x="946765" y="2071792"/>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02</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39" name="直接连接符 38"/>
            <p:cNvCxnSpPr>
              <a:stCxn id="36" idx="6"/>
            </p:cNvCxnSpPr>
            <p:nvPr/>
          </p:nvCxnSpPr>
          <p:spPr>
            <a:xfrm flipH="1">
              <a:off x="1827759" y="2239929"/>
              <a:ext cx="2635918" cy="0"/>
            </a:xfrm>
            <a:prstGeom prst="line">
              <a:avLst/>
            </a:prstGeom>
            <a:noFill/>
            <a:ln w="19050" cmpd="sng">
              <a:solidFill>
                <a:srgbClr val="FF0000"/>
              </a:solidFill>
              <a:round/>
              <a:headEnd/>
              <a:tailEnd/>
            </a:ln>
            <a:effectLst/>
          </p:spPr>
        </p:cxnSp>
      </p:grpSp>
      <p:grpSp>
        <p:nvGrpSpPr>
          <p:cNvPr id="40" name="组合 39"/>
          <p:cNvGrpSpPr/>
          <p:nvPr/>
        </p:nvGrpSpPr>
        <p:grpSpPr>
          <a:xfrm>
            <a:off x="899592" y="3962583"/>
            <a:ext cx="3726211" cy="764802"/>
            <a:chOff x="946765" y="3540407"/>
            <a:chExt cx="3726211" cy="764802"/>
          </a:xfrm>
          <a:effectLst/>
        </p:grpSpPr>
        <p:sp>
          <p:nvSpPr>
            <p:cNvPr id="41" name="椭圆 40"/>
            <p:cNvSpPr/>
            <p:nvPr/>
          </p:nvSpPr>
          <p:spPr>
            <a:xfrm flipH="1">
              <a:off x="4483238" y="3801044"/>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42" name="直接连接符 41"/>
            <p:cNvCxnSpPr>
              <a:stCxn id="41" idx="6"/>
            </p:cNvCxnSpPr>
            <p:nvPr/>
          </p:nvCxnSpPr>
          <p:spPr>
            <a:xfrm flipH="1">
              <a:off x="1827759" y="3888656"/>
              <a:ext cx="2635918" cy="0"/>
            </a:xfrm>
            <a:prstGeom prst="line">
              <a:avLst/>
            </a:prstGeom>
            <a:noFill/>
            <a:ln w="19050" cmpd="sng">
              <a:solidFill>
                <a:srgbClr val="FF0000"/>
              </a:solidFill>
              <a:round/>
              <a:headEnd/>
              <a:tailEnd/>
            </a:ln>
            <a:effectLst/>
          </p:spPr>
        </p:cxnSp>
        <p:sp>
          <p:nvSpPr>
            <p:cNvPr id="43" name="椭圆形标注 42"/>
            <p:cNvSpPr/>
            <p:nvPr/>
          </p:nvSpPr>
          <p:spPr>
            <a:xfrm rot="15378986">
              <a:off x="1000171" y="3544255"/>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endParaRPr>
            </a:p>
          </p:txBody>
        </p:sp>
        <p:sp>
          <p:nvSpPr>
            <p:cNvPr id="44" name="TextBox 43"/>
            <p:cNvSpPr txBox="1"/>
            <p:nvPr/>
          </p:nvSpPr>
          <p:spPr>
            <a:xfrm>
              <a:off x="946765" y="3720519"/>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04</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5" name="组合 44"/>
          <p:cNvGrpSpPr/>
          <p:nvPr/>
        </p:nvGrpSpPr>
        <p:grpSpPr>
          <a:xfrm>
            <a:off x="4432949" y="1486165"/>
            <a:ext cx="3766533" cy="764802"/>
            <a:chOff x="4480122" y="1063989"/>
            <a:chExt cx="3766533" cy="764802"/>
          </a:xfrm>
        </p:grpSpPr>
        <p:sp>
          <p:nvSpPr>
            <p:cNvPr id="46" name="椭圆 45"/>
            <p:cNvSpPr/>
            <p:nvPr/>
          </p:nvSpPr>
          <p:spPr>
            <a:xfrm>
              <a:off x="4480122" y="1324626"/>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47" name="椭圆形标注 46"/>
            <p:cNvSpPr/>
            <p:nvPr/>
          </p:nvSpPr>
          <p:spPr>
            <a:xfrm rot="6221014" flipH="1">
              <a:off x="7428447" y="1067837"/>
              <a:ext cx="764802" cy="757106"/>
            </a:xfrm>
            <a:prstGeom prst="wedgeEllipseCallout">
              <a:avLst>
                <a:gd name="adj1" fmla="val -11257"/>
                <a:gd name="adj2" fmla="val 65210"/>
              </a:avLst>
            </a:prstGeom>
            <a:solidFill>
              <a:srgbClr val="FF0000"/>
            </a:solidFill>
            <a:ln w="19050" cmpd="sng">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TextBox 47"/>
            <p:cNvSpPr txBox="1"/>
            <p:nvPr/>
          </p:nvSpPr>
          <p:spPr>
            <a:xfrm flipH="1">
              <a:off x="7402294" y="1244101"/>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01</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49" name="直接连接符 48"/>
            <p:cNvCxnSpPr>
              <a:stCxn id="46" idx="6"/>
            </p:cNvCxnSpPr>
            <p:nvPr/>
          </p:nvCxnSpPr>
          <p:spPr>
            <a:xfrm>
              <a:off x="4650296" y="1412238"/>
              <a:ext cx="2682718" cy="0"/>
            </a:xfrm>
            <a:prstGeom prst="line">
              <a:avLst/>
            </a:prstGeom>
            <a:noFill/>
            <a:ln w="19050" cmpd="sng">
              <a:solidFill>
                <a:srgbClr val="FF0000"/>
              </a:solidFill>
              <a:round/>
              <a:headEnd/>
              <a:tailEnd/>
            </a:ln>
            <a:effectLst/>
          </p:spPr>
        </p:cxnSp>
      </p:grpSp>
      <p:grpSp>
        <p:nvGrpSpPr>
          <p:cNvPr id="50" name="组合 49"/>
          <p:cNvGrpSpPr/>
          <p:nvPr/>
        </p:nvGrpSpPr>
        <p:grpSpPr>
          <a:xfrm>
            <a:off x="4432949" y="3134892"/>
            <a:ext cx="3766533" cy="764802"/>
            <a:chOff x="4480122" y="2712716"/>
            <a:chExt cx="3766533" cy="764802"/>
          </a:xfrm>
        </p:grpSpPr>
        <p:sp>
          <p:nvSpPr>
            <p:cNvPr id="51" name="椭圆 50"/>
            <p:cNvSpPr/>
            <p:nvPr/>
          </p:nvSpPr>
          <p:spPr>
            <a:xfrm>
              <a:off x="4480122" y="297335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sp>
          <p:nvSpPr>
            <p:cNvPr id="52" name="椭圆形标注 51"/>
            <p:cNvSpPr/>
            <p:nvPr/>
          </p:nvSpPr>
          <p:spPr>
            <a:xfrm rot="6221014" flipH="1">
              <a:off x="7428447" y="271656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3" name="TextBox 52"/>
            <p:cNvSpPr txBox="1"/>
            <p:nvPr/>
          </p:nvSpPr>
          <p:spPr>
            <a:xfrm flipH="1">
              <a:off x="7402294" y="289282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03</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54" name="直接连接符 53"/>
            <p:cNvCxnSpPr>
              <a:stCxn id="51" idx="6"/>
            </p:cNvCxnSpPr>
            <p:nvPr/>
          </p:nvCxnSpPr>
          <p:spPr>
            <a:xfrm>
              <a:off x="4650291" y="3060965"/>
              <a:ext cx="2682718" cy="0"/>
            </a:xfrm>
            <a:prstGeom prst="line">
              <a:avLst/>
            </a:prstGeom>
            <a:noFill/>
            <a:ln w="19050" cmpd="sng">
              <a:solidFill>
                <a:srgbClr val="FF0000"/>
              </a:solidFill>
              <a:round/>
              <a:headEnd/>
              <a:tailEnd/>
            </a:ln>
            <a:effectLst/>
          </p:spPr>
        </p:cxnSp>
      </p:grpSp>
      <p:grpSp>
        <p:nvGrpSpPr>
          <p:cNvPr id="55" name="组合 54"/>
          <p:cNvGrpSpPr/>
          <p:nvPr/>
        </p:nvGrpSpPr>
        <p:grpSpPr>
          <a:xfrm>
            <a:off x="4432949" y="4806082"/>
            <a:ext cx="3766533" cy="764802"/>
            <a:chOff x="4480122" y="4383906"/>
            <a:chExt cx="3766533" cy="764802"/>
          </a:xfrm>
        </p:grpSpPr>
        <p:sp>
          <p:nvSpPr>
            <p:cNvPr id="56" name="椭圆形标注 55"/>
            <p:cNvSpPr/>
            <p:nvPr/>
          </p:nvSpPr>
          <p:spPr>
            <a:xfrm rot="6221014" flipH="1">
              <a:off x="7428447" y="438775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7" name="组合 56"/>
            <p:cNvGrpSpPr/>
            <p:nvPr/>
          </p:nvGrpSpPr>
          <p:grpSpPr>
            <a:xfrm>
              <a:off x="4480122" y="4564018"/>
              <a:ext cx="3766533" cy="486287"/>
              <a:chOff x="4480122" y="4564018"/>
              <a:chExt cx="3766533" cy="486287"/>
            </a:xfrm>
          </p:grpSpPr>
          <p:sp>
            <p:nvSpPr>
              <p:cNvPr id="58" name="椭圆 57"/>
              <p:cNvSpPr/>
              <p:nvPr/>
            </p:nvSpPr>
            <p:spPr>
              <a:xfrm>
                <a:off x="4480122" y="464454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solidFill>
                    <a:sysClr val="window" lastClr="FFFFFF"/>
                  </a:solidFill>
                  <a:effectLst/>
                  <a:uLnTx/>
                  <a:uFillTx/>
                  <a:latin typeface="Calibri"/>
                  <a:ea typeface="+mn-ea"/>
                  <a:cs typeface="+mn-cs"/>
                </a:endParaRPr>
              </a:p>
            </p:txBody>
          </p:sp>
          <p:cxnSp>
            <p:nvCxnSpPr>
              <p:cNvPr id="59" name="直接连接符 58"/>
              <p:cNvCxnSpPr>
                <a:stCxn id="58" idx="6"/>
              </p:cNvCxnSpPr>
              <p:nvPr/>
            </p:nvCxnSpPr>
            <p:spPr>
              <a:xfrm>
                <a:off x="4650291" y="4732155"/>
                <a:ext cx="2682718" cy="0"/>
              </a:xfrm>
              <a:prstGeom prst="line">
                <a:avLst/>
              </a:prstGeom>
              <a:noFill/>
              <a:ln w="19050" cmpd="sng">
                <a:solidFill>
                  <a:srgbClr val="FF0000"/>
                </a:solidFill>
                <a:round/>
                <a:headEnd/>
                <a:tailEnd/>
              </a:ln>
              <a:effectLst/>
            </p:spPr>
          </p:cxnSp>
          <p:sp>
            <p:nvSpPr>
              <p:cNvPr id="60" name="TextBox 59"/>
              <p:cNvSpPr txBox="1"/>
              <p:nvPr/>
            </p:nvSpPr>
            <p:spPr>
              <a:xfrm flipH="1">
                <a:off x="7402294" y="4564018"/>
                <a:ext cx="844361"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3200" b="1" i="0" u="none" strike="noStrike" kern="0" cap="none" spc="0" normalizeH="0" baseline="0" noProof="0" dirty="0" smtClean="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05</a:t>
                </a:r>
                <a:endParaRPr kumimoji="0" lang="zh-CN" altLang="en-US" sz="3200"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sp>
        <p:nvSpPr>
          <p:cNvPr id="61" name="TextBox 60"/>
          <p:cNvSpPr txBox="1"/>
          <p:nvPr/>
        </p:nvSpPr>
        <p:spPr>
          <a:xfrm>
            <a:off x="1716515" y="1504492"/>
            <a:ext cx="2552440" cy="6463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2" name="TextBox 61"/>
          <p:cNvSpPr txBox="1"/>
          <p:nvPr/>
        </p:nvSpPr>
        <p:spPr>
          <a:xfrm>
            <a:off x="4708691" y="2346196"/>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3" name="TextBox 62"/>
          <p:cNvSpPr txBox="1"/>
          <p:nvPr/>
        </p:nvSpPr>
        <p:spPr>
          <a:xfrm>
            <a:off x="1716515" y="3219232"/>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TextBox 63"/>
          <p:cNvSpPr txBox="1"/>
          <p:nvPr/>
        </p:nvSpPr>
        <p:spPr>
          <a:xfrm>
            <a:off x="4708691" y="4060936"/>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5" name="TextBox 64"/>
          <p:cNvSpPr txBox="1"/>
          <p:nvPr/>
        </p:nvSpPr>
        <p:spPr>
          <a:xfrm>
            <a:off x="1737131" y="4890609"/>
            <a:ext cx="2552440" cy="6463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Horizontal)">
                                      <p:cBhvr>
                                        <p:cTn id="7" dur="500"/>
                                        <p:tgtEl>
                                          <p:spTgt spid="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500"/>
                                        <p:tgtEl>
                                          <p:spTgt spid="45"/>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wipe(right)">
                                      <p:cBhvr>
                                        <p:cTn id="14" dur="500"/>
                                        <p:tgtEl>
                                          <p:spTgt spid="61"/>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par>
                                <p:cTn id="19" presetID="22" presetClass="entr" presetSubtype="2"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ipe(right)">
                                      <p:cBhvr>
                                        <p:cTn id="28" dur="500"/>
                                        <p:tgtEl>
                                          <p:spTgt spid="6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wipe(left)">
                                      <p:cBhvr>
                                        <p:cTn id="32" dur="500"/>
                                        <p:tgtEl>
                                          <p:spTgt spid="64"/>
                                        </p:tgtEl>
                                      </p:cBhvr>
                                    </p:animEffect>
                                  </p:childTnLst>
                                </p:cTn>
                              </p:par>
                              <p:par>
                                <p:cTn id="33" presetID="22" presetClass="entr" presetSubtype="2"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right)">
                                      <p:cBhvr>
                                        <p:cTn id="35" dur="500"/>
                                        <p:tgtEl>
                                          <p:spTgt spid="40"/>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61" grpId="0"/>
      <p:bldP spid="62" grpId="0"/>
      <p:bldP spid="63" grpId="0"/>
      <p:bldP spid="64" grpId="0"/>
      <p:bldP spid="6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781661" y="1700808"/>
            <a:ext cx="1453875" cy="2756184"/>
            <a:chOff x="1412949" y="1270654"/>
            <a:chExt cx="1242200" cy="2354901"/>
          </a:xfrm>
        </p:grpSpPr>
        <p:sp>
          <p:nvSpPr>
            <p:cNvPr id="41" name="圆角矩形 40"/>
            <p:cNvSpPr/>
            <p:nvPr/>
          </p:nvSpPr>
          <p:spPr bwMode="auto">
            <a:xfrm rot="5400000">
              <a:off x="849035"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bwMode="auto">
            <a:xfrm>
              <a:off x="1552084" y="1411263"/>
              <a:ext cx="948800"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Text Box 39"/>
            <p:cNvSpPr txBox="1">
              <a:spLocks noChangeArrowheads="1"/>
            </p:cNvSpPr>
            <p:nvPr/>
          </p:nvSpPr>
          <p:spPr bwMode="auto">
            <a:xfrm>
              <a:off x="1505018" y="1355957"/>
              <a:ext cx="1042932" cy="473339"/>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400" b="1" i="0" u="none" strike="noStrike" kern="0" cap="none" spc="50"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1</a:t>
              </a:r>
            </a:p>
          </p:txBody>
        </p:sp>
        <p:sp>
          <p:nvSpPr>
            <p:cNvPr id="44" name="矩形 261"/>
            <p:cNvSpPr>
              <a:spLocks noChangeArrowheads="1"/>
            </p:cNvSpPr>
            <p:nvPr/>
          </p:nvSpPr>
          <p:spPr bwMode="auto">
            <a:xfrm>
              <a:off x="1626377" y="1874249"/>
              <a:ext cx="771367" cy="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添加文本</a:t>
              </a:r>
              <a:endPar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 Box 39"/>
            <p:cNvSpPr txBox="1">
              <a:spLocks noChangeArrowheads="1"/>
            </p:cNvSpPr>
            <p:nvPr/>
          </p:nvSpPr>
          <p:spPr bwMode="auto">
            <a:xfrm>
              <a:off x="1412949" y="2643505"/>
              <a:ext cx="1242200" cy="49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6" name="组合 45"/>
          <p:cNvGrpSpPr/>
          <p:nvPr/>
        </p:nvGrpSpPr>
        <p:grpSpPr>
          <a:xfrm>
            <a:off x="2897588" y="1700808"/>
            <a:ext cx="1450347" cy="2756184"/>
            <a:chOff x="3207278" y="1270654"/>
            <a:chExt cx="1239186" cy="2354901"/>
          </a:xfrm>
        </p:grpSpPr>
        <p:sp>
          <p:nvSpPr>
            <p:cNvPr id="47" name="圆角矩形 46"/>
            <p:cNvSpPr/>
            <p:nvPr/>
          </p:nvSpPr>
          <p:spPr bwMode="auto">
            <a:xfrm rot="5400000">
              <a:off x="2636604"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bwMode="auto">
            <a:xfrm>
              <a:off x="3288808" y="1411263"/>
              <a:ext cx="948801"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Text Box 39"/>
            <p:cNvSpPr txBox="1">
              <a:spLocks noChangeArrowheads="1"/>
            </p:cNvSpPr>
            <p:nvPr/>
          </p:nvSpPr>
          <p:spPr bwMode="auto">
            <a:xfrm>
              <a:off x="3241741" y="1355957"/>
              <a:ext cx="1042932" cy="473339"/>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400" b="1" i="0" u="none" strike="noStrike" kern="0" cap="none" spc="50"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2</a:t>
              </a:r>
            </a:p>
          </p:txBody>
        </p:sp>
        <p:sp>
          <p:nvSpPr>
            <p:cNvPr id="50" name="矩形 261"/>
            <p:cNvSpPr>
              <a:spLocks noChangeArrowheads="1"/>
            </p:cNvSpPr>
            <p:nvPr/>
          </p:nvSpPr>
          <p:spPr bwMode="auto">
            <a:xfrm>
              <a:off x="3413586" y="1931657"/>
              <a:ext cx="771368" cy="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51" name="Text Box 39"/>
            <p:cNvSpPr txBox="1">
              <a:spLocks noChangeArrowheads="1"/>
            </p:cNvSpPr>
            <p:nvPr/>
          </p:nvSpPr>
          <p:spPr bwMode="auto">
            <a:xfrm>
              <a:off x="3220112" y="2592659"/>
              <a:ext cx="1226352" cy="49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2" name="组合 51"/>
          <p:cNvGrpSpPr/>
          <p:nvPr/>
        </p:nvGrpSpPr>
        <p:grpSpPr>
          <a:xfrm>
            <a:off x="4875348" y="1700808"/>
            <a:ext cx="1555462" cy="2756184"/>
            <a:chOff x="4857991" y="1270654"/>
            <a:chExt cx="1328997" cy="2354901"/>
          </a:xfrm>
        </p:grpSpPr>
        <p:sp>
          <p:nvSpPr>
            <p:cNvPr id="53" name="圆角矩形 52"/>
            <p:cNvSpPr/>
            <p:nvPr/>
          </p:nvSpPr>
          <p:spPr bwMode="auto">
            <a:xfrm rot="5400000">
              <a:off x="4326282"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bwMode="auto">
            <a:xfrm>
              <a:off x="5029333" y="1411263"/>
              <a:ext cx="948801"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Text Box 39"/>
            <p:cNvSpPr txBox="1">
              <a:spLocks noChangeArrowheads="1"/>
            </p:cNvSpPr>
            <p:nvPr/>
          </p:nvSpPr>
          <p:spPr bwMode="auto">
            <a:xfrm>
              <a:off x="4982265" y="1355957"/>
              <a:ext cx="1042932" cy="473339"/>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400" b="1" i="0" u="none" strike="noStrike" kern="0" cap="none" spc="50"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3</a:t>
              </a:r>
            </a:p>
          </p:txBody>
        </p:sp>
        <p:sp>
          <p:nvSpPr>
            <p:cNvPr id="56" name="矩形 261"/>
            <p:cNvSpPr>
              <a:spLocks noChangeArrowheads="1"/>
            </p:cNvSpPr>
            <p:nvPr/>
          </p:nvSpPr>
          <p:spPr bwMode="auto">
            <a:xfrm>
              <a:off x="5154110" y="1880810"/>
              <a:ext cx="771368" cy="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57" name="Text Box 39"/>
            <p:cNvSpPr txBox="1">
              <a:spLocks noChangeArrowheads="1"/>
            </p:cNvSpPr>
            <p:nvPr/>
          </p:nvSpPr>
          <p:spPr bwMode="auto">
            <a:xfrm>
              <a:off x="4857991" y="2592659"/>
              <a:ext cx="1328997" cy="49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8" name="组合 57"/>
          <p:cNvGrpSpPr/>
          <p:nvPr/>
        </p:nvGrpSpPr>
        <p:grpSpPr>
          <a:xfrm>
            <a:off x="6978689" y="1700808"/>
            <a:ext cx="1420346" cy="2756184"/>
            <a:chOff x="6590610" y="1270654"/>
            <a:chExt cx="1213553" cy="2354901"/>
          </a:xfrm>
        </p:grpSpPr>
        <p:sp>
          <p:nvSpPr>
            <p:cNvPr id="59" name="圆角矩形 58"/>
            <p:cNvSpPr/>
            <p:nvPr/>
          </p:nvSpPr>
          <p:spPr bwMode="auto">
            <a:xfrm rot="5400000">
              <a:off x="6019936"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bwMode="auto">
            <a:xfrm>
              <a:off x="6722985" y="1411263"/>
              <a:ext cx="948800"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Text Box 39"/>
            <p:cNvSpPr txBox="1">
              <a:spLocks noChangeArrowheads="1"/>
            </p:cNvSpPr>
            <p:nvPr/>
          </p:nvSpPr>
          <p:spPr bwMode="auto">
            <a:xfrm>
              <a:off x="6675919" y="1355957"/>
              <a:ext cx="1042932" cy="473339"/>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400" b="1" i="0" u="none" strike="noStrike" kern="0" cap="none" spc="50"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4</a:t>
              </a:r>
            </a:p>
          </p:txBody>
        </p:sp>
        <p:sp>
          <p:nvSpPr>
            <p:cNvPr id="62" name="矩形 261"/>
            <p:cNvSpPr>
              <a:spLocks noChangeArrowheads="1"/>
            </p:cNvSpPr>
            <p:nvPr/>
          </p:nvSpPr>
          <p:spPr bwMode="auto">
            <a:xfrm>
              <a:off x="6818398" y="1880810"/>
              <a:ext cx="771368" cy="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63" name="Text Box 39"/>
            <p:cNvSpPr txBox="1">
              <a:spLocks noChangeArrowheads="1"/>
            </p:cNvSpPr>
            <p:nvPr/>
          </p:nvSpPr>
          <p:spPr bwMode="auto">
            <a:xfrm>
              <a:off x="6590610" y="2592659"/>
              <a:ext cx="1213553" cy="49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4" name="组合 63"/>
          <p:cNvGrpSpPr/>
          <p:nvPr/>
        </p:nvGrpSpPr>
        <p:grpSpPr>
          <a:xfrm>
            <a:off x="2336851" y="2514943"/>
            <a:ext cx="488367" cy="266874"/>
            <a:chOff x="2673784" y="2255757"/>
            <a:chExt cx="417263" cy="228018"/>
          </a:xfrm>
        </p:grpSpPr>
        <p:sp>
          <p:nvSpPr>
            <p:cNvPr id="65" name="燕尾形 64"/>
            <p:cNvSpPr/>
            <p:nvPr/>
          </p:nvSpPr>
          <p:spPr>
            <a:xfrm>
              <a:off x="2673784"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6" name="燕尾形 65"/>
            <p:cNvSpPr/>
            <p:nvPr/>
          </p:nvSpPr>
          <p:spPr>
            <a:xfrm>
              <a:off x="2863029"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67" name="组合 66"/>
          <p:cNvGrpSpPr/>
          <p:nvPr/>
        </p:nvGrpSpPr>
        <p:grpSpPr>
          <a:xfrm>
            <a:off x="6430811" y="2514943"/>
            <a:ext cx="488367" cy="266874"/>
            <a:chOff x="6151055" y="2255757"/>
            <a:chExt cx="417263" cy="228018"/>
          </a:xfrm>
        </p:grpSpPr>
        <p:sp>
          <p:nvSpPr>
            <p:cNvPr id="68" name="燕尾形 67"/>
            <p:cNvSpPr/>
            <p:nvPr/>
          </p:nvSpPr>
          <p:spPr>
            <a:xfrm>
              <a:off x="6151055"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9" name="燕尾形 68"/>
            <p:cNvSpPr/>
            <p:nvPr/>
          </p:nvSpPr>
          <p:spPr>
            <a:xfrm>
              <a:off x="6340300"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0" name="组合 69"/>
          <p:cNvGrpSpPr/>
          <p:nvPr/>
        </p:nvGrpSpPr>
        <p:grpSpPr>
          <a:xfrm>
            <a:off x="4347935" y="2514943"/>
            <a:ext cx="488367" cy="266874"/>
            <a:chOff x="4440922" y="2255757"/>
            <a:chExt cx="417263" cy="228018"/>
          </a:xfrm>
        </p:grpSpPr>
        <p:sp>
          <p:nvSpPr>
            <p:cNvPr id="71" name="燕尾形 70"/>
            <p:cNvSpPr/>
            <p:nvPr/>
          </p:nvSpPr>
          <p:spPr>
            <a:xfrm>
              <a:off x="4440922"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2" name="燕尾形 71"/>
            <p:cNvSpPr/>
            <p:nvPr/>
          </p:nvSpPr>
          <p:spPr>
            <a:xfrm>
              <a:off x="4630167"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3" name="组合 72"/>
          <p:cNvGrpSpPr/>
          <p:nvPr/>
        </p:nvGrpSpPr>
        <p:grpSpPr>
          <a:xfrm>
            <a:off x="1197802" y="4822241"/>
            <a:ext cx="7478654" cy="523220"/>
            <a:chOff x="1868930" y="3921331"/>
            <a:chExt cx="7727674" cy="633096"/>
          </a:xfrm>
        </p:grpSpPr>
        <p:grpSp>
          <p:nvGrpSpPr>
            <p:cNvPr id="74" name="组合 73"/>
            <p:cNvGrpSpPr/>
            <p:nvPr/>
          </p:nvGrpSpPr>
          <p:grpSpPr>
            <a:xfrm>
              <a:off x="1868930" y="4098093"/>
              <a:ext cx="417263" cy="228018"/>
              <a:chOff x="1868930" y="4098093"/>
              <a:chExt cx="417263" cy="228018"/>
            </a:xfrm>
          </p:grpSpPr>
          <p:sp>
            <p:nvSpPr>
              <p:cNvPr id="76" name="燕尾形 75"/>
              <p:cNvSpPr/>
              <p:nvPr/>
            </p:nvSpPr>
            <p:spPr>
              <a:xfrm>
                <a:off x="1868930" y="4098093"/>
                <a:ext cx="228018" cy="228018"/>
              </a:xfrm>
              <a:prstGeom prst="chevron">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7" name="燕尾形 76"/>
              <p:cNvSpPr/>
              <p:nvPr/>
            </p:nvSpPr>
            <p:spPr>
              <a:xfrm>
                <a:off x="2058175" y="4098093"/>
                <a:ext cx="228018" cy="228018"/>
              </a:xfrm>
              <a:prstGeom prst="chevron">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75" name="TextBox 74"/>
            <p:cNvSpPr txBox="1"/>
            <p:nvPr/>
          </p:nvSpPr>
          <p:spPr>
            <a:xfrm>
              <a:off x="2422808" y="3921331"/>
              <a:ext cx="7173796" cy="63309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534834" y="2680453"/>
            <a:ext cx="2853387" cy="615874"/>
          </a:xfrm>
          <a:prstGeom prst="rect">
            <a:avLst/>
          </a:prstGeom>
        </p:spPr>
        <p:txBody>
          <a:bodyPr wrap="square">
            <a:spAutoFit/>
          </a:bodyPr>
          <a:lstStyle/>
          <a:p>
            <a:r>
              <a:rPr lang="zh-CN" altLang="en-US" sz="3402" dirty="0">
                <a:solidFill>
                  <a:srgbClr val="AE002B"/>
                </a:solidFill>
                <a:latin typeface="微软雅黑" panose="020B0503020204020204" pitchFamily="34" charset="-122"/>
                <a:ea typeface="微软雅黑" panose="020B0503020204020204" pitchFamily="34" charset="-122"/>
                <a:cs typeface="Times New Roman" panose="02020603050405020304" pitchFamily="18" charset="0"/>
              </a:rPr>
              <a:t>相关标题文字</a:t>
            </a:r>
            <a:endParaRPr lang="zh-CN" altLang="en-US" sz="3402" dirty="0">
              <a:solidFill>
                <a:srgbClr val="AE002B"/>
              </a:solidFill>
              <a:latin typeface="微软雅黑" panose="020B0503020204020204" pitchFamily="34" charset="-122"/>
              <a:ea typeface="微软雅黑" panose="020B0503020204020204" pitchFamily="34" charset="-122"/>
            </a:endParaRPr>
          </a:p>
        </p:txBody>
      </p:sp>
      <p:sp>
        <p:nvSpPr>
          <p:cNvPr id="7" name="文本框 26"/>
          <p:cNvSpPr txBox="1"/>
          <p:nvPr/>
        </p:nvSpPr>
        <p:spPr>
          <a:xfrm>
            <a:off x="3534833" y="3262708"/>
            <a:ext cx="4853591" cy="836768"/>
          </a:xfrm>
          <a:prstGeom prst="rect">
            <a:avLst/>
          </a:prstGeom>
          <a:noFill/>
        </p:spPr>
        <p:txBody>
          <a:bodyPr wrap="square" rtlCol="0">
            <a:spAutoFit/>
          </a:bodyPr>
          <a:lstStyle/>
          <a:p>
            <a:pPr>
              <a:lnSpc>
                <a:spcPct val="150000"/>
              </a:lnSpc>
            </a:pPr>
            <a:r>
              <a:rPr lang="en-US" altLang="zh-CN" sz="1075" dirty="0">
                <a:solidFill>
                  <a:srgbClr val="AE002B"/>
                </a:solidFill>
                <a:latin typeface="Arial" panose="020B0604020202020204" pitchFamily="34" charset="0"/>
                <a:cs typeface="Arial" panose="020B0604020202020204" pitchFamily="34" charset="0"/>
              </a:rPr>
              <a:t>CLICK ADD RELATED TITLE TEXT, AND CLICK ADD RELATED TITLE TEXT, CLICK ADD RELATED TITLE TEXT, CLICK ON ADD RELATED TITLE WORDS.</a:t>
            </a:r>
            <a:endParaRPr lang="zh-CN" altLang="en-US" sz="1075" dirty="0">
              <a:solidFill>
                <a:srgbClr val="AE002B"/>
              </a:solidFill>
              <a:latin typeface="Arial" panose="020B0604020202020204" pitchFamily="34" charset="0"/>
              <a:cs typeface="Arial" panose="020B0604020202020204" pitchFamily="34" charset="0"/>
            </a:endParaRPr>
          </a:p>
        </p:txBody>
      </p:sp>
      <p:sp>
        <p:nvSpPr>
          <p:cNvPr id="8" name="Freeform 15"/>
          <p:cNvSpPr>
            <a:spLocks/>
          </p:cNvSpPr>
          <p:nvPr/>
        </p:nvSpPr>
        <p:spPr bwMode="auto">
          <a:xfrm>
            <a:off x="1216822" y="2403016"/>
            <a:ext cx="1890082" cy="1890080"/>
          </a:xfrm>
          <a:custGeom>
            <a:avLst/>
            <a:gdLst>
              <a:gd name="T0" fmla="*/ 77 w 1306"/>
              <a:gd name="T1" fmla="*/ 0 h 1306"/>
              <a:gd name="T2" fmla="*/ 1231 w 1306"/>
              <a:gd name="T3" fmla="*/ 0 h 1306"/>
              <a:gd name="T4" fmla="*/ 1254 w 1306"/>
              <a:gd name="T5" fmla="*/ 4 h 1306"/>
              <a:gd name="T6" fmla="*/ 1275 w 1306"/>
              <a:gd name="T7" fmla="*/ 16 h 1306"/>
              <a:gd name="T8" fmla="*/ 1292 w 1306"/>
              <a:gd name="T9" fmla="*/ 32 h 1306"/>
              <a:gd name="T10" fmla="*/ 1303 w 1306"/>
              <a:gd name="T11" fmla="*/ 53 h 1306"/>
              <a:gd name="T12" fmla="*/ 1306 w 1306"/>
              <a:gd name="T13" fmla="*/ 77 h 1306"/>
              <a:gd name="T14" fmla="*/ 1306 w 1306"/>
              <a:gd name="T15" fmla="*/ 1231 h 1306"/>
              <a:gd name="T16" fmla="*/ 1303 w 1306"/>
              <a:gd name="T17" fmla="*/ 1254 h 1306"/>
              <a:gd name="T18" fmla="*/ 1292 w 1306"/>
              <a:gd name="T19" fmla="*/ 1275 h 1306"/>
              <a:gd name="T20" fmla="*/ 1275 w 1306"/>
              <a:gd name="T21" fmla="*/ 1292 h 1306"/>
              <a:gd name="T22" fmla="*/ 1254 w 1306"/>
              <a:gd name="T23" fmla="*/ 1303 h 1306"/>
              <a:gd name="T24" fmla="*/ 1231 w 1306"/>
              <a:gd name="T25" fmla="*/ 1306 h 1306"/>
              <a:gd name="T26" fmla="*/ 77 w 1306"/>
              <a:gd name="T27" fmla="*/ 1306 h 1306"/>
              <a:gd name="T28" fmla="*/ 53 w 1306"/>
              <a:gd name="T29" fmla="*/ 1303 h 1306"/>
              <a:gd name="T30" fmla="*/ 32 w 1306"/>
              <a:gd name="T31" fmla="*/ 1292 h 1306"/>
              <a:gd name="T32" fmla="*/ 16 w 1306"/>
              <a:gd name="T33" fmla="*/ 1275 h 1306"/>
              <a:gd name="T34" fmla="*/ 4 w 1306"/>
              <a:gd name="T35" fmla="*/ 1254 h 1306"/>
              <a:gd name="T36" fmla="*/ 0 w 1306"/>
              <a:gd name="T37" fmla="*/ 1231 h 1306"/>
              <a:gd name="T38" fmla="*/ 0 w 1306"/>
              <a:gd name="T39" fmla="*/ 77 h 1306"/>
              <a:gd name="T40" fmla="*/ 4 w 1306"/>
              <a:gd name="T41" fmla="*/ 53 h 1306"/>
              <a:gd name="T42" fmla="*/ 16 w 1306"/>
              <a:gd name="T43" fmla="*/ 32 h 1306"/>
              <a:gd name="T44" fmla="*/ 32 w 1306"/>
              <a:gd name="T45" fmla="*/ 16 h 1306"/>
              <a:gd name="T46" fmla="*/ 53 w 1306"/>
              <a:gd name="T47" fmla="*/ 4 h 1306"/>
              <a:gd name="T48" fmla="*/ 77 w 1306"/>
              <a:gd name="T49"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06" h="1306">
                <a:moveTo>
                  <a:pt x="77" y="0"/>
                </a:moveTo>
                <a:lnTo>
                  <a:pt x="1231" y="0"/>
                </a:lnTo>
                <a:lnTo>
                  <a:pt x="1254" y="4"/>
                </a:lnTo>
                <a:lnTo>
                  <a:pt x="1275" y="16"/>
                </a:lnTo>
                <a:lnTo>
                  <a:pt x="1292" y="32"/>
                </a:lnTo>
                <a:lnTo>
                  <a:pt x="1303" y="53"/>
                </a:lnTo>
                <a:lnTo>
                  <a:pt x="1306" y="77"/>
                </a:lnTo>
                <a:lnTo>
                  <a:pt x="1306" y="1231"/>
                </a:lnTo>
                <a:lnTo>
                  <a:pt x="1303" y="1254"/>
                </a:lnTo>
                <a:lnTo>
                  <a:pt x="1292" y="1275"/>
                </a:lnTo>
                <a:lnTo>
                  <a:pt x="1275" y="1292"/>
                </a:lnTo>
                <a:lnTo>
                  <a:pt x="1254" y="1303"/>
                </a:lnTo>
                <a:lnTo>
                  <a:pt x="1231" y="1306"/>
                </a:lnTo>
                <a:lnTo>
                  <a:pt x="77" y="1306"/>
                </a:lnTo>
                <a:lnTo>
                  <a:pt x="53" y="1303"/>
                </a:lnTo>
                <a:lnTo>
                  <a:pt x="32" y="1292"/>
                </a:lnTo>
                <a:lnTo>
                  <a:pt x="16" y="1275"/>
                </a:lnTo>
                <a:lnTo>
                  <a:pt x="4" y="1254"/>
                </a:lnTo>
                <a:lnTo>
                  <a:pt x="0" y="1231"/>
                </a:lnTo>
                <a:lnTo>
                  <a:pt x="0" y="77"/>
                </a:lnTo>
                <a:lnTo>
                  <a:pt x="4" y="53"/>
                </a:lnTo>
                <a:lnTo>
                  <a:pt x="16" y="32"/>
                </a:lnTo>
                <a:lnTo>
                  <a:pt x="32" y="16"/>
                </a:lnTo>
                <a:lnTo>
                  <a:pt x="53" y="4"/>
                </a:lnTo>
                <a:lnTo>
                  <a:pt x="77" y="0"/>
                </a:lnTo>
                <a:close/>
              </a:path>
            </a:pathLst>
          </a:custGeom>
          <a:gradFill flip="none" rotWithShape="1">
            <a:gsLst>
              <a:gs pos="3000">
                <a:sysClr val="window" lastClr="FFFFFF">
                  <a:lumMod val="75000"/>
                </a:sysClr>
              </a:gs>
              <a:gs pos="59000">
                <a:srgbClr val="FBFBFB"/>
              </a:gs>
            </a:gsLst>
            <a:lin ang="2700000" scaled="1"/>
            <a:tileRect/>
          </a:gradFill>
          <a:ln w="57150">
            <a:solidFill>
              <a:sysClr val="window" lastClr="FFFFFF"/>
            </a:solidFill>
            <a:prstDash val="solid"/>
            <a:round/>
            <a:headEnd/>
            <a:tailEnd/>
          </a:ln>
          <a:effectLst>
            <a:outerShdw blurRad="177800" dist="203200" dir="2700000" algn="tl" rotWithShape="0">
              <a:prstClr val="black">
                <a:alpha val="40000"/>
              </a:prstClr>
            </a:outerShdw>
          </a:effectLst>
        </p:spPr>
        <p:txBody>
          <a:bodyPr vert="horz" wrap="square" lIns="115214" tIns="57607" rIns="115214" bIns="57607"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7885" b="0" i="0" u="none" strike="noStrike" kern="0" cap="none" spc="0" normalizeH="0" baseline="0" noProof="0" dirty="0">
              <a:ln>
                <a:noFill/>
              </a:ln>
              <a:solidFill>
                <a:srgbClr val="AE002B"/>
              </a:solidFill>
              <a:effectLst/>
              <a:uLnTx/>
              <a:uFillTx/>
              <a:latin typeface="Impact" panose="020B0806030902050204" pitchFamily="34" charset="0"/>
            </a:endParaRPr>
          </a:p>
        </p:txBody>
      </p:sp>
      <p:sp>
        <p:nvSpPr>
          <p:cNvPr id="9" name="文本框 10"/>
          <p:cNvSpPr txBox="1"/>
          <p:nvPr/>
        </p:nvSpPr>
        <p:spPr>
          <a:xfrm>
            <a:off x="1527976" y="2644810"/>
            <a:ext cx="1267775" cy="1416093"/>
          </a:xfrm>
          <a:prstGeom prst="rect">
            <a:avLst/>
          </a:prstGeom>
          <a:noFill/>
        </p:spPr>
        <p:txBody>
          <a:bodyPr wrap="square" rtlCol="0">
            <a:spAutoFit/>
          </a:bodyPr>
          <a:lstStyle/>
          <a:p>
            <a:pPr algn="ctr"/>
            <a:r>
              <a:rPr lang="en-US" altLang="zh-CN" sz="8602" dirty="0">
                <a:solidFill>
                  <a:srgbClr val="AE002B"/>
                </a:solidFill>
                <a:latin typeface="Impact" panose="020B0806030902050204" pitchFamily="34" charset="0"/>
              </a:rPr>
              <a:t>01</a:t>
            </a:r>
            <a:endParaRPr lang="zh-CN" altLang="en-US" sz="8602" dirty="0">
              <a:solidFill>
                <a:srgbClr val="AE002B"/>
              </a:solidFill>
              <a:latin typeface="Impact" panose="020B0806030902050204" pitchFamily="34" charset="0"/>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par>
                                <p:cTn id="18" presetID="23" presetClass="entr" presetSubtype="3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strVal val="4*#ppt_w"/>
                                          </p:val>
                                        </p:tav>
                                        <p:tav tm="100000">
                                          <p:val>
                                            <p:strVal val="#ppt_w"/>
                                          </p:val>
                                        </p:tav>
                                      </p:tavLst>
                                    </p:anim>
                                    <p:anim calcmode="lin" valueType="num">
                                      <p:cBhvr>
                                        <p:cTn id="21" dur="500" fill="hold"/>
                                        <p:tgtEl>
                                          <p:spTgt spid="6"/>
                                        </p:tgtEl>
                                        <p:attrNameLst>
                                          <p:attrName>ppt_h</p:attrName>
                                        </p:attrNameLst>
                                      </p:cBhvr>
                                      <p:tavLst>
                                        <p:tav tm="0">
                                          <p:val>
                                            <p:strVal val="4*#ppt_h"/>
                                          </p:val>
                                        </p:tav>
                                        <p:tav tm="100000">
                                          <p:val>
                                            <p:strVal val="#ppt_h"/>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55576" y="1988840"/>
            <a:ext cx="3094559" cy="3094559"/>
            <a:chOff x="3851920" y="836712"/>
            <a:chExt cx="3744416" cy="3744416"/>
          </a:xfrm>
        </p:grpSpPr>
        <p:grpSp>
          <p:nvGrpSpPr>
            <p:cNvPr id="13" name="组合 12"/>
            <p:cNvGrpSpPr/>
            <p:nvPr/>
          </p:nvGrpSpPr>
          <p:grpSpPr>
            <a:xfrm>
              <a:off x="3851920" y="836712"/>
              <a:ext cx="3744416" cy="3744416"/>
              <a:chOff x="3851920" y="836712"/>
              <a:chExt cx="3744416" cy="3744416"/>
            </a:xfrm>
          </p:grpSpPr>
          <p:sp>
            <p:nvSpPr>
              <p:cNvPr id="15" name="椭圆 14"/>
              <p:cNvSpPr/>
              <p:nvPr/>
            </p:nvSpPr>
            <p:spPr>
              <a:xfrm>
                <a:off x="3851920" y="836712"/>
                <a:ext cx="3744416" cy="3744416"/>
              </a:xfrm>
              <a:prstGeom prst="ellipse">
                <a:avLst/>
              </a:prstGeom>
              <a:solidFill>
                <a:sysClr val="window" lastClr="FFFFFF">
                  <a:lumMod val="85000"/>
                </a:sys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 name="组合 15"/>
              <p:cNvGrpSpPr/>
              <p:nvPr/>
            </p:nvGrpSpPr>
            <p:grpSpPr>
              <a:xfrm>
                <a:off x="4004500" y="989292"/>
                <a:ext cx="3439257" cy="3439257"/>
                <a:chOff x="2758018" y="1768555"/>
                <a:chExt cx="3439257" cy="3439257"/>
              </a:xfrm>
              <a:effectLst>
                <a:outerShdw blurRad="25400" sx="101000" sy="101000" algn="ctr" rotWithShape="0">
                  <a:srgbClr val="4F81BD">
                    <a:lumMod val="50000"/>
                    <a:alpha val="21000"/>
                  </a:srgbClr>
                </a:outerShdw>
              </a:effectLst>
            </p:grpSpPr>
            <p:sp>
              <p:nvSpPr>
                <p:cNvPr id="17" name="任意多边形 16"/>
                <p:cNvSpPr/>
                <p:nvPr/>
              </p:nvSpPr>
              <p:spPr>
                <a:xfrm>
                  <a:off x="2783515" y="1768555"/>
                  <a:ext cx="3413760" cy="3413760"/>
                </a:xfrm>
                <a:custGeom>
                  <a:avLst/>
                  <a:gdLst>
                    <a:gd name="connsiteX0" fmla="*/ 1706880 w 3413760"/>
                    <a:gd name="connsiteY0" fmla="*/ 0 h 3413760"/>
                    <a:gd name="connsiteX1" fmla="*/ 3413760 w 3413760"/>
                    <a:gd name="connsiteY1" fmla="*/ 1706880 h 3413760"/>
                    <a:gd name="connsiteX2" fmla="*/ 1706880 w 3413760"/>
                    <a:gd name="connsiteY2" fmla="*/ 1706880 h 3413760"/>
                    <a:gd name="connsiteX3" fmla="*/ 1706880 w 3413760"/>
                    <a:gd name="connsiteY3" fmla="*/ 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0"/>
                      </a:moveTo>
                      <a:cubicBezTo>
                        <a:pt x="2649564" y="0"/>
                        <a:pt x="3413760" y="764196"/>
                        <a:pt x="3413760" y="1706880"/>
                      </a:cubicBezTo>
                      <a:lnTo>
                        <a:pt x="1706880" y="1706880"/>
                      </a:lnTo>
                      <a:lnTo>
                        <a:pt x="170688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spcFirstLastPara="0" vert="horz" wrap="square" lIns="1796695" tIns="682345" rIns="458825" bIns="1817016" numCol="1" spcCol="1270" anchor="ctr" anchorCtr="0">
                  <a:noAutofit/>
                </a:bodyPr>
                <a:lstStyle/>
                <a:p>
                  <a:pPr marL="0" marR="0" lvl="0" indent="0" algn="ctr" defTabSz="177800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18" name="任意多边形 17"/>
                <p:cNvSpPr/>
                <p:nvPr/>
              </p:nvSpPr>
              <p:spPr>
                <a:xfrm>
                  <a:off x="2781464" y="1794052"/>
                  <a:ext cx="3413760" cy="3413760"/>
                </a:xfrm>
                <a:custGeom>
                  <a:avLst/>
                  <a:gdLst>
                    <a:gd name="connsiteX0" fmla="*/ 3413760 w 3413760"/>
                    <a:gd name="connsiteY0" fmla="*/ 1706880 h 3413760"/>
                    <a:gd name="connsiteX1" fmla="*/ 1706880 w 3413760"/>
                    <a:gd name="connsiteY1" fmla="*/ 3413760 h 3413760"/>
                    <a:gd name="connsiteX2" fmla="*/ 1706880 w 3413760"/>
                    <a:gd name="connsiteY2" fmla="*/ 1706880 h 3413760"/>
                    <a:gd name="connsiteX3" fmla="*/ 341376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413760" y="1706880"/>
                      </a:moveTo>
                      <a:cubicBezTo>
                        <a:pt x="3413760" y="2649564"/>
                        <a:pt x="2649564" y="3413760"/>
                        <a:pt x="1706880" y="3413760"/>
                      </a:cubicBezTo>
                      <a:lnTo>
                        <a:pt x="1706880" y="1706880"/>
                      </a:lnTo>
                      <a:lnTo>
                        <a:pt x="3413760" y="170688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spcFirstLastPara="0" vert="horz" wrap="square" lIns="1849120" tIns="1849120" rIns="467360" bIns="711201" numCol="1" spcCol="1270" anchor="ctr" anchorCtr="0">
                  <a:noAutofit/>
                </a:bodyPr>
                <a:lstStyle/>
                <a:p>
                  <a:pPr marL="0" marR="0" lvl="0" indent="0" algn="ctr" defTabSz="2844800" eaLnBrk="1" fontAlgn="auto" latinLnBrk="0" hangingPunct="1">
                    <a:lnSpc>
                      <a:spcPct val="90000"/>
                    </a:lnSpc>
                    <a:spcBef>
                      <a:spcPct val="0"/>
                    </a:spcBef>
                    <a:spcAft>
                      <a:spcPct val="35000"/>
                    </a:spcAft>
                    <a:buClrTx/>
                    <a:buSzTx/>
                    <a:buFontTx/>
                    <a:buNone/>
                    <a:tabLst/>
                    <a:defRPr/>
                  </a:pPr>
                  <a:endParaRPr kumimoji="0" lang="zh-CN" altLang="en-US" sz="4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19" name="任意多边形 18"/>
                <p:cNvSpPr/>
                <p:nvPr/>
              </p:nvSpPr>
              <p:spPr>
                <a:xfrm>
                  <a:off x="2758018" y="1794052"/>
                  <a:ext cx="3413760" cy="3413760"/>
                </a:xfrm>
                <a:custGeom>
                  <a:avLst/>
                  <a:gdLst>
                    <a:gd name="connsiteX0" fmla="*/ 1706880 w 3413760"/>
                    <a:gd name="connsiteY0" fmla="*/ 3413760 h 3413760"/>
                    <a:gd name="connsiteX1" fmla="*/ 0 w 3413760"/>
                    <a:gd name="connsiteY1" fmla="*/ 1706880 h 3413760"/>
                    <a:gd name="connsiteX2" fmla="*/ 1706880 w 3413760"/>
                    <a:gd name="connsiteY2" fmla="*/ 1706880 h 3413760"/>
                    <a:gd name="connsiteX3" fmla="*/ 1706880 w 3413760"/>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3413760"/>
                      </a:moveTo>
                      <a:cubicBezTo>
                        <a:pt x="764196" y="3413760"/>
                        <a:pt x="0" y="2649564"/>
                        <a:pt x="0" y="1706880"/>
                      </a:cubicBezTo>
                      <a:lnTo>
                        <a:pt x="1706880" y="1706880"/>
                      </a:lnTo>
                      <a:lnTo>
                        <a:pt x="1706880" y="341376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spcFirstLastPara="0" vert="horz" wrap="square" lIns="436880" tIns="1818640" rIns="1818640" bIns="680721" numCol="1" spcCol="1270" anchor="ctr" anchorCtr="0">
                  <a:noAutofit/>
                </a:bodyPr>
                <a:lstStyle/>
                <a:p>
                  <a:pPr marL="0" marR="0" lvl="0" indent="0" algn="ctr" defTabSz="177800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0" name="任意多边形 19"/>
                <p:cNvSpPr/>
                <p:nvPr/>
              </p:nvSpPr>
              <p:spPr>
                <a:xfrm>
                  <a:off x="2758018" y="1770606"/>
                  <a:ext cx="3413760" cy="3413760"/>
                </a:xfrm>
                <a:custGeom>
                  <a:avLst/>
                  <a:gdLst>
                    <a:gd name="connsiteX0" fmla="*/ 0 w 3413760"/>
                    <a:gd name="connsiteY0" fmla="*/ 1706880 h 3413760"/>
                    <a:gd name="connsiteX1" fmla="*/ 1706880 w 3413760"/>
                    <a:gd name="connsiteY1" fmla="*/ 0 h 3413760"/>
                    <a:gd name="connsiteX2" fmla="*/ 1706880 w 3413760"/>
                    <a:gd name="connsiteY2" fmla="*/ 1706880 h 3413760"/>
                    <a:gd name="connsiteX3" fmla="*/ 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0" y="1706880"/>
                      </a:moveTo>
                      <a:cubicBezTo>
                        <a:pt x="0" y="764196"/>
                        <a:pt x="764196" y="0"/>
                        <a:pt x="1706880" y="0"/>
                      </a:cubicBezTo>
                      <a:lnTo>
                        <a:pt x="1706880" y="1706880"/>
                      </a:lnTo>
                      <a:lnTo>
                        <a:pt x="0" y="170688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spcFirstLastPara="0" vert="horz" wrap="square" lIns="436880" tIns="680720" rIns="1818640" bIns="1818641" numCol="1" spcCol="1270" anchor="ctr" anchorCtr="0">
                  <a:noAutofit/>
                </a:bodyPr>
                <a:lstStyle/>
                <a:p>
                  <a:pPr marL="0" marR="0" lvl="0" indent="0" algn="ctr" defTabSz="177800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ysClr val="window" lastClr="FFFFFF"/>
                    </a:solidFill>
                    <a:effectLst/>
                    <a:uLnTx/>
                    <a:uFillTx/>
                    <a:latin typeface="Calibri"/>
                    <a:ea typeface="宋体"/>
                    <a:cs typeface="+mn-cs"/>
                  </a:endParaRPr>
                </a:p>
              </p:txBody>
            </p:sp>
          </p:grpSp>
        </p:grpSp>
        <p:sp>
          <p:nvSpPr>
            <p:cNvPr id="14" name="椭圆 13"/>
            <p:cNvSpPr/>
            <p:nvPr/>
          </p:nvSpPr>
          <p:spPr>
            <a:xfrm>
              <a:off x="4968044" y="1952836"/>
              <a:ext cx="1512168" cy="1512168"/>
            </a:xfrm>
            <a:prstGeom prst="ellipse">
              <a:avLst/>
            </a:prstGeom>
            <a:solidFill>
              <a:sysClr val="window" lastClr="FFFFFF"/>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50000"/>
                      <a:lumOff val="50000"/>
                    </a:sysClr>
                  </a:solidFill>
                  <a:effectLst/>
                  <a:uLnTx/>
                  <a:uFillTx/>
                  <a:latin typeface="Calibri"/>
                  <a:ea typeface="宋体"/>
                  <a:cs typeface="+mn-cs"/>
                </a:rPr>
                <a:t>Company profile </a:t>
              </a: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Calibri"/>
                <a:ea typeface="宋体"/>
                <a:cs typeface="+mn-cs"/>
              </a:endParaRPr>
            </a:p>
          </p:txBody>
        </p:sp>
      </p:grpSp>
      <p:sp>
        <p:nvSpPr>
          <p:cNvPr id="21" name="TextBox 20"/>
          <p:cNvSpPr txBox="1"/>
          <p:nvPr/>
        </p:nvSpPr>
        <p:spPr>
          <a:xfrm>
            <a:off x="4186781" y="2296208"/>
            <a:ext cx="4514050" cy="2725811"/>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3000"/>
              </a:lnSpc>
              <a:spcBef>
                <a:spcPts val="0"/>
              </a:spcBef>
              <a:spcAft>
                <a:spcPts val="0"/>
              </a:spcAft>
              <a:buClrTx/>
              <a:buSzTx/>
              <a:buFontTx/>
              <a:buNone/>
              <a:tabLst/>
              <a:defRPr/>
            </a:pP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公司自成立以来</a:t>
            </a:r>
            <a:r>
              <a:rPr kumimoji="0" lang="zh-CN"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，以</a:t>
            </a: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“策略先行，经营致胜，管理为本”的商业推广理念</a:t>
            </a:r>
            <a:r>
              <a:rPr kumimoji="0" lang="zh-CN"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，一步一个脚印</a:t>
            </a: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发展成为东莞同类企业中经营范围最广</a:t>
            </a:r>
            <a:r>
              <a:rPr kumimoji="0" lang="zh-CN"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、在行</a:t>
            </a: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业内颇具影响力的企业</a:t>
            </a:r>
            <a:r>
              <a:rPr kumimoji="0" lang="zh-CN"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。公司</a:t>
            </a: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自成立以来</a:t>
            </a:r>
            <a:r>
              <a:rPr kumimoji="0" lang="zh-CN"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，以</a:t>
            </a:r>
            <a:r>
              <a:rPr kumimoji="0" lang="zh-CN"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策略先行，经营致胜，管理为本”的商业推广理念，整合行业资源，开创多元发展格局，经过自身结构调整和“二次创业”，一步一个脚印发展成为东莞同类企业中经营范围最广、最具竞争力和发展活力、在行业内颇具影响力的企业。</a:t>
            </a:r>
            <a:endPar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357503" y="1628800"/>
            <a:ext cx="3589903" cy="124649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3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公司自成立以来</a:t>
            </a:r>
            <a:r>
              <a:rPr kumimoji="0" lang="zh-CN"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，以</a:t>
            </a:r>
            <a:r>
              <a:rPr kumimoji="0" lang="zh-CN"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“策略先行，经营致胜，管理为本”的商业推广理念</a:t>
            </a:r>
            <a:r>
              <a:rPr kumimoji="0" lang="zh-CN"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，一步一个脚印</a:t>
            </a:r>
            <a:r>
              <a:rPr kumimoji="0" lang="zh-CN"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发展成为东莞同类企业中经营范围最广</a:t>
            </a:r>
            <a:r>
              <a:rPr kumimoji="0" lang="zh-CN"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、在行</a:t>
            </a:r>
            <a:r>
              <a:rPr kumimoji="0" lang="zh-CN"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业内颇具影响力的企业。</a:t>
            </a:r>
            <a:endPar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nvGrpSpPr>
          <p:cNvPr id="24" name="组合 23"/>
          <p:cNvGrpSpPr/>
          <p:nvPr/>
        </p:nvGrpSpPr>
        <p:grpSpPr>
          <a:xfrm>
            <a:off x="765046" y="3154127"/>
            <a:ext cx="1694162" cy="633479"/>
            <a:chOff x="757655" y="4405094"/>
            <a:chExt cx="2049936" cy="766510"/>
          </a:xfrm>
        </p:grpSpPr>
        <p:sp>
          <p:nvSpPr>
            <p:cNvPr id="25" name="文本框 5"/>
            <p:cNvSpPr txBox="1"/>
            <p:nvPr/>
          </p:nvSpPr>
          <p:spPr>
            <a:xfrm>
              <a:off x="757655" y="4405094"/>
              <a:ext cx="1512640" cy="44689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rgbClr val="FF0000"/>
                  </a:solidFill>
                  <a:effectLst>
                    <a:innerShdw blurRad="63500" dist="38100" dir="13500000">
                      <a:prstClr val="black">
                        <a:alpha val="50000"/>
                      </a:prstClr>
                    </a:innerShdw>
                  </a:effectLst>
                  <a:uLnTx/>
                  <a:uFillTx/>
                  <a:latin typeface="微软雅黑" pitchFamily="34" charset="-122"/>
                  <a:ea typeface="微软雅黑" pitchFamily="34" charset="-122"/>
                </a:rPr>
                <a:t>标题</a:t>
              </a:r>
              <a:endParaRPr kumimoji="0" lang="zh-CN" altLang="en-US" b="0" i="0" u="none" strike="noStrike" kern="0" cap="none" spc="0" normalizeH="0" baseline="0" noProof="0" dirty="0">
                <a:ln>
                  <a:noFill/>
                </a:ln>
                <a:solidFill>
                  <a:srgbClr val="FF0000"/>
                </a:solidFill>
                <a:effectLst>
                  <a:innerShdw blurRad="63500" dist="38100" dir="13500000">
                    <a:prstClr val="black">
                      <a:alpha val="50000"/>
                    </a:prstClr>
                  </a:innerShdw>
                </a:effectLst>
                <a:uLnTx/>
                <a:uFillTx/>
                <a:latin typeface="微软雅黑" pitchFamily="34" charset="-122"/>
                <a:ea typeface="微软雅黑" pitchFamily="34" charset="-122"/>
              </a:endParaRPr>
            </a:p>
          </p:txBody>
        </p:sp>
        <p:sp>
          <p:nvSpPr>
            <p:cNvPr id="26" name="TextBox 25"/>
            <p:cNvSpPr txBox="1"/>
            <p:nvPr/>
          </p:nvSpPr>
          <p:spPr>
            <a:xfrm>
              <a:off x="829663" y="4780575"/>
              <a:ext cx="1977928" cy="3910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添加内容添加内容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27" name="组合 26"/>
          <p:cNvGrpSpPr/>
          <p:nvPr/>
        </p:nvGrpSpPr>
        <p:grpSpPr>
          <a:xfrm>
            <a:off x="3769581" y="3191371"/>
            <a:ext cx="1309626" cy="554106"/>
            <a:chOff x="5106606" y="5179596"/>
            <a:chExt cx="1584648" cy="670468"/>
          </a:xfrm>
        </p:grpSpPr>
        <p:sp>
          <p:nvSpPr>
            <p:cNvPr id="28" name="文本框 5"/>
            <p:cNvSpPr txBox="1"/>
            <p:nvPr/>
          </p:nvSpPr>
          <p:spPr>
            <a:xfrm>
              <a:off x="5106606" y="5179596"/>
              <a:ext cx="1512640" cy="372410"/>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29" name="TextBox 28"/>
            <p:cNvSpPr txBox="1"/>
            <p:nvPr/>
          </p:nvSpPr>
          <p:spPr>
            <a:xfrm>
              <a:off x="5466646" y="5459034"/>
              <a:ext cx="1224608" cy="391030"/>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30" name="组合 29"/>
          <p:cNvGrpSpPr/>
          <p:nvPr/>
        </p:nvGrpSpPr>
        <p:grpSpPr>
          <a:xfrm>
            <a:off x="2460345" y="3726967"/>
            <a:ext cx="1250116" cy="586645"/>
            <a:chOff x="7165895" y="4842078"/>
            <a:chExt cx="1512640" cy="709840"/>
          </a:xfrm>
        </p:grpSpPr>
        <p:sp>
          <p:nvSpPr>
            <p:cNvPr id="31" name="文本框 5"/>
            <p:cNvSpPr txBox="1"/>
            <p:nvPr/>
          </p:nvSpPr>
          <p:spPr>
            <a:xfrm>
              <a:off x="7165895" y="4842078"/>
              <a:ext cx="1512640" cy="372410"/>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32" name="TextBox 31"/>
            <p:cNvSpPr txBox="1"/>
            <p:nvPr/>
          </p:nvSpPr>
          <p:spPr>
            <a:xfrm>
              <a:off x="7545555" y="5160888"/>
              <a:ext cx="988964" cy="391030"/>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33" name="组合 32"/>
          <p:cNvGrpSpPr/>
          <p:nvPr/>
        </p:nvGrpSpPr>
        <p:grpSpPr>
          <a:xfrm>
            <a:off x="5269319" y="3879105"/>
            <a:ext cx="1714233" cy="561208"/>
            <a:chOff x="3565495" y="3281447"/>
            <a:chExt cx="2074222" cy="679062"/>
          </a:xfrm>
        </p:grpSpPr>
        <p:sp>
          <p:nvSpPr>
            <p:cNvPr id="34" name="文本框 5"/>
            <p:cNvSpPr txBox="1"/>
            <p:nvPr/>
          </p:nvSpPr>
          <p:spPr>
            <a:xfrm>
              <a:off x="3565495" y="3281447"/>
              <a:ext cx="1512640" cy="372411"/>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35" name="TextBox 34"/>
            <p:cNvSpPr txBox="1"/>
            <p:nvPr/>
          </p:nvSpPr>
          <p:spPr>
            <a:xfrm>
              <a:off x="3661789" y="3569479"/>
              <a:ext cx="1977928" cy="391030"/>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添加内容添加内容</a:t>
              </a:r>
            </a:p>
          </p:txBody>
        </p:sp>
      </p:grpSp>
      <p:sp>
        <p:nvSpPr>
          <p:cNvPr id="36" name="Freeform 4"/>
          <p:cNvSpPr>
            <a:spLocks noEditPoints="1"/>
          </p:cNvSpPr>
          <p:nvPr/>
        </p:nvSpPr>
        <p:spPr bwMode="auto">
          <a:xfrm rot="490041">
            <a:off x="395536" y="2457339"/>
            <a:ext cx="2048255" cy="2060361"/>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4"/>
          <p:cNvSpPr>
            <a:spLocks noEditPoints="1"/>
          </p:cNvSpPr>
          <p:nvPr/>
        </p:nvSpPr>
        <p:spPr bwMode="auto">
          <a:xfrm>
            <a:off x="2352862" y="3276839"/>
            <a:ext cx="1450926" cy="145950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ysClr val="window" lastClr="FFFFFF">
              <a:lumMod val="65000"/>
            </a:sysClr>
          </a:solidFill>
          <a:ln w="6350">
            <a:noFill/>
            <a:round/>
            <a:headEnd/>
            <a:tailEnd/>
          </a:ln>
          <a:effectLst>
            <a:outerShdw blurRad="63500" dist="38099" dir="2700000" algn="ctr" rotWithShape="0">
              <a:srgbClr val="000000">
                <a:alpha val="74998"/>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8" name="Freeform 4"/>
          <p:cNvSpPr>
            <a:spLocks noEditPoints="1"/>
          </p:cNvSpPr>
          <p:nvPr/>
        </p:nvSpPr>
        <p:spPr bwMode="auto">
          <a:xfrm>
            <a:off x="3686127" y="2730937"/>
            <a:ext cx="1450926" cy="145950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Freeform 4"/>
          <p:cNvSpPr>
            <a:spLocks noEditPoints="1"/>
          </p:cNvSpPr>
          <p:nvPr/>
        </p:nvSpPr>
        <p:spPr bwMode="auto">
          <a:xfrm>
            <a:off x="4960186" y="3160552"/>
            <a:ext cx="1897552" cy="1908767"/>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ysClr val="window" lastClr="FFFFFF">
              <a:lumMod val="65000"/>
            </a:sysClr>
          </a:solidFill>
          <a:ln w="6350">
            <a:noFill/>
            <a:round/>
            <a:headEnd/>
            <a:tailEn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0" name="TextBox 39"/>
          <p:cNvSpPr txBox="1"/>
          <p:nvPr/>
        </p:nvSpPr>
        <p:spPr>
          <a:xfrm>
            <a:off x="789423" y="4583702"/>
            <a:ext cx="1552291" cy="600164"/>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a:t>
            </a:r>
            <a:r>
              <a:rPr kumimoji="0" lang="zh-CN" altLang="en-US" sz="11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40"/>
          <p:cNvSpPr txBox="1"/>
          <p:nvPr/>
        </p:nvSpPr>
        <p:spPr>
          <a:xfrm>
            <a:off x="2515234" y="2349649"/>
            <a:ext cx="1552291" cy="600164"/>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a:t>
            </a:r>
            <a:r>
              <a:rPr kumimoji="0" lang="zh-CN" altLang="en-US" sz="11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3829482" y="4643213"/>
            <a:ext cx="1552291" cy="600164"/>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a:t>
            </a:r>
            <a:r>
              <a:rPr kumimoji="0" lang="zh-CN" altLang="en-US" sz="11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42"/>
          <p:cNvSpPr txBox="1"/>
          <p:nvPr/>
        </p:nvSpPr>
        <p:spPr>
          <a:xfrm>
            <a:off x="7097561" y="3837417"/>
            <a:ext cx="1552291" cy="600164"/>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a:t>
            </a:r>
            <a:r>
              <a:rPr kumimoji="0" lang="zh-CN" altLang="en-US" sz="11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p:nvPr/>
        </p:nvSpPr>
        <p:spPr>
          <a:xfrm>
            <a:off x="993619" y="3172349"/>
            <a:ext cx="1503602" cy="1577214"/>
          </a:xfrm>
          <a:prstGeom prst="rect">
            <a:avLst/>
          </a:prstGeom>
        </p:spPr>
        <p:txBody>
          <a:bodyPr vert="horz" wrap="square" lIns="0" tIns="45650" rIns="91301" bIns="45650" anchor="t" anchorCtr="0">
            <a:spAutoFit/>
          </a:bodyPr>
          <a:lstStyle/>
          <a:p>
            <a:pPr indent="-4757" algn="ctr"/>
            <a:r>
              <a:rPr lang="zh-CN" altLang="en-US" sz="1400" b="1" dirty="0" smtClean="0">
                <a:solidFill>
                  <a:srgbClr val="FF0000"/>
                </a:solidFill>
                <a:latin typeface="微软雅黑" panose="020B0503020204020204" pitchFamily="34" charset="-122"/>
                <a:ea typeface="微软雅黑" panose="020B0503020204020204" pitchFamily="34" charset="-122"/>
                <a:cs typeface="Segoe"/>
              </a:rPr>
              <a:t>单击添加标题</a:t>
            </a:r>
            <a:endParaRPr lang="en-US" sz="1400" b="1" dirty="0">
              <a:solidFill>
                <a:srgbClr val="FF0000"/>
              </a:solidFill>
              <a:latin typeface="微软雅黑" panose="020B0503020204020204" pitchFamily="34" charset="-122"/>
              <a:ea typeface="微软雅黑" panose="020B0503020204020204" pitchFamily="34" charset="-122"/>
              <a:cs typeface="Segoe"/>
            </a:endParaRPr>
          </a:p>
          <a:p>
            <a:pPr indent="-4757" algn="ctr"/>
            <a:endParaRPr lang="en-US" sz="900" dirty="0">
              <a:solidFill>
                <a:srgbClr val="FF0000"/>
              </a:solidFill>
              <a:latin typeface="微软雅黑" panose="020B0503020204020204" pitchFamily="34" charset="-122"/>
              <a:ea typeface="微软雅黑" panose="020B0503020204020204" pitchFamily="34" charset="-122"/>
              <a:cs typeface="Segoe"/>
            </a:endParaRPr>
          </a:p>
          <a:p>
            <a:pPr algn="ctr"/>
            <a:r>
              <a:rPr lang="zh-CN" altLang="en-US" sz="1050" dirty="0" smtClean="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smtClean="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a:t>
            </a:r>
            <a:r>
              <a:rPr lang="zh-CN" altLang="en-US" sz="1050" dirty="0" smtClean="0">
                <a:solidFill>
                  <a:srgbClr val="FF0000"/>
                </a:solidFill>
                <a:latin typeface="微软雅黑" panose="020B0503020204020204" pitchFamily="34" charset="-122"/>
                <a:ea typeface="微软雅黑" panose="020B0503020204020204" pitchFamily="34" charset="-122"/>
                <a:cs typeface="Arial" pitchFamily="34" charset="0"/>
              </a:rPr>
              <a:t>文本</a:t>
            </a:r>
            <a:endParaRPr lang="en-US" altLang="zh-CN" sz="1050" dirty="0" smtClean="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a:t>
            </a:r>
            <a:r>
              <a:rPr lang="zh-CN" altLang="en-US" sz="1050" dirty="0" smtClean="0">
                <a:solidFill>
                  <a:srgbClr val="FF0000"/>
                </a:solidFill>
                <a:latin typeface="微软雅黑" panose="020B0503020204020204" pitchFamily="34" charset="-122"/>
                <a:ea typeface="微软雅黑" panose="020B0503020204020204" pitchFamily="34" charset="-122"/>
                <a:cs typeface="Arial" pitchFamily="34" charset="0"/>
              </a:rPr>
              <a:t>文本</a:t>
            </a:r>
            <a:endPar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endParaRPr>
          </a:p>
        </p:txBody>
      </p:sp>
      <p:sp>
        <p:nvSpPr>
          <p:cNvPr id="19" name="Rectangle 3"/>
          <p:cNvSpPr/>
          <p:nvPr/>
        </p:nvSpPr>
        <p:spPr>
          <a:xfrm>
            <a:off x="6499966" y="3172349"/>
            <a:ext cx="1456410" cy="1577214"/>
          </a:xfrm>
          <a:prstGeom prst="rect">
            <a:avLst/>
          </a:prstGeom>
        </p:spPr>
        <p:txBody>
          <a:bodyPr vert="horz" wrap="square" lIns="0" tIns="45650" rIns="91301" bIns="45650" anchor="t" anchorCtr="0">
            <a:spAutoFit/>
          </a:bodyPr>
          <a:lstStyle/>
          <a:p>
            <a:pPr lvl="0" indent="-4757" algn="ctr"/>
            <a:r>
              <a:rPr lang="zh-CN" altLang="en-US" sz="14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400"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9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20" name="Rectangle 7"/>
          <p:cNvSpPr/>
          <p:nvPr/>
        </p:nvSpPr>
        <p:spPr>
          <a:xfrm>
            <a:off x="2974966" y="3172349"/>
            <a:ext cx="1296839" cy="1577214"/>
          </a:xfrm>
          <a:prstGeom prst="rect">
            <a:avLst/>
          </a:prstGeom>
        </p:spPr>
        <p:txBody>
          <a:bodyPr vert="horz" wrap="square" lIns="0" tIns="45650" rIns="91301" bIns="45650" anchor="t" anchorCtr="0">
            <a:spAutoFit/>
          </a:bodyPr>
          <a:lstStyle/>
          <a:p>
            <a:pPr lvl="0" indent="-4757" algn="ctr"/>
            <a:r>
              <a:rPr lang="zh-CN" altLang="en-US" sz="14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400"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9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21" name="组合 20"/>
          <p:cNvGrpSpPr/>
          <p:nvPr/>
        </p:nvGrpSpPr>
        <p:grpSpPr>
          <a:xfrm>
            <a:off x="1169202" y="2063218"/>
            <a:ext cx="1328018" cy="932027"/>
            <a:chOff x="383983" y="1134458"/>
            <a:chExt cx="2003232" cy="1405904"/>
          </a:xfrm>
        </p:grpSpPr>
        <p:sp>
          <p:nvSpPr>
            <p:cNvPr id="22" name="Rectangle 5"/>
            <p:cNvSpPr/>
            <p:nvPr/>
          </p:nvSpPr>
          <p:spPr>
            <a:xfrm>
              <a:off x="383983" y="1134458"/>
              <a:ext cx="2003232" cy="1405904"/>
            </a:xfrm>
            <a:prstGeom prst="rect">
              <a:avLst/>
            </a:prstGeom>
            <a:solidFill>
              <a:srgbClr val="FF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23" name="Picture 4" descr="\\MAGNUM\Projects\Microsoft\Journey to the Cloud Campaign\Design\Assets\PrivateCloud.png"/>
            <p:cNvPicPr>
              <a:picLocks noChangeAspect="1" noChangeArrowheads="1"/>
            </p:cNvPicPr>
            <p:nvPr/>
          </p:nvPicPr>
          <p:blipFill>
            <a:blip r:embed="rId2"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24" name="Rectangle 11"/>
          <p:cNvSpPr/>
          <p:nvPr/>
        </p:nvSpPr>
        <p:spPr>
          <a:xfrm>
            <a:off x="4716481" y="3172350"/>
            <a:ext cx="1401797" cy="1577214"/>
          </a:xfrm>
          <a:prstGeom prst="rect">
            <a:avLst/>
          </a:prstGeom>
        </p:spPr>
        <p:txBody>
          <a:bodyPr vert="horz" wrap="square" lIns="0" tIns="45650" rIns="91301" bIns="45650" anchor="t" anchorCtr="0">
            <a:spAutoFit/>
          </a:bodyPr>
          <a:lstStyle/>
          <a:p>
            <a:pPr lvl="0" indent="-4757" algn="ctr"/>
            <a:r>
              <a:rPr lang="zh-CN" altLang="en-US" sz="14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400" b="1" dirty="0">
              <a:solidFill>
                <a:srgbClr val="FF0000"/>
              </a:solidFill>
              <a:latin typeface="微软雅黑" panose="020B0503020204020204" pitchFamily="34" charset="-122"/>
              <a:ea typeface="微软雅黑" panose="020B0503020204020204" pitchFamily="34" charset="-122"/>
              <a:cs typeface="Segoe"/>
            </a:endParaRPr>
          </a:p>
          <a:p>
            <a:pPr lvl="0" indent="-4757" algn="ctr"/>
            <a:endParaRPr lang="en-US" altLang="zh-CN" sz="9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105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105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25" name="组合 24"/>
          <p:cNvGrpSpPr/>
          <p:nvPr/>
        </p:nvGrpSpPr>
        <p:grpSpPr>
          <a:xfrm>
            <a:off x="6474347" y="2063218"/>
            <a:ext cx="1390362" cy="932027"/>
            <a:chOff x="6727550" y="1134458"/>
            <a:chExt cx="2097273" cy="1405904"/>
          </a:xfrm>
        </p:grpSpPr>
        <p:sp>
          <p:nvSpPr>
            <p:cNvPr id="26" name="Rectangle 6"/>
            <p:cNvSpPr/>
            <p:nvPr/>
          </p:nvSpPr>
          <p:spPr>
            <a:xfrm>
              <a:off x="6727550" y="1134458"/>
              <a:ext cx="2097273" cy="1405904"/>
            </a:xfrm>
            <a:prstGeom prst="rect">
              <a:avLst/>
            </a:prstGeom>
            <a:solidFill>
              <a:sysClr val="window" lastClr="FFFFFF">
                <a:lumMod val="65000"/>
              </a:sysClr>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27" name="Picture 2" descr="\\MAGNUM\Projects\Microsoft\Journey to the Cloud Campaign\Design\Assets\Flexible.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28" name="组合 27"/>
          <p:cNvGrpSpPr/>
          <p:nvPr/>
        </p:nvGrpSpPr>
        <p:grpSpPr>
          <a:xfrm>
            <a:off x="2943788" y="2060848"/>
            <a:ext cx="1328018" cy="932027"/>
            <a:chOff x="2505416" y="1131590"/>
            <a:chExt cx="2003232" cy="1405904"/>
          </a:xfrm>
        </p:grpSpPr>
        <p:sp>
          <p:nvSpPr>
            <p:cNvPr id="29" name="Rectangle 15"/>
            <p:cNvSpPr/>
            <p:nvPr/>
          </p:nvSpPr>
          <p:spPr>
            <a:xfrm>
              <a:off x="2505416" y="1131590"/>
              <a:ext cx="2003232" cy="1405904"/>
            </a:xfrm>
            <a:prstGeom prst="rect">
              <a:avLst/>
            </a:prstGeom>
            <a:solidFill>
              <a:srgbClr val="A9A9A9"/>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30" name="Picture 34" descr="Efficiency.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31" name="组合 30"/>
          <p:cNvGrpSpPr/>
          <p:nvPr/>
        </p:nvGrpSpPr>
        <p:grpSpPr>
          <a:xfrm>
            <a:off x="4706431" y="2063218"/>
            <a:ext cx="1328018" cy="932027"/>
            <a:chOff x="4611875" y="1134458"/>
            <a:chExt cx="2003232" cy="1405904"/>
          </a:xfrm>
        </p:grpSpPr>
        <p:sp>
          <p:nvSpPr>
            <p:cNvPr id="32" name="Rectangle 16"/>
            <p:cNvSpPr/>
            <p:nvPr/>
          </p:nvSpPr>
          <p:spPr>
            <a:xfrm>
              <a:off x="4611875" y="1134458"/>
              <a:ext cx="2003232" cy="1405904"/>
            </a:xfrm>
            <a:prstGeom prst="rect">
              <a:avLst/>
            </a:prstGeom>
            <a:solidFill>
              <a:srgbClr val="FF0000"/>
            </a:solidFill>
            <a:ln w="9525" cap="flat" cmpd="sng" algn="ctr">
              <a:noFill/>
              <a:prstDash val="solid"/>
            </a:ln>
            <a:effectLst/>
          </p:spPr>
          <p:txBody>
            <a:bodyPr lIns="274297" tIns="274297" rIns="91432" bIns="45716"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33" name="Picture 2" descr="\\MAGNUM\Projects\Microsoft\Journey to the Cloud Campaign\Design\Assets\App_web.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2"/>
          <p:cNvGrpSpPr>
            <a:grpSpLocks/>
          </p:cNvGrpSpPr>
          <p:nvPr/>
        </p:nvGrpSpPr>
        <p:grpSpPr bwMode="auto">
          <a:xfrm>
            <a:off x="1165766" y="2264054"/>
            <a:ext cx="2738431" cy="2738432"/>
            <a:chOff x="0" y="0"/>
            <a:chExt cx="2754000" cy="2754000"/>
          </a:xfrm>
          <a:effectLst/>
        </p:grpSpPr>
        <p:grpSp>
          <p:nvGrpSpPr>
            <p:cNvPr id="35" name="Group 3"/>
            <p:cNvGrpSpPr>
              <a:grpSpLocks noChangeAspect="1"/>
            </p:cNvGrpSpPr>
            <p:nvPr/>
          </p:nvGrpSpPr>
          <p:grpSpPr bwMode="auto">
            <a:xfrm>
              <a:off x="0" y="0"/>
              <a:ext cx="2754000" cy="2754000"/>
              <a:chOff x="0" y="0"/>
              <a:chExt cx="3060000" cy="3060000"/>
            </a:xfrm>
          </p:grpSpPr>
          <p:sp>
            <p:nvSpPr>
              <p:cNvPr id="37" name="椭圆 29"/>
              <p:cNvSpPr>
                <a:spLocks noChangeAspect="1"/>
              </p:cNvSpPr>
              <p:nvPr/>
            </p:nvSpPr>
            <p:spPr bwMode="auto">
              <a:xfrm>
                <a:off x="0" y="0"/>
                <a:ext cx="3060000" cy="3060000"/>
              </a:xfrm>
              <a:prstGeom prst="ellipse">
                <a:avLst/>
              </a:prstGeom>
              <a:solidFill>
                <a:srgbClr val="FFFFFF"/>
              </a:solidFill>
              <a:ln w="57150">
                <a:solidFill>
                  <a:srgbClr val="FF0000"/>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sp>
            <p:nvSpPr>
              <p:cNvPr id="38" name="椭圆 30"/>
              <p:cNvSpPr>
                <a:spLocks noChangeAspect="1"/>
              </p:cNvSpPr>
              <p:nvPr/>
            </p:nvSpPr>
            <p:spPr bwMode="auto">
              <a:xfrm>
                <a:off x="234571" y="234570"/>
                <a:ext cx="2590856" cy="2590859"/>
              </a:xfrm>
              <a:prstGeom prst="ellipse">
                <a:avLst/>
              </a:prstGeom>
              <a:solidFill>
                <a:srgbClr val="FF0000"/>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grpSp>
        <p:sp>
          <p:nvSpPr>
            <p:cNvPr id="36" name="Rectangle 13"/>
            <p:cNvSpPr>
              <a:spLocks noChangeArrowheads="1"/>
            </p:cNvSpPr>
            <p:nvPr/>
          </p:nvSpPr>
          <p:spPr bwMode="auto">
            <a:xfrm>
              <a:off x="690485" y="1023821"/>
              <a:ext cx="1373031" cy="588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方正兰亭中黑_GBK" pitchFamily="2" charset="-122"/>
                  <a:ea typeface="方正兰亭中黑_GBK" pitchFamily="2" charset="-122"/>
                </a:rPr>
                <a:t>单击此处添加标题</a:t>
              </a:r>
            </a:p>
          </p:txBody>
        </p:sp>
      </p:grpSp>
      <p:grpSp>
        <p:nvGrpSpPr>
          <p:cNvPr id="39" name="Group 8"/>
          <p:cNvGrpSpPr>
            <a:grpSpLocks/>
          </p:cNvGrpSpPr>
          <p:nvPr/>
        </p:nvGrpSpPr>
        <p:grpSpPr bwMode="auto">
          <a:xfrm>
            <a:off x="3202188" y="2278487"/>
            <a:ext cx="4970212" cy="705242"/>
            <a:chOff x="-626650" y="0"/>
            <a:chExt cx="4998655" cy="709236"/>
          </a:xfrm>
          <a:effectLst/>
        </p:grpSpPr>
        <p:sp>
          <p:nvSpPr>
            <p:cNvPr id="40" name="矩形 33"/>
            <p:cNvSpPr>
              <a:spLocks/>
            </p:cNvSpPr>
            <p:nvPr/>
          </p:nvSpPr>
          <p:spPr bwMode="auto">
            <a:xfrm>
              <a:off x="-626650" y="0"/>
              <a:ext cx="4998655" cy="388800"/>
            </a:xfrm>
            <a:prstGeom prst="roundRect">
              <a:avLst>
                <a:gd name="adj" fmla="val 50000"/>
              </a:avLst>
            </a:prstGeom>
            <a:noFill/>
            <a:ln w="28575">
              <a:solidFill>
                <a:srgbClr val="FF0000"/>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600" b="0" i="0" u="none" strike="noStrike" kern="0" cap="none" spc="0" normalizeH="0" baseline="0" noProof="0" dirty="0" smtClean="0">
                <a:ln>
                  <a:noFill/>
                </a:ln>
                <a:solidFill>
                  <a:srgbClr val="1F497D"/>
                </a:solidFill>
                <a:effectLst/>
                <a:uLnTx/>
                <a:uFillTx/>
                <a:latin typeface="Arial" charset="0"/>
                <a:ea typeface="方正兰亭黑_GBK" panose="02000000000000000000" pitchFamily="2" charset="-122"/>
              </a:endParaRPr>
            </a:p>
          </p:txBody>
        </p:sp>
        <p:sp>
          <p:nvSpPr>
            <p:cNvPr id="41" name="TextBox 146"/>
            <p:cNvSpPr txBox="1">
              <a:spLocks noChangeArrowheads="1"/>
            </p:cNvSpPr>
            <p:nvPr/>
          </p:nvSpPr>
          <p:spPr bwMode="auto">
            <a:xfrm>
              <a:off x="192882" y="55901"/>
              <a:ext cx="1911600" cy="30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42" name="TextBox 146"/>
            <p:cNvSpPr txBox="1">
              <a:spLocks noChangeArrowheads="1"/>
            </p:cNvSpPr>
            <p:nvPr/>
          </p:nvSpPr>
          <p:spPr bwMode="auto">
            <a:xfrm>
              <a:off x="339727" y="446144"/>
              <a:ext cx="4032278" cy="26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43" name="Group 12"/>
          <p:cNvGrpSpPr>
            <a:grpSpLocks/>
          </p:cNvGrpSpPr>
          <p:nvPr/>
        </p:nvGrpSpPr>
        <p:grpSpPr bwMode="auto">
          <a:xfrm>
            <a:off x="3787328" y="3241483"/>
            <a:ext cx="4266269" cy="700507"/>
            <a:chOff x="-561978" y="0"/>
            <a:chExt cx="4291042" cy="704368"/>
          </a:xfrm>
        </p:grpSpPr>
        <p:sp>
          <p:nvSpPr>
            <p:cNvPr id="44" name="矩形 32"/>
            <p:cNvSpPr>
              <a:spLocks/>
            </p:cNvSpPr>
            <p:nvPr/>
          </p:nvSpPr>
          <p:spPr bwMode="auto">
            <a:xfrm>
              <a:off x="-561978" y="0"/>
              <a:ext cx="4291042" cy="388930"/>
            </a:xfrm>
            <a:prstGeom prst="roundRect">
              <a:avLst>
                <a:gd name="adj" fmla="val 50000"/>
              </a:avLst>
            </a:prstGeom>
            <a:noFill/>
            <a:ln w="28575">
              <a:solidFill>
                <a:srgbClr val="FF0000"/>
              </a:solidFill>
              <a:miter lim="800000"/>
              <a:headEnd/>
              <a:tailEnd/>
            </a:ln>
            <a:effectLst/>
          </p:spPr>
          <p:txBody>
            <a:bodyPr wrap="none" anchor="ct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600" b="0" i="0" u="none" strike="noStrike" kern="0" cap="none" spc="0" normalizeH="0" baseline="0" noProof="0" dirty="0">
                <a:ln>
                  <a:noFill/>
                </a:ln>
                <a:solidFill>
                  <a:srgbClr val="1F497D"/>
                </a:solidFill>
                <a:effectLst/>
                <a:uLnTx/>
                <a:uFillTx/>
                <a:latin typeface="Arial" charset="0"/>
                <a:ea typeface="方正兰亭黑_GBK" panose="02000000000000000000" pitchFamily="2" charset="-122"/>
              </a:endParaRPr>
            </a:p>
          </p:txBody>
        </p:sp>
        <p:sp>
          <p:nvSpPr>
            <p:cNvPr id="45" name="TextBox 146"/>
            <p:cNvSpPr txBox="1">
              <a:spLocks noChangeArrowheads="1"/>
            </p:cNvSpPr>
            <p:nvPr/>
          </p:nvSpPr>
          <p:spPr bwMode="auto">
            <a:xfrm>
              <a:off x="255719" y="55900"/>
              <a:ext cx="1911600" cy="309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46" name="TextBox 146"/>
            <p:cNvSpPr txBox="1">
              <a:spLocks noChangeArrowheads="1"/>
            </p:cNvSpPr>
            <p:nvPr/>
          </p:nvSpPr>
          <p:spPr bwMode="auto">
            <a:xfrm>
              <a:off x="63500" y="441316"/>
              <a:ext cx="3665563" cy="263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47" name="Group 16"/>
          <p:cNvGrpSpPr>
            <a:grpSpLocks/>
          </p:cNvGrpSpPr>
          <p:nvPr/>
        </p:nvGrpSpPr>
        <p:grpSpPr bwMode="auto">
          <a:xfrm>
            <a:off x="3202188" y="4212349"/>
            <a:ext cx="4970212" cy="705241"/>
            <a:chOff x="-626650" y="0"/>
            <a:chExt cx="4998655" cy="708143"/>
          </a:xfrm>
        </p:grpSpPr>
        <p:sp>
          <p:nvSpPr>
            <p:cNvPr id="48" name="矩形 31"/>
            <p:cNvSpPr>
              <a:spLocks/>
            </p:cNvSpPr>
            <p:nvPr/>
          </p:nvSpPr>
          <p:spPr bwMode="auto">
            <a:xfrm>
              <a:off x="-626650" y="0"/>
              <a:ext cx="4998655" cy="388388"/>
            </a:xfrm>
            <a:prstGeom prst="roundRect">
              <a:avLst>
                <a:gd name="adj" fmla="val 50000"/>
              </a:avLst>
            </a:prstGeom>
            <a:noFill/>
            <a:ln w="28575">
              <a:solidFill>
                <a:srgbClr val="FF0000"/>
              </a:solidFill>
              <a:miter lim="800000"/>
              <a:headEnd/>
              <a:tailEnd/>
            </a:ln>
            <a:effectLst/>
          </p:spPr>
          <p:txBody>
            <a:bodyPr wrap="none" anchor="ct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600" b="0" i="0" u="none" strike="noStrike" kern="0" cap="none" spc="0" normalizeH="0" baseline="0" noProof="0" dirty="0">
                <a:ln>
                  <a:noFill/>
                </a:ln>
                <a:solidFill>
                  <a:srgbClr val="1F497D"/>
                </a:solidFill>
                <a:effectLst/>
                <a:uLnTx/>
                <a:uFillTx/>
                <a:latin typeface="Arial" charset="0"/>
                <a:ea typeface="方正兰亭黑_GBK" panose="02000000000000000000" pitchFamily="2" charset="-122"/>
              </a:endParaRPr>
            </a:p>
          </p:txBody>
        </p:sp>
        <p:sp>
          <p:nvSpPr>
            <p:cNvPr id="49" name="TextBox 146"/>
            <p:cNvSpPr txBox="1">
              <a:spLocks noChangeArrowheads="1"/>
            </p:cNvSpPr>
            <p:nvPr/>
          </p:nvSpPr>
          <p:spPr bwMode="auto">
            <a:xfrm>
              <a:off x="192882" y="55900"/>
              <a:ext cx="1911600" cy="30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40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50" name="TextBox 146"/>
            <p:cNvSpPr txBox="1">
              <a:spLocks noChangeArrowheads="1"/>
            </p:cNvSpPr>
            <p:nvPr/>
          </p:nvSpPr>
          <p:spPr bwMode="auto">
            <a:xfrm>
              <a:off x="192089" y="445457"/>
              <a:ext cx="4032278" cy="262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10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51" name="Group 20"/>
          <p:cNvGrpSpPr>
            <a:grpSpLocks/>
          </p:cNvGrpSpPr>
          <p:nvPr/>
        </p:nvGrpSpPr>
        <p:grpSpPr bwMode="auto">
          <a:xfrm>
            <a:off x="3161518" y="2132856"/>
            <a:ext cx="743402" cy="737088"/>
            <a:chOff x="0" y="0"/>
            <a:chExt cx="747186" cy="740914"/>
          </a:xfrm>
          <a:effectLst/>
        </p:grpSpPr>
        <p:grpSp>
          <p:nvGrpSpPr>
            <p:cNvPr id="52" name="Group 21"/>
            <p:cNvGrpSpPr>
              <a:grpSpLocks noChangeAspect="1"/>
            </p:cNvGrpSpPr>
            <p:nvPr/>
          </p:nvGrpSpPr>
          <p:grpSpPr bwMode="auto">
            <a:xfrm>
              <a:off x="3136" y="0"/>
              <a:ext cx="740914" cy="740914"/>
              <a:chOff x="0" y="0"/>
              <a:chExt cx="823237" cy="823237"/>
            </a:xfrm>
          </p:grpSpPr>
          <p:sp>
            <p:nvSpPr>
              <p:cNvPr id="54" name="椭圆 38"/>
              <p:cNvSpPr>
                <a:spLocks noChangeAspect="1" noChangeArrowheads="1"/>
              </p:cNvSpPr>
              <p:nvPr/>
            </p:nvSpPr>
            <p:spPr bwMode="auto">
              <a:xfrm>
                <a:off x="0" y="0"/>
                <a:ext cx="823237" cy="8232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55" name="椭圆 39"/>
              <p:cNvSpPr>
                <a:spLocks noChangeAspect="1"/>
              </p:cNvSpPr>
              <p:nvPr/>
            </p:nvSpPr>
            <p:spPr bwMode="auto">
              <a:xfrm>
                <a:off x="51620" y="51621"/>
                <a:ext cx="720000" cy="720000"/>
              </a:xfrm>
              <a:prstGeom prst="ellipse">
                <a:avLst/>
              </a:prstGeom>
              <a:solidFill>
                <a:srgbClr val="FF0000"/>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auto"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ea typeface="方正兰亭黑_GBK" pitchFamily="2" charset="-122"/>
                </a:endParaRPr>
              </a:p>
            </p:txBody>
          </p:sp>
        </p:grpSp>
        <p:sp>
          <p:nvSpPr>
            <p:cNvPr id="53" name="Rectangle 13"/>
            <p:cNvSpPr>
              <a:spLocks noChangeArrowheads="1"/>
            </p:cNvSpPr>
            <p:nvPr/>
          </p:nvSpPr>
          <p:spPr bwMode="auto">
            <a:xfrm>
              <a:off x="0" y="170402"/>
              <a:ext cx="747186" cy="340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1</a:t>
              </a:r>
              <a:endParaRPr kumimoji="0" lang="zh-CN" altLang="en-US"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grpSp>
        <p:nvGrpSpPr>
          <p:cNvPr id="56" name="Group 25"/>
          <p:cNvGrpSpPr>
            <a:grpSpLocks/>
          </p:cNvGrpSpPr>
          <p:nvPr/>
        </p:nvGrpSpPr>
        <p:grpSpPr bwMode="auto">
          <a:xfrm>
            <a:off x="3746663" y="3097162"/>
            <a:ext cx="743401" cy="735510"/>
            <a:chOff x="0" y="0"/>
            <a:chExt cx="747186" cy="739990"/>
          </a:xfrm>
        </p:grpSpPr>
        <p:grpSp>
          <p:nvGrpSpPr>
            <p:cNvPr id="57" name="Group 26"/>
            <p:cNvGrpSpPr>
              <a:grpSpLocks noChangeAspect="1"/>
            </p:cNvGrpSpPr>
            <p:nvPr/>
          </p:nvGrpSpPr>
          <p:grpSpPr bwMode="auto">
            <a:xfrm>
              <a:off x="3598" y="0"/>
              <a:ext cx="739991" cy="739990"/>
              <a:chOff x="0" y="0"/>
              <a:chExt cx="822212" cy="822211"/>
            </a:xfrm>
          </p:grpSpPr>
          <p:sp>
            <p:nvSpPr>
              <p:cNvPr id="59" name="椭圆 35"/>
              <p:cNvSpPr>
                <a:spLocks noChangeAspect="1" noChangeArrowheads="1"/>
              </p:cNvSpPr>
              <p:nvPr/>
            </p:nvSpPr>
            <p:spPr bwMode="auto">
              <a:xfrm>
                <a:off x="0" y="0"/>
                <a:ext cx="822212" cy="82221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60" name="椭圆 36"/>
              <p:cNvSpPr>
                <a:spLocks noChangeAspect="1"/>
              </p:cNvSpPr>
              <p:nvPr/>
            </p:nvSpPr>
            <p:spPr bwMode="auto">
              <a:xfrm>
                <a:off x="50644" y="51168"/>
                <a:ext cx="720922" cy="719876"/>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grpSp>
        <p:sp>
          <p:nvSpPr>
            <p:cNvPr id="58" name="Rectangle 13"/>
            <p:cNvSpPr>
              <a:spLocks noChangeArrowheads="1"/>
            </p:cNvSpPr>
            <p:nvPr/>
          </p:nvSpPr>
          <p:spPr bwMode="auto">
            <a:xfrm>
              <a:off x="0" y="169940"/>
              <a:ext cx="747186" cy="340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2</a:t>
              </a:r>
              <a:endParaRPr kumimoji="0" lang="zh-CN" altLang="en-US"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grpSp>
        <p:nvGrpSpPr>
          <p:cNvPr id="61" name="Group 30"/>
          <p:cNvGrpSpPr>
            <a:grpSpLocks/>
          </p:cNvGrpSpPr>
          <p:nvPr/>
        </p:nvGrpSpPr>
        <p:grpSpPr bwMode="auto">
          <a:xfrm>
            <a:off x="3161518" y="4068030"/>
            <a:ext cx="743401" cy="735510"/>
            <a:chOff x="0" y="0"/>
            <a:chExt cx="747186" cy="740120"/>
          </a:xfrm>
        </p:grpSpPr>
        <p:grpSp>
          <p:nvGrpSpPr>
            <p:cNvPr id="62" name="Group 31"/>
            <p:cNvGrpSpPr>
              <a:grpSpLocks noChangeAspect="1"/>
            </p:cNvGrpSpPr>
            <p:nvPr/>
          </p:nvGrpSpPr>
          <p:grpSpPr bwMode="auto">
            <a:xfrm>
              <a:off x="3533" y="0"/>
              <a:ext cx="740120" cy="740120"/>
              <a:chOff x="0" y="0"/>
              <a:chExt cx="822355" cy="822355"/>
            </a:xfrm>
          </p:grpSpPr>
          <p:sp>
            <p:nvSpPr>
              <p:cNvPr id="64" name="椭圆 41"/>
              <p:cNvSpPr>
                <a:spLocks noChangeAspect="1" noChangeArrowheads="1"/>
              </p:cNvSpPr>
              <p:nvPr/>
            </p:nvSpPr>
            <p:spPr bwMode="auto">
              <a:xfrm>
                <a:off x="0" y="0"/>
                <a:ext cx="822355" cy="82235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65" name="椭圆 42"/>
              <p:cNvSpPr>
                <a:spLocks noChangeAspect="1"/>
              </p:cNvSpPr>
              <p:nvPr/>
            </p:nvSpPr>
            <p:spPr bwMode="auto">
              <a:xfrm>
                <a:off x="50718" y="51177"/>
                <a:ext cx="720921" cy="720002"/>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6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grpSp>
        <p:sp>
          <p:nvSpPr>
            <p:cNvPr id="63" name="Rectangle 13"/>
            <p:cNvSpPr>
              <a:spLocks noChangeArrowheads="1"/>
            </p:cNvSpPr>
            <p:nvPr/>
          </p:nvSpPr>
          <p:spPr bwMode="auto">
            <a:xfrm>
              <a:off x="0" y="170005"/>
              <a:ext cx="747186" cy="340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3</a:t>
              </a:r>
              <a:endParaRPr kumimoji="0" lang="zh-CN" altLang="en-US" sz="1600" b="1"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310746" y="2031149"/>
            <a:ext cx="2451923" cy="2423493"/>
            <a:chOff x="2882997" y="1263845"/>
            <a:chExt cx="2697115" cy="2665842"/>
          </a:xfrm>
        </p:grpSpPr>
        <p:sp>
          <p:nvSpPr>
            <p:cNvPr id="28" name="椭圆 27"/>
            <p:cNvSpPr/>
            <p:nvPr/>
          </p:nvSpPr>
          <p:spPr>
            <a:xfrm>
              <a:off x="2915816" y="1263845"/>
              <a:ext cx="2664296" cy="2664296"/>
            </a:xfrm>
            <a:prstGeom prst="ellipse">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a:off x="5378912" y="2974108"/>
              <a:ext cx="201200" cy="201200"/>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椭圆 29"/>
            <p:cNvSpPr/>
            <p:nvPr/>
          </p:nvSpPr>
          <p:spPr>
            <a:xfrm>
              <a:off x="4644008" y="1284212"/>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椭圆 30"/>
            <p:cNvSpPr/>
            <p:nvPr/>
          </p:nvSpPr>
          <p:spPr>
            <a:xfrm>
              <a:off x="3709886" y="3754353"/>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椭圆 31"/>
            <p:cNvSpPr/>
            <p:nvPr/>
          </p:nvSpPr>
          <p:spPr>
            <a:xfrm>
              <a:off x="2882997" y="2131209"/>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六边形 32"/>
          <p:cNvSpPr/>
          <p:nvPr/>
        </p:nvSpPr>
        <p:spPr>
          <a:xfrm rot="20402482">
            <a:off x="4849950" y="4015392"/>
            <a:ext cx="597804" cy="538725"/>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rPr>
              <a:t>03</a:t>
            </a: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4" name="六边形 33"/>
          <p:cNvSpPr/>
          <p:nvPr/>
        </p:nvSpPr>
        <p:spPr>
          <a:xfrm rot="20402482">
            <a:off x="3710872" y="1939696"/>
            <a:ext cx="597804" cy="538725"/>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rPr>
              <a:t>01</a:t>
            </a: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5" name="六边形 34"/>
          <p:cNvSpPr/>
          <p:nvPr/>
        </p:nvSpPr>
        <p:spPr>
          <a:xfrm rot="20305270">
            <a:off x="5372311" y="2472211"/>
            <a:ext cx="597804" cy="538725"/>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rPr>
              <a:t>02</a:t>
            </a: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6" name="六边形 35"/>
          <p:cNvSpPr/>
          <p:nvPr/>
        </p:nvSpPr>
        <p:spPr>
          <a:xfrm rot="19463434">
            <a:off x="3201074" y="3499480"/>
            <a:ext cx="597804" cy="538725"/>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Calibri"/>
                <a:ea typeface="宋体"/>
                <a:cs typeface="+mn-cs"/>
              </a:rPr>
              <a:t>04</a:t>
            </a: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7" name="任意多边形 36"/>
          <p:cNvSpPr/>
          <p:nvPr/>
        </p:nvSpPr>
        <p:spPr>
          <a:xfrm>
            <a:off x="1247980" y="3935281"/>
            <a:ext cx="1971304" cy="744589"/>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 name="connsiteX0" fmla="*/ 2168435 w 2168435"/>
              <a:gd name="connsiteY0" fmla="*/ 0 h 819048"/>
              <a:gd name="connsiteX1" fmla="*/ 2168435 w 2168435"/>
              <a:gd name="connsiteY1" fmla="*/ 0 h 819048"/>
              <a:gd name="connsiteX2" fmla="*/ 0 w 2168435"/>
              <a:gd name="connsiteY2" fmla="*/ 13063 h 819048"/>
              <a:gd name="connsiteX3" fmla="*/ 0 w 2168435"/>
              <a:gd name="connsiteY3" fmla="*/ 819048 h 819048"/>
            </a:gdLst>
            <a:ahLst/>
            <a:cxnLst>
              <a:cxn ang="0">
                <a:pos x="connsiteX0" y="connsiteY0"/>
              </a:cxn>
              <a:cxn ang="0">
                <a:pos x="connsiteX1" y="connsiteY1"/>
              </a:cxn>
              <a:cxn ang="0">
                <a:pos x="connsiteX2" y="connsiteY2"/>
              </a:cxn>
              <a:cxn ang="0">
                <a:pos x="connsiteX3" y="connsiteY3"/>
              </a:cxn>
            </a:cxnLst>
            <a:rect l="l" t="t" r="r" b="b"/>
            <a:pathLst>
              <a:path w="2168435" h="819048">
                <a:moveTo>
                  <a:pt x="2168435" y="0"/>
                </a:moveTo>
                <a:lnTo>
                  <a:pt x="2168435" y="0"/>
                </a:lnTo>
                <a:cubicBezTo>
                  <a:pt x="1097451" y="26775"/>
                  <a:pt x="1820146" y="13063"/>
                  <a:pt x="0" y="13063"/>
                </a:cubicBezTo>
                <a:lnTo>
                  <a:pt x="0" y="819048"/>
                </a:ln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TextBox 37"/>
          <p:cNvSpPr txBox="1"/>
          <p:nvPr/>
        </p:nvSpPr>
        <p:spPr>
          <a:xfrm>
            <a:off x="1339794" y="4167294"/>
            <a:ext cx="2102235" cy="577081"/>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任意多边形 38"/>
          <p:cNvSpPr/>
          <p:nvPr/>
        </p:nvSpPr>
        <p:spPr>
          <a:xfrm>
            <a:off x="1003246" y="2004250"/>
            <a:ext cx="2738553" cy="852958"/>
          </a:xfrm>
          <a:custGeom>
            <a:avLst/>
            <a:gdLst>
              <a:gd name="connsiteX0" fmla="*/ 3370217 w 3370217"/>
              <a:gd name="connsiteY0" fmla="*/ 0 h 2011680"/>
              <a:gd name="connsiteX1" fmla="*/ 666206 w 3370217"/>
              <a:gd name="connsiteY1" fmla="*/ 0 h 2011680"/>
              <a:gd name="connsiteX2" fmla="*/ 0 w 3370217"/>
              <a:gd name="connsiteY2" fmla="*/ 2011680 h 2011680"/>
              <a:gd name="connsiteX0" fmla="*/ 3012408 w 3012408"/>
              <a:gd name="connsiteY0" fmla="*/ 0 h 938254"/>
              <a:gd name="connsiteX1" fmla="*/ 308397 w 3012408"/>
              <a:gd name="connsiteY1" fmla="*/ 0 h 938254"/>
              <a:gd name="connsiteX2" fmla="*/ 0 w 3012408"/>
              <a:gd name="connsiteY2" fmla="*/ 938254 h 938254"/>
            </a:gdLst>
            <a:ahLst/>
            <a:cxnLst>
              <a:cxn ang="0">
                <a:pos x="connsiteX0" y="connsiteY0"/>
              </a:cxn>
              <a:cxn ang="0">
                <a:pos x="connsiteX1" y="connsiteY1"/>
              </a:cxn>
              <a:cxn ang="0">
                <a:pos x="connsiteX2" y="connsiteY2"/>
              </a:cxn>
            </a:cxnLst>
            <a:rect l="l" t="t" r="r" b="b"/>
            <a:pathLst>
              <a:path w="3012408" h="938254">
                <a:moveTo>
                  <a:pt x="3012408" y="0"/>
                </a:moveTo>
                <a:lnTo>
                  <a:pt x="308397" y="0"/>
                </a:lnTo>
                <a:cubicBezTo>
                  <a:pt x="86328" y="670560"/>
                  <a:pt x="222069" y="267694"/>
                  <a:pt x="0" y="938254"/>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TextBox 39"/>
          <p:cNvSpPr txBox="1"/>
          <p:nvPr/>
        </p:nvSpPr>
        <p:spPr>
          <a:xfrm>
            <a:off x="1311265" y="2157787"/>
            <a:ext cx="1917620" cy="7386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任意多边形 40"/>
          <p:cNvSpPr/>
          <p:nvPr/>
        </p:nvSpPr>
        <p:spPr>
          <a:xfrm>
            <a:off x="5926858" y="2621766"/>
            <a:ext cx="2533574" cy="545068"/>
          </a:xfrm>
          <a:custGeom>
            <a:avLst/>
            <a:gdLst>
              <a:gd name="connsiteX0" fmla="*/ 0 w 3383280"/>
              <a:gd name="connsiteY0" fmla="*/ 0 h 1867989"/>
              <a:gd name="connsiteX1" fmla="*/ 2286000 w 3383280"/>
              <a:gd name="connsiteY1" fmla="*/ 0 h 1867989"/>
              <a:gd name="connsiteX2" fmla="*/ 3383280 w 3383280"/>
              <a:gd name="connsiteY2" fmla="*/ 1867989 h 1867989"/>
              <a:gd name="connsiteX0" fmla="*/ 0 w 2786932"/>
              <a:gd name="connsiteY0" fmla="*/ 0 h 936515"/>
              <a:gd name="connsiteX1" fmla="*/ 2286000 w 2786932"/>
              <a:gd name="connsiteY1" fmla="*/ 0 h 936515"/>
              <a:gd name="connsiteX2" fmla="*/ 2786932 w 2786932"/>
              <a:gd name="connsiteY2" fmla="*/ 936515 h 936515"/>
            </a:gdLst>
            <a:ahLst/>
            <a:cxnLst>
              <a:cxn ang="0">
                <a:pos x="connsiteX0" y="connsiteY0"/>
              </a:cxn>
              <a:cxn ang="0">
                <a:pos x="connsiteX1" y="connsiteY1"/>
              </a:cxn>
              <a:cxn ang="0">
                <a:pos x="connsiteX2" y="connsiteY2"/>
              </a:cxn>
            </a:cxnLst>
            <a:rect l="l" t="t" r="r" b="b"/>
            <a:pathLst>
              <a:path w="2786932" h="936515">
                <a:moveTo>
                  <a:pt x="0" y="0"/>
                </a:moveTo>
                <a:lnTo>
                  <a:pt x="2286000" y="0"/>
                </a:lnTo>
                <a:cubicBezTo>
                  <a:pt x="2651760" y="622663"/>
                  <a:pt x="2421172" y="313852"/>
                  <a:pt x="2786932" y="936515"/>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任意多边形 41"/>
          <p:cNvSpPr/>
          <p:nvPr/>
        </p:nvSpPr>
        <p:spPr>
          <a:xfrm>
            <a:off x="5404343" y="4486191"/>
            <a:ext cx="2353954" cy="577302"/>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 name="connsiteX0" fmla="*/ 0 w 2589349"/>
              <a:gd name="connsiteY0" fmla="*/ 13063 h 635032"/>
              <a:gd name="connsiteX1" fmla="*/ 2586446 w 2589349"/>
              <a:gd name="connsiteY1" fmla="*/ 0 h 635032"/>
              <a:gd name="connsiteX2" fmla="*/ 2589349 w 2589349"/>
              <a:gd name="connsiteY2" fmla="*/ 635032 h 635032"/>
            </a:gdLst>
            <a:ahLst/>
            <a:cxnLst>
              <a:cxn ang="0">
                <a:pos x="connsiteX0" y="connsiteY0"/>
              </a:cxn>
              <a:cxn ang="0">
                <a:pos x="connsiteX1" y="connsiteY1"/>
              </a:cxn>
              <a:cxn ang="0">
                <a:pos x="connsiteX2" y="connsiteY2"/>
              </a:cxn>
            </a:cxnLst>
            <a:rect l="l" t="t" r="r" b="b"/>
            <a:pathLst>
              <a:path w="2589349" h="635032">
                <a:moveTo>
                  <a:pt x="0" y="13063"/>
                </a:moveTo>
                <a:lnTo>
                  <a:pt x="2586446" y="0"/>
                </a:lnTo>
                <a:cubicBezTo>
                  <a:pt x="2587414" y="397208"/>
                  <a:pt x="2588381" y="237824"/>
                  <a:pt x="2589349" y="635032"/>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TextBox 42"/>
          <p:cNvSpPr txBox="1"/>
          <p:nvPr/>
        </p:nvSpPr>
        <p:spPr>
          <a:xfrm>
            <a:off x="6089978" y="2790969"/>
            <a:ext cx="1917620" cy="7386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43"/>
          <p:cNvSpPr txBox="1"/>
          <p:nvPr/>
        </p:nvSpPr>
        <p:spPr>
          <a:xfrm>
            <a:off x="5404343" y="4646858"/>
            <a:ext cx="2275945" cy="577081"/>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44"/>
          <p:cNvSpPr txBox="1"/>
          <p:nvPr/>
        </p:nvSpPr>
        <p:spPr>
          <a:xfrm>
            <a:off x="1235431" y="1628800"/>
            <a:ext cx="1569660" cy="369332"/>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sp>
        <p:nvSpPr>
          <p:cNvPr id="46" name="TextBox 45"/>
          <p:cNvSpPr txBox="1"/>
          <p:nvPr/>
        </p:nvSpPr>
        <p:spPr>
          <a:xfrm>
            <a:off x="6125070" y="2243229"/>
            <a:ext cx="1569660" cy="369332"/>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800" b="0" kern="0" dirty="0" smtClean="0">
                <a:solidFill>
                  <a:srgbClr val="FF0000"/>
                </a:solidFill>
                <a:latin typeface="微软雅黑" pitchFamily="34" charset="-122"/>
                <a:ea typeface="微软雅黑" pitchFamily="34" charset="-122"/>
              </a:rPr>
              <a:t>单击添加标题</a:t>
            </a:r>
            <a:endParaRPr lang="zh-CN" altLang="en-US" sz="1800" b="0" kern="0" dirty="0">
              <a:solidFill>
                <a:srgbClr val="FF0000"/>
              </a:solidFill>
              <a:latin typeface="微软雅黑" pitchFamily="34" charset="-122"/>
              <a:ea typeface="微软雅黑" pitchFamily="34" charset="-122"/>
            </a:endParaRPr>
          </a:p>
        </p:txBody>
      </p:sp>
      <p:sp>
        <p:nvSpPr>
          <p:cNvPr id="47" name="TextBox 46"/>
          <p:cNvSpPr txBox="1"/>
          <p:nvPr/>
        </p:nvSpPr>
        <p:spPr>
          <a:xfrm>
            <a:off x="6249555" y="4067168"/>
            <a:ext cx="1569660" cy="369332"/>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sp>
        <p:nvSpPr>
          <p:cNvPr id="48" name="TextBox 47"/>
          <p:cNvSpPr txBox="1"/>
          <p:nvPr/>
        </p:nvSpPr>
        <p:spPr>
          <a:xfrm>
            <a:off x="1235431" y="3555081"/>
            <a:ext cx="1569660" cy="369332"/>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grpSp>
        <p:nvGrpSpPr>
          <p:cNvPr id="49" name="组合 48"/>
          <p:cNvGrpSpPr/>
          <p:nvPr/>
        </p:nvGrpSpPr>
        <p:grpSpPr>
          <a:xfrm>
            <a:off x="3864276" y="2539870"/>
            <a:ext cx="1352114" cy="1352114"/>
            <a:chOff x="3491880" y="1823438"/>
            <a:chExt cx="1487325" cy="1487325"/>
          </a:xfrm>
        </p:grpSpPr>
        <p:sp>
          <p:nvSpPr>
            <p:cNvPr id="50" name="椭圆 49"/>
            <p:cNvSpPr/>
            <p:nvPr/>
          </p:nvSpPr>
          <p:spPr>
            <a:xfrm>
              <a:off x="3491880" y="1823438"/>
              <a:ext cx="1487325" cy="1487325"/>
            </a:xfrm>
            <a:prstGeom prst="ellipse">
              <a:avLst/>
            </a:pr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TextBox 50"/>
            <p:cNvSpPr txBox="1"/>
            <p:nvPr/>
          </p:nvSpPr>
          <p:spPr>
            <a:xfrm>
              <a:off x="3640087" y="2395938"/>
              <a:ext cx="1218795" cy="4062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rgbClr val="FF0000"/>
                  </a:solidFill>
                  <a:effectLst/>
                  <a:uLnTx/>
                  <a:uFillTx/>
                  <a:latin typeface="微软雅黑" pitchFamily="34" charset="-122"/>
                  <a:ea typeface="微软雅黑" pitchFamily="34" charset="-122"/>
                </a:rPr>
                <a:t>标题</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3716471" y="2674505"/>
            <a:ext cx="1997364" cy="2273209"/>
            <a:chOff x="3360585" y="1637866"/>
            <a:chExt cx="2197100" cy="2500530"/>
          </a:xfrm>
        </p:grpSpPr>
        <p:sp>
          <p:nvSpPr>
            <p:cNvPr id="57"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58"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59"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CC0000"/>
                </a:solidFill>
                <a:effectLst/>
                <a:uLnTx/>
                <a:uFillTx/>
              </a:endParaRPr>
            </a:p>
          </p:txBody>
        </p:sp>
        <p:sp>
          <p:nvSpPr>
            <p:cNvPr id="60"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61"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62"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grpSp>
      <p:sp>
        <p:nvSpPr>
          <p:cNvPr id="63" name="Freeform 12"/>
          <p:cNvSpPr>
            <a:spLocks/>
          </p:cNvSpPr>
          <p:nvPr/>
        </p:nvSpPr>
        <p:spPr bwMode="auto">
          <a:xfrm>
            <a:off x="4320513" y="3597681"/>
            <a:ext cx="394640" cy="59095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64" name="Freeform 13"/>
          <p:cNvSpPr>
            <a:spLocks/>
          </p:cNvSpPr>
          <p:nvPr/>
        </p:nvSpPr>
        <p:spPr bwMode="auto">
          <a:xfrm>
            <a:off x="4374876" y="3401368"/>
            <a:ext cx="680554" cy="392627"/>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sp>
        <p:nvSpPr>
          <p:cNvPr id="65" name="Freeform 14"/>
          <p:cNvSpPr>
            <a:spLocks/>
          </p:cNvSpPr>
          <p:nvPr/>
        </p:nvSpPr>
        <p:spPr bwMode="auto">
          <a:xfrm>
            <a:off x="4715153" y="3597681"/>
            <a:ext cx="393634" cy="59095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C0504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endParaRPr>
          </a:p>
        </p:txBody>
      </p:sp>
      <p:grpSp>
        <p:nvGrpSpPr>
          <p:cNvPr id="66" name="组合 65"/>
          <p:cNvGrpSpPr/>
          <p:nvPr/>
        </p:nvGrpSpPr>
        <p:grpSpPr>
          <a:xfrm>
            <a:off x="1413743" y="2857605"/>
            <a:ext cx="2772874" cy="107622"/>
            <a:chOff x="1161799" y="2300503"/>
            <a:chExt cx="3050161" cy="118384"/>
          </a:xfrm>
        </p:grpSpPr>
        <p:cxnSp>
          <p:nvCxnSpPr>
            <p:cNvPr id="67" name="直接连接符 6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68" name="直接连接符 6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69" name="椭圆 68"/>
          <p:cNvSpPr/>
          <p:nvPr/>
        </p:nvSpPr>
        <p:spPr>
          <a:xfrm>
            <a:off x="4156405" y="2943180"/>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sp>
        <p:nvSpPr>
          <p:cNvPr id="70" name="矩形 69"/>
          <p:cNvSpPr/>
          <p:nvPr/>
        </p:nvSpPr>
        <p:spPr>
          <a:xfrm>
            <a:off x="1441571" y="2132856"/>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sp>
        <p:nvSpPr>
          <p:cNvPr id="71" name="椭圆 70"/>
          <p:cNvSpPr/>
          <p:nvPr/>
        </p:nvSpPr>
        <p:spPr>
          <a:xfrm>
            <a:off x="3716471" y="3708560"/>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cxnSp>
        <p:nvCxnSpPr>
          <p:cNvPr id="72" name="直接连接符 71"/>
          <p:cNvCxnSpPr/>
          <p:nvPr/>
        </p:nvCxnSpPr>
        <p:spPr>
          <a:xfrm flipH="1">
            <a:off x="1441571" y="3750549"/>
            <a:ext cx="2274902" cy="0"/>
          </a:xfrm>
          <a:prstGeom prst="line">
            <a:avLst/>
          </a:prstGeom>
          <a:noFill/>
          <a:ln w="9525" cap="flat" cmpd="sng" algn="ctr">
            <a:solidFill>
              <a:sysClr val="windowText" lastClr="000000">
                <a:lumMod val="50000"/>
                <a:lumOff val="50000"/>
              </a:sysClr>
            </a:solidFill>
            <a:prstDash val="sysDash"/>
          </a:ln>
          <a:effectLst/>
        </p:spPr>
      </p:cxnSp>
      <p:sp>
        <p:nvSpPr>
          <p:cNvPr id="73" name="矩形 72"/>
          <p:cNvSpPr/>
          <p:nvPr/>
        </p:nvSpPr>
        <p:spPr>
          <a:xfrm>
            <a:off x="1441571" y="2983860"/>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grpSp>
        <p:nvGrpSpPr>
          <p:cNvPr id="74" name="组合 73"/>
          <p:cNvGrpSpPr/>
          <p:nvPr/>
        </p:nvGrpSpPr>
        <p:grpSpPr>
          <a:xfrm flipV="1">
            <a:off x="1441571" y="4673005"/>
            <a:ext cx="2783218" cy="107622"/>
            <a:chOff x="1150420" y="2300503"/>
            <a:chExt cx="3061540" cy="118384"/>
          </a:xfrm>
        </p:grpSpPr>
        <p:cxnSp>
          <p:nvCxnSpPr>
            <p:cNvPr id="75" name="直接连接符 74"/>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76" name="直接连接符 75"/>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77" name="椭圆 76"/>
          <p:cNvSpPr/>
          <p:nvPr/>
        </p:nvSpPr>
        <p:spPr>
          <a:xfrm>
            <a:off x="4222870" y="4593835"/>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sp>
        <p:nvSpPr>
          <p:cNvPr id="78" name="矩形 77"/>
          <p:cNvSpPr/>
          <p:nvPr/>
        </p:nvSpPr>
        <p:spPr>
          <a:xfrm>
            <a:off x="1479392" y="4031249"/>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grpSp>
        <p:nvGrpSpPr>
          <p:cNvPr id="79" name="组合 78"/>
          <p:cNvGrpSpPr/>
          <p:nvPr/>
        </p:nvGrpSpPr>
        <p:grpSpPr>
          <a:xfrm flipH="1">
            <a:off x="5248824" y="2856672"/>
            <a:ext cx="2772874" cy="107622"/>
            <a:chOff x="1161799" y="2300503"/>
            <a:chExt cx="3050161" cy="118384"/>
          </a:xfrm>
        </p:grpSpPr>
        <p:cxnSp>
          <p:nvCxnSpPr>
            <p:cNvPr id="80" name="直接连接符 79"/>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1" name="直接连接符 80"/>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82" name="椭圆 81"/>
          <p:cNvSpPr/>
          <p:nvPr/>
        </p:nvSpPr>
        <p:spPr>
          <a:xfrm>
            <a:off x="5185801" y="2943180"/>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sp>
        <p:nvSpPr>
          <p:cNvPr id="83" name="矩形 82"/>
          <p:cNvSpPr/>
          <p:nvPr/>
        </p:nvSpPr>
        <p:spPr>
          <a:xfrm>
            <a:off x="6188954" y="2139454"/>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sp>
        <p:nvSpPr>
          <p:cNvPr id="84" name="椭圆 83"/>
          <p:cNvSpPr/>
          <p:nvPr/>
        </p:nvSpPr>
        <p:spPr>
          <a:xfrm>
            <a:off x="5613430" y="3717777"/>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cxnSp>
        <p:nvCxnSpPr>
          <p:cNvPr id="85" name="直接连接符 84"/>
          <p:cNvCxnSpPr/>
          <p:nvPr/>
        </p:nvCxnSpPr>
        <p:spPr>
          <a:xfrm flipH="1">
            <a:off x="5713835" y="3762994"/>
            <a:ext cx="2274902" cy="0"/>
          </a:xfrm>
          <a:prstGeom prst="line">
            <a:avLst/>
          </a:prstGeom>
          <a:noFill/>
          <a:ln w="9525" cap="flat" cmpd="sng" algn="ctr">
            <a:solidFill>
              <a:sysClr val="windowText" lastClr="000000">
                <a:lumMod val="50000"/>
                <a:lumOff val="50000"/>
              </a:sysClr>
            </a:solidFill>
            <a:prstDash val="sysDash"/>
          </a:ln>
          <a:effectLst/>
        </p:spPr>
      </p:cxnSp>
      <p:sp>
        <p:nvSpPr>
          <p:cNvPr id="86" name="矩形 85"/>
          <p:cNvSpPr/>
          <p:nvPr/>
        </p:nvSpPr>
        <p:spPr>
          <a:xfrm>
            <a:off x="6188954" y="3049321"/>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grpSp>
        <p:nvGrpSpPr>
          <p:cNvPr id="87" name="组合 86"/>
          <p:cNvGrpSpPr/>
          <p:nvPr/>
        </p:nvGrpSpPr>
        <p:grpSpPr>
          <a:xfrm flipH="1" flipV="1">
            <a:off x="5207166" y="4673005"/>
            <a:ext cx="2783218" cy="107622"/>
            <a:chOff x="1150420" y="2300503"/>
            <a:chExt cx="3061540" cy="118384"/>
          </a:xfrm>
        </p:grpSpPr>
        <p:cxnSp>
          <p:nvCxnSpPr>
            <p:cNvPr id="88" name="直接连接符 87"/>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9" name="直接连接符 88"/>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90" name="椭圆 89"/>
          <p:cNvSpPr/>
          <p:nvPr/>
        </p:nvSpPr>
        <p:spPr>
          <a:xfrm>
            <a:off x="5139863" y="4593835"/>
            <a:ext cx="86039" cy="839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CC0000"/>
              </a:solidFill>
              <a:effectLst/>
              <a:uLnTx/>
              <a:uFillTx/>
              <a:latin typeface="Calibri"/>
              <a:ea typeface="宋体"/>
              <a:cs typeface="+mn-cs"/>
            </a:endParaRPr>
          </a:p>
        </p:txBody>
      </p:sp>
      <p:sp>
        <p:nvSpPr>
          <p:cNvPr id="91" name="矩形 90"/>
          <p:cNvSpPr/>
          <p:nvPr/>
        </p:nvSpPr>
        <p:spPr>
          <a:xfrm>
            <a:off x="6188954" y="4031249"/>
            <a:ext cx="1832744" cy="784830"/>
          </a:xfrm>
          <a:prstGeom prst="rect">
            <a:avLst/>
          </a:prstGeom>
        </p:spPr>
        <p:txBody>
          <a:bodyPr wrap="square">
            <a:spAutoFit/>
          </a:bodyPr>
          <a:lstStyle/>
          <a:p>
            <a:pPr algn="just" defTabSz="914241">
              <a:lnSpc>
                <a:spcPts val="1800"/>
              </a:lnSpc>
            </a:pPr>
            <a:r>
              <a:rPr lang="zh-CN" altLang="en-US" sz="1400" dirty="0">
                <a:latin typeface="微软雅黑" pitchFamily="34" charset="-122"/>
                <a:ea typeface="微软雅黑" pitchFamily="34" charset="-122"/>
              </a:rPr>
              <a:t>点击添加文字内容点击添加文字内容点击添加文字内容。</a:t>
            </a:r>
            <a:endParaRPr lang="en-US" altLang="zh-CN" sz="1400" dirty="0">
              <a:latin typeface="微软雅黑" pitchFamily="34" charset="-122"/>
              <a:ea typeface="微软雅黑" pitchFamily="34" charset="-122"/>
            </a:endParaRPr>
          </a:p>
        </p:txBody>
      </p:sp>
      <p:grpSp>
        <p:nvGrpSpPr>
          <p:cNvPr id="92" name="组合 91"/>
          <p:cNvGrpSpPr/>
          <p:nvPr/>
        </p:nvGrpSpPr>
        <p:grpSpPr>
          <a:xfrm>
            <a:off x="1057195" y="2139454"/>
            <a:ext cx="345264" cy="356741"/>
            <a:chOff x="1628477" y="2284924"/>
            <a:chExt cx="379790" cy="392415"/>
          </a:xfrm>
        </p:grpSpPr>
        <p:sp>
          <p:nvSpPr>
            <p:cNvPr id="93" name="椭圆 92"/>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TextBox 93"/>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5" name="组合 94"/>
          <p:cNvGrpSpPr/>
          <p:nvPr/>
        </p:nvGrpSpPr>
        <p:grpSpPr>
          <a:xfrm>
            <a:off x="1068479" y="2962506"/>
            <a:ext cx="345264" cy="356741"/>
            <a:chOff x="1628477" y="2284924"/>
            <a:chExt cx="379790" cy="392415"/>
          </a:xfrm>
        </p:grpSpPr>
        <p:sp>
          <p:nvSpPr>
            <p:cNvPr id="96" name="椭圆 95"/>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TextBox 96"/>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8" name="组合 97"/>
          <p:cNvGrpSpPr/>
          <p:nvPr/>
        </p:nvGrpSpPr>
        <p:grpSpPr>
          <a:xfrm>
            <a:off x="1043608" y="4010265"/>
            <a:ext cx="345264" cy="356741"/>
            <a:chOff x="1628477" y="2284924"/>
            <a:chExt cx="379790" cy="392415"/>
          </a:xfrm>
        </p:grpSpPr>
        <p:sp>
          <p:nvSpPr>
            <p:cNvPr id="99" name="椭圆 98"/>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TextBox 99"/>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1" name="组合 100"/>
          <p:cNvGrpSpPr/>
          <p:nvPr/>
        </p:nvGrpSpPr>
        <p:grpSpPr>
          <a:xfrm>
            <a:off x="8097994" y="2139454"/>
            <a:ext cx="345264" cy="356741"/>
            <a:chOff x="1628477" y="2284924"/>
            <a:chExt cx="379790" cy="392415"/>
          </a:xfrm>
        </p:grpSpPr>
        <p:sp>
          <p:nvSpPr>
            <p:cNvPr id="102" name="椭圆 101"/>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TextBox 102"/>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4" name="组合 103"/>
          <p:cNvGrpSpPr/>
          <p:nvPr/>
        </p:nvGrpSpPr>
        <p:grpSpPr>
          <a:xfrm>
            <a:off x="8109277" y="2962506"/>
            <a:ext cx="345264" cy="356741"/>
            <a:chOff x="1628477" y="2284924"/>
            <a:chExt cx="379790" cy="392415"/>
          </a:xfrm>
        </p:grpSpPr>
        <p:sp>
          <p:nvSpPr>
            <p:cNvPr id="105" name="椭圆 104"/>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TextBox 105"/>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7" name="组合 106"/>
          <p:cNvGrpSpPr/>
          <p:nvPr/>
        </p:nvGrpSpPr>
        <p:grpSpPr>
          <a:xfrm>
            <a:off x="8084406" y="4010265"/>
            <a:ext cx="345264" cy="356741"/>
            <a:chOff x="1628477" y="2284924"/>
            <a:chExt cx="379790" cy="392415"/>
          </a:xfrm>
        </p:grpSpPr>
        <p:sp>
          <p:nvSpPr>
            <p:cNvPr id="108" name="椭圆 107"/>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09" name="TextBox 108"/>
            <p:cNvSpPr txBox="1"/>
            <p:nvPr/>
          </p:nvSpPr>
          <p:spPr>
            <a:xfrm>
              <a:off x="1656581" y="2292618"/>
              <a:ext cx="293690" cy="384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6</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23110</TotalTime>
  <Words>3871</Words>
  <Application>Microsoft Office PowerPoint</Application>
  <PresentationFormat>全屏显示(4:3)</PresentationFormat>
  <Paragraphs>336</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1385</cp:revision>
  <dcterms:created xsi:type="dcterms:W3CDTF">2009-02-11T05:37:22Z</dcterms:created>
  <dcterms:modified xsi:type="dcterms:W3CDTF">2017-08-08T08:24:02Z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