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4"/>
  </p:notesMasterIdLst>
  <p:handoutMasterIdLst>
    <p:handoutMasterId r:id="rId35"/>
  </p:handoutMasterIdLst>
  <p:sldIdLst>
    <p:sldId id="259" r:id="rId3"/>
    <p:sldId id="297" r:id="rId4"/>
    <p:sldId id="296" r:id="rId5"/>
    <p:sldId id="308" r:id="rId6"/>
    <p:sldId id="262" r:id="rId7"/>
    <p:sldId id="261" r:id="rId8"/>
    <p:sldId id="304" r:id="rId9"/>
    <p:sldId id="264" r:id="rId10"/>
    <p:sldId id="290" r:id="rId11"/>
    <p:sldId id="306" r:id="rId12"/>
    <p:sldId id="292" r:id="rId13"/>
    <p:sldId id="309" r:id="rId14"/>
    <p:sldId id="291" r:id="rId15"/>
    <p:sldId id="265" r:id="rId16"/>
    <p:sldId id="268" r:id="rId17"/>
    <p:sldId id="269" r:id="rId18"/>
    <p:sldId id="305" r:id="rId19"/>
    <p:sldId id="273" r:id="rId20"/>
    <p:sldId id="274" r:id="rId21"/>
    <p:sldId id="310" r:id="rId22"/>
    <p:sldId id="294" r:id="rId23"/>
    <p:sldId id="278" r:id="rId24"/>
    <p:sldId id="280" r:id="rId25"/>
    <p:sldId id="284" r:id="rId26"/>
    <p:sldId id="311" r:id="rId27"/>
    <p:sldId id="285" r:id="rId28"/>
    <p:sldId id="286" r:id="rId29"/>
    <p:sldId id="287" r:id="rId30"/>
    <p:sldId id="288" r:id="rId31"/>
    <p:sldId id="298" r:id="rId32"/>
    <p:sldId id="312" r:id="rId33"/>
  </p:sldIdLst>
  <p:sldSz cx="11522075" cy="6859588"/>
  <p:notesSz cx="6858000" cy="9144000"/>
  <p:custDataLst>
    <p:tags r:id="rId36"/>
  </p:custDataLst>
  <p:defaultTextStyle>
    <a:defPPr>
      <a:defRPr lang="zh-CN"/>
    </a:defPPr>
    <a:lvl1pPr marL="0" algn="l" defTabSz="951799" rtl="0" eaLnBrk="1" latinLnBrk="0" hangingPunct="1">
      <a:defRPr sz="1900" kern="1200">
        <a:solidFill>
          <a:schemeClr val="tx1"/>
        </a:solidFill>
        <a:latin typeface="+mn-lt"/>
        <a:ea typeface="+mn-ea"/>
        <a:cs typeface="+mn-cs"/>
      </a:defRPr>
    </a:lvl1pPr>
    <a:lvl2pPr marL="475899" algn="l" defTabSz="951799" rtl="0" eaLnBrk="1" latinLnBrk="0" hangingPunct="1">
      <a:defRPr sz="1900" kern="1200">
        <a:solidFill>
          <a:schemeClr val="tx1"/>
        </a:solidFill>
        <a:latin typeface="+mn-lt"/>
        <a:ea typeface="+mn-ea"/>
        <a:cs typeface="+mn-cs"/>
      </a:defRPr>
    </a:lvl2pPr>
    <a:lvl3pPr marL="951799" algn="l" defTabSz="951799" rtl="0" eaLnBrk="1" latinLnBrk="0" hangingPunct="1">
      <a:defRPr sz="1900" kern="1200">
        <a:solidFill>
          <a:schemeClr val="tx1"/>
        </a:solidFill>
        <a:latin typeface="+mn-lt"/>
        <a:ea typeface="+mn-ea"/>
        <a:cs typeface="+mn-cs"/>
      </a:defRPr>
    </a:lvl3pPr>
    <a:lvl4pPr marL="1427698" algn="l" defTabSz="951799" rtl="0" eaLnBrk="1" latinLnBrk="0" hangingPunct="1">
      <a:defRPr sz="1900" kern="1200">
        <a:solidFill>
          <a:schemeClr val="tx1"/>
        </a:solidFill>
        <a:latin typeface="+mn-lt"/>
        <a:ea typeface="+mn-ea"/>
        <a:cs typeface="+mn-cs"/>
      </a:defRPr>
    </a:lvl4pPr>
    <a:lvl5pPr marL="1903598" algn="l" defTabSz="951799" rtl="0" eaLnBrk="1" latinLnBrk="0" hangingPunct="1">
      <a:defRPr sz="1900" kern="1200">
        <a:solidFill>
          <a:schemeClr val="tx1"/>
        </a:solidFill>
        <a:latin typeface="+mn-lt"/>
        <a:ea typeface="+mn-ea"/>
        <a:cs typeface="+mn-cs"/>
      </a:defRPr>
    </a:lvl5pPr>
    <a:lvl6pPr marL="2379497" algn="l" defTabSz="951799" rtl="0" eaLnBrk="1" latinLnBrk="0" hangingPunct="1">
      <a:defRPr sz="1900" kern="1200">
        <a:solidFill>
          <a:schemeClr val="tx1"/>
        </a:solidFill>
        <a:latin typeface="+mn-lt"/>
        <a:ea typeface="+mn-ea"/>
        <a:cs typeface="+mn-cs"/>
      </a:defRPr>
    </a:lvl6pPr>
    <a:lvl7pPr marL="2855397" algn="l" defTabSz="951799" rtl="0" eaLnBrk="1" latinLnBrk="0" hangingPunct="1">
      <a:defRPr sz="1900" kern="1200">
        <a:solidFill>
          <a:schemeClr val="tx1"/>
        </a:solidFill>
        <a:latin typeface="+mn-lt"/>
        <a:ea typeface="+mn-ea"/>
        <a:cs typeface="+mn-cs"/>
      </a:defRPr>
    </a:lvl7pPr>
    <a:lvl8pPr marL="3331296" algn="l" defTabSz="951799" rtl="0" eaLnBrk="1" latinLnBrk="0" hangingPunct="1">
      <a:defRPr sz="1900" kern="1200">
        <a:solidFill>
          <a:schemeClr val="tx1"/>
        </a:solidFill>
        <a:latin typeface="+mn-lt"/>
        <a:ea typeface="+mn-ea"/>
        <a:cs typeface="+mn-cs"/>
      </a:defRPr>
    </a:lvl8pPr>
    <a:lvl9pPr marL="3807196" algn="l" defTabSz="951799"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62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微软用户" initials="微软用户"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0066CC"/>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89" autoAdjust="0"/>
    <p:restoredTop sz="94660"/>
  </p:normalViewPr>
  <p:slideViewPr>
    <p:cSldViewPr>
      <p:cViewPr>
        <p:scale>
          <a:sx n="75" d="100"/>
          <a:sy n="75" d="100"/>
        </p:scale>
        <p:origin x="-72" y="-1008"/>
      </p:cViewPr>
      <p:guideLst>
        <p:guide orient="horz" pos="2161"/>
        <p:guide pos="3629"/>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6" d="100"/>
          <a:sy n="96" d="100"/>
        </p:scale>
        <p:origin x="-237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0C0E-B9C7-4A49-9603-05875213654D}" type="datetimeFigureOut">
              <a:rPr lang="zh-CN" altLang="en-US" smtClean="0"/>
              <a:t>2017/8/8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926D74-A0AB-444F-9E45-C76E1C3EAA1F}" type="slidenum">
              <a:rPr lang="zh-CN" altLang="en-US" smtClean="0"/>
              <a:t>‹#›</a:t>
            </a:fld>
            <a:endParaRPr lang="zh-CN" altLang="en-US"/>
          </a:p>
        </p:txBody>
      </p:sp>
    </p:spTree>
    <p:extLst>
      <p:ext uri="{BB962C8B-B14F-4D97-AF65-F5344CB8AC3E}">
        <p14:creationId xmlns:p14="http://schemas.microsoft.com/office/powerpoint/2010/main" val="12743083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7E1860-5156-40DC-9E59-743B1D417515}" type="datetimeFigureOut">
              <a:rPr lang="zh-CN" altLang="en-US" smtClean="0"/>
              <a:t>2017/8/8</a:t>
            </a:fld>
            <a:endParaRPr lang="zh-CN" altLang="en-US"/>
          </a:p>
        </p:txBody>
      </p:sp>
      <p:sp>
        <p:nvSpPr>
          <p:cNvPr id="4" name="幻灯片图像占位符 3"/>
          <p:cNvSpPr>
            <a:spLocks noGrp="1" noRot="1" noChangeAspect="1"/>
          </p:cNvSpPr>
          <p:nvPr>
            <p:ph type="sldImg" idx="2"/>
          </p:nvPr>
        </p:nvSpPr>
        <p:spPr>
          <a:xfrm>
            <a:off x="549275" y="685800"/>
            <a:ext cx="575945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5B25F-535F-4C5D-B1DA-56F763568BB0}" type="slidenum">
              <a:rPr lang="zh-CN" altLang="en-US" smtClean="0"/>
              <a:t>‹#›</a:t>
            </a:fld>
            <a:endParaRPr lang="zh-CN" altLang="en-US"/>
          </a:p>
        </p:txBody>
      </p:sp>
    </p:spTree>
    <p:extLst>
      <p:ext uri="{BB962C8B-B14F-4D97-AF65-F5344CB8AC3E}">
        <p14:creationId xmlns:p14="http://schemas.microsoft.com/office/powerpoint/2010/main" val="3980234564"/>
      </p:ext>
    </p:extLst>
  </p:cSld>
  <p:clrMap bg1="lt1" tx1="dk1" bg2="lt2" tx2="dk2" accent1="accent1" accent2="accent2" accent3="accent3" accent4="accent4" accent5="accent5" accent6="accent6" hlink="hlink" folHlink="folHlink"/>
  <p:notesStyle>
    <a:lvl1pPr marL="0" algn="l" defTabSz="951799" rtl="0" eaLnBrk="1" latinLnBrk="0" hangingPunct="1">
      <a:defRPr sz="1200" kern="1200">
        <a:solidFill>
          <a:schemeClr val="tx1"/>
        </a:solidFill>
        <a:latin typeface="+mn-lt"/>
        <a:ea typeface="+mn-ea"/>
        <a:cs typeface="+mn-cs"/>
      </a:defRPr>
    </a:lvl1pPr>
    <a:lvl2pPr marL="475899" algn="l" defTabSz="951799" rtl="0" eaLnBrk="1" latinLnBrk="0" hangingPunct="1">
      <a:defRPr sz="1200" kern="1200">
        <a:solidFill>
          <a:schemeClr val="tx1"/>
        </a:solidFill>
        <a:latin typeface="+mn-lt"/>
        <a:ea typeface="+mn-ea"/>
        <a:cs typeface="+mn-cs"/>
      </a:defRPr>
    </a:lvl2pPr>
    <a:lvl3pPr marL="951799" algn="l" defTabSz="951799" rtl="0" eaLnBrk="1" latinLnBrk="0" hangingPunct="1">
      <a:defRPr sz="1200" kern="1200">
        <a:solidFill>
          <a:schemeClr val="tx1"/>
        </a:solidFill>
        <a:latin typeface="+mn-lt"/>
        <a:ea typeface="+mn-ea"/>
        <a:cs typeface="+mn-cs"/>
      </a:defRPr>
    </a:lvl3pPr>
    <a:lvl4pPr marL="1427698" algn="l" defTabSz="951799" rtl="0" eaLnBrk="1" latinLnBrk="0" hangingPunct="1">
      <a:defRPr sz="1200" kern="1200">
        <a:solidFill>
          <a:schemeClr val="tx1"/>
        </a:solidFill>
        <a:latin typeface="+mn-lt"/>
        <a:ea typeface="+mn-ea"/>
        <a:cs typeface="+mn-cs"/>
      </a:defRPr>
    </a:lvl4pPr>
    <a:lvl5pPr marL="1903598" algn="l" defTabSz="951799" rtl="0" eaLnBrk="1" latinLnBrk="0" hangingPunct="1">
      <a:defRPr sz="1200" kern="1200">
        <a:solidFill>
          <a:schemeClr val="tx1"/>
        </a:solidFill>
        <a:latin typeface="+mn-lt"/>
        <a:ea typeface="+mn-ea"/>
        <a:cs typeface="+mn-cs"/>
      </a:defRPr>
    </a:lvl5pPr>
    <a:lvl6pPr marL="2379497" algn="l" defTabSz="951799" rtl="0" eaLnBrk="1" latinLnBrk="0" hangingPunct="1">
      <a:defRPr sz="1200" kern="1200">
        <a:solidFill>
          <a:schemeClr val="tx1"/>
        </a:solidFill>
        <a:latin typeface="+mn-lt"/>
        <a:ea typeface="+mn-ea"/>
        <a:cs typeface="+mn-cs"/>
      </a:defRPr>
    </a:lvl6pPr>
    <a:lvl7pPr marL="2855397" algn="l" defTabSz="951799" rtl="0" eaLnBrk="1" latinLnBrk="0" hangingPunct="1">
      <a:defRPr sz="1200" kern="1200">
        <a:solidFill>
          <a:schemeClr val="tx1"/>
        </a:solidFill>
        <a:latin typeface="+mn-lt"/>
        <a:ea typeface="+mn-ea"/>
        <a:cs typeface="+mn-cs"/>
      </a:defRPr>
    </a:lvl7pPr>
    <a:lvl8pPr marL="3331296" algn="l" defTabSz="951799" rtl="0" eaLnBrk="1" latinLnBrk="0" hangingPunct="1">
      <a:defRPr sz="1200" kern="1200">
        <a:solidFill>
          <a:schemeClr val="tx1"/>
        </a:solidFill>
        <a:latin typeface="+mn-lt"/>
        <a:ea typeface="+mn-ea"/>
        <a:cs typeface="+mn-cs"/>
      </a:defRPr>
    </a:lvl8pPr>
    <a:lvl9pPr marL="3807196" algn="l" defTabSz="95179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1</a:t>
            </a:fld>
            <a:endParaRPr lang="zh-CN" altLang="en-US"/>
          </a:p>
        </p:txBody>
      </p:sp>
    </p:spTree>
    <p:extLst>
      <p:ext uri="{BB962C8B-B14F-4D97-AF65-F5344CB8AC3E}">
        <p14:creationId xmlns:p14="http://schemas.microsoft.com/office/powerpoint/2010/main" val="40062316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10</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11</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16305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13</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14</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15</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16</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17</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18</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19</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3701864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21</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22</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23</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24</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2333246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26</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27</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28</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29</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3</a:t>
            </a:fld>
            <a:endParaRPr lang="zh-CN" altLang="en-US"/>
          </a:p>
        </p:txBody>
      </p:sp>
    </p:spTree>
    <p:extLst>
      <p:ext uri="{BB962C8B-B14F-4D97-AF65-F5344CB8AC3E}">
        <p14:creationId xmlns:p14="http://schemas.microsoft.com/office/powerpoint/2010/main" val="6715488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30</a:t>
            </a:fld>
            <a:endParaRPr lang="zh-CN" altLang="en-US"/>
          </a:p>
        </p:txBody>
      </p:sp>
    </p:spTree>
    <p:extLst>
      <p:ext uri="{BB962C8B-B14F-4D97-AF65-F5344CB8AC3E}">
        <p14:creationId xmlns:p14="http://schemas.microsoft.com/office/powerpoint/2010/main" val="4006231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179903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5</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6</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7</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8</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9</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130920"/>
            <a:ext cx="9793764"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2" y="3887100"/>
            <a:ext cx="8065453" cy="1753006"/>
          </a:xfrm>
        </p:spPr>
        <p:txBody>
          <a:bodyPr/>
          <a:lstStyle>
            <a:lvl1pPr marL="0" indent="0" algn="ctr">
              <a:buNone/>
              <a:defRPr>
                <a:solidFill>
                  <a:schemeClr val="tx1">
                    <a:tint val="75000"/>
                  </a:schemeClr>
                </a:solidFill>
              </a:defRPr>
            </a:lvl1pPr>
            <a:lvl2pPr marL="475899" indent="0" algn="ctr">
              <a:buNone/>
              <a:defRPr>
                <a:solidFill>
                  <a:schemeClr val="tx1">
                    <a:tint val="75000"/>
                  </a:schemeClr>
                </a:solidFill>
              </a:defRPr>
            </a:lvl2pPr>
            <a:lvl3pPr marL="951799" indent="0" algn="ctr">
              <a:buNone/>
              <a:defRPr>
                <a:solidFill>
                  <a:schemeClr val="tx1">
                    <a:tint val="75000"/>
                  </a:schemeClr>
                </a:solidFill>
              </a:defRPr>
            </a:lvl3pPr>
            <a:lvl4pPr marL="1427698" indent="0" algn="ctr">
              <a:buNone/>
              <a:defRPr>
                <a:solidFill>
                  <a:schemeClr val="tx1">
                    <a:tint val="75000"/>
                  </a:schemeClr>
                </a:solidFill>
              </a:defRPr>
            </a:lvl4pPr>
            <a:lvl5pPr marL="1903598" indent="0" algn="ctr">
              <a:buNone/>
              <a:defRPr>
                <a:solidFill>
                  <a:schemeClr val="tx1">
                    <a:tint val="75000"/>
                  </a:schemeClr>
                </a:solidFill>
              </a:defRPr>
            </a:lvl5pPr>
            <a:lvl6pPr marL="2379497" indent="0" algn="ctr">
              <a:buNone/>
              <a:defRPr>
                <a:solidFill>
                  <a:schemeClr val="tx1">
                    <a:tint val="75000"/>
                  </a:schemeClr>
                </a:solidFill>
              </a:defRPr>
            </a:lvl6pPr>
            <a:lvl7pPr marL="2855397" indent="0" algn="ctr">
              <a:buNone/>
              <a:defRPr>
                <a:solidFill>
                  <a:schemeClr val="tx1">
                    <a:tint val="75000"/>
                  </a:schemeClr>
                </a:solidFill>
              </a:defRPr>
            </a:lvl7pPr>
            <a:lvl8pPr marL="3331296" indent="0" algn="ctr">
              <a:buNone/>
              <a:defRPr>
                <a:solidFill>
                  <a:schemeClr val="tx1">
                    <a:tint val="75000"/>
                  </a:schemeClr>
                </a:solidFill>
              </a:defRPr>
            </a:lvl8pPr>
            <a:lvl9pPr marL="380719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17161062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21466364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5" y="274703"/>
            <a:ext cx="2592467"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274703"/>
            <a:ext cx="7585366"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17077216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805567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130919"/>
            <a:ext cx="9793764"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3887100"/>
            <a:ext cx="8065453" cy="1753006"/>
          </a:xfrm>
        </p:spPr>
        <p:txBody>
          <a:bodyPr/>
          <a:lstStyle>
            <a:lvl1pPr marL="0" indent="0" algn="ctr">
              <a:buNone/>
              <a:defRPr>
                <a:solidFill>
                  <a:schemeClr val="tx1">
                    <a:tint val="75000"/>
                  </a:schemeClr>
                </a:solidFill>
              </a:defRPr>
            </a:lvl1pPr>
            <a:lvl2pPr marL="525186" indent="0" algn="ctr">
              <a:buNone/>
              <a:defRPr>
                <a:solidFill>
                  <a:schemeClr val="tx1">
                    <a:tint val="75000"/>
                  </a:schemeClr>
                </a:solidFill>
              </a:defRPr>
            </a:lvl2pPr>
            <a:lvl3pPr marL="1050371" indent="0" algn="ctr">
              <a:buNone/>
              <a:defRPr>
                <a:solidFill>
                  <a:schemeClr val="tx1">
                    <a:tint val="75000"/>
                  </a:schemeClr>
                </a:solidFill>
              </a:defRPr>
            </a:lvl3pPr>
            <a:lvl4pPr marL="1575557" indent="0" algn="ctr">
              <a:buNone/>
              <a:defRPr>
                <a:solidFill>
                  <a:schemeClr val="tx1">
                    <a:tint val="75000"/>
                  </a:schemeClr>
                </a:solidFill>
              </a:defRPr>
            </a:lvl4pPr>
            <a:lvl5pPr marL="2100743" indent="0" algn="ctr">
              <a:buNone/>
              <a:defRPr>
                <a:solidFill>
                  <a:schemeClr val="tx1">
                    <a:tint val="75000"/>
                  </a:schemeClr>
                </a:solidFill>
              </a:defRPr>
            </a:lvl5pPr>
            <a:lvl6pPr marL="2625928" indent="0" algn="ctr">
              <a:buNone/>
              <a:defRPr>
                <a:solidFill>
                  <a:schemeClr val="tx1">
                    <a:tint val="75000"/>
                  </a:schemeClr>
                </a:solidFill>
              </a:defRPr>
            </a:lvl6pPr>
            <a:lvl7pPr marL="3151114" indent="0" algn="ctr">
              <a:buNone/>
              <a:defRPr>
                <a:solidFill>
                  <a:schemeClr val="tx1">
                    <a:tint val="75000"/>
                  </a:schemeClr>
                </a:solidFill>
              </a:defRPr>
            </a:lvl7pPr>
            <a:lvl8pPr marL="3676299" indent="0" algn="ctr">
              <a:buNone/>
              <a:defRPr>
                <a:solidFill>
                  <a:schemeClr val="tx1">
                    <a:tint val="75000"/>
                  </a:schemeClr>
                </a:solidFill>
              </a:defRPr>
            </a:lvl8pPr>
            <a:lvl9pPr marL="4201485"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7493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03109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4407921"/>
            <a:ext cx="9793764" cy="1362390"/>
          </a:xfrm>
        </p:spPr>
        <p:txBody>
          <a:bodyPr anchor="t"/>
          <a:lstStyle>
            <a:lvl1pPr algn="l">
              <a:defRPr sz="4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2907387"/>
            <a:ext cx="9793764" cy="1500534"/>
          </a:xfrm>
        </p:spPr>
        <p:txBody>
          <a:bodyPr anchor="b"/>
          <a:lstStyle>
            <a:lvl1pPr marL="0" indent="0">
              <a:buNone/>
              <a:defRPr sz="2300">
                <a:solidFill>
                  <a:schemeClr val="tx1">
                    <a:tint val="75000"/>
                  </a:schemeClr>
                </a:solidFill>
              </a:defRPr>
            </a:lvl1pPr>
            <a:lvl2pPr marL="525186" indent="0">
              <a:buNone/>
              <a:defRPr sz="2100">
                <a:solidFill>
                  <a:schemeClr val="tx1">
                    <a:tint val="75000"/>
                  </a:schemeClr>
                </a:solidFill>
              </a:defRPr>
            </a:lvl2pPr>
            <a:lvl3pPr marL="1050371" indent="0">
              <a:buNone/>
              <a:defRPr sz="1800">
                <a:solidFill>
                  <a:schemeClr val="tx1">
                    <a:tint val="75000"/>
                  </a:schemeClr>
                </a:solidFill>
              </a:defRPr>
            </a:lvl3pPr>
            <a:lvl4pPr marL="1575557" indent="0">
              <a:buNone/>
              <a:defRPr sz="1600">
                <a:solidFill>
                  <a:schemeClr val="tx1">
                    <a:tint val="75000"/>
                  </a:schemeClr>
                </a:solidFill>
              </a:defRPr>
            </a:lvl4pPr>
            <a:lvl5pPr marL="2100743" indent="0">
              <a:buNone/>
              <a:defRPr sz="1600">
                <a:solidFill>
                  <a:schemeClr val="tx1">
                    <a:tint val="75000"/>
                  </a:schemeClr>
                </a:solidFill>
              </a:defRPr>
            </a:lvl5pPr>
            <a:lvl6pPr marL="2625928" indent="0">
              <a:buNone/>
              <a:defRPr sz="1600">
                <a:solidFill>
                  <a:schemeClr val="tx1">
                    <a:tint val="75000"/>
                  </a:schemeClr>
                </a:solidFill>
              </a:defRPr>
            </a:lvl6pPr>
            <a:lvl7pPr marL="3151114" indent="0">
              <a:buNone/>
              <a:defRPr sz="1600">
                <a:solidFill>
                  <a:schemeClr val="tx1">
                    <a:tint val="75000"/>
                  </a:schemeClr>
                </a:solidFill>
              </a:defRPr>
            </a:lvl7pPr>
            <a:lvl8pPr marL="3676299" indent="0">
              <a:buNone/>
              <a:defRPr sz="1600">
                <a:solidFill>
                  <a:schemeClr val="tx1">
                    <a:tint val="75000"/>
                  </a:schemeClr>
                </a:solidFill>
              </a:defRPr>
            </a:lvl8pPr>
            <a:lvl9pPr marL="4201485"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6828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1600571"/>
            <a:ext cx="5088916" cy="4527011"/>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1600571"/>
            <a:ext cx="5088916" cy="4527011"/>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51105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535469"/>
            <a:ext cx="5090917" cy="639910"/>
          </a:xfrm>
        </p:spPr>
        <p:txBody>
          <a:bodyPr anchor="b"/>
          <a:lstStyle>
            <a:lvl1pPr marL="0" indent="0">
              <a:buNone/>
              <a:defRPr sz="2800" b="1"/>
            </a:lvl1pPr>
            <a:lvl2pPr marL="525186" indent="0">
              <a:buNone/>
              <a:defRPr sz="2300" b="1"/>
            </a:lvl2pPr>
            <a:lvl3pPr marL="1050371" indent="0">
              <a:buNone/>
              <a:defRPr sz="2100" b="1"/>
            </a:lvl3pPr>
            <a:lvl4pPr marL="1575557" indent="0">
              <a:buNone/>
              <a:defRPr sz="1800" b="1"/>
            </a:lvl4pPr>
            <a:lvl5pPr marL="2100743" indent="0">
              <a:buNone/>
              <a:defRPr sz="1800" b="1"/>
            </a:lvl5pPr>
            <a:lvl6pPr marL="2625928" indent="0">
              <a:buNone/>
              <a:defRPr sz="1800" b="1"/>
            </a:lvl6pPr>
            <a:lvl7pPr marL="3151114" indent="0">
              <a:buNone/>
              <a:defRPr sz="1800" b="1"/>
            </a:lvl7pPr>
            <a:lvl8pPr marL="3676299" indent="0">
              <a:buNone/>
              <a:defRPr sz="1800" b="1"/>
            </a:lvl8pPr>
            <a:lvl9pPr marL="4201485" indent="0">
              <a:buNone/>
              <a:defRPr sz="1800" b="1"/>
            </a:lvl9pPr>
          </a:lstStyle>
          <a:p>
            <a:pPr lvl="0"/>
            <a:r>
              <a:rPr lang="zh-CN" altLang="en-US" smtClean="0"/>
              <a:t>单击此处编辑母版文本样式</a:t>
            </a:r>
          </a:p>
        </p:txBody>
      </p:sp>
      <p:sp>
        <p:nvSpPr>
          <p:cNvPr id="4" name="内容占位符 3"/>
          <p:cNvSpPr>
            <a:spLocks noGrp="1"/>
          </p:cNvSpPr>
          <p:nvPr>
            <p:ph sz="half" idx="2"/>
          </p:nvPr>
        </p:nvSpPr>
        <p:spPr>
          <a:xfrm>
            <a:off x="576104" y="2175379"/>
            <a:ext cx="5090917" cy="3952203"/>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535469"/>
            <a:ext cx="5092917" cy="639910"/>
          </a:xfrm>
        </p:spPr>
        <p:txBody>
          <a:bodyPr anchor="b"/>
          <a:lstStyle>
            <a:lvl1pPr marL="0" indent="0">
              <a:buNone/>
              <a:defRPr sz="2800" b="1"/>
            </a:lvl1pPr>
            <a:lvl2pPr marL="525186" indent="0">
              <a:buNone/>
              <a:defRPr sz="2300" b="1"/>
            </a:lvl2pPr>
            <a:lvl3pPr marL="1050371" indent="0">
              <a:buNone/>
              <a:defRPr sz="2100" b="1"/>
            </a:lvl3pPr>
            <a:lvl4pPr marL="1575557" indent="0">
              <a:buNone/>
              <a:defRPr sz="1800" b="1"/>
            </a:lvl4pPr>
            <a:lvl5pPr marL="2100743" indent="0">
              <a:buNone/>
              <a:defRPr sz="1800" b="1"/>
            </a:lvl5pPr>
            <a:lvl6pPr marL="2625928" indent="0">
              <a:buNone/>
              <a:defRPr sz="1800" b="1"/>
            </a:lvl6pPr>
            <a:lvl7pPr marL="3151114" indent="0">
              <a:buNone/>
              <a:defRPr sz="1800" b="1"/>
            </a:lvl7pPr>
            <a:lvl8pPr marL="3676299" indent="0">
              <a:buNone/>
              <a:defRPr sz="1800" b="1"/>
            </a:lvl8pPr>
            <a:lvl9pPr marL="4201485" indent="0">
              <a:buNone/>
              <a:defRPr sz="18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175379"/>
            <a:ext cx="5092917" cy="3952203"/>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0921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43011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9760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11386023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273113"/>
            <a:ext cx="3790683" cy="1162319"/>
          </a:xfrm>
        </p:spPr>
        <p:txBody>
          <a:bodyPr anchor="b"/>
          <a:lstStyle>
            <a:lvl1pPr algn="l">
              <a:defRPr sz="2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273114"/>
            <a:ext cx="6441160" cy="5854468"/>
          </a:xfrm>
        </p:spPr>
        <p:txBody>
          <a:bodyPr/>
          <a:lstStyle>
            <a:lvl1pPr>
              <a:defRPr sz="3700"/>
            </a:lvl1pPr>
            <a:lvl2pPr>
              <a:defRPr sz="3200"/>
            </a:lvl2pPr>
            <a:lvl3pPr>
              <a:defRPr sz="28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435433"/>
            <a:ext cx="3790683" cy="4692149"/>
          </a:xfrm>
        </p:spPr>
        <p:txBody>
          <a:bodyPr/>
          <a:lstStyle>
            <a:lvl1pPr marL="0" indent="0">
              <a:buNone/>
              <a:defRPr sz="1600"/>
            </a:lvl1pPr>
            <a:lvl2pPr marL="525186" indent="0">
              <a:buNone/>
              <a:defRPr sz="1400"/>
            </a:lvl2pPr>
            <a:lvl3pPr marL="1050371" indent="0">
              <a:buNone/>
              <a:defRPr sz="1100"/>
            </a:lvl3pPr>
            <a:lvl4pPr marL="1575557" indent="0">
              <a:buNone/>
              <a:defRPr sz="1000"/>
            </a:lvl4pPr>
            <a:lvl5pPr marL="2100743" indent="0">
              <a:buNone/>
              <a:defRPr sz="1000"/>
            </a:lvl5pPr>
            <a:lvl6pPr marL="2625928" indent="0">
              <a:buNone/>
              <a:defRPr sz="1000"/>
            </a:lvl6pPr>
            <a:lvl7pPr marL="3151114" indent="0">
              <a:buNone/>
              <a:defRPr sz="1000"/>
            </a:lvl7pPr>
            <a:lvl8pPr marL="3676299" indent="0">
              <a:buNone/>
              <a:defRPr sz="1000"/>
            </a:lvl8pPr>
            <a:lvl9pPr marL="4201485"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94437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4801712"/>
            <a:ext cx="6913245" cy="566869"/>
          </a:xfrm>
        </p:spPr>
        <p:txBody>
          <a:bodyPr anchor="b"/>
          <a:lstStyle>
            <a:lvl1pPr algn="l">
              <a:defRPr sz="2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612917"/>
            <a:ext cx="6913245" cy="4115753"/>
          </a:xfrm>
        </p:spPr>
        <p:txBody>
          <a:bodyPr/>
          <a:lstStyle>
            <a:lvl1pPr marL="0" indent="0">
              <a:buNone/>
              <a:defRPr sz="3700"/>
            </a:lvl1pPr>
            <a:lvl2pPr marL="525186" indent="0">
              <a:buNone/>
              <a:defRPr sz="3200"/>
            </a:lvl2pPr>
            <a:lvl3pPr marL="1050371" indent="0">
              <a:buNone/>
              <a:defRPr sz="2800"/>
            </a:lvl3pPr>
            <a:lvl4pPr marL="1575557" indent="0">
              <a:buNone/>
              <a:defRPr sz="2300"/>
            </a:lvl4pPr>
            <a:lvl5pPr marL="2100743" indent="0">
              <a:buNone/>
              <a:defRPr sz="2300"/>
            </a:lvl5pPr>
            <a:lvl6pPr marL="2625928" indent="0">
              <a:buNone/>
              <a:defRPr sz="2300"/>
            </a:lvl6pPr>
            <a:lvl7pPr marL="3151114" indent="0">
              <a:buNone/>
              <a:defRPr sz="2300"/>
            </a:lvl7pPr>
            <a:lvl8pPr marL="3676299" indent="0">
              <a:buNone/>
              <a:defRPr sz="2300"/>
            </a:lvl8pPr>
            <a:lvl9pPr marL="4201485" indent="0">
              <a:buNone/>
              <a:defRPr sz="2300"/>
            </a:lvl9pPr>
          </a:lstStyle>
          <a:p>
            <a:endParaRPr lang="zh-CN" altLang="en-US"/>
          </a:p>
        </p:txBody>
      </p:sp>
      <p:sp>
        <p:nvSpPr>
          <p:cNvPr id="4" name="文本占位符 3"/>
          <p:cNvSpPr>
            <a:spLocks noGrp="1"/>
          </p:cNvSpPr>
          <p:nvPr>
            <p:ph type="body" sz="half" idx="2"/>
          </p:nvPr>
        </p:nvSpPr>
        <p:spPr>
          <a:xfrm>
            <a:off x="2258407" y="5368581"/>
            <a:ext cx="6913245" cy="805048"/>
          </a:xfrm>
        </p:spPr>
        <p:txBody>
          <a:bodyPr/>
          <a:lstStyle>
            <a:lvl1pPr marL="0" indent="0">
              <a:buNone/>
              <a:defRPr sz="1600"/>
            </a:lvl1pPr>
            <a:lvl2pPr marL="525186" indent="0">
              <a:buNone/>
              <a:defRPr sz="1400"/>
            </a:lvl2pPr>
            <a:lvl3pPr marL="1050371" indent="0">
              <a:buNone/>
              <a:defRPr sz="1100"/>
            </a:lvl3pPr>
            <a:lvl4pPr marL="1575557" indent="0">
              <a:buNone/>
              <a:defRPr sz="1000"/>
            </a:lvl4pPr>
            <a:lvl5pPr marL="2100743" indent="0">
              <a:buNone/>
              <a:defRPr sz="1000"/>
            </a:lvl5pPr>
            <a:lvl6pPr marL="2625928" indent="0">
              <a:buNone/>
              <a:defRPr sz="1000"/>
            </a:lvl6pPr>
            <a:lvl7pPr marL="3151114" indent="0">
              <a:buNone/>
              <a:defRPr sz="1000"/>
            </a:lvl7pPr>
            <a:lvl8pPr marL="3676299" indent="0">
              <a:buNone/>
              <a:defRPr sz="1000"/>
            </a:lvl8pPr>
            <a:lvl9pPr marL="4201485"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12926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88882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274702"/>
            <a:ext cx="2592467"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274702"/>
            <a:ext cx="7585366"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2010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4407922"/>
            <a:ext cx="9793764" cy="1362390"/>
          </a:xfrm>
        </p:spPr>
        <p:txBody>
          <a:bodyPr anchor="t"/>
          <a:lstStyle>
            <a:lvl1pPr algn="l">
              <a:defRPr sz="42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2907387"/>
            <a:ext cx="9793764" cy="1500534"/>
          </a:xfrm>
        </p:spPr>
        <p:txBody>
          <a:bodyPr anchor="b"/>
          <a:lstStyle>
            <a:lvl1pPr marL="0" indent="0">
              <a:buNone/>
              <a:defRPr sz="2100">
                <a:solidFill>
                  <a:schemeClr val="tx1">
                    <a:tint val="75000"/>
                  </a:schemeClr>
                </a:solidFill>
              </a:defRPr>
            </a:lvl1pPr>
            <a:lvl2pPr marL="475899" indent="0">
              <a:buNone/>
              <a:defRPr sz="1900">
                <a:solidFill>
                  <a:schemeClr val="tx1">
                    <a:tint val="75000"/>
                  </a:schemeClr>
                </a:solidFill>
              </a:defRPr>
            </a:lvl2pPr>
            <a:lvl3pPr marL="951799" indent="0">
              <a:buNone/>
              <a:defRPr sz="1700">
                <a:solidFill>
                  <a:schemeClr val="tx1">
                    <a:tint val="75000"/>
                  </a:schemeClr>
                </a:solidFill>
              </a:defRPr>
            </a:lvl3pPr>
            <a:lvl4pPr marL="1427698" indent="0">
              <a:buNone/>
              <a:defRPr sz="1500">
                <a:solidFill>
                  <a:schemeClr val="tx1">
                    <a:tint val="75000"/>
                  </a:schemeClr>
                </a:solidFill>
              </a:defRPr>
            </a:lvl4pPr>
            <a:lvl5pPr marL="1903598" indent="0">
              <a:buNone/>
              <a:defRPr sz="1500">
                <a:solidFill>
                  <a:schemeClr val="tx1">
                    <a:tint val="75000"/>
                  </a:schemeClr>
                </a:solidFill>
              </a:defRPr>
            </a:lvl5pPr>
            <a:lvl6pPr marL="2379497" indent="0">
              <a:buNone/>
              <a:defRPr sz="1500">
                <a:solidFill>
                  <a:schemeClr val="tx1">
                    <a:tint val="75000"/>
                  </a:schemeClr>
                </a:solidFill>
              </a:defRPr>
            </a:lvl6pPr>
            <a:lvl7pPr marL="2855397" indent="0">
              <a:buNone/>
              <a:defRPr sz="1500">
                <a:solidFill>
                  <a:schemeClr val="tx1">
                    <a:tint val="75000"/>
                  </a:schemeClr>
                </a:solidFill>
              </a:defRPr>
            </a:lvl7pPr>
            <a:lvl8pPr marL="3331296" indent="0">
              <a:buNone/>
              <a:defRPr sz="1500">
                <a:solidFill>
                  <a:schemeClr val="tx1">
                    <a:tint val="75000"/>
                  </a:schemeClr>
                </a:solidFill>
              </a:defRPr>
            </a:lvl8pPr>
            <a:lvl9pPr marL="3807196" indent="0">
              <a:buNone/>
              <a:defRPr sz="15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35057962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1600572"/>
            <a:ext cx="5088916" cy="4527011"/>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1600572"/>
            <a:ext cx="5088916" cy="4527011"/>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30923731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535469"/>
            <a:ext cx="5090917" cy="639910"/>
          </a:xfrm>
        </p:spPr>
        <p:txBody>
          <a:bodyPr anchor="b"/>
          <a:lstStyle>
            <a:lvl1pPr marL="0" indent="0">
              <a:buNone/>
              <a:defRPr sz="2500" b="1"/>
            </a:lvl1pPr>
            <a:lvl2pPr marL="475899" indent="0">
              <a:buNone/>
              <a:defRPr sz="2100" b="1"/>
            </a:lvl2pPr>
            <a:lvl3pPr marL="951799" indent="0">
              <a:buNone/>
              <a:defRPr sz="1900" b="1"/>
            </a:lvl3pPr>
            <a:lvl4pPr marL="1427698" indent="0">
              <a:buNone/>
              <a:defRPr sz="1700" b="1"/>
            </a:lvl4pPr>
            <a:lvl5pPr marL="1903598" indent="0">
              <a:buNone/>
              <a:defRPr sz="1700" b="1"/>
            </a:lvl5pPr>
            <a:lvl6pPr marL="2379497" indent="0">
              <a:buNone/>
              <a:defRPr sz="1700" b="1"/>
            </a:lvl6pPr>
            <a:lvl7pPr marL="2855397" indent="0">
              <a:buNone/>
              <a:defRPr sz="1700" b="1"/>
            </a:lvl7pPr>
            <a:lvl8pPr marL="3331296" indent="0">
              <a:buNone/>
              <a:defRPr sz="1700" b="1"/>
            </a:lvl8pPr>
            <a:lvl9pPr marL="3807196" indent="0">
              <a:buNone/>
              <a:defRPr sz="1700" b="1"/>
            </a:lvl9pPr>
          </a:lstStyle>
          <a:p>
            <a:pPr lvl="0"/>
            <a:r>
              <a:rPr lang="zh-CN" altLang="en-US" smtClean="0"/>
              <a:t>单击此处编辑母版文本样式</a:t>
            </a:r>
          </a:p>
        </p:txBody>
      </p:sp>
      <p:sp>
        <p:nvSpPr>
          <p:cNvPr id="4" name="内容占位符 3"/>
          <p:cNvSpPr>
            <a:spLocks noGrp="1"/>
          </p:cNvSpPr>
          <p:nvPr>
            <p:ph sz="half" idx="2"/>
          </p:nvPr>
        </p:nvSpPr>
        <p:spPr>
          <a:xfrm>
            <a:off x="576104" y="2175379"/>
            <a:ext cx="5090917" cy="3952203"/>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535469"/>
            <a:ext cx="5092917" cy="639910"/>
          </a:xfrm>
        </p:spPr>
        <p:txBody>
          <a:bodyPr anchor="b"/>
          <a:lstStyle>
            <a:lvl1pPr marL="0" indent="0">
              <a:buNone/>
              <a:defRPr sz="2500" b="1"/>
            </a:lvl1pPr>
            <a:lvl2pPr marL="475899" indent="0">
              <a:buNone/>
              <a:defRPr sz="2100" b="1"/>
            </a:lvl2pPr>
            <a:lvl3pPr marL="951799" indent="0">
              <a:buNone/>
              <a:defRPr sz="1900" b="1"/>
            </a:lvl3pPr>
            <a:lvl4pPr marL="1427698" indent="0">
              <a:buNone/>
              <a:defRPr sz="1700" b="1"/>
            </a:lvl4pPr>
            <a:lvl5pPr marL="1903598" indent="0">
              <a:buNone/>
              <a:defRPr sz="1700" b="1"/>
            </a:lvl5pPr>
            <a:lvl6pPr marL="2379497" indent="0">
              <a:buNone/>
              <a:defRPr sz="1700" b="1"/>
            </a:lvl6pPr>
            <a:lvl7pPr marL="2855397" indent="0">
              <a:buNone/>
              <a:defRPr sz="1700" b="1"/>
            </a:lvl7pPr>
            <a:lvl8pPr marL="3331296" indent="0">
              <a:buNone/>
              <a:defRPr sz="1700" b="1"/>
            </a:lvl8pPr>
            <a:lvl9pPr marL="3807196" indent="0">
              <a:buNone/>
              <a:defRPr sz="17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175379"/>
            <a:ext cx="5092917" cy="3952203"/>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30997212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10798434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261859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4" y="273113"/>
            <a:ext cx="3790684" cy="1162319"/>
          </a:xfrm>
        </p:spPr>
        <p:txBody>
          <a:bodyPr anchor="b"/>
          <a:lstStyle>
            <a:lvl1pPr algn="l">
              <a:defRPr sz="21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2" y="273115"/>
            <a:ext cx="6441160" cy="5854468"/>
          </a:xfrm>
        </p:spPr>
        <p:txBody>
          <a:bodyPr/>
          <a:lstStyle>
            <a:lvl1pPr>
              <a:defRPr sz="3300"/>
            </a:lvl1pPr>
            <a:lvl2pPr>
              <a:defRPr sz="2900"/>
            </a:lvl2pPr>
            <a:lvl3pPr>
              <a:defRPr sz="25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4" y="1435434"/>
            <a:ext cx="3790684" cy="4692149"/>
          </a:xfrm>
        </p:spPr>
        <p:txBody>
          <a:bodyPr/>
          <a:lstStyle>
            <a:lvl1pPr marL="0" indent="0">
              <a:buNone/>
              <a:defRPr sz="1500"/>
            </a:lvl1pPr>
            <a:lvl2pPr marL="475899" indent="0">
              <a:buNone/>
              <a:defRPr sz="1200"/>
            </a:lvl2pPr>
            <a:lvl3pPr marL="951799" indent="0">
              <a:buNone/>
              <a:defRPr sz="1000"/>
            </a:lvl3pPr>
            <a:lvl4pPr marL="1427698" indent="0">
              <a:buNone/>
              <a:defRPr sz="900"/>
            </a:lvl4pPr>
            <a:lvl5pPr marL="1903598" indent="0">
              <a:buNone/>
              <a:defRPr sz="900"/>
            </a:lvl5pPr>
            <a:lvl6pPr marL="2379497" indent="0">
              <a:buNone/>
              <a:defRPr sz="900"/>
            </a:lvl6pPr>
            <a:lvl7pPr marL="2855397" indent="0">
              <a:buNone/>
              <a:defRPr sz="900"/>
            </a:lvl7pPr>
            <a:lvl8pPr marL="3331296" indent="0">
              <a:buNone/>
              <a:defRPr sz="900"/>
            </a:lvl8pPr>
            <a:lvl9pPr marL="3807196"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2468464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4801712"/>
            <a:ext cx="6913245" cy="566869"/>
          </a:xfrm>
        </p:spPr>
        <p:txBody>
          <a:bodyPr anchor="b"/>
          <a:lstStyle>
            <a:lvl1pPr algn="l">
              <a:defRPr sz="21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612917"/>
            <a:ext cx="6913245" cy="4115753"/>
          </a:xfrm>
        </p:spPr>
        <p:txBody>
          <a:bodyPr/>
          <a:lstStyle>
            <a:lvl1pPr marL="0" indent="0">
              <a:buNone/>
              <a:defRPr sz="3300"/>
            </a:lvl1pPr>
            <a:lvl2pPr marL="475899" indent="0">
              <a:buNone/>
              <a:defRPr sz="2900"/>
            </a:lvl2pPr>
            <a:lvl3pPr marL="951799" indent="0">
              <a:buNone/>
              <a:defRPr sz="2500"/>
            </a:lvl3pPr>
            <a:lvl4pPr marL="1427698" indent="0">
              <a:buNone/>
              <a:defRPr sz="2100"/>
            </a:lvl4pPr>
            <a:lvl5pPr marL="1903598" indent="0">
              <a:buNone/>
              <a:defRPr sz="2100"/>
            </a:lvl5pPr>
            <a:lvl6pPr marL="2379497" indent="0">
              <a:buNone/>
              <a:defRPr sz="2100"/>
            </a:lvl6pPr>
            <a:lvl7pPr marL="2855397" indent="0">
              <a:buNone/>
              <a:defRPr sz="2100"/>
            </a:lvl7pPr>
            <a:lvl8pPr marL="3331296" indent="0">
              <a:buNone/>
              <a:defRPr sz="2100"/>
            </a:lvl8pPr>
            <a:lvl9pPr marL="3807196" indent="0">
              <a:buNone/>
              <a:defRPr sz="2100"/>
            </a:lvl9pPr>
          </a:lstStyle>
          <a:p>
            <a:endParaRPr lang="zh-CN" altLang="en-US"/>
          </a:p>
        </p:txBody>
      </p:sp>
      <p:sp>
        <p:nvSpPr>
          <p:cNvPr id="4" name="文本占位符 3"/>
          <p:cNvSpPr>
            <a:spLocks noGrp="1"/>
          </p:cNvSpPr>
          <p:nvPr>
            <p:ph type="body" sz="half" idx="2"/>
          </p:nvPr>
        </p:nvSpPr>
        <p:spPr>
          <a:xfrm>
            <a:off x="2258407" y="5368581"/>
            <a:ext cx="6913245" cy="805048"/>
          </a:xfrm>
        </p:spPr>
        <p:txBody>
          <a:bodyPr/>
          <a:lstStyle>
            <a:lvl1pPr marL="0" indent="0">
              <a:buNone/>
              <a:defRPr sz="1500"/>
            </a:lvl1pPr>
            <a:lvl2pPr marL="475899" indent="0">
              <a:buNone/>
              <a:defRPr sz="1200"/>
            </a:lvl2pPr>
            <a:lvl3pPr marL="951799" indent="0">
              <a:buNone/>
              <a:defRPr sz="1000"/>
            </a:lvl3pPr>
            <a:lvl4pPr marL="1427698" indent="0">
              <a:buNone/>
              <a:defRPr sz="900"/>
            </a:lvl4pPr>
            <a:lvl5pPr marL="1903598" indent="0">
              <a:buNone/>
              <a:defRPr sz="900"/>
            </a:lvl5pPr>
            <a:lvl6pPr marL="2379497" indent="0">
              <a:buNone/>
              <a:defRPr sz="900"/>
            </a:lvl6pPr>
            <a:lvl7pPr marL="2855397" indent="0">
              <a:buNone/>
              <a:defRPr sz="900"/>
            </a:lvl7pPr>
            <a:lvl8pPr marL="3331296" indent="0">
              <a:buNone/>
              <a:defRPr sz="900"/>
            </a:lvl8pPr>
            <a:lvl9pPr marL="3807196"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B13A585-CCD5-4E06-BCB4-AD2A7BDD6554}" type="datetimeFigureOut">
              <a:rPr lang="zh-CN" altLang="en-US" smtClean="0"/>
              <a:t>2017/8/8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14760139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5" y="274701"/>
            <a:ext cx="10369868" cy="1143265"/>
          </a:xfrm>
          <a:prstGeom prst="rect">
            <a:avLst/>
          </a:prstGeom>
        </p:spPr>
        <p:txBody>
          <a:bodyPr vert="horz" lIns="95180" tIns="47590" rIns="95180" bIns="475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5" y="1600572"/>
            <a:ext cx="10369868" cy="4527011"/>
          </a:xfrm>
          <a:prstGeom prst="rect">
            <a:avLst/>
          </a:prstGeom>
        </p:spPr>
        <p:txBody>
          <a:bodyPr vert="horz" lIns="95180" tIns="47590" rIns="95180" bIns="4759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5" y="6357823"/>
            <a:ext cx="2688484" cy="365210"/>
          </a:xfrm>
          <a:prstGeom prst="rect">
            <a:avLst/>
          </a:prstGeom>
        </p:spPr>
        <p:txBody>
          <a:bodyPr vert="horz" lIns="95180" tIns="47590" rIns="95180" bIns="47590" rtlCol="0" anchor="ctr"/>
          <a:lstStyle>
            <a:lvl1pPr algn="l">
              <a:defRPr sz="1200">
                <a:solidFill>
                  <a:schemeClr val="tx1">
                    <a:tint val="75000"/>
                  </a:schemeClr>
                </a:solidFill>
              </a:defRPr>
            </a:lvl1pPr>
          </a:lstStyle>
          <a:p>
            <a:fld id="{EB13A585-CCD5-4E06-BCB4-AD2A7BDD6554}" type="datetimeFigureOut">
              <a:rPr lang="zh-CN" altLang="en-US" smtClean="0"/>
              <a:t>2017/8/8</a:t>
            </a:fld>
            <a:endParaRPr lang="zh-CN" altLang="en-US"/>
          </a:p>
        </p:txBody>
      </p:sp>
      <p:sp>
        <p:nvSpPr>
          <p:cNvPr id="5" name="页脚占位符 4"/>
          <p:cNvSpPr>
            <a:spLocks noGrp="1"/>
          </p:cNvSpPr>
          <p:nvPr>
            <p:ph type="ftr" sz="quarter" idx="3"/>
          </p:nvPr>
        </p:nvSpPr>
        <p:spPr>
          <a:xfrm>
            <a:off x="3936709" y="6357823"/>
            <a:ext cx="3648658" cy="365210"/>
          </a:xfrm>
          <a:prstGeom prst="rect">
            <a:avLst/>
          </a:prstGeom>
        </p:spPr>
        <p:txBody>
          <a:bodyPr vert="horz" lIns="95180" tIns="47590" rIns="95180" bIns="4759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257488" y="6357823"/>
            <a:ext cx="2688484" cy="365210"/>
          </a:xfrm>
          <a:prstGeom prst="rect">
            <a:avLst/>
          </a:prstGeom>
        </p:spPr>
        <p:txBody>
          <a:bodyPr vert="horz" lIns="95180" tIns="47590" rIns="95180" bIns="47590" rtlCol="0" anchor="ctr"/>
          <a:lstStyle>
            <a:lvl1pPr algn="r">
              <a:defRPr sz="1200">
                <a:solidFill>
                  <a:schemeClr val="tx1">
                    <a:tint val="75000"/>
                  </a:schemeClr>
                </a:solidFill>
              </a:defRPr>
            </a:lvl1p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1774846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ctr" defTabSz="951799" rtl="0" eaLnBrk="1" latinLnBrk="0" hangingPunct="1">
        <a:spcBef>
          <a:spcPct val="0"/>
        </a:spcBef>
        <a:buNone/>
        <a:defRPr sz="4600" kern="1200">
          <a:solidFill>
            <a:schemeClr val="tx1"/>
          </a:solidFill>
          <a:latin typeface="+mj-lt"/>
          <a:ea typeface="+mj-ea"/>
          <a:cs typeface="+mj-cs"/>
        </a:defRPr>
      </a:lvl1pPr>
    </p:titleStyle>
    <p:bodyStyle>
      <a:lvl1pPr marL="356925" indent="-356925" algn="l" defTabSz="951799"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73337" indent="-297437" algn="l" defTabSz="951799"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89749" indent="-237950" algn="l" defTabSz="951799"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65648"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41548"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17447"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093347"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69246"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45146"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51799" rtl="0" eaLnBrk="1" latinLnBrk="0" hangingPunct="1">
        <a:defRPr sz="1900" kern="1200">
          <a:solidFill>
            <a:schemeClr val="tx1"/>
          </a:solidFill>
          <a:latin typeface="+mn-lt"/>
          <a:ea typeface="+mn-ea"/>
          <a:cs typeface="+mn-cs"/>
        </a:defRPr>
      </a:lvl1pPr>
      <a:lvl2pPr marL="475899" algn="l" defTabSz="951799" rtl="0" eaLnBrk="1" latinLnBrk="0" hangingPunct="1">
        <a:defRPr sz="1900" kern="1200">
          <a:solidFill>
            <a:schemeClr val="tx1"/>
          </a:solidFill>
          <a:latin typeface="+mn-lt"/>
          <a:ea typeface="+mn-ea"/>
          <a:cs typeface="+mn-cs"/>
        </a:defRPr>
      </a:lvl2pPr>
      <a:lvl3pPr marL="951799" algn="l" defTabSz="951799" rtl="0" eaLnBrk="1" latinLnBrk="0" hangingPunct="1">
        <a:defRPr sz="1900" kern="1200">
          <a:solidFill>
            <a:schemeClr val="tx1"/>
          </a:solidFill>
          <a:latin typeface="+mn-lt"/>
          <a:ea typeface="+mn-ea"/>
          <a:cs typeface="+mn-cs"/>
        </a:defRPr>
      </a:lvl3pPr>
      <a:lvl4pPr marL="1427698" algn="l" defTabSz="951799" rtl="0" eaLnBrk="1" latinLnBrk="0" hangingPunct="1">
        <a:defRPr sz="1900" kern="1200">
          <a:solidFill>
            <a:schemeClr val="tx1"/>
          </a:solidFill>
          <a:latin typeface="+mn-lt"/>
          <a:ea typeface="+mn-ea"/>
          <a:cs typeface="+mn-cs"/>
        </a:defRPr>
      </a:lvl4pPr>
      <a:lvl5pPr marL="1903598" algn="l" defTabSz="951799" rtl="0" eaLnBrk="1" latinLnBrk="0" hangingPunct="1">
        <a:defRPr sz="1900" kern="1200">
          <a:solidFill>
            <a:schemeClr val="tx1"/>
          </a:solidFill>
          <a:latin typeface="+mn-lt"/>
          <a:ea typeface="+mn-ea"/>
          <a:cs typeface="+mn-cs"/>
        </a:defRPr>
      </a:lvl5pPr>
      <a:lvl6pPr marL="2379497" algn="l" defTabSz="951799" rtl="0" eaLnBrk="1" latinLnBrk="0" hangingPunct="1">
        <a:defRPr sz="1900" kern="1200">
          <a:solidFill>
            <a:schemeClr val="tx1"/>
          </a:solidFill>
          <a:latin typeface="+mn-lt"/>
          <a:ea typeface="+mn-ea"/>
          <a:cs typeface="+mn-cs"/>
        </a:defRPr>
      </a:lvl6pPr>
      <a:lvl7pPr marL="2855397" algn="l" defTabSz="951799" rtl="0" eaLnBrk="1" latinLnBrk="0" hangingPunct="1">
        <a:defRPr sz="1900" kern="1200">
          <a:solidFill>
            <a:schemeClr val="tx1"/>
          </a:solidFill>
          <a:latin typeface="+mn-lt"/>
          <a:ea typeface="+mn-ea"/>
          <a:cs typeface="+mn-cs"/>
        </a:defRPr>
      </a:lvl7pPr>
      <a:lvl8pPr marL="3331296" algn="l" defTabSz="951799" rtl="0" eaLnBrk="1" latinLnBrk="0" hangingPunct="1">
        <a:defRPr sz="1900" kern="1200">
          <a:solidFill>
            <a:schemeClr val="tx1"/>
          </a:solidFill>
          <a:latin typeface="+mn-lt"/>
          <a:ea typeface="+mn-ea"/>
          <a:cs typeface="+mn-cs"/>
        </a:defRPr>
      </a:lvl8pPr>
      <a:lvl9pPr marL="3807196" algn="l" defTabSz="951799"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274701"/>
            <a:ext cx="10369868" cy="1143265"/>
          </a:xfrm>
          <a:prstGeom prst="rect">
            <a:avLst/>
          </a:prstGeom>
        </p:spPr>
        <p:txBody>
          <a:bodyPr vert="horz" lIns="105037" tIns="52519" rIns="105037" bIns="5251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600571"/>
            <a:ext cx="10369868" cy="4527011"/>
          </a:xfrm>
          <a:prstGeom prst="rect">
            <a:avLst/>
          </a:prstGeom>
        </p:spPr>
        <p:txBody>
          <a:bodyPr vert="horz" lIns="105037" tIns="52519" rIns="105037" bIns="52519"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6357822"/>
            <a:ext cx="2688484" cy="365210"/>
          </a:xfrm>
          <a:prstGeom prst="rect">
            <a:avLst/>
          </a:prstGeom>
        </p:spPr>
        <p:txBody>
          <a:bodyPr vert="horz" lIns="105037" tIns="52519" rIns="105037" bIns="52519" rtlCol="0" anchor="ctr"/>
          <a:lstStyle>
            <a:lvl1pPr algn="l">
              <a:defRPr sz="1400">
                <a:solidFill>
                  <a:schemeClr val="tx1">
                    <a:tint val="75000"/>
                  </a:schemeClr>
                </a:solidFill>
              </a:defRPr>
            </a:lvl1pPr>
          </a:lstStyle>
          <a:p>
            <a:pPr defTabSz="1050371"/>
            <a:fld id="{530820CF-B880-4189-942D-D702A7CBA730}" type="datetimeFigureOut">
              <a:rPr lang="zh-CN" altLang="en-US" smtClean="0">
                <a:solidFill>
                  <a:prstClr val="black">
                    <a:tint val="75000"/>
                  </a:prstClr>
                </a:solidFill>
              </a:rPr>
              <a:pPr defTabSz="1050371"/>
              <a:t>2017/8/8</a:t>
            </a:fld>
            <a:endParaRPr lang="zh-CN" altLang="en-US">
              <a:solidFill>
                <a:prstClr val="black">
                  <a:tint val="75000"/>
                </a:prstClr>
              </a:solidFill>
            </a:endParaRPr>
          </a:p>
        </p:txBody>
      </p:sp>
      <p:sp>
        <p:nvSpPr>
          <p:cNvPr id="5" name="页脚占位符 4"/>
          <p:cNvSpPr>
            <a:spLocks noGrp="1"/>
          </p:cNvSpPr>
          <p:nvPr>
            <p:ph type="ftr" sz="quarter" idx="3"/>
          </p:nvPr>
        </p:nvSpPr>
        <p:spPr>
          <a:xfrm>
            <a:off x="3936709" y="6357822"/>
            <a:ext cx="3648657" cy="365210"/>
          </a:xfrm>
          <a:prstGeom prst="rect">
            <a:avLst/>
          </a:prstGeom>
        </p:spPr>
        <p:txBody>
          <a:bodyPr vert="horz" lIns="105037" tIns="52519" rIns="105037" bIns="52519" rtlCol="0" anchor="ctr"/>
          <a:lstStyle>
            <a:lvl1pPr algn="ctr">
              <a:defRPr sz="1400">
                <a:solidFill>
                  <a:schemeClr val="tx1">
                    <a:tint val="75000"/>
                  </a:schemeClr>
                </a:solidFill>
              </a:defRPr>
            </a:lvl1pPr>
          </a:lstStyle>
          <a:p>
            <a:pPr defTabSz="1050371"/>
            <a:endParaRPr lang="zh-CN" altLang="en-US">
              <a:solidFill>
                <a:prstClr val="black">
                  <a:tint val="75000"/>
                </a:prstClr>
              </a:solidFill>
            </a:endParaRPr>
          </a:p>
        </p:txBody>
      </p:sp>
      <p:sp>
        <p:nvSpPr>
          <p:cNvPr id="6" name="灯片编号占位符 5"/>
          <p:cNvSpPr>
            <a:spLocks noGrp="1"/>
          </p:cNvSpPr>
          <p:nvPr>
            <p:ph type="sldNum" sz="quarter" idx="4"/>
          </p:nvPr>
        </p:nvSpPr>
        <p:spPr>
          <a:xfrm>
            <a:off x="8257487" y="6357822"/>
            <a:ext cx="2688484" cy="365210"/>
          </a:xfrm>
          <a:prstGeom prst="rect">
            <a:avLst/>
          </a:prstGeom>
        </p:spPr>
        <p:txBody>
          <a:bodyPr vert="horz" lIns="105037" tIns="52519" rIns="105037" bIns="52519" rtlCol="0" anchor="ctr"/>
          <a:lstStyle>
            <a:lvl1pPr algn="r">
              <a:defRPr sz="1400">
                <a:solidFill>
                  <a:schemeClr val="tx1">
                    <a:tint val="75000"/>
                  </a:schemeClr>
                </a:solidFill>
              </a:defRPr>
            </a:lvl1pPr>
          </a:lstStyle>
          <a:p>
            <a:pPr defTabSz="1050371"/>
            <a:fld id="{0C913308-F349-4B6D-A68A-DD1791B4A57B}" type="slidenum">
              <a:rPr lang="zh-CN" altLang="en-US" smtClean="0">
                <a:solidFill>
                  <a:prstClr val="black">
                    <a:tint val="75000"/>
                  </a:prstClr>
                </a:solidFill>
              </a:rPr>
              <a:pPr defTabSz="1050371"/>
              <a:t>‹#›</a:t>
            </a:fld>
            <a:endParaRPr lang="zh-CN" altLang="en-US">
              <a:solidFill>
                <a:prstClr val="black">
                  <a:tint val="75000"/>
                </a:prstClr>
              </a:solidFill>
            </a:endParaRPr>
          </a:p>
        </p:txBody>
      </p:sp>
    </p:spTree>
    <p:extLst>
      <p:ext uri="{BB962C8B-B14F-4D97-AF65-F5344CB8AC3E}">
        <p14:creationId xmlns:p14="http://schemas.microsoft.com/office/powerpoint/2010/main" val="276477083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1050371" rtl="0" eaLnBrk="1" latinLnBrk="0" hangingPunct="1">
        <a:spcBef>
          <a:spcPct val="0"/>
        </a:spcBef>
        <a:buNone/>
        <a:defRPr sz="5100" kern="1200">
          <a:solidFill>
            <a:schemeClr val="tx1"/>
          </a:solidFill>
          <a:latin typeface="+mj-lt"/>
          <a:ea typeface="+mj-ea"/>
          <a:cs typeface="+mj-cs"/>
        </a:defRPr>
      </a:lvl1pPr>
    </p:titleStyle>
    <p:bodyStyle>
      <a:lvl1pPr marL="393889" indent="-393889" algn="l" defTabSz="1050371"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53427" indent="-328241" algn="l" defTabSz="1050371"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312964" indent="-262593" algn="l" defTabSz="1050371"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838150" indent="-262593" algn="l" defTabSz="1050371"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363335" indent="-262593" algn="l" defTabSz="1050371"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888521" indent="-262593" algn="l" defTabSz="1050371"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13707" indent="-262593" algn="l" defTabSz="1050371"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38892" indent="-262593" algn="l" defTabSz="1050371"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64078" indent="-262593" algn="l" defTabSz="1050371"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zh-CN"/>
      </a:defPPr>
      <a:lvl1pPr marL="0" algn="l" defTabSz="1050371" rtl="0" eaLnBrk="1" latinLnBrk="0" hangingPunct="1">
        <a:defRPr sz="2100" kern="1200">
          <a:solidFill>
            <a:schemeClr val="tx1"/>
          </a:solidFill>
          <a:latin typeface="+mn-lt"/>
          <a:ea typeface="+mn-ea"/>
          <a:cs typeface="+mn-cs"/>
        </a:defRPr>
      </a:lvl1pPr>
      <a:lvl2pPr marL="525186" algn="l" defTabSz="1050371" rtl="0" eaLnBrk="1" latinLnBrk="0" hangingPunct="1">
        <a:defRPr sz="2100" kern="1200">
          <a:solidFill>
            <a:schemeClr val="tx1"/>
          </a:solidFill>
          <a:latin typeface="+mn-lt"/>
          <a:ea typeface="+mn-ea"/>
          <a:cs typeface="+mn-cs"/>
        </a:defRPr>
      </a:lvl2pPr>
      <a:lvl3pPr marL="1050371" algn="l" defTabSz="1050371" rtl="0" eaLnBrk="1" latinLnBrk="0" hangingPunct="1">
        <a:defRPr sz="2100" kern="1200">
          <a:solidFill>
            <a:schemeClr val="tx1"/>
          </a:solidFill>
          <a:latin typeface="+mn-lt"/>
          <a:ea typeface="+mn-ea"/>
          <a:cs typeface="+mn-cs"/>
        </a:defRPr>
      </a:lvl3pPr>
      <a:lvl4pPr marL="1575557" algn="l" defTabSz="1050371" rtl="0" eaLnBrk="1" latinLnBrk="0" hangingPunct="1">
        <a:defRPr sz="2100" kern="1200">
          <a:solidFill>
            <a:schemeClr val="tx1"/>
          </a:solidFill>
          <a:latin typeface="+mn-lt"/>
          <a:ea typeface="+mn-ea"/>
          <a:cs typeface="+mn-cs"/>
        </a:defRPr>
      </a:lvl4pPr>
      <a:lvl5pPr marL="2100743" algn="l" defTabSz="1050371" rtl="0" eaLnBrk="1" latinLnBrk="0" hangingPunct="1">
        <a:defRPr sz="2100" kern="1200">
          <a:solidFill>
            <a:schemeClr val="tx1"/>
          </a:solidFill>
          <a:latin typeface="+mn-lt"/>
          <a:ea typeface="+mn-ea"/>
          <a:cs typeface="+mn-cs"/>
        </a:defRPr>
      </a:lvl5pPr>
      <a:lvl6pPr marL="2625928" algn="l" defTabSz="1050371" rtl="0" eaLnBrk="1" latinLnBrk="0" hangingPunct="1">
        <a:defRPr sz="2100" kern="1200">
          <a:solidFill>
            <a:schemeClr val="tx1"/>
          </a:solidFill>
          <a:latin typeface="+mn-lt"/>
          <a:ea typeface="+mn-ea"/>
          <a:cs typeface="+mn-cs"/>
        </a:defRPr>
      </a:lvl6pPr>
      <a:lvl7pPr marL="3151114" algn="l" defTabSz="1050371" rtl="0" eaLnBrk="1" latinLnBrk="0" hangingPunct="1">
        <a:defRPr sz="2100" kern="1200">
          <a:solidFill>
            <a:schemeClr val="tx1"/>
          </a:solidFill>
          <a:latin typeface="+mn-lt"/>
          <a:ea typeface="+mn-ea"/>
          <a:cs typeface="+mn-cs"/>
        </a:defRPr>
      </a:lvl7pPr>
      <a:lvl8pPr marL="3676299" algn="l" defTabSz="1050371" rtl="0" eaLnBrk="1" latinLnBrk="0" hangingPunct="1">
        <a:defRPr sz="2100" kern="1200">
          <a:solidFill>
            <a:schemeClr val="tx1"/>
          </a:solidFill>
          <a:latin typeface="+mn-lt"/>
          <a:ea typeface="+mn-ea"/>
          <a:cs typeface="+mn-cs"/>
        </a:defRPr>
      </a:lvl8pPr>
      <a:lvl9pPr marL="4201485" algn="l" defTabSz="1050371"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53"/>
          <p:cNvSpPr txBox="1"/>
          <p:nvPr/>
        </p:nvSpPr>
        <p:spPr>
          <a:xfrm>
            <a:off x="2821035" y="2105774"/>
            <a:ext cx="6962529" cy="1107996"/>
          </a:xfrm>
          <a:prstGeom prst="rect">
            <a:avLst/>
          </a:prstGeom>
          <a:noFill/>
        </p:spPr>
        <p:txBody>
          <a:bodyPr wrap="square" rtlCol="0">
            <a:spAutoFit/>
          </a:bodyPr>
          <a:lstStyle/>
          <a:p>
            <a:r>
              <a:rPr lang="zh-CN" altLang="en-US" sz="6600" b="1" dirty="0" smtClean="0">
                <a:solidFill>
                  <a:srgbClr val="FF0000"/>
                </a:solidFill>
                <a:latin typeface="微软雅黑" pitchFamily="34" charset="-122"/>
                <a:ea typeface="微软雅黑" pitchFamily="34" charset="-122"/>
              </a:rPr>
              <a:t>输</a:t>
            </a:r>
            <a:r>
              <a:rPr lang="zh-CN" altLang="en-US" sz="6600" b="1" dirty="0" smtClean="0">
                <a:solidFill>
                  <a:srgbClr val="FF0000"/>
                </a:solidFill>
                <a:latin typeface="微软雅黑" pitchFamily="34" charset="-122"/>
                <a:ea typeface="微软雅黑" pitchFamily="34" charset="-122"/>
              </a:rPr>
              <a:t>入</a:t>
            </a:r>
            <a:r>
              <a:rPr lang="zh-CN" altLang="en-US" sz="6600" b="1" dirty="0">
                <a:solidFill>
                  <a:srgbClr val="FF0000"/>
                </a:solidFill>
                <a:latin typeface="微软雅黑" pitchFamily="34" charset="-122"/>
                <a:ea typeface="微软雅黑" pitchFamily="34" charset="-122"/>
              </a:rPr>
              <a:t>幻灯</a:t>
            </a:r>
            <a:r>
              <a:rPr lang="zh-CN" altLang="en-US" sz="6600" b="1" dirty="0" smtClean="0">
                <a:solidFill>
                  <a:srgbClr val="FF0000"/>
                </a:solidFill>
                <a:latin typeface="微软雅黑" pitchFamily="34" charset="-122"/>
                <a:ea typeface="微软雅黑" pitchFamily="34" charset="-122"/>
              </a:rPr>
              <a:t>片名称</a:t>
            </a:r>
            <a:endParaRPr lang="zh-CN" altLang="en-US" sz="6600" b="1" dirty="0">
              <a:solidFill>
                <a:srgbClr val="FF0000"/>
              </a:solidFill>
              <a:latin typeface="微软雅黑" pitchFamily="34" charset="-122"/>
              <a:ea typeface="微软雅黑" pitchFamily="34" charset="-122"/>
            </a:endParaRPr>
          </a:p>
        </p:txBody>
      </p:sp>
      <p:sp>
        <p:nvSpPr>
          <p:cNvPr id="4" name="矩形 3"/>
          <p:cNvSpPr/>
          <p:nvPr/>
        </p:nvSpPr>
        <p:spPr>
          <a:xfrm>
            <a:off x="-15913" y="3213770"/>
            <a:ext cx="11522075" cy="292573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2073114" y="3493671"/>
            <a:ext cx="7239959" cy="461665"/>
          </a:xfrm>
          <a:prstGeom prst="rect">
            <a:avLst/>
          </a:prstGeom>
          <a:noFill/>
        </p:spPr>
        <p:txBody>
          <a:bodyPr wrap="square" rtlCol="0">
            <a:spAutoFit/>
          </a:bodyPr>
          <a:lstStyle/>
          <a:p>
            <a:pPr algn="dist"/>
            <a:r>
              <a:rPr lang="zh-CN" altLang="zh-CN" sz="2400" b="1" dirty="0">
                <a:solidFill>
                  <a:schemeClr val="bg1"/>
                </a:solidFill>
                <a:latin typeface="微软雅黑" pitchFamily="34" charset="-122"/>
                <a:ea typeface="微软雅黑" pitchFamily="34" charset="-122"/>
              </a:rPr>
              <a:t>年终</a:t>
            </a:r>
            <a:r>
              <a:rPr lang="zh-CN" altLang="zh-CN" sz="2400" b="1" dirty="0" smtClean="0">
                <a:solidFill>
                  <a:schemeClr val="bg1"/>
                </a:solidFill>
                <a:latin typeface="微软雅黑" pitchFamily="34" charset="-122"/>
                <a:ea typeface="微软雅黑" pitchFamily="34" charset="-122"/>
              </a:rPr>
              <a:t>总结</a:t>
            </a:r>
            <a:r>
              <a:rPr lang="en-US" altLang="zh-CN" sz="2400" b="1" dirty="0" smtClean="0">
                <a:solidFill>
                  <a:schemeClr val="bg1"/>
                </a:solidFill>
                <a:latin typeface="微软雅黑" pitchFamily="34" charset="-122"/>
                <a:ea typeface="微软雅黑" pitchFamily="34" charset="-122"/>
              </a:rPr>
              <a:t>/</a:t>
            </a:r>
            <a:r>
              <a:rPr lang="zh-CN" altLang="zh-CN" sz="2400" b="1" dirty="0" smtClean="0">
                <a:solidFill>
                  <a:schemeClr val="bg1"/>
                </a:solidFill>
                <a:latin typeface="微软雅黑" pitchFamily="34" charset="-122"/>
                <a:ea typeface="微软雅黑" pitchFamily="34" charset="-122"/>
              </a:rPr>
              <a:t>新年计划</a:t>
            </a:r>
            <a:r>
              <a:rPr lang="en-US" altLang="zh-CN" sz="2400" b="1" dirty="0">
                <a:solidFill>
                  <a:schemeClr val="bg1"/>
                </a:solidFill>
                <a:latin typeface="微软雅黑" pitchFamily="34" charset="-122"/>
                <a:ea typeface="微软雅黑" pitchFamily="34" charset="-122"/>
              </a:rPr>
              <a:t>/</a:t>
            </a:r>
            <a:r>
              <a:rPr lang="zh-CN" altLang="zh-CN" sz="2400" b="1" dirty="0" smtClean="0">
                <a:solidFill>
                  <a:schemeClr val="bg1"/>
                </a:solidFill>
                <a:latin typeface="微软雅黑" pitchFamily="34" charset="-122"/>
                <a:ea typeface="微软雅黑" pitchFamily="34" charset="-122"/>
              </a:rPr>
              <a:t>述职报告</a:t>
            </a:r>
            <a:r>
              <a:rPr lang="en-US" altLang="zh-CN" sz="2400" b="1" dirty="0">
                <a:solidFill>
                  <a:schemeClr val="bg1"/>
                </a:solidFill>
                <a:latin typeface="微软雅黑" pitchFamily="34" charset="-122"/>
                <a:ea typeface="微软雅黑" pitchFamily="34" charset="-122"/>
              </a:rPr>
              <a:t>/</a:t>
            </a:r>
            <a:r>
              <a:rPr lang="zh-CN" altLang="zh-CN" sz="2400" b="1" dirty="0" smtClean="0">
                <a:solidFill>
                  <a:schemeClr val="bg1"/>
                </a:solidFill>
                <a:latin typeface="微软雅黑" pitchFamily="34" charset="-122"/>
                <a:ea typeface="微软雅黑" pitchFamily="34" charset="-122"/>
              </a:rPr>
              <a:t>工作汇报</a:t>
            </a:r>
            <a:endParaRPr lang="zh-CN" altLang="zh-CN" sz="2400" b="1" dirty="0">
              <a:solidFill>
                <a:schemeClr val="bg1"/>
              </a:solidFill>
              <a:latin typeface="微软雅黑" pitchFamily="34" charset="-122"/>
              <a:ea typeface="微软雅黑" pitchFamily="34" charset="-122"/>
            </a:endParaRPr>
          </a:p>
        </p:txBody>
      </p:sp>
      <p:cxnSp>
        <p:nvCxnSpPr>
          <p:cNvPr id="69" name="直接连接符 68"/>
          <p:cNvCxnSpPr/>
          <p:nvPr/>
        </p:nvCxnSpPr>
        <p:spPr>
          <a:xfrm>
            <a:off x="2821035" y="4182842"/>
            <a:ext cx="135250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129637" y="4182842"/>
            <a:ext cx="1463356" cy="1377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文本框 27"/>
          <p:cNvSpPr txBox="1"/>
          <p:nvPr/>
        </p:nvSpPr>
        <p:spPr>
          <a:xfrm>
            <a:off x="4173538" y="4027344"/>
            <a:ext cx="2934254" cy="338554"/>
          </a:xfrm>
          <a:prstGeom prst="rect">
            <a:avLst/>
          </a:prstGeom>
          <a:noFill/>
        </p:spPr>
        <p:txBody>
          <a:bodyPr wrap="square" rtlCol="0">
            <a:spAutoFit/>
          </a:bodyPr>
          <a:lstStyle/>
          <a:p>
            <a:pPr algn="dist"/>
            <a:r>
              <a:rPr lang="en-US" altLang="zh-CN" sz="1600" dirty="0">
                <a:solidFill>
                  <a:schemeClr val="bg1"/>
                </a:solidFill>
                <a:latin typeface="ITC Avant Garde Std Bk" panose="020B0502020202020204" pitchFamily="34" charset="0"/>
              </a:rPr>
              <a:t>BUSINESS POWERPOINT</a:t>
            </a:r>
            <a:endParaRPr lang="zh-CN" altLang="en-US" sz="1600" dirty="0">
              <a:solidFill>
                <a:schemeClr val="bg1"/>
              </a:solidFill>
              <a:latin typeface="ITC Avant Garde Std Bk" panose="020B0502020202020204" pitchFamily="34" charset="0"/>
            </a:endParaRPr>
          </a:p>
        </p:txBody>
      </p:sp>
    </p:spTree>
    <p:extLst>
      <p:ext uri="{BB962C8B-B14F-4D97-AF65-F5344CB8AC3E}">
        <p14:creationId xmlns:p14="http://schemas.microsoft.com/office/powerpoint/2010/main" val="173614159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23333"/>
                                  </p:iterate>
                                  <p:childTnLst>
                                    <p:set>
                                      <p:cBhvr>
                                        <p:cTn id="6" dur="1" fill="hold">
                                          <p:stCondLst>
                                            <p:cond delay="0"/>
                                          </p:stCondLst>
                                        </p:cTn>
                                        <p:tgtEl>
                                          <p:spTgt spid="54"/>
                                        </p:tgtEl>
                                        <p:attrNameLst>
                                          <p:attrName>style.visibility</p:attrName>
                                        </p:attrNameLst>
                                      </p:cBhvr>
                                      <p:to>
                                        <p:strVal val="visible"/>
                                      </p:to>
                                    </p:set>
                                    <p:anim by="(-#ppt_w*2)" calcmode="lin" valueType="num">
                                      <p:cBhvr rctx="PPT">
                                        <p:cTn id="7" dur="250" autoRev="1" fill="hold">
                                          <p:stCondLst>
                                            <p:cond delay="0"/>
                                          </p:stCondLst>
                                        </p:cTn>
                                        <p:tgtEl>
                                          <p:spTgt spid="54"/>
                                        </p:tgtEl>
                                        <p:attrNameLst>
                                          <p:attrName>ppt_w</p:attrName>
                                        </p:attrNameLst>
                                      </p:cBhvr>
                                    </p:anim>
                                    <p:anim by="(#ppt_w*0.50)" calcmode="lin" valueType="num">
                                      <p:cBhvr>
                                        <p:cTn id="8" dur="250" decel="50000" autoRev="1" fill="hold">
                                          <p:stCondLst>
                                            <p:cond delay="0"/>
                                          </p:stCondLst>
                                        </p:cTn>
                                        <p:tgtEl>
                                          <p:spTgt spid="54"/>
                                        </p:tgtEl>
                                        <p:attrNameLst>
                                          <p:attrName>ppt_x</p:attrName>
                                        </p:attrNameLst>
                                      </p:cBhvr>
                                    </p:anim>
                                    <p:anim from="(-#ppt_h/2)" to="(#ppt_y)" calcmode="lin" valueType="num">
                                      <p:cBhvr>
                                        <p:cTn id="9" dur="500" fill="hold">
                                          <p:stCondLst>
                                            <p:cond delay="0"/>
                                          </p:stCondLst>
                                        </p:cTn>
                                        <p:tgtEl>
                                          <p:spTgt spid="54"/>
                                        </p:tgtEl>
                                        <p:attrNameLst>
                                          <p:attrName>ppt_y</p:attrName>
                                        </p:attrNameLst>
                                      </p:cBhvr>
                                    </p:anim>
                                    <p:animRot by="21600000">
                                      <p:cBhvr>
                                        <p:cTn id="10" dur="500" fill="hold">
                                          <p:stCondLst>
                                            <p:cond delay="0"/>
                                          </p:stCondLst>
                                        </p:cTn>
                                        <p:tgtEl>
                                          <p:spTgt spid="54"/>
                                        </p:tgtEl>
                                        <p:attrNameLst>
                                          <p:attrName>r</p:attrName>
                                        </p:attrNameLst>
                                      </p:cBhvr>
                                    </p:animRot>
                                  </p:childTnLst>
                                </p:cTn>
                              </p:par>
                            </p:childTnLst>
                          </p:cTn>
                        </p:par>
                        <p:par>
                          <p:cTn id="11" fill="hold">
                            <p:stCondLst>
                              <p:cond delay="1200"/>
                            </p:stCondLst>
                            <p:childTnLst>
                              <p:par>
                                <p:cTn id="12" presetID="42"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50"/>
                                        <p:tgtEl>
                                          <p:spTgt spid="2"/>
                                        </p:tgtEl>
                                      </p:cBhvr>
                                    </p:animEffect>
                                    <p:anim calcmode="lin" valueType="num">
                                      <p:cBhvr>
                                        <p:cTn id="15" dur="250" fill="hold"/>
                                        <p:tgtEl>
                                          <p:spTgt spid="2"/>
                                        </p:tgtEl>
                                        <p:attrNameLst>
                                          <p:attrName>ppt_x</p:attrName>
                                        </p:attrNameLst>
                                      </p:cBhvr>
                                      <p:tavLst>
                                        <p:tav tm="0">
                                          <p:val>
                                            <p:strVal val="#ppt_x"/>
                                          </p:val>
                                        </p:tav>
                                        <p:tav tm="100000">
                                          <p:val>
                                            <p:strVal val="#ppt_x"/>
                                          </p:val>
                                        </p:tav>
                                      </p:tavLst>
                                    </p:anim>
                                    <p:anim calcmode="lin" valueType="num">
                                      <p:cBhvr>
                                        <p:cTn id="16" dur="25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145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68"/>
                                        </p:tgtEl>
                                        <p:attrNameLst>
                                          <p:attrName>style.visibility</p:attrName>
                                        </p:attrNameLst>
                                      </p:cBhvr>
                                      <p:to>
                                        <p:strVal val="visible"/>
                                      </p:to>
                                    </p:set>
                                    <p:anim by="(-#ppt_w*2)" calcmode="lin" valueType="num">
                                      <p:cBhvr rctx="PPT">
                                        <p:cTn id="20" dur="375" autoRev="1" fill="hold">
                                          <p:stCondLst>
                                            <p:cond delay="0"/>
                                          </p:stCondLst>
                                        </p:cTn>
                                        <p:tgtEl>
                                          <p:spTgt spid="68"/>
                                        </p:tgtEl>
                                        <p:attrNameLst>
                                          <p:attrName>ppt_w</p:attrName>
                                        </p:attrNameLst>
                                      </p:cBhvr>
                                    </p:anim>
                                    <p:anim by="(#ppt_w*0.50)" calcmode="lin" valueType="num">
                                      <p:cBhvr>
                                        <p:cTn id="21" dur="375" decel="50000" autoRev="1" fill="hold">
                                          <p:stCondLst>
                                            <p:cond delay="0"/>
                                          </p:stCondLst>
                                        </p:cTn>
                                        <p:tgtEl>
                                          <p:spTgt spid="68"/>
                                        </p:tgtEl>
                                        <p:attrNameLst>
                                          <p:attrName>ppt_x</p:attrName>
                                        </p:attrNameLst>
                                      </p:cBhvr>
                                    </p:anim>
                                    <p:anim from="(-#ppt_h/2)" to="(#ppt_y)" calcmode="lin" valueType="num">
                                      <p:cBhvr>
                                        <p:cTn id="22" dur="750" fill="hold">
                                          <p:stCondLst>
                                            <p:cond delay="0"/>
                                          </p:stCondLst>
                                        </p:cTn>
                                        <p:tgtEl>
                                          <p:spTgt spid="68"/>
                                        </p:tgtEl>
                                        <p:attrNameLst>
                                          <p:attrName>ppt_y</p:attrName>
                                        </p:attrNameLst>
                                      </p:cBhvr>
                                    </p:anim>
                                    <p:animRot by="21600000">
                                      <p:cBhvr>
                                        <p:cTn id="23" dur="750" fill="hold">
                                          <p:stCondLst>
                                            <p:cond delay="0"/>
                                          </p:stCondLst>
                                        </p:cTn>
                                        <p:tgtEl>
                                          <p:spTgt spid="68"/>
                                        </p:tgtEl>
                                        <p:attrNameLst>
                                          <p:attrName>r</p:attrName>
                                        </p:attrNameLst>
                                      </p:cBhvr>
                                    </p:animRot>
                                  </p:childTnLst>
                                </p:cTn>
                              </p:par>
                            </p:childTnLst>
                          </p:cTn>
                        </p:par>
                        <p:par>
                          <p:cTn id="24" fill="hold">
                            <p:stCondLst>
                              <p:cond delay="3475"/>
                            </p:stCondLst>
                            <p:childTnLst>
                              <p:par>
                                <p:cTn id="25" presetID="22" presetClass="entr" presetSubtype="2"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right)">
                                      <p:cBhvr>
                                        <p:cTn id="27" dur="250"/>
                                        <p:tgtEl>
                                          <p:spTgt spid="69"/>
                                        </p:tgtEl>
                                      </p:cBhvr>
                                    </p:animEffect>
                                  </p:childTnLst>
                                </p:cTn>
                              </p:par>
                              <p:par>
                                <p:cTn id="28" presetID="22" presetClass="entr" presetSubtype="8" fill="hold" nodeType="with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wipe(left)">
                                      <p:cBhvr>
                                        <p:cTn id="30"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 grpId="0"/>
      <p:bldP spid="6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39" name="组合 38"/>
          <p:cNvGrpSpPr/>
          <p:nvPr/>
        </p:nvGrpSpPr>
        <p:grpSpPr>
          <a:xfrm>
            <a:off x="0" y="569219"/>
            <a:ext cx="6114499" cy="592678"/>
            <a:chOff x="0" y="569219"/>
            <a:chExt cx="6114499" cy="592678"/>
          </a:xfrm>
        </p:grpSpPr>
        <p:sp>
          <p:nvSpPr>
            <p:cNvPr id="41"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grpSp>
        <p:nvGrpSpPr>
          <p:cNvPr id="46" name="组合 45"/>
          <p:cNvGrpSpPr/>
          <p:nvPr/>
        </p:nvGrpSpPr>
        <p:grpSpPr>
          <a:xfrm>
            <a:off x="4553680" y="2873480"/>
            <a:ext cx="2197100" cy="2500530"/>
            <a:chOff x="3360585" y="1637866"/>
            <a:chExt cx="2197100" cy="2500530"/>
          </a:xfrm>
        </p:grpSpPr>
        <p:sp>
          <p:nvSpPr>
            <p:cNvPr id="47" name="Freeform 6"/>
            <p:cNvSpPr>
              <a:spLocks/>
            </p:cNvSpPr>
            <p:nvPr/>
          </p:nvSpPr>
          <p:spPr bwMode="auto">
            <a:xfrm>
              <a:off x="4459135" y="3208172"/>
              <a:ext cx="1035427" cy="930224"/>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endParaRPr>
            </a:p>
          </p:txBody>
        </p:sp>
        <p:sp>
          <p:nvSpPr>
            <p:cNvPr id="48" name="Freeform 7"/>
            <p:cNvSpPr>
              <a:spLocks/>
            </p:cNvSpPr>
            <p:nvPr/>
          </p:nvSpPr>
          <p:spPr bwMode="auto">
            <a:xfrm>
              <a:off x="3423707" y="3208172"/>
              <a:ext cx="1035427" cy="930224"/>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endParaRPr>
            </a:p>
          </p:txBody>
        </p:sp>
        <p:sp>
          <p:nvSpPr>
            <p:cNvPr id="49" name="Freeform 8"/>
            <p:cNvSpPr>
              <a:spLocks/>
            </p:cNvSpPr>
            <p:nvPr/>
          </p:nvSpPr>
          <p:spPr bwMode="auto">
            <a:xfrm>
              <a:off x="3360585" y="1637866"/>
              <a:ext cx="1034320" cy="946835"/>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C0000"/>
                </a:solidFill>
                <a:effectLst/>
                <a:uLnTx/>
                <a:uFillTx/>
              </a:endParaRPr>
            </a:p>
          </p:txBody>
        </p:sp>
        <p:sp>
          <p:nvSpPr>
            <p:cNvPr id="50" name="Freeform 9"/>
            <p:cNvSpPr>
              <a:spLocks/>
            </p:cNvSpPr>
            <p:nvPr/>
          </p:nvSpPr>
          <p:spPr bwMode="auto">
            <a:xfrm>
              <a:off x="3360585" y="2234759"/>
              <a:ext cx="604645" cy="1193787"/>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endParaRPr>
            </a:p>
          </p:txBody>
        </p:sp>
        <p:sp>
          <p:nvSpPr>
            <p:cNvPr id="51" name="Freeform 10"/>
            <p:cNvSpPr>
              <a:spLocks/>
            </p:cNvSpPr>
            <p:nvPr/>
          </p:nvSpPr>
          <p:spPr bwMode="auto">
            <a:xfrm>
              <a:off x="4523365" y="1637866"/>
              <a:ext cx="1034320" cy="946835"/>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endParaRPr>
            </a:p>
          </p:txBody>
        </p:sp>
        <p:sp>
          <p:nvSpPr>
            <p:cNvPr id="52" name="Freeform 11"/>
            <p:cNvSpPr>
              <a:spLocks/>
            </p:cNvSpPr>
            <p:nvPr/>
          </p:nvSpPr>
          <p:spPr bwMode="auto">
            <a:xfrm>
              <a:off x="4953040" y="2234759"/>
              <a:ext cx="604645" cy="1193787"/>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endParaRPr>
            </a:p>
          </p:txBody>
        </p:sp>
      </p:grpSp>
      <p:sp>
        <p:nvSpPr>
          <p:cNvPr id="53" name="Freeform 12"/>
          <p:cNvSpPr>
            <a:spLocks/>
          </p:cNvSpPr>
          <p:nvPr/>
        </p:nvSpPr>
        <p:spPr bwMode="auto">
          <a:xfrm>
            <a:off x="5218126" y="3888974"/>
            <a:ext cx="434104" cy="650050"/>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endParaRPr>
          </a:p>
        </p:txBody>
      </p:sp>
      <p:sp>
        <p:nvSpPr>
          <p:cNvPr id="54" name="Freeform 13"/>
          <p:cNvSpPr>
            <a:spLocks/>
          </p:cNvSpPr>
          <p:nvPr/>
        </p:nvSpPr>
        <p:spPr bwMode="auto">
          <a:xfrm>
            <a:off x="5277926" y="3673029"/>
            <a:ext cx="748609" cy="431890"/>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endParaRPr>
          </a:p>
        </p:txBody>
      </p:sp>
      <p:sp>
        <p:nvSpPr>
          <p:cNvPr id="55" name="Freeform 14"/>
          <p:cNvSpPr>
            <a:spLocks/>
          </p:cNvSpPr>
          <p:nvPr/>
        </p:nvSpPr>
        <p:spPr bwMode="auto">
          <a:xfrm>
            <a:off x="5652230" y="3888974"/>
            <a:ext cx="432997" cy="650050"/>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endParaRPr>
          </a:p>
        </p:txBody>
      </p:sp>
      <p:grpSp>
        <p:nvGrpSpPr>
          <p:cNvPr id="56" name="组合 55"/>
          <p:cNvGrpSpPr/>
          <p:nvPr/>
        </p:nvGrpSpPr>
        <p:grpSpPr>
          <a:xfrm>
            <a:off x="2020679" y="3074890"/>
            <a:ext cx="3050161" cy="118384"/>
            <a:chOff x="1161799" y="2300503"/>
            <a:chExt cx="3050161" cy="118384"/>
          </a:xfrm>
        </p:grpSpPr>
        <p:cxnSp>
          <p:nvCxnSpPr>
            <p:cNvPr id="57" name="直接连接符 56"/>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58" name="直接连接符 57"/>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59" name="椭圆 58"/>
          <p:cNvSpPr/>
          <p:nvPr/>
        </p:nvSpPr>
        <p:spPr>
          <a:xfrm>
            <a:off x="5037608" y="3169023"/>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latin typeface="Calibri"/>
              <a:ea typeface="宋体"/>
              <a:cs typeface="+mn-cs"/>
            </a:endParaRPr>
          </a:p>
        </p:txBody>
      </p:sp>
      <p:sp>
        <p:nvSpPr>
          <p:cNvPr id="60" name="矩形 59"/>
          <p:cNvSpPr/>
          <p:nvPr/>
        </p:nvSpPr>
        <p:spPr>
          <a:xfrm>
            <a:off x="2051290" y="2277666"/>
            <a:ext cx="2016018" cy="784830"/>
          </a:xfrm>
          <a:prstGeom prst="rect">
            <a:avLst/>
          </a:prstGeom>
        </p:spPr>
        <p:txBody>
          <a:bodyPr wrap="square">
            <a:spAutoFit/>
          </a:bodyPr>
          <a:lstStyle/>
          <a:p>
            <a:pPr algn="just" defTabSz="914241">
              <a:lnSpc>
                <a:spcPts val="1800"/>
              </a:lnSpc>
            </a:pPr>
            <a:r>
              <a:rPr lang="zh-CN" altLang="en-US" sz="1500" dirty="0">
                <a:latin typeface="微软雅黑" pitchFamily="34" charset="-122"/>
                <a:ea typeface="微软雅黑" pitchFamily="34" charset="-122"/>
              </a:rPr>
              <a:t>点击添加文字内容点击添加文字内容点击添加文字内容。</a:t>
            </a:r>
            <a:endParaRPr lang="en-US" altLang="zh-CN" sz="1500" dirty="0">
              <a:latin typeface="微软雅黑" pitchFamily="34" charset="-122"/>
              <a:ea typeface="微软雅黑" pitchFamily="34" charset="-122"/>
            </a:endParaRPr>
          </a:p>
        </p:txBody>
      </p:sp>
      <p:sp>
        <p:nvSpPr>
          <p:cNvPr id="61" name="椭圆 60"/>
          <p:cNvSpPr/>
          <p:nvPr/>
        </p:nvSpPr>
        <p:spPr>
          <a:xfrm>
            <a:off x="4553680" y="4010941"/>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latin typeface="Calibri"/>
              <a:ea typeface="宋体"/>
              <a:cs typeface="+mn-cs"/>
            </a:endParaRPr>
          </a:p>
        </p:txBody>
      </p:sp>
      <p:cxnSp>
        <p:nvCxnSpPr>
          <p:cNvPr id="62" name="直接连接符 61"/>
          <p:cNvCxnSpPr/>
          <p:nvPr/>
        </p:nvCxnSpPr>
        <p:spPr>
          <a:xfrm flipH="1">
            <a:off x="2051290" y="4057128"/>
            <a:ext cx="2502392" cy="0"/>
          </a:xfrm>
          <a:prstGeom prst="line">
            <a:avLst/>
          </a:prstGeom>
          <a:noFill/>
          <a:ln w="9525" cap="flat" cmpd="sng" algn="ctr">
            <a:solidFill>
              <a:sysClr val="windowText" lastClr="000000">
                <a:lumMod val="50000"/>
                <a:lumOff val="50000"/>
              </a:sysClr>
            </a:solidFill>
            <a:prstDash val="sysDash"/>
          </a:ln>
          <a:effectLst/>
        </p:spPr>
      </p:cxnSp>
      <p:sp>
        <p:nvSpPr>
          <p:cNvPr id="63" name="矩形 62"/>
          <p:cNvSpPr/>
          <p:nvPr/>
        </p:nvSpPr>
        <p:spPr>
          <a:xfrm>
            <a:off x="2051290" y="3213770"/>
            <a:ext cx="2016018" cy="784830"/>
          </a:xfrm>
          <a:prstGeom prst="rect">
            <a:avLst/>
          </a:prstGeom>
        </p:spPr>
        <p:txBody>
          <a:bodyPr wrap="square">
            <a:spAutoFit/>
          </a:bodyPr>
          <a:lstStyle/>
          <a:p>
            <a:pPr algn="just" defTabSz="914241">
              <a:lnSpc>
                <a:spcPts val="1800"/>
              </a:lnSpc>
            </a:pPr>
            <a:r>
              <a:rPr lang="zh-CN" altLang="en-US" sz="1500" dirty="0">
                <a:latin typeface="微软雅黑" pitchFamily="34" charset="-122"/>
                <a:ea typeface="微软雅黑" pitchFamily="34" charset="-122"/>
              </a:rPr>
              <a:t>点击添加文字内容点击添加文字内容点击添加文字内容。</a:t>
            </a:r>
            <a:endParaRPr lang="en-US" altLang="zh-CN" sz="1500" dirty="0">
              <a:latin typeface="微软雅黑" pitchFamily="34" charset="-122"/>
              <a:ea typeface="微软雅黑" pitchFamily="34" charset="-122"/>
            </a:endParaRPr>
          </a:p>
        </p:txBody>
      </p:sp>
      <p:grpSp>
        <p:nvGrpSpPr>
          <p:cNvPr id="66" name="组合 65"/>
          <p:cNvGrpSpPr/>
          <p:nvPr/>
        </p:nvGrpSpPr>
        <p:grpSpPr>
          <a:xfrm flipV="1">
            <a:off x="2051290" y="5071830"/>
            <a:ext cx="3061540" cy="118384"/>
            <a:chOff x="1150420" y="2300503"/>
            <a:chExt cx="3061540" cy="118384"/>
          </a:xfrm>
        </p:grpSpPr>
        <p:cxnSp>
          <p:nvCxnSpPr>
            <p:cNvPr id="68" name="直接连接符 67"/>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69" name="直接连接符 68"/>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75" name="椭圆 74"/>
          <p:cNvSpPr/>
          <p:nvPr/>
        </p:nvSpPr>
        <p:spPr>
          <a:xfrm>
            <a:off x="5110719" y="4984743"/>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latin typeface="Calibri"/>
              <a:ea typeface="宋体"/>
              <a:cs typeface="+mn-cs"/>
            </a:endParaRPr>
          </a:p>
        </p:txBody>
      </p:sp>
      <p:sp>
        <p:nvSpPr>
          <p:cNvPr id="76" name="矩形 75"/>
          <p:cNvSpPr/>
          <p:nvPr/>
        </p:nvSpPr>
        <p:spPr>
          <a:xfrm>
            <a:off x="2092893" y="4365898"/>
            <a:ext cx="2016018" cy="784830"/>
          </a:xfrm>
          <a:prstGeom prst="rect">
            <a:avLst/>
          </a:prstGeom>
        </p:spPr>
        <p:txBody>
          <a:bodyPr wrap="square">
            <a:spAutoFit/>
          </a:bodyPr>
          <a:lstStyle/>
          <a:p>
            <a:pPr algn="just" defTabSz="914241">
              <a:lnSpc>
                <a:spcPts val="1800"/>
              </a:lnSpc>
            </a:pPr>
            <a:r>
              <a:rPr lang="zh-CN" altLang="en-US" sz="1500" dirty="0">
                <a:latin typeface="微软雅黑" pitchFamily="34" charset="-122"/>
                <a:ea typeface="微软雅黑" pitchFamily="34" charset="-122"/>
              </a:rPr>
              <a:t>点击添加文字内容点击添加文字内容点击添加文字内容。</a:t>
            </a:r>
            <a:endParaRPr lang="en-US" altLang="zh-CN" sz="1500" dirty="0">
              <a:latin typeface="微软雅黑" pitchFamily="34" charset="-122"/>
              <a:ea typeface="微软雅黑" pitchFamily="34" charset="-122"/>
            </a:endParaRPr>
          </a:p>
        </p:txBody>
      </p:sp>
      <p:grpSp>
        <p:nvGrpSpPr>
          <p:cNvPr id="79" name="组合 78"/>
          <p:cNvGrpSpPr/>
          <p:nvPr/>
        </p:nvGrpSpPr>
        <p:grpSpPr>
          <a:xfrm flipH="1">
            <a:off x="6239268" y="3073864"/>
            <a:ext cx="3050161" cy="118384"/>
            <a:chOff x="1161799" y="2300503"/>
            <a:chExt cx="3050161" cy="118384"/>
          </a:xfrm>
        </p:grpSpPr>
        <p:cxnSp>
          <p:nvCxnSpPr>
            <p:cNvPr id="84" name="直接连接符 83"/>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85" name="直接连接符 84"/>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86" name="椭圆 85"/>
          <p:cNvSpPr/>
          <p:nvPr/>
        </p:nvSpPr>
        <p:spPr>
          <a:xfrm>
            <a:off x="6169943" y="3169023"/>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latin typeface="Calibri"/>
              <a:ea typeface="宋体"/>
              <a:cs typeface="+mn-cs"/>
            </a:endParaRPr>
          </a:p>
        </p:txBody>
      </p:sp>
      <p:sp>
        <p:nvSpPr>
          <p:cNvPr id="87" name="矩形 86"/>
          <p:cNvSpPr/>
          <p:nvPr/>
        </p:nvSpPr>
        <p:spPr>
          <a:xfrm>
            <a:off x="7273411" y="2284924"/>
            <a:ext cx="2016018" cy="784830"/>
          </a:xfrm>
          <a:prstGeom prst="rect">
            <a:avLst/>
          </a:prstGeom>
        </p:spPr>
        <p:txBody>
          <a:bodyPr wrap="square">
            <a:spAutoFit/>
          </a:bodyPr>
          <a:lstStyle/>
          <a:p>
            <a:pPr algn="just" defTabSz="914241">
              <a:lnSpc>
                <a:spcPts val="1800"/>
              </a:lnSpc>
            </a:pPr>
            <a:r>
              <a:rPr lang="zh-CN" altLang="en-US" sz="1500" dirty="0">
                <a:latin typeface="微软雅黑" pitchFamily="34" charset="-122"/>
                <a:ea typeface="微软雅黑" pitchFamily="34" charset="-122"/>
              </a:rPr>
              <a:t>点击添加文字内容点击添加文字内容点击添加文字内容。</a:t>
            </a:r>
            <a:endParaRPr lang="en-US" altLang="zh-CN" sz="1500" dirty="0">
              <a:latin typeface="微软雅黑" pitchFamily="34" charset="-122"/>
              <a:ea typeface="微软雅黑" pitchFamily="34" charset="-122"/>
            </a:endParaRPr>
          </a:p>
        </p:txBody>
      </p:sp>
      <p:sp>
        <p:nvSpPr>
          <p:cNvPr id="88" name="椭圆 87"/>
          <p:cNvSpPr/>
          <p:nvPr/>
        </p:nvSpPr>
        <p:spPr>
          <a:xfrm>
            <a:off x="6640335" y="4021079"/>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latin typeface="Calibri"/>
              <a:ea typeface="宋体"/>
              <a:cs typeface="+mn-cs"/>
            </a:endParaRPr>
          </a:p>
        </p:txBody>
      </p:sp>
      <p:cxnSp>
        <p:nvCxnSpPr>
          <p:cNvPr id="89" name="直接连接符 88"/>
          <p:cNvCxnSpPr/>
          <p:nvPr/>
        </p:nvCxnSpPr>
        <p:spPr>
          <a:xfrm flipH="1">
            <a:off x="6750780" y="4070818"/>
            <a:ext cx="2502392" cy="0"/>
          </a:xfrm>
          <a:prstGeom prst="line">
            <a:avLst/>
          </a:prstGeom>
          <a:noFill/>
          <a:ln w="9525" cap="flat" cmpd="sng" algn="ctr">
            <a:solidFill>
              <a:sysClr val="windowText" lastClr="000000">
                <a:lumMod val="50000"/>
                <a:lumOff val="50000"/>
              </a:sysClr>
            </a:solidFill>
            <a:prstDash val="sysDash"/>
          </a:ln>
          <a:effectLst/>
        </p:spPr>
      </p:cxnSp>
      <p:sp>
        <p:nvSpPr>
          <p:cNvPr id="91" name="矩形 90"/>
          <p:cNvSpPr/>
          <p:nvPr/>
        </p:nvSpPr>
        <p:spPr>
          <a:xfrm>
            <a:off x="7273411" y="3285778"/>
            <a:ext cx="2016018" cy="784830"/>
          </a:xfrm>
          <a:prstGeom prst="rect">
            <a:avLst/>
          </a:prstGeom>
        </p:spPr>
        <p:txBody>
          <a:bodyPr wrap="square">
            <a:spAutoFit/>
          </a:bodyPr>
          <a:lstStyle/>
          <a:p>
            <a:pPr algn="just" defTabSz="914241">
              <a:lnSpc>
                <a:spcPts val="1800"/>
              </a:lnSpc>
            </a:pPr>
            <a:r>
              <a:rPr lang="zh-CN" altLang="en-US" sz="1500" dirty="0">
                <a:latin typeface="微软雅黑" pitchFamily="34" charset="-122"/>
                <a:ea typeface="微软雅黑" pitchFamily="34" charset="-122"/>
              </a:rPr>
              <a:t>点击添加文字内容点击添加文字内容点击添加文字内容。</a:t>
            </a:r>
            <a:endParaRPr lang="en-US" altLang="zh-CN" sz="1500" dirty="0">
              <a:latin typeface="微软雅黑" pitchFamily="34" charset="-122"/>
              <a:ea typeface="微软雅黑" pitchFamily="34" charset="-122"/>
            </a:endParaRPr>
          </a:p>
        </p:txBody>
      </p:sp>
      <p:grpSp>
        <p:nvGrpSpPr>
          <p:cNvPr id="102" name="组合 101"/>
          <p:cNvGrpSpPr/>
          <p:nvPr/>
        </p:nvGrpSpPr>
        <p:grpSpPr>
          <a:xfrm flipH="1" flipV="1">
            <a:off x="6193445" y="5071830"/>
            <a:ext cx="3061540" cy="118384"/>
            <a:chOff x="1150420" y="2300503"/>
            <a:chExt cx="3061540" cy="118384"/>
          </a:xfrm>
        </p:grpSpPr>
        <p:cxnSp>
          <p:nvCxnSpPr>
            <p:cNvPr id="103" name="直接连接符 102"/>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104" name="直接连接符 103"/>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105" name="椭圆 104"/>
          <p:cNvSpPr/>
          <p:nvPr/>
        </p:nvSpPr>
        <p:spPr>
          <a:xfrm>
            <a:off x="6119411" y="4984743"/>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C0000"/>
              </a:solidFill>
              <a:effectLst/>
              <a:uLnTx/>
              <a:uFillTx/>
              <a:latin typeface="Calibri"/>
              <a:ea typeface="宋体"/>
              <a:cs typeface="+mn-cs"/>
            </a:endParaRPr>
          </a:p>
        </p:txBody>
      </p:sp>
      <p:sp>
        <p:nvSpPr>
          <p:cNvPr id="106" name="矩形 105"/>
          <p:cNvSpPr/>
          <p:nvPr/>
        </p:nvSpPr>
        <p:spPr>
          <a:xfrm>
            <a:off x="7273411" y="4365898"/>
            <a:ext cx="2016018" cy="784830"/>
          </a:xfrm>
          <a:prstGeom prst="rect">
            <a:avLst/>
          </a:prstGeom>
        </p:spPr>
        <p:txBody>
          <a:bodyPr wrap="square">
            <a:spAutoFit/>
          </a:bodyPr>
          <a:lstStyle/>
          <a:p>
            <a:pPr algn="just" defTabSz="914241">
              <a:lnSpc>
                <a:spcPts val="1800"/>
              </a:lnSpc>
            </a:pPr>
            <a:r>
              <a:rPr lang="zh-CN" altLang="en-US" sz="1500" dirty="0">
                <a:latin typeface="微软雅黑" pitchFamily="34" charset="-122"/>
                <a:ea typeface="微软雅黑" pitchFamily="34" charset="-122"/>
              </a:rPr>
              <a:t>点击添加文字内容点击添加文字内容点击添加文字内容。</a:t>
            </a:r>
            <a:endParaRPr lang="en-US" altLang="zh-CN" sz="1500" dirty="0">
              <a:latin typeface="微软雅黑" pitchFamily="34" charset="-122"/>
              <a:ea typeface="微软雅黑" pitchFamily="34" charset="-122"/>
            </a:endParaRPr>
          </a:p>
        </p:txBody>
      </p:sp>
      <p:grpSp>
        <p:nvGrpSpPr>
          <p:cNvPr id="6" name="组合 5"/>
          <p:cNvGrpSpPr/>
          <p:nvPr/>
        </p:nvGrpSpPr>
        <p:grpSpPr>
          <a:xfrm>
            <a:off x="1628477" y="2284924"/>
            <a:ext cx="379790" cy="392415"/>
            <a:chOff x="1628477" y="2284924"/>
            <a:chExt cx="379790" cy="392415"/>
          </a:xfrm>
        </p:grpSpPr>
        <p:sp>
          <p:nvSpPr>
            <p:cNvPr id="3" name="椭圆 2"/>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656581" y="2292618"/>
              <a:ext cx="293690" cy="384721"/>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1</a:t>
              </a:r>
              <a:endParaRPr lang="zh-CN" altLang="en-US" dirty="0">
                <a:solidFill>
                  <a:schemeClr val="bg1"/>
                </a:solidFill>
                <a:latin typeface="微软雅黑" pitchFamily="34" charset="-122"/>
                <a:ea typeface="微软雅黑" pitchFamily="34" charset="-122"/>
              </a:endParaRPr>
            </a:p>
          </p:txBody>
        </p:sp>
      </p:grpSp>
      <p:grpSp>
        <p:nvGrpSpPr>
          <p:cNvPr id="107" name="组合 106"/>
          <p:cNvGrpSpPr/>
          <p:nvPr/>
        </p:nvGrpSpPr>
        <p:grpSpPr>
          <a:xfrm>
            <a:off x="1640889" y="3190281"/>
            <a:ext cx="379790" cy="392415"/>
            <a:chOff x="1628477" y="2284924"/>
            <a:chExt cx="379790" cy="392415"/>
          </a:xfrm>
        </p:grpSpPr>
        <p:sp>
          <p:nvSpPr>
            <p:cNvPr id="108" name="椭圆 107"/>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TextBox 108"/>
            <p:cNvSpPr txBox="1"/>
            <p:nvPr/>
          </p:nvSpPr>
          <p:spPr>
            <a:xfrm>
              <a:off x="1656581" y="2292618"/>
              <a:ext cx="293690" cy="384721"/>
            </a:xfrm>
            <a:prstGeom prst="rect">
              <a:avLst/>
            </a:prstGeom>
            <a:noFill/>
          </p:spPr>
          <p:txBody>
            <a:bodyPr wrap="square" rtlCol="0">
              <a:spAutoFit/>
            </a:bodyPr>
            <a:lstStyle/>
            <a:p>
              <a:r>
                <a:rPr lang="en-US" altLang="zh-CN" dirty="0">
                  <a:solidFill>
                    <a:schemeClr val="bg1"/>
                  </a:solidFill>
                  <a:latin typeface="微软雅黑" pitchFamily="34" charset="-122"/>
                  <a:ea typeface="微软雅黑" pitchFamily="34" charset="-122"/>
                </a:rPr>
                <a:t>2</a:t>
              </a:r>
              <a:endParaRPr lang="zh-CN" altLang="en-US" dirty="0">
                <a:solidFill>
                  <a:schemeClr val="bg1"/>
                </a:solidFill>
                <a:latin typeface="微软雅黑" pitchFamily="34" charset="-122"/>
                <a:ea typeface="微软雅黑" pitchFamily="34" charset="-122"/>
              </a:endParaRPr>
            </a:p>
          </p:txBody>
        </p:sp>
      </p:grpSp>
      <p:grpSp>
        <p:nvGrpSpPr>
          <p:cNvPr id="110" name="组合 109"/>
          <p:cNvGrpSpPr/>
          <p:nvPr/>
        </p:nvGrpSpPr>
        <p:grpSpPr>
          <a:xfrm>
            <a:off x="1613531" y="4342816"/>
            <a:ext cx="379790" cy="392415"/>
            <a:chOff x="1628477" y="2284924"/>
            <a:chExt cx="379790" cy="392415"/>
          </a:xfrm>
        </p:grpSpPr>
        <p:sp>
          <p:nvSpPr>
            <p:cNvPr id="111" name="椭圆 110"/>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TextBox 111"/>
            <p:cNvSpPr txBox="1"/>
            <p:nvPr/>
          </p:nvSpPr>
          <p:spPr>
            <a:xfrm>
              <a:off x="1656581" y="2292618"/>
              <a:ext cx="293690" cy="384721"/>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3</a:t>
              </a:r>
              <a:endParaRPr lang="zh-CN" altLang="en-US" dirty="0">
                <a:solidFill>
                  <a:schemeClr val="bg1"/>
                </a:solidFill>
                <a:latin typeface="微软雅黑" pitchFamily="34" charset="-122"/>
                <a:ea typeface="微软雅黑" pitchFamily="34" charset="-122"/>
              </a:endParaRPr>
            </a:p>
          </p:txBody>
        </p:sp>
      </p:grpSp>
      <p:grpSp>
        <p:nvGrpSpPr>
          <p:cNvPr id="113" name="组合 112"/>
          <p:cNvGrpSpPr/>
          <p:nvPr/>
        </p:nvGrpSpPr>
        <p:grpSpPr>
          <a:xfrm>
            <a:off x="9373355" y="2284924"/>
            <a:ext cx="379790" cy="392415"/>
            <a:chOff x="1628477" y="2284924"/>
            <a:chExt cx="379790" cy="392415"/>
          </a:xfrm>
        </p:grpSpPr>
        <p:sp>
          <p:nvSpPr>
            <p:cNvPr id="114" name="椭圆 113"/>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TextBox 114"/>
            <p:cNvSpPr txBox="1"/>
            <p:nvPr/>
          </p:nvSpPr>
          <p:spPr>
            <a:xfrm>
              <a:off x="1656581" y="2292618"/>
              <a:ext cx="293690" cy="384721"/>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4</a:t>
              </a:r>
              <a:endParaRPr lang="zh-CN" altLang="en-US" dirty="0">
                <a:solidFill>
                  <a:schemeClr val="bg1"/>
                </a:solidFill>
                <a:latin typeface="微软雅黑" pitchFamily="34" charset="-122"/>
                <a:ea typeface="微软雅黑" pitchFamily="34" charset="-122"/>
              </a:endParaRPr>
            </a:p>
          </p:txBody>
        </p:sp>
      </p:grpSp>
      <p:grpSp>
        <p:nvGrpSpPr>
          <p:cNvPr id="116" name="组合 115"/>
          <p:cNvGrpSpPr/>
          <p:nvPr/>
        </p:nvGrpSpPr>
        <p:grpSpPr>
          <a:xfrm>
            <a:off x="9385767" y="3190281"/>
            <a:ext cx="379790" cy="392415"/>
            <a:chOff x="1628477" y="2284924"/>
            <a:chExt cx="379790" cy="392415"/>
          </a:xfrm>
        </p:grpSpPr>
        <p:sp>
          <p:nvSpPr>
            <p:cNvPr id="117" name="椭圆 116"/>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TextBox 117"/>
            <p:cNvSpPr txBox="1"/>
            <p:nvPr/>
          </p:nvSpPr>
          <p:spPr>
            <a:xfrm>
              <a:off x="1656581" y="2292618"/>
              <a:ext cx="293690" cy="384721"/>
            </a:xfrm>
            <a:prstGeom prst="rect">
              <a:avLst/>
            </a:prstGeom>
            <a:noFill/>
          </p:spPr>
          <p:txBody>
            <a:bodyPr wrap="square" rtlCol="0">
              <a:spAutoFit/>
            </a:bodyPr>
            <a:lstStyle/>
            <a:p>
              <a:r>
                <a:rPr lang="en-US" altLang="zh-CN" dirty="0">
                  <a:solidFill>
                    <a:schemeClr val="bg1"/>
                  </a:solidFill>
                  <a:latin typeface="微软雅黑" pitchFamily="34" charset="-122"/>
                  <a:ea typeface="微软雅黑" pitchFamily="34" charset="-122"/>
                </a:rPr>
                <a:t>5</a:t>
              </a:r>
              <a:endParaRPr lang="zh-CN" altLang="en-US" dirty="0">
                <a:solidFill>
                  <a:schemeClr val="bg1"/>
                </a:solidFill>
                <a:latin typeface="微软雅黑" pitchFamily="34" charset="-122"/>
                <a:ea typeface="微软雅黑" pitchFamily="34" charset="-122"/>
              </a:endParaRPr>
            </a:p>
          </p:txBody>
        </p:sp>
      </p:grpSp>
      <p:grpSp>
        <p:nvGrpSpPr>
          <p:cNvPr id="119" name="组合 118"/>
          <p:cNvGrpSpPr/>
          <p:nvPr/>
        </p:nvGrpSpPr>
        <p:grpSpPr>
          <a:xfrm>
            <a:off x="9358409" y="4342816"/>
            <a:ext cx="379790" cy="392415"/>
            <a:chOff x="1628477" y="2284924"/>
            <a:chExt cx="379790" cy="392415"/>
          </a:xfrm>
        </p:grpSpPr>
        <p:sp>
          <p:nvSpPr>
            <p:cNvPr id="120" name="椭圆 119"/>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1" name="TextBox 120"/>
            <p:cNvSpPr txBox="1"/>
            <p:nvPr/>
          </p:nvSpPr>
          <p:spPr>
            <a:xfrm>
              <a:off x="1656581" y="2292618"/>
              <a:ext cx="293690" cy="384721"/>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6</a:t>
              </a:r>
              <a:endParaRPr lang="zh-CN" altLang="en-US"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617701640"/>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250"/>
                                            <p:tgtEl>
                                              <p:spTgt spid="45"/>
                                            </p:tgtEl>
                                          </p:cBhvr>
                                        </p:animEffect>
                                      </p:childTnLst>
                                    </p:cTn>
                                  </p:par>
                                </p:childTnLst>
                              </p:cTn>
                            </p:par>
                            <p:par>
                              <p:cTn id="12" fill="hold">
                                <p:stCondLst>
                                  <p:cond delay="750"/>
                                </p:stCondLst>
                                <p:childTnLst>
                                  <p:par>
                                    <p:cTn id="13" presetID="2" presetClass="entr" presetSubtype="12" fill="hold" grpId="0" nodeType="afterEffect" p14:presetBounceEnd="60000">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14:bounceEnd="60000">
                                          <p:cBhvr additive="base">
                                            <p:cTn id="15" dur="300" fill="hold"/>
                                            <p:tgtEl>
                                              <p:spTgt spid="53"/>
                                            </p:tgtEl>
                                            <p:attrNameLst>
                                              <p:attrName>ppt_x</p:attrName>
                                            </p:attrNameLst>
                                          </p:cBhvr>
                                          <p:tavLst>
                                            <p:tav tm="0">
                                              <p:val>
                                                <p:strVal val="0-#ppt_w/2"/>
                                              </p:val>
                                            </p:tav>
                                            <p:tav tm="100000">
                                              <p:val>
                                                <p:strVal val="#ppt_x"/>
                                              </p:val>
                                            </p:tav>
                                          </p:tavLst>
                                        </p:anim>
                                        <p:anim calcmode="lin" valueType="num" p14:bounceEnd="60000">
                                          <p:cBhvr additive="base">
                                            <p:cTn id="16" dur="3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14:presetBounceEnd="60000">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14:bounceEnd="60000">
                                          <p:cBhvr additive="base">
                                            <p:cTn id="19" dur="300" fill="hold"/>
                                            <p:tgtEl>
                                              <p:spTgt spid="55"/>
                                            </p:tgtEl>
                                            <p:attrNameLst>
                                              <p:attrName>ppt_x</p:attrName>
                                            </p:attrNameLst>
                                          </p:cBhvr>
                                          <p:tavLst>
                                            <p:tav tm="0">
                                              <p:val>
                                                <p:strVal val="1+#ppt_w/2"/>
                                              </p:val>
                                            </p:tav>
                                            <p:tav tm="100000">
                                              <p:val>
                                                <p:strVal val="#ppt_x"/>
                                              </p:val>
                                            </p:tav>
                                          </p:tavLst>
                                        </p:anim>
                                        <p:anim calcmode="lin" valueType="num" p14:bounceEnd="60000">
                                          <p:cBhvr additive="base">
                                            <p:cTn id="20" dur="300" fill="hold"/>
                                            <p:tgtEl>
                                              <p:spTgt spid="5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14:presetBounceEnd="60000">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14:bounceEnd="60000">
                                          <p:cBhvr additive="base">
                                            <p:cTn id="23" dur="30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24" dur="300" fill="hold"/>
                                            <p:tgtEl>
                                              <p:spTgt spid="54"/>
                                            </p:tgtEl>
                                            <p:attrNameLst>
                                              <p:attrName>ppt_y</p:attrName>
                                            </p:attrNameLst>
                                          </p:cBhvr>
                                          <p:tavLst>
                                            <p:tav tm="0">
                                              <p:val>
                                                <p:strVal val="0-#ppt_h/2"/>
                                              </p:val>
                                            </p:tav>
                                            <p:tav tm="100000">
                                              <p:val>
                                                <p:strVal val="#ppt_y"/>
                                              </p:val>
                                            </p:tav>
                                          </p:tavLst>
                                        </p:anim>
                                      </p:childTnLst>
                                    </p:cTn>
                                  </p:par>
                                </p:childTnLst>
                              </p:cTn>
                            </p:par>
                            <p:par>
                              <p:cTn id="25" fill="hold">
                                <p:stCondLst>
                                  <p:cond delay="1050"/>
                                </p:stCondLst>
                                <p:childTnLst>
                                  <p:par>
                                    <p:cTn id="26" presetID="10" presetClass="entr" presetSubtype="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3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 calcmode="lin" valueType="num">
                                          <p:cBhvr>
                                            <p:cTn id="33" dur="500" fill="hold"/>
                                            <p:tgtEl>
                                              <p:spTgt spid="46"/>
                                            </p:tgtEl>
                                            <p:attrNameLst>
                                              <p:attrName>style.rotation</p:attrName>
                                            </p:attrNameLst>
                                          </p:cBhvr>
                                          <p:tavLst>
                                            <p:tav tm="0">
                                              <p:val>
                                                <p:fltVal val="90"/>
                                              </p:val>
                                            </p:tav>
                                            <p:tav tm="100000">
                                              <p:val>
                                                <p:fltVal val="0"/>
                                              </p:val>
                                            </p:tav>
                                          </p:tavLst>
                                        </p:anim>
                                        <p:animEffect transition="in" filter="fade">
                                          <p:cBhvr>
                                            <p:cTn id="34" dur="500"/>
                                            <p:tgtEl>
                                              <p:spTgt spid="46"/>
                                            </p:tgtEl>
                                          </p:cBhvr>
                                        </p:animEffect>
                                      </p:childTnLst>
                                    </p:cTn>
                                  </p:par>
                                </p:childTnLst>
                              </p:cTn>
                            </p:par>
                            <p:par>
                              <p:cTn id="35" fill="hold">
                                <p:stCondLst>
                                  <p:cond delay="1550"/>
                                </p:stCondLst>
                                <p:childTnLst>
                                  <p:par>
                                    <p:cTn id="36" presetID="10" presetClass="entr" presetSubtype="0" repeatCount="3000"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50"/>
                                            <p:tgtEl>
                                              <p:spTgt spid="59"/>
                                            </p:tgtEl>
                                          </p:cBhvr>
                                        </p:animEffect>
                                      </p:childTnLst>
                                    </p:cTn>
                                  </p:par>
                                </p:childTnLst>
                              </p:cTn>
                            </p:par>
                            <p:par>
                              <p:cTn id="39" fill="hold">
                                <p:stCondLst>
                                  <p:cond delay="2000"/>
                                </p:stCondLst>
                                <p:childTnLst>
                                  <p:par>
                                    <p:cTn id="40" presetID="22" presetClass="entr" presetSubtype="2" fill="hold"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right)">
                                          <p:cBhvr>
                                            <p:cTn id="42" dur="300"/>
                                            <p:tgtEl>
                                              <p:spTgt spid="56"/>
                                            </p:tgtEl>
                                          </p:cBhvr>
                                        </p:animEffect>
                                      </p:childTnLst>
                                    </p:cTn>
                                  </p:par>
                                </p:childTnLst>
                              </p:cTn>
                            </p:par>
                            <p:par>
                              <p:cTn id="43" fill="hold">
                                <p:stCondLst>
                                  <p:cond delay="2300"/>
                                </p:stCondLst>
                                <p:childTnLst>
                                  <p:par>
                                    <p:cTn id="44" presetID="21" presetClass="entr" presetSubtype="1"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heel(1)">
                                          <p:cBhvr>
                                            <p:cTn id="46" dur="250"/>
                                            <p:tgtEl>
                                              <p:spTgt spid="6"/>
                                            </p:tgtEl>
                                          </p:cBhvr>
                                        </p:animEffect>
                                      </p:childTnLst>
                                    </p:cTn>
                                  </p:par>
                                </p:childTnLst>
                              </p:cTn>
                            </p:par>
                            <p:par>
                              <p:cTn id="47" fill="hold">
                                <p:stCondLst>
                                  <p:cond delay="2550"/>
                                </p:stCondLst>
                                <p:childTnLst>
                                  <p:par>
                                    <p:cTn id="48" presetID="2" presetClass="entr" presetSubtype="2" fill="hold" grpId="0" nodeType="afterEffect" p14:presetBounceEnd="56667">
                                      <p:stCondLst>
                                        <p:cond delay="0"/>
                                      </p:stCondLst>
                                      <p:childTnLst>
                                        <p:set>
                                          <p:cBhvr>
                                            <p:cTn id="49" dur="1" fill="hold">
                                              <p:stCondLst>
                                                <p:cond delay="0"/>
                                              </p:stCondLst>
                                            </p:cTn>
                                            <p:tgtEl>
                                              <p:spTgt spid="60"/>
                                            </p:tgtEl>
                                            <p:attrNameLst>
                                              <p:attrName>style.visibility</p:attrName>
                                            </p:attrNameLst>
                                          </p:cBhvr>
                                          <p:to>
                                            <p:strVal val="visible"/>
                                          </p:to>
                                        </p:set>
                                        <p:anim calcmode="lin" valueType="num" p14:bounceEnd="56667">
                                          <p:cBhvr additive="base">
                                            <p:cTn id="50" dur="300" fill="hold"/>
                                            <p:tgtEl>
                                              <p:spTgt spid="60"/>
                                            </p:tgtEl>
                                            <p:attrNameLst>
                                              <p:attrName>ppt_x</p:attrName>
                                            </p:attrNameLst>
                                          </p:cBhvr>
                                          <p:tavLst>
                                            <p:tav tm="0">
                                              <p:val>
                                                <p:strVal val="1+#ppt_w/2"/>
                                              </p:val>
                                            </p:tav>
                                            <p:tav tm="100000">
                                              <p:val>
                                                <p:strVal val="#ppt_x"/>
                                              </p:val>
                                            </p:tav>
                                          </p:tavLst>
                                        </p:anim>
                                        <p:anim calcmode="lin" valueType="num" p14:bounceEnd="56667">
                                          <p:cBhvr additive="base">
                                            <p:cTn id="51" dur="300" fill="hold"/>
                                            <p:tgtEl>
                                              <p:spTgt spid="60"/>
                                            </p:tgtEl>
                                            <p:attrNameLst>
                                              <p:attrName>ppt_y</p:attrName>
                                            </p:attrNameLst>
                                          </p:cBhvr>
                                          <p:tavLst>
                                            <p:tav tm="0">
                                              <p:val>
                                                <p:strVal val="#ppt_y"/>
                                              </p:val>
                                            </p:tav>
                                            <p:tav tm="100000">
                                              <p:val>
                                                <p:strVal val="#ppt_y"/>
                                              </p:val>
                                            </p:tav>
                                          </p:tavLst>
                                        </p:anim>
                                      </p:childTnLst>
                                    </p:cTn>
                                  </p:par>
                                </p:childTnLst>
                              </p:cTn>
                            </p:par>
                            <p:par>
                              <p:cTn id="52" fill="hold">
                                <p:stCondLst>
                                  <p:cond delay="2850"/>
                                </p:stCondLst>
                                <p:childTnLst>
                                  <p:par>
                                    <p:cTn id="53" presetID="10" presetClass="entr" presetSubtype="0" repeatCount="3000"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50"/>
                                            <p:tgtEl>
                                              <p:spTgt spid="61"/>
                                            </p:tgtEl>
                                          </p:cBhvr>
                                        </p:animEffect>
                                      </p:childTnLst>
                                    </p:cTn>
                                  </p:par>
                                </p:childTnLst>
                              </p:cTn>
                            </p:par>
                            <p:par>
                              <p:cTn id="56" fill="hold">
                                <p:stCondLst>
                                  <p:cond delay="3300"/>
                                </p:stCondLst>
                                <p:childTnLst>
                                  <p:par>
                                    <p:cTn id="57" presetID="22" presetClass="entr" presetSubtype="2" fill="hold"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right)">
                                          <p:cBhvr>
                                            <p:cTn id="59" dur="300"/>
                                            <p:tgtEl>
                                              <p:spTgt spid="62"/>
                                            </p:tgtEl>
                                          </p:cBhvr>
                                        </p:animEffect>
                                      </p:childTnLst>
                                    </p:cTn>
                                  </p:par>
                                </p:childTnLst>
                              </p:cTn>
                            </p:par>
                            <p:par>
                              <p:cTn id="60" fill="hold">
                                <p:stCondLst>
                                  <p:cond delay="3600"/>
                                </p:stCondLst>
                                <p:childTnLst>
                                  <p:par>
                                    <p:cTn id="61" presetID="21" presetClass="entr" presetSubtype="1" fill="hold" nodeType="afterEffect">
                                      <p:stCondLst>
                                        <p:cond delay="0"/>
                                      </p:stCondLst>
                                      <p:childTnLst>
                                        <p:set>
                                          <p:cBhvr>
                                            <p:cTn id="62" dur="1" fill="hold">
                                              <p:stCondLst>
                                                <p:cond delay="0"/>
                                              </p:stCondLst>
                                            </p:cTn>
                                            <p:tgtEl>
                                              <p:spTgt spid="107"/>
                                            </p:tgtEl>
                                            <p:attrNameLst>
                                              <p:attrName>style.visibility</p:attrName>
                                            </p:attrNameLst>
                                          </p:cBhvr>
                                          <p:to>
                                            <p:strVal val="visible"/>
                                          </p:to>
                                        </p:set>
                                        <p:animEffect transition="in" filter="wheel(1)">
                                          <p:cBhvr>
                                            <p:cTn id="63" dur="250"/>
                                            <p:tgtEl>
                                              <p:spTgt spid="107"/>
                                            </p:tgtEl>
                                          </p:cBhvr>
                                        </p:animEffect>
                                      </p:childTnLst>
                                    </p:cTn>
                                  </p:par>
                                </p:childTnLst>
                              </p:cTn>
                            </p:par>
                            <p:par>
                              <p:cTn id="64" fill="hold">
                                <p:stCondLst>
                                  <p:cond delay="3850"/>
                                </p:stCondLst>
                                <p:childTnLst>
                                  <p:par>
                                    <p:cTn id="65" presetID="2" presetClass="entr" presetSubtype="2" fill="hold" grpId="0" nodeType="afterEffect" p14:presetBounceEnd="56667">
                                      <p:stCondLst>
                                        <p:cond delay="0"/>
                                      </p:stCondLst>
                                      <p:childTnLst>
                                        <p:set>
                                          <p:cBhvr>
                                            <p:cTn id="66" dur="1" fill="hold">
                                              <p:stCondLst>
                                                <p:cond delay="0"/>
                                              </p:stCondLst>
                                            </p:cTn>
                                            <p:tgtEl>
                                              <p:spTgt spid="63"/>
                                            </p:tgtEl>
                                            <p:attrNameLst>
                                              <p:attrName>style.visibility</p:attrName>
                                            </p:attrNameLst>
                                          </p:cBhvr>
                                          <p:to>
                                            <p:strVal val="visible"/>
                                          </p:to>
                                        </p:set>
                                        <p:anim calcmode="lin" valueType="num" p14:bounceEnd="56667">
                                          <p:cBhvr additive="base">
                                            <p:cTn id="67" dur="300" fill="hold"/>
                                            <p:tgtEl>
                                              <p:spTgt spid="63"/>
                                            </p:tgtEl>
                                            <p:attrNameLst>
                                              <p:attrName>ppt_x</p:attrName>
                                            </p:attrNameLst>
                                          </p:cBhvr>
                                          <p:tavLst>
                                            <p:tav tm="0">
                                              <p:val>
                                                <p:strVal val="1+#ppt_w/2"/>
                                              </p:val>
                                            </p:tav>
                                            <p:tav tm="100000">
                                              <p:val>
                                                <p:strVal val="#ppt_x"/>
                                              </p:val>
                                            </p:tav>
                                          </p:tavLst>
                                        </p:anim>
                                        <p:anim calcmode="lin" valueType="num" p14:bounceEnd="56667">
                                          <p:cBhvr additive="base">
                                            <p:cTn id="68" dur="300" fill="hold"/>
                                            <p:tgtEl>
                                              <p:spTgt spid="63"/>
                                            </p:tgtEl>
                                            <p:attrNameLst>
                                              <p:attrName>ppt_y</p:attrName>
                                            </p:attrNameLst>
                                          </p:cBhvr>
                                          <p:tavLst>
                                            <p:tav tm="0">
                                              <p:val>
                                                <p:strVal val="#ppt_y"/>
                                              </p:val>
                                            </p:tav>
                                            <p:tav tm="100000">
                                              <p:val>
                                                <p:strVal val="#ppt_y"/>
                                              </p:val>
                                            </p:tav>
                                          </p:tavLst>
                                        </p:anim>
                                      </p:childTnLst>
                                    </p:cTn>
                                  </p:par>
                                </p:childTnLst>
                              </p:cTn>
                            </p:par>
                            <p:par>
                              <p:cTn id="69" fill="hold">
                                <p:stCondLst>
                                  <p:cond delay="4150"/>
                                </p:stCondLst>
                                <p:childTnLst>
                                  <p:par>
                                    <p:cTn id="70" presetID="10" presetClass="entr" presetSubtype="0" repeatCount="3000" fill="hold" grpId="0"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fade">
                                          <p:cBhvr>
                                            <p:cTn id="72" dur="150"/>
                                            <p:tgtEl>
                                              <p:spTgt spid="75"/>
                                            </p:tgtEl>
                                          </p:cBhvr>
                                        </p:animEffect>
                                      </p:childTnLst>
                                    </p:cTn>
                                  </p:par>
                                </p:childTnLst>
                              </p:cTn>
                            </p:par>
                            <p:par>
                              <p:cTn id="73" fill="hold">
                                <p:stCondLst>
                                  <p:cond delay="4600"/>
                                </p:stCondLst>
                                <p:childTnLst>
                                  <p:par>
                                    <p:cTn id="74" presetID="22" presetClass="entr" presetSubtype="2" fill="hold"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right)">
                                          <p:cBhvr>
                                            <p:cTn id="76" dur="300"/>
                                            <p:tgtEl>
                                              <p:spTgt spid="66"/>
                                            </p:tgtEl>
                                          </p:cBhvr>
                                        </p:animEffect>
                                      </p:childTnLst>
                                    </p:cTn>
                                  </p:par>
                                </p:childTnLst>
                              </p:cTn>
                            </p:par>
                            <p:par>
                              <p:cTn id="77" fill="hold">
                                <p:stCondLst>
                                  <p:cond delay="4900"/>
                                </p:stCondLst>
                                <p:childTnLst>
                                  <p:par>
                                    <p:cTn id="78" presetID="21" presetClass="entr" presetSubtype="1" fill="hold" nodeType="afterEffect">
                                      <p:stCondLst>
                                        <p:cond delay="0"/>
                                      </p:stCondLst>
                                      <p:childTnLst>
                                        <p:set>
                                          <p:cBhvr>
                                            <p:cTn id="79" dur="1" fill="hold">
                                              <p:stCondLst>
                                                <p:cond delay="0"/>
                                              </p:stCondLst>
                                            </p:cTn>
                                            <p:tgtEl>
                                              <p:spTgt spid="110"/>
                                            </p:tgtEl>
                                            <p:attrNameLst>
                                              <p:attrName>style.visibility</p:attrName>
                                            </p:attrNameLst>
                                          </p:cBhvr>
                                          <p:to>
                                            <p:strVal val="visible"/>
                                          </p:to>
                                        </p:set>
                                        <p:animEffect transition="in" filter="wheel(1)">
                                          <p:cBhvr>
                                            <p:cTn id="80" dur="250"/>
                                            <p:tgtEl>
                                              <p:spTgt spid="110"/>
                                            </p:tgtEl>
                                          </p:cBhvr>
                                        </p:animEffect>
                                      </p:childTnLst>
                                    </p:cTn>
                                  </p:par>
                                </p:childTnLst>
                              </p:cTn>
                            </p:par>
                            <p:par>
                              <p:cTn id="81" fill="hold">
                                <p:stCondLst>
                                  <p:cond delay="5150"/>
                                </p:stCondLst>
                                <p:childTnLst>
                                  <p:par>
                                    <p:cTn id="82" presetID="2" presetClass="entr" presetSubtype="2" fill="hold" grpId="0" nodeType="afterEffect" p14:presetBounceEnd="56667">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14:bounceEnd="56667">
                                          <p:cBhvr additive="base">
                                            <p:cTn id="84" dur="300" fill="hold"/>
                                            <p:tgtEl>
                                              <p:spTgt spid="76"/>
                                            </p:tgtEl>
                                            <p:attrNameLst>
                                              <p:attrName>ppt_x</p:attrName>
                                            </p:attrNameLst>
                                          </p:cBhvr>
                                          <p:tavLst>
                                            <p:tav tm="0">
                                              <p:val>
                                                <p:strVal val="1+#ppt_w/2"/>
                                              </p:val>
                                            </p:tav>
                                            <p:tav tm="100000">
                                              <p:val>
                                                <p:strVal val="#ppt_x"/>
                                              </p:val>
                                            </p:tav>
                                          </p:tavLst>
                                        </p:anim>
                                        <p:anim calcmode="lin" valueType="num" p14:bounceEnd="56667">
                                          <p:cBhvr additive="base">
                                            <p:cTn id="85" dur="300" fill="hold"/>
                                            <p:tgtEl>
                                              <p:spTgt spid="76"/>
                                            </p:tgtEl>
                                            <p:attrNameLst>
                                              <p:attrName>ppt_y</p:attrName>
                                            </p:attrNameLst>
                                          </p:cBhvr>
                                          <p:tavLst>
                                            <p:tav tm="0">
                                              <p:val>
                                                <p:strVal val="#ppt_y"/>
                                              </p:val>
                                            </p:tav>
                                            <p:tav tm="100000">
                                              <p:val>
                                                <p:strVal val="#ppt_y"/>
                                              </p:val>
                                            </p:tav>
                                          </p:tavLst>
                                        </p:anim>
                                      </p:childTnLst>
                                    </p:cTn>
                                  </p:par>
                                </p:childTnLst>
                              </p:cTn>
                            </p:par>
                            <p:par>
                              <p:cTn id="86" fill="hold">
                                <p:stCondLst>
                                  <p:cond delay="5450"/>
                                </p:stCondLst>
                                <p:childTnLst>
                                  <p:par>
                                    <p:cTn id="87" presetID="10" presetClass="entr" presetSubtype="0" repeatCount="3000" fill="hold" grpId="0" nodeType="after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150"/>
                                            <p:tgtEl>
                                              <p:spTgt spid="86"/>
                                            </p:tgtEl>
                                          </p:cBhvr>
                                        </p:animEffect>
                                      </p:childTnLst>
                                    </p:cTn>
                                  </p:par>
                                </p:childTnLst>
                              </p:cTn>
                            </p:par>
                            <p:par>
                              <p:cTn id="90" fill="hold">
                                <p:stCondLst>
                                  <p:cond delay="5900"/>
                                </p:stCondLst>
                                <p:childTnLst>
                                  <p:par>
                                    <p:cTn id="91" presetID="22" presetClass="entr" presetSubtype="8" fill="hold"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wipe(left)">
                                          <p:cBhvr>
                                            <p:cTn id="93" dur="300"/>
                                            <p:tgtEl>
                                              <p:spTgt spid="79"/>
                                            </p:tgtEl>
                                          </p:cBhvr>
                                        </p:animEffect>
                                      </p:childTnLst>
                                    </p:cTn>
                                  </p:par>
                                </p:childTnLst>
                              </p:cTn>
                            </p:par>
                            <p:par>
                              <p:cTn id="94" fill="hold">
                                <p:stCondLst>
                                  <p:cond delay="6200"/>
                                </p:stCondLst>
                                <p:childTnLst>
                                  <p:par>
                                    <p:cTn id="95" presetID="21" presetClass="entr" presetSubtype="1" fill="hold" nodeType="afterEffect">
                                      <p:stCondLst>
                                        <p:cond delay="0"/>
                                      </p:stCondLst>
                                      <p:childTnLst>
                                        <p:set>
                                          <p:cBhvr>
                                            <p:cTn id="96" dur="1" fill="hold">
                                              <p:stCondLst>
                                                <p:cond delay="0"/>
                                              </p:stCondLst>
                                            </p:cTn>
                                            <p:tgtEl>
                                              <p:spTgt spid="113"/>
                                            </p:tgtEl>
                                            <p:attrNameLst>
                                              <p:attrName>style.visibility</p:attrName>
                                            </p:attrNameLst>
                                          </p:cBhvr>
                                          <p:to>
                                            <p:strVal val="visible"/>
                                          </p:to>
                                        </p:set>
                                        <p:animEffect transition="in" filter="wheel(1)">
                                          <p:cBhvr>
                                            <p:cTn id="97" dur="250"/>
                                            <p:tgtEl>
                                              <p:spTgt spid="113"/>
                                            </p:tgtEl>
                                          </p:cBhvr>
                                        </p:animEffect>
                                      </p:childTnLst>
                                    </p:cTn>
                                  </p:par>
                                </p:childTnLst>
                              </p:cTn>
                            </p:par>
                            <p:par>
                              <p:cTn id="98" fill="hold">
                                <p:stCondLst>
                                  <p:cond delay="6450"/>
                                </p:stCondLst>
                                <p:childTnLst>
                                  <p:par>
                                    <p:cTn id="99" presetID="2" presetClass="entr" presetSubtype="2" fill="hold" grpId="0" nodeType="afterEffect" p14:presetBounceEnd="56667">
                                      <p:stCondLst>
                                        <p:cond delay="0"/>
                                      </p:stCondLst>
                                      <p:childTnLst>
                                        <p:set>
                                          <p:cBhvr>
                                            <p:cTn id="100" dur="1" fill="hold">
                                              <p:stCondLst>
                                                <p:cond delay="0"/>
                                              </p:stCondLst>
                                            </p:cTn>
                                            <p:tgtEl>
                                              <p:spTgt spid="87"/>
                                            </p:tgtEl>
                                            <p:attrNameLst>
                                              <p:attrName>style.visibility</p:attrName>
                                            </p:attrNameLst>
                                          </p:cBhvr>
                                          <p:to>
                                            <p:strVal val="visible"/>
                                          </p:to>
                                        </p:set>
                                        <p:anim calcmode="lin" valueType="num" p14:bounceEnd="56667">
                                          <p:cBhvr additive="base">
                                            <p:cTn id="101" dur="300" fill="hold"/>
                                            <p:tgtEl>
                                              <p:spTgt spid="87"/>
                                            </p:tgtEl>
                                            <p:attrNameLst>
                                              <p:attrName>ppt_x</p:attrName>
                                            </p:attrNameLst>
                                          </p:cBhvr>
                                          <p:tavLst>
                                            <p:tav tm="0">
                                              <p:val>
                                                <p:strVal val="1+#ppt_w/2"/>
                                              </p:val>
                                            </p:tav>
                                            <p:tav tm="100000">
                                              <p:val>
                                                <p:strVal val="#ppt_x"/>
                                              </p:val>
                                            </p:tav>
                                          </p:tavLst>
                                        </p:anim>
                                        <p:anim calcmode="lin" valueType="num" p14:bounceEnd="56667">
                                          <p:cBhvr additive="base">
                                            <p:cTn id="102" dur="300" fill="hold"/>
                                            <p:tgtEl>
                                              <p:spTgt spid="87"/>
                                            </p:tgtEl>
                                            <p:attrNameLst>
                                              <p:attrName>ppt_y</p:attrName>
                                            </p:attrNameLst>
                                          </p:cBhvr>
                                          <p:tavLst>
                                            <p:tav tm="0">
                                              <p:val>
                                                <p:strVal val="#ppt_y"/>
                                              </p:val>
                                            </p:tav>
                                            <p:tav tm="100000">
                                              <p:val>
                                                <p:strVal val="#ppt_y"/>
                                              </p:val>
                                            </p:tav>
                                          </p:tavLst>
                                        </p:anim>
                                      </p:childTnLst>
                                    </p:cTn>
                                  </p:par>
                                </p:childTnLst>
                              </p:cTn>
                            </p:par>
                            <p:par>
                              <p:cTn id="103" fill="hold">
                                <p:stCondLst>
                                  <p:cond delay="6750"/>
                                </p:stCondLst>
                                <p:childTnLst>
                                  <p:par>
                                    <p:cTn id="104" presetID="10" presetClass="entr" presetSubtype="0" repeatCount="3000" fill="hold" grpId="0" nodeType="afterEffect">
                                      <p:stCondLst>
                                        <p:cond delay="0"/>
                                      </p:stCondLst>
                                      <p:childTnLst>
                                        <p:set>
                                          <p:cBhvr>
                                            <p:cTn id="105" dur="1" fill="hold">
                                              <p:stCondLst>
                                                <p:cond delay="0"/>
                                              </p:stCondLst>
                                            </p:cTn>
                                            <p:tgtEl>
                                              <p:spTgt spid="88"/>
                                            </p:tgtEl>
                                            <p:attrNameLst>
                                              <p:attrName>style.visibility</p:attrName>
                                            </p:attrNameLst>
                                          </p:cBhvr>
                                          <p:to>
                                            <p:strVal val="visible"/>
                                          </p:to>
                                        </p:set>
                                        <p:animEffect transition="in" filter="fade">
                                          <p:cBhvr>
                                            <p:cTn id="106" dur="150"/>
                                            <p:tgtEl>
                                              <p:spTgt spid="88"/>
                                            </p:tgtEl>
                                          </p:cBhvr>
                                        </p:animEffect>
                                      </p:childTnLst>
                                    </p:cTn>
                                  </p:par>
                                </p:childTnLst>
                              </p:cTn>
                            </p:par>
                            <p:par>
                              <p:cTn id="107" fill="hold">
                                <p:stCondLst>
                                  <p:cond delay="7200"/>
                                </p:stCondLst>
                                <p:childTnLst>
                                  <p:par>
                                    <p:cTn id="108" presetID="22" presetClass="entr" presetSubtype="8" fill="hold" nodeType="afterEffect">
                                      <p:stCondLst>
                                        <p:cond delay="0"/>
                                      </p:stCondLst>
                                      <p:childTnLst>
                                        <p:set>
                                          <p:cBhvr>
                                            <p:cTn id="109" dur="1" fill="hold">
                                              <p:stCondLst>
                                                <p:cond delay="0"/>
                                              </p:stCondLst>
                                            </p:cTn>
                                            <p:tgtEl>
                                              <p:spTgt spid="89"/>
                                            </p:tgtEl>
                                            <p:attrNameLst>
                                              <p:attrName>style.visibility</p:attrName>
                                            </p:attrNameLst>
                                          </p:cBhvr>
                                          <p:to>
                                            <p:strVal val="visible"/>
                                          </p:to>
                                        </p:set>
                                        <p:animEffect transition="in" filter="wipe(left)">
                                          <p:cBhvr>
                                            <p:cTn id="110" dur="300"/>
                                            <p:tgtEl>
                                              <p:spTgt spid="89"/>
                                            </p:tgtEl>
                                          </p:cBhvr>
                                        </p:animEffect>
                                      </p:childTnLst>
                                    </p:cTn>
                                  </p:par>
                                </p:childTnLst>
                              </p:cTn>
                            </p:par>
                            <p:par>
                              <p:cTn id="111" fill="hold">
                                <p:stCondLst>
                                  <p:cond delay="7500"/>
                                </p:stCondLst>
                                <p:childTnLst>
                                  <p:par>
                                    <p:cTn id="112" presetID="21" presetClass="entr" presetSubtype="1" fill="hold" nodeType="afterEffect">
                                      <p:stCondLst>
                                        <p:cond delay="0"/>
                                      </p:stCondLst>
                                      <p:childTnLst>
                                        <p:set>
                                          <p:cBhvr>
                                            <p:cTn id="113" dur="1" fill="hold">
                                              <p:stCondLst>
                                                <p:cond delay="0"/>
                                              </p:stCondLst>
                                            </p:cTn>
                                            <p:tgtEl>
                                              <p:spTgt spid="116"/>
                                            </p:tgtEl>
                                            <p:attrNameLst>
                                              <p:attrName>style.visibility</p:attrName>
                                            </p:attrNameLst>
                                          </p:cBhvr>
                                          <p:to>
                                            <p:strVal val="visible"/>
                                          </p:to>
                                        </p:set>
                                        <p:animEffect transition="in" filter="wheel(1)">
                                          <p:cBhvr>
                                            <p:cTn id="114" dur="250"/>
                                            <p:tgtEl>
                                              <p:spTgt spid="116"/>
                                            </p:tgtEl>
                                          </p:cBhvr>
                                        </p:animEffect>
                                      </p:childTnLst>
                                    </p:cTn>
                                  </p:par>
                                </p:childTnLst>
                              </p:cTn>
                            </p:par>
                            <p:par>
                              <p:cTn id="115" fill="hold">
                                <p:stCondLst>
                                  <p:cond delay="7750"/>
                                </p:stCondLst>
                                <p:childTnLst>
                                  <p:par>
                                    <p:cTn id="116" presetID="2" presetClass="entr" presetSubtype="2" fill="hold" grpId="0" nodeType="afterEffect" p14:presetBounceEnd="56667">
                                      <p:stCondLst>
                                        <p:cond delay="0"/>
                                      </p:stCondLst>
                                      <p:childTnLst>
                                        <p:set>
                                          <p:cBhvr>
                                            <p:cTn id="117" dur="1" fill="hold">
                                              <p:stCondLst>
                                                <p:cond delay="0"/>
                                              </p:stCondLst>
                                            </p:cTn>
                                            <p:tgtEl>
                                              <p:spTgt spid="91"/>
                                            </p:tgtEl>
                                            <p:attrNameLst>
                                              <p:attrName>style.visibility</p:attrName>
                                            </p:attrNameLst>
                                          </p:cBhvr>
                                          <p:to>
                                            <p:strVal val="visible"/>
                                          </p:to>
                                        </p:set>
                                        <p:anim calcmode="lin" valueType="num" p14:bounceEnd="56667">
                                          <p:cBhvr additive="base">
                                            <p:cTn id="118" dur="300" fill="hold"/>
                                            <p:tgtEl>
                                              <p:spTgt spid="91"/>
                                            </p:tgtEl>
                                            <p:attrNameLst>
                                              <p:attrName>ppt_x</p:attrName>
                                            </p:attrNameLst>
                                          </p:cBhvr>
                                          <p:tavLst>
                                            <p:tav tm="0">
                                              <p:val>
                                                <p:strVal val="1+#ppt_w/2"/>
                                              </p:val>
                                            </p:tav>
                                            <p:tav tm="100000">
                                              <p:val>
                                                <p:strVal val="#ppt_x"/>
                                              </p:val>
                                            </p:tav>
                                          </p:tavLst>
                                        </p:anim>
                                        <p:anim calcmode="lin" valueType="num" p14:bounceEnd="56667">
                                          <p:cBhvr additive="base">
                                            <p:cTn id="119" dur="300" fill="hold"/>
                                            <p:tgtEl>
                                              <p:spTgt spid="91"/>
                                            </p:tgtEl>
                                            <p:attrNameLst>
                                              <p:attrName>ppt_y</p:attrName>
                                            </p:attrNameLst>
                                          </p:cBhvr>
                                          <p:tavLst>
                                            <p:tav tm="0">
                                              <p:val>
                                                <p:strVal val="#ppt_y"/>
                                              </p:val>
                                            </p:tav>
                                            <p:tav tm="100000">
                                              <p:val>
                                                <p:strVal val="#ppt_y"/>
                                              </p:val>
                                            </p:tav>
                                          </p:tavLst>
                                        </p:anim>
                                      </p:childTnLst>
                                    </p:cTn>
                                  </p:par>
                                </p:childTnLst>
                              </p:cTn>
                            </p:par>
                            <p:par>
                              <p:cTn id="120" fill="hold">
                                <p:stCondLst>
                                  <p:cond delay="8050"/>
                                </p:stCondLst>
                                <p:childTnLst>
                                  <p:par>
                                    <p:cTn id="121" presetID="10" presetClass="entr" presetSubtype="0" repeatCount="3000" fill="hold" grpId="0" nodeType="afterEffect">
                                      <p:stCondLst>
                                        <p:cond delay="0"/>
                                      </p:stCondLst>
                                      <p:childTnLst>
                                        <p:set>
                                          <p:cBhvr>
                                            <p:cTn id="122" dur="1" fill="hold">
                                              <p:stCondLst>
                                                <p:cond delay="0"/>
                                              </p:stCondLst>
                                            </p:cTn>
                                            <p:tgtEl>
                                              <p:spTgt spid="105"/>
                                            </p:tgtEl>
                                            <p:attrNameLst>
                                              <p:attrName>style.visibility</p:attrName>
                                            </p:attrNameLst>
                                          </p:cBhvr>
                                          <p:to>
                                            <p:strVal val="visible"/>
                                          </p:to>
                                        </p:set>
                                        <p:animEffect transition="in" filter="fade">
                                          <p:cBhvr>
                                            <p:cTn id="123" dur="150"/>
                                            <p:tgtEl>
                                              <p:spTgt spid="105"/>
                                            </p:tgtEl>
                                          </p:cBhvr>
                                        </p:animEffect>
                                      </p:childTnLst>
                                    </p:cTn>
                                  </p:par>
                                </p:childTnLst>
                              </p:cTn>
                            </p:par>
                            <p:par>
                              <p:cTn id="124" fill="hold">
                                <p:stCondLst>
                                  <p:cond delay="8500"/>
                                </p:stCondLst>
                                <p:childTnLst>
                                  <p:par>
                                    <p:cTn id="125" presetID="22" presetClass="entr" presetSubtype="8" fill="hold" nodeType="after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wipe(left)">
                                          <p:cBhvr>
                                            <p:cTn id="127" dur="300"/>
                                            <p:tgtEl>
                                              <p:spTgt spid="102"/>
                                            </p:tgtEl>
                                          </p:cBhvr>
                                        </p:animEffect>
                                      </p:childTnLst>
                                    </p:cTn>
                                  </p:par>
                                </p:childTnLst>
                              </p:cTn>
                            </p:par>
                            <p:par>
                              <p:cTn id="128" fill="hold">
                                <p:stCondLst>
                                  <p:cond delay="8800"/>
                                </p:stCondLst>
                                <p:childTnLst>
                                  <p:par>
                                    <p:cTn id="129" presetID="21" presetClass="entr" presetSubtype="1" fill="hold" nodeType="afterEffect">
                                      <p:stCondLst>
                                        <p:cond delay="0"/>
                                      </p:stCondLst>
                                      <p:childTnLst>
                                        <p:set>
                                          <p:cBhvr>
                                            <p:cTn id="130" dur="1" fill="hold">
                                              <p:stCondLst>
                                                <p:cond delay="0"/>
                                              </p:stCondLst>
                                            </p:cTn>
                                            <p:tgtEl>
                                              <p:spTgt spid="119"/>
                                            </p:tgtEl>
                                            <p:attrNameLst>
                                              <p:attrName>style.visibility</p:attrName>
                                            </p:attrNameLst>
                                          </p:cBhvr>
                                          <p:to>
                                            <p:strVal val="visible"/>
                                          </p:to>
                                        </p:set>
                                        <p:animEffect transition="in" filter="wheel(1)">
                                          <p:cBhvr>
                                            <p:cTn id="131" dur="250"/>
                                            <p:tgtEl>
                                              <p:spTgt spid="119"/>
                                            </p:tgtEl>
                                          </p:cBhvr>
                                        </p:animEffect>
                                      </p:childTnLst>
                                    </p:cTn>
                                  </p:par>
                                </p:childTnLst>
                              </p:cTn>
                            </p:par>
                            <p:par>
                              <p:cTn id="132" fill="hold">
                                <p:stCondLst>
                                  <p:cond delay="9050"/>
                                </p:stCondLst>
                                <p:childTnLst>
                                  <p:par>
                                    <p:cTn id="133" presetID="2" presetClass="entr" presetSubtype="2" fill="hold" grpId="0" nodeType="afterEffect" p14:presetBounceEnd="56667">
                                      <p:stCondLst>
                                        <p:cond delay="0"/>
                                      </p:stCondLst>
                                      <p:childTnLst>
                                        <p:set>
                                          <p:cBhvr>
                                            <p:cTn id="134" dur="1" fill="hold">
                                              <p:stCondLst>
                                                <p:cond delay="0"/>
                                              </p:stCondLst>
                                            </p:cTn>
                                            <p:tgtEl>
                                              <p:spTgt spid="106"/>
                                            </p:tgtEl>
                                            <p:attrNameLst>
                                              <p:attrName>style.visibility</p:attrName>
                                            </p:attrNameLst>
                                          </p:cBhvr>
                                          <p:to>
                                            <p:strVal val="visible"/>
                                          </p:to>
                                        </p:set>
                                        <p:anim calcmode="lin" valueType="num" p14:bounceEnd="56667">
                                          <p:cBhvr additive="base">
                                            <p:cTn id="135" dur="300" fill="hold"/>
                                            <p:tgtEl>
                                              <p:spTgt spid="106"/>
                                            </p:tgtEl>
                                            <p:attrNameLst>
                                              <p:attrName>ppt_x</p:attrName>
                                            </p:attrNameLst>
                                          </p:cBhvr>
                                          <p:tavLst>
                                            <p:tav tm="0">
                                              <p:val>
                                                <p:strVal val="1+#ppt_w/2"/>
                                              </p:val>
                                            </p:tav>
                                            <p:tav tm="100000">
                                              <p:val>
                                                <p:strVal val="#ppt_x"/>
                                              </p:val>
                                            </p:tav>
                                          </p:tavLst>
                                        </p:anim>
                                        <p:anim calcmode="lin" valueType="num" p14:bounceEnd="56667">
                                          <p:cBhvr additive="base">
                                            <p:cTn id="136" dur="30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animBg="1"/>
          <p:bldP spid="54" grpId="0" animBg="1"/>
          <p:bldP spid="55" grpId="0" animBg="1"/>
          <p:bldP spid="59" grpId="0" animBg="1"/>
          <p:bldP spid="60" grpId="0"/>
          <p:bldP spid="61" grpId="0" animBg="1"/>
          <p:bldP spid="63" grpId="0"/>
          <p:bldP spid="75" grpId="0" animBg="1"/>
          <p:bldP spid="76" grpId="0"/>
          <p:bldP spid="86" grpId="0" animBg="1"/>
          <p:bldP spid="87" grpId="0"/>
          <p:bldP spid="88" grpId="0" animBg="1"/>
          <p:bldP spid="91" grpId="0"/>
          <p:bldP spid="105" grpId="0" animBg="1"/>
          <p:bldP spid="10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250"/>
                                            <p:tgtEl>
                                              <p:spTgt spid="45"/>
                                            </p:tgtEl>
                                          </p:cBhvr>
                                        </p:animEffect>
                                      </p:childTnLst>
                                    </p:cTn>
                                  </p:par>
                                </p:childTnLst>
                              </p:cTn>
                            </p:par>
                            <p:par>
                              <p:cTn id="12" fill="hold">
                                <p:stCondLst>
                                  <p:cond delay="750"/>
                                </p:stCondLst>
                                <p:childTnLst>
                                  <p:par>
                                    <p:cTn id="13" presetID="2" presetClass="entr" presetSubtype="12"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300" fill="hold"/>
                                            <p:tgtEl>
                                              <p:spTgt spid="53"/>
                                            </p:tgtEl>
                                            <p:attrNameLst>
                                              <p:attrName>ppt_x</p:attrName>
                                            </p:attrNameLst>
                                          </p:cBhvr>
                                          <p:tavLst>
                                            <p:tav tm="0">
                                              <p:val>
                                                <p:strVal val="0-#ppt_w/2"/>
                                              </p:val>
                                            </p:tav>
                                            <p:tav tm="100000">
                                              <p:val>
                                                <p:strVal val="#ppt_x"/>
                                              </p:val>
                                            </p:tav>
                                          </p:tavLst>
                                        </p:anim>
                                        <p:anim calcmode="lin" valueType="num">
                                          <p:cBhvr additive="base">
                                            <p:cTn id="16" dur="3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300" fill="hold"/>
                                            <p:tgtEl>
                                              <p:spTgt spid="55"/>
                                            </p:tgtEl>
                                            <p:attrNameLst>
                                              <p:attrName>ppt_x</p:attrName>
                                            </p:attrNameLst>
                                          </p:cBhvr>
                                          <p:tavLst>
                                            <p:tav tm="0">
                                              <p:val>
                                                <p:strVal val="1+#ppt_w/2"/>
                                              </p:val>
                                            </p:tav>
                                            <p:tav tm="100000">
                                              <p:val>
                                                <p:strVal val="#ppt_x"/>
                                              </p:val>
                                            </p:tav>
                                          </p:tavLst>
                                        </p:anim>
                                        <p:anim calcmode="lin" valueType="num">
                                          <p:cBhvr additive="base">
                                            <p:cTn id="20" dur="300" fill="hold"/>
                                            <p:tgtEl>
                                              <p:spTgt spid="5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300" fill="hold"/>
                                            <p:tgtEl>
                                              <p:spTgt spid="54"/>
                                            </p:tgtEl>
                                            <p:attrNameLst>
                                              <p:attrName>ppt_x</p:attrName>
                                            </p:attrNameLst>
                                          </p:cBhvr>
                                          <p:tavLst>
                                            <p:tav tm="0">
                                              <p:val>
                                                <p:strVal val="#ppt_x"/>
                                              </p:val>
                                            </p:tav>
                                            <p:tav tm="100000">
                                              <p:val>
                                                <p:strVal val="#ppt_x"/>
                                              </p:val>
                                            </p:tav>
                                          </p:tavLst>
                                        </p:anim>
                                        <p:anim calcmode="lin" valueType="num">
                                          <p:cBhvr additive="base">
                                            <p:cTn id="24" dur="300" fill="hold"/>
                                            <p:tgtEl>
                                              <p:spTgt spid="54"/>
                                            </p:tgtEl>
                                            <p:attrNameLst>
                                              <p:attrName>ppt_y</p:attrName>
                                            </p:attrNameLst>
                                          </p:cBhvr>
                                          <p:tavLst>
                                            <p:tav tm="0">
                                              <p:val>
                                                <p:strVal val="0-#ppt_h/2"/>
                                              </p:val>
                                            </p:tav>
                                            <p:tav tm="100000">
                                              <p:val>
                                                <p:strVal val="#ppt_y"/>
                                              </p:val>
                                            </p:tav>
                                          </p:tavLst>
                                        </p:anim>
                                      </p:childTnLst>
                                    </p:cTn>
                                  </p:par>
                                </p:childTnLst>
                              </p:cTn>
                            </p:par>
                            <p:par>
                              <p:cTn id="25" fill="hold">
                                <p:stCondLst>
                                  <p:cond delay="1050"/>
                                </p:stCondLst>
                                <p:childTnLst>
                                  <p:par>
                                    <p:cTn id="26" presetID="10" presetClass="entr" presetSubtype="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3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 calcmode="lin" valueType="num">
                                          <p:cBhvr>
                                            <p:cTn id="33" dur="500" fill="hold"/>
                                            <p:tgtEl>
                                              <p:spTgt spid="46"/>
                                            </p:tgtEl>
                                            <p:attrNameLst>
                                              <p:attrName>style.rotation</p:attrName>
                                            </p:attrNameLst>
                                          </p:cBhvr>
                                          <p:tavLst>
                                            <p:tav tm="0">
                                              <p:val>
                                                <p:fltVal val="90"/>
                                              </p:val>
                                            </p:tav>
                                            <p:tav tm="100000">
                                              <p:val>
                                                <p:fltVal val="0"/>
                                              </p:val>
                                            </p:tav>
                                          </p:tavLst>
                                        </p:anim>
                                        <p:animEffect transition="in" filter="fade">
                                          <p:cBhvr>
                                            <p:cTn id="34" dur="500"/>
                                            <p:tgtEl>
                                              <p:spTgt spid="46"/>
                                            </p:tgtEl>
                                          </p:cBhvr>
                                        </p:animEffect>
                                      </p:childTnLst>
                                    </p:cTn>
                                  </p:par>
                                </p:childTnLst>
                              </p:cTn>
                            </p:par>
                            <p:par>
                              <p:cTn id="35" fill="hold">
                                <p:stCondLst>
                                  <p:cond delay="1550"/>
                                </p:stCondLst>
                                <p:childTnLst>
                                  <p:par>
                                    <p:cTn id="36" presetID="10" presetClass="entr" presetSubtype="0" repeatCount="3000"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50"/>
                                            <p:tgtEl>
                                              <p:spTgt spid="59"/>
                                            </p:tgtEl>
                                          </p:cBhvr>
                                        </p:animEffect>
                                      </p:childTnLst>
                                    </p:cTn>
                                  </p:par>
                                </p:childTnLst>
                              </p:cTn>
                            </p:par>
                            <p:par>
                              <p:cTn id="39" fill="hold">
                                <p:stCondLst>
                                  <p:cond delay="2000"/>
                                </p:stCondLst>
                                <p:childTnLst>
                                  <p:par>
                                    <p:cTn id="40" presetID="22" presetClass="entr" presetSubtype="2" fill="hold"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right)">
                                          <p:cBhvr>
                                            <p:cTn id="42" dur="300"/>
                                            <p:tgtEl>
                                              <p:spTgt spid="56"/>
                                            </p:tgtEl>
                                          </p:cBhvr>
                                        </p:animEffect>
                                      </p:childTnLst>
                                    </p:cTn>
                                  </p:par>
                                </p:childTnLst>
                              </p:cTn>
                            </p:par>
                            <p:par>
                              <p:cTn id="43" fill="hold">
                                <p:stCondLst>
                                  <p:cond delay="2300"/>
                                </p:stCondLst>
                                <p:childTnLst>
                                  <p:par>
                                    <p:cTn id="44" presetID="21" presetClass="entr" presetSubtype="1"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heel(1)">
                                          <p:cBhvr>
                                            <p:cTn id="46" dur="250"/>
                                            <p:tgtEl>
                                              <p:spTgt spid="6"/>
                                            </p:tgtEl>
                                          </p:cBhvr>
                                        </p:animEffect>
                                      </p:childTnLst>
                                    </p:cTn>
                                  </p:par>
                                </p:childTnLst>
                              </p:cTn>
                            </p:par>
                            <p:par>
                              <p:cTn id="47" fill="hold">
                                <p:stCondLst>
                                  <p:cond delay="2550"/>
                                </p:stCondLst>
                                <p:childTnLst>
                                  <p:par>
                                    <p:cTn id="48" presetID="2" presetClass="entr" presetSubtype="2" fill="hold" grpId="0" nodeType="afterEffect">
                                      <p:stCondLst>
                                        <p:cond delay="0"/>
                                      </p:stCondLst>
                                      <p:childTnLst>
                                        <p:set>
                                          <p:cBhvr>
                                            <p:cTn id="49" dur="1" fill="hold">
                                              <p:stCondLst>
                                                <p:cond delay="0"/>
                                              </p:stCondLst>
                                            </p:cTn>
                                            <p:tgtEl>
                                              <p:spTgt spid="60"/>
                                            </p:tgtEl>
                                            <p:attrNameLst>
                                              <p:attrName>style.visibility</p:attrName>
                                            </p:attrNameLst>
                                          </p:cBhvr>
                                          <p:to>
                                            <p:strVal val="visible"/>
                                          </p:to>
                                        </p:set>
                                        <p:anim calcmode="lin" valueType="num">
                                          <p:cBhvr additive="base">
                                            <p:cTn id="50" dur="300" fill="hold"/>
                                            <p:tgtEl>
                                              <p:spTgt spid="60"/>
                                            </p:tgtEl>
                                            <p:attrNameLst>
                                              <p:attrName>ppt_x</p:attrName>
                                            </p:attrNameLst>
                                          </p:cBhvr>
                                          <p:tavLst>
                                            <p:tav tm="0">
                                              <p:val>
                                                <p:strVal val="1+#ppt_w/2"/>
                                              </p:val>
                                            </p:tav>
                                            <p:tav tm="100000">
                                              <p:val>
                                                <p:strVal val="#ppt_x"/>
                                              </p:val>
                                            </p:tav>
                                          </p:tavLst>
                                        </p:anim>
                                        <p:anim calcmode="lin" valueType="num">
                                          <p:cBhvr additive="base">
                                            <p:cTn id="51" dur="300" fill="hold"/>
                                            <p:tgtEl>
                                              <p:spTgt spid="60"/>
                                            </p:tgtEl>
                                            <p:attrNameLst>
                                              <p:attrName>ppt_y</p:attrName>
                                            </p:attrNameLst>
                                          </p:cBhvr>
                                          <p:tavLst>
                                            <p:tav tm="0">
                                              <p:val>
                                                <p:strVal val="#ppt_y"/>
                                              </p:val>
                                            </p:tav>
                                            <p:tav tm="100000">
                                              <p:val>
                                                <p:strVal val="#ppt_y"/>
                                              </p:val>
                                            </p:tav>
                                          </p:tavLst>
                                        </p:anim>
                                      </p:childTnLst>
                                    </p:cTn>
                                  </p:par>
                                </p:childTnLst>
                              </p:cTn>
                            </p:par>
                            <p:par>
                              <p:cTn id="52" fill="hold">
                                <p:stCondLst>
                                  <p:cond delay="2850"/>
                                </p:stCondLst>
                                <p:childTnLst>
                                  <p:par>
                                    <p:cTn id="53" presetID="10" presetClass="entr" presetSubtype="0" repeatCount="3000"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50"/>
                                            <p:tgtEl>
                                              <p:spTgt spid="61"/>
                                            </p:tgtEl>
                                          </p:cBhvr>
                                        </p:animEffect>
                                      </p:childTnLst>
                                    </p:cTn>
                                  </p:par>
                                </p:childTnLst>
                              </p:cTn>
                            </p:par>
                            <p:par>
                              <p:cTn id="56" fill="hold">
                                <p:stCondLst>
                                  <p:cond delay="3300"/>
                                </p:stCondLst>
                                <p:childTnLst>
                                  <p:par>
                                    <p:cTn id="57" presetID="22" presetClass="entr" presetSubtype="2" fill="hold"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right)">
                                          <p:cBhvr>
                                            <p:cTn id="59" dur="300"/>
                                            <p:tgtEl>
                                              <p:spTgt spid="62"/>
                                            </p:tgtEl>
                                          </p:cBhvr>
                                        </p:animEffect>
                                      </p:childTnLst>
                                    </p:cTn>
                                  </p:par>
                                </p:childTnLst>
                              </p:cTn>
                            </p:par>
                            <p:par>
                              <p:cTn id="60" fill="hold">
                                <p:stCondLst>
                                  <p:cond delay="3600"/>
                                </p:stCondLst>
                                <p:childTnLst>
                                  <p:par>
                                    <p:cTn id="61" presetID="21" presetClass="entr" presetSubtype="1" fill="hold" nodeType="afterEffect">
                                      <p:stCondLst>
                                        <p:cond delay="0"/>
                                      </p:stCondLst>
                                      <p:childTnLst>
                                        <p:set>
                                          <p:cBhvr>
                                            <p:cTn id="62" dur="1" fill="hold">
                                              <p:stCondLst>
                                                <p:cond delay="0"/>
                                              </p:stCondLst>
                                            </p:cTn>
                                            <p:tgtEl>
                                              <p:spTgt spid="107"/>
                                            </p:tgtEl>
                                            <p:attrNameLst>
                                              <p:attrName>style.visibility</p:attrName>
                                            </p:attrNameLst>
                                          </p:cBhvr>
                                          <p:to>
                                            <p:strVal val="visible"/>
                                          </p:to>
                                        </p:set>
                                        <p:animEffect transition="in" filter="wheel(1)">
                                          <p:cBhvr>
                                            <p:cTn id="63" dur="250"/>
                                            <p:tgtEl>
                                              <p:spTgt spid="107"/>
                                            </p:tgtEl>
                                          </p:cBhvr>
                                        </p:animEffect>
                                      </p:childTnLst>
                                    </p:cTn>
                                  </p:par>
                                </p:childTnLst>
                              </p:cTn>
                            </p:par>
                            <p:par>
                              <p:cTn id="64" fill="hold">
                                <p:stCondLst>
                                  <p:cond delay="3850"/>
                                </p:stCondLst>
                                <p:childTnLst>
                                  <p:par>
                                    <p:cTn id="65" presetID="2" presetClass="entr" presetSubtype="2" fill="hold" grpId="0" nodeType="afterEffect">
                                      <p:stCondLst>
                                        <p:cond delay="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300" fill="hold"/>
                                            <p:tgtEl>
                                              <p:spTgt spid="63"/>
                                            </p:tgtEl>
                                            <p:attrNameLst>
                                              <p:attrName>ppt_x</p:attrName>
                                            </p:attrNameLst>
                                          </p:cBhvr>
                                          <p:tavLst>
                                            <p:tav tm="0">
                                              <p:val>
                                                <p:strVal val="1+#ppt_w/2"/>
                                              </p:val>
                                            </p:tav>
                                            <p:tav tm="100000">
                                              <p:val>
                                                <p:strVal val="#ppt_x"/>
                                              </p:val>
                                            </p:tav>
                                          </p:tavLst>
                                        </p:anim>
                                        <p:anim calcmode="lin" valueType="num">
                                          <p:cBhvr additive="base">
                                            <p:cTn id="68" dur="300" fill="hold"/>
                                            <p:tgtEl>
                                              <p:spTgt spid="63"/>
                                            </p:tgtEl>
                                            <p:attrNameLst>
                                              <p:attrName>ppt_y</p:attrName>
                                            </p:attrNameLst>
                                          </p:cBhvr>
                                          <p:tavLst>
                                            <p:tav tm="0">
                                              <p:val>
                                                <p:strVal val="#ppt_y"/>
                                              </p:val>
                                            </p:tav>
                                            <p:tav tm="100000">
                                              <p:val>
                                                <p:strVal val="#ppt_y"/>
                                              </p:val>
                                            </p:tav>
                                          </p:tavLst>
                                        </p:anim>
                                      </p:childTnLst>
                                    </p:cTn>
                                  </p:par>
                                </p:childTnLst>
                              </p:cTn>
                            </p:par>
                            <p:par>
                              <p:cTn id="69" fill="hold">
                                <p:stCondLst>
                                  <p:cond delay="4150"/>
                                </p:stCondLst>
                                <p:childTnLst>
                                  <p:par>
                                    <p:cTn id="70" presetID="10" presetClass="entr" presetSubtype="0" repeatCount="3000" fill="hold" grpId="0"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fade">
                                          <p:cBhvr>
                                            <p:cTn id="72" dur="150"/>
                                            <p:tgtEl>
                                              <p:spTgt spid="75"/>
                                            </p:tgtEl>
                                          </p:cBhvr>
                                        </p:animEffect>
                                      </p:childTnLst>
                                    </p:cTn>
                                  </p:par>
                                </p:childTnLst>
                              </p:cTn>
                            </p:par>
                            <p:par>
                              <p:cTn id="73" fill="hold">
                                <p:stCondLst>
                                  <p:cond delay="4600"/>
                                </p:stCondLst>
                                <p:childTnLst>
                                  <p:par>
                                    <p:cTn id="74" presetID="22" presetClass="entr" presetSubtype="2" fill="hold"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right)">
                                          <p:cBhvr>
                                            <p:cTn id="76" dur="300"/>
                                            <p:tgtEl>
                                              <p:spTgt spid="66"/>
                                            </p:tgtEl>
                                          </p:cBhvr>
                                        </p:animEffect>
                                      </p:childTnLst>
                                    </p:cTn>
                                  </p:par>
                                </p:childTnLst>
                              </p:cTn>
                            </p:par>
                            <p:par>
                              <p:cTn id="77" fill="hold">
                                <p:stCondLst>
                                  <p:cond delay="4900"/>
                                </p:stCondLst>
                                <p:childTnLst>
                                  <p:par>
                                    <p:cTn id="78" presetID="21" presetClass="entr" presetSubtype="1" fill="hold" nodeType="afterEffect">
                                      <p:stCondLst>
                                        <p:cond delay="0"/>
                                      </p:stCondLst>
                                      <p:childTnLst>
                                        <p:set>
                                          <p:cBhvr>
                                            <p:cTn id="79" dur="1" fill="hold">
                                              <p:stCondLst>
                                                <p:cond delay="0"/>
                                              </p:stCondLst>
                                            </p:cTn>
                                            <p:tgtEl>
                                              <p:spTgt spid="110"/>
                                            </p:tgtEl>
                                            <p:attrNameLst>
                                              <p:attrName>style.visibility</p:attrName>
                                            </p:attrNameLst>
                                          </p:cBhvr>
                                          <p:to>
                                            <p:strVal val="visible"/>
                                          </p:to>
                                        </p:set>
                                        <p:animEffect transition="in" filter="wheel(1)">
                                          <p:cBhvr>
                                            <p:cTn id="80" dur="250"/>
                                            <p:tgtEl>
                                              <p:spTgt spid="110"/>
                                            </p:tgtEl>
                                          </p:cBhvr>
                                        </p:animEffect>
                                      </p:childTnLst>
                                    </p:cTn>
                                  </p:par>
                                </p:childTnLst>
                              </p:cTn>
                            </p:par>
                            <p:par>
                              <p:cTn id="81" fill="hold">
                                <p:stCondLst>
                                  <p:cond delay="5150"/>
                                </p:stCondLst>
                                <p:childTnLst>
                                  <p:par>
                                    <p:cTn id="82" presetID="2" presetClass="entr" presetSubtype="2" fill="hold" grpId="0" nodeType="afterEffect">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cBhvr additive="base">
                                            <p:cTn id="84" dur="300" fill="hold"/>
                                            <p:tgtEl>
                                              <p:spTgt spid="76"/>
                                            </p:tgtEl>
                                            <p:attrNameLst>
                                              <p:attrName>ppt_x</p:attrName>
                                            </p:attrNameLst>
                                          </p:cBhvr>
                                          <p:tavLst>
                                            <p:tav tm="0">
                                              <p:val>
                                                <p:strVal val="1+#ppt_w/2"/>
                                              </p:val>
                                            </p:tav>
                                            <p:tav tm="100000">
                                              <p:val>
                                                <p:strVal val="#ppt_x"/>
                                              </p:val>
                                            </p:tav>
                                          </p:tavLst>
                                        </p:anim>
                                        <p:anim calcmode="lin" valueType="num">
                                          <p:cBhvr additive="base">
                                            <p:cTn id="85" dur="300" fill="hold"/>
                                            <p:tgtEl>
                                              <p:spTgt spid="76"/>
                                            </p:tgtEl>
                                            <p:attrNameLst>
                                              <p:attrName>ppt_y</p:attrName>
                                            </p:attrNameLst>
                                          </p:cBhvr>
                                          <p:tavLst>
                                            <p:tav tm="0">
                                              <p:val>
                                                <p:strVal val="#ppt_y"/>
                                              </p:val>
                                            </p:tav>
                                            <p:tav tm="100000">
                                              <p:val>
                                                <p:strVal val="#ppt_y"/>
                                              </p:val>
                                            </p:tav>
                                          </p:tavLst>
                                        </p:anim>
                                      </p:childTnLst>
                                    </p:cTn>
                                  </p:par>
                                </p:childTnLst>
                              </p:cTn>
                            </p:par>
                            <p:par>
                              <p:cTn id="86" fill="hold">
                                <p:stCondLst>
                                  <p:cond delay="5450"/>
                                </p:stCondLst>
                                <p:childTnLst>
                                  <p:par>
                                    <p:cTn id="87" presetID="10" presetClass="entr" presetSubtype="0" repeatCount="3000" fill="hold" grpId="0" nodeType="after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150"/>
                                            <p:tgtEl>
                                              <p:spTgt spid="86"/>
                                            </p:tgtEl>
                                          </p:cBhvr>
                                        </p:animEffect>
                                      </p:childTnLst>
                                    </p:cTn>
                                  </p:par>
                                </p:childTnLst>
                              </p:cTn>
                            </p:par>
                            <p:par>
                              <p:cTn id="90" fill="hold">
                                <p:stCondLst>
                                  <p:cond delay="5900"/>
                                </p:stCondLst>
                                <p:childTnLst>
                                  <p:par>
                                    <p:cTn id="91" presetID="22" presetClass="entr" presetSubtype="8" fill="hold"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wipe(left)">
                                          <p:cBhvr>
                                            <p:cTn id="93" dur="300"/>
                                            <p:tgtEl>
                                              <p:spTgt spid="79"/>
                                            </p:tgtEl>
                                          </p:cBhvr>
                                        </p:animEffect>
                                      </p:childTnLst>
                                    </p:cTn>
                                  </p:par>
                                </p:childTnLst>
                              </p:cTn>
                            </p:par>
                            <p:par>
                              <p:cTn id="94" fill="hold">
                                <p:stCondLst>
                                  <p:cond delay="6200"/>
                                </p:stCondLst>
                                <p:childTnLst>
                                  <p:par>
                                    <p:cTn id="95" presetID="21" presetClass="entr" presetSubtype="1" fill="hold" nodeType="afterEffect">
                                      <p:stCondLst>
                                        <p:cond delay="0"/>
                                      </p:stCondLst>
                                      <p:childTnLst>
                                        <p:set>
                                          <p:cBhvr>
                                            <p:cTn id="96" dur="1" fill="hold">
                                              <p:stCondLst>
                                                <p:cond delay="0"/>
                                              </p:stCondLst>
                                            </p:cTn>
                                            <p:tgtEl>
                                              <p:spTgt spid="113"/>
                                            </p:tgtEl>
                                            <p:attrNameLst>
                                              <p:attrName>style.visibility</p:attrName>
                                            </p:attrNameLst>
                                          </p:cBhvr>
                                          <p:to>
                                            <p:strVal val="visible"/>
                                          </p:to>
                                        </p:set>
                                        <p:animEffect transition="in" filter="wheel(1)">
                                          <p:cBhvr>
                                            <p:cTn id="97" dur="250"/>
                                            <p:tgtEl>
                                              <p:spTgt spid="113"/>
                                            </p:tgtEl>
                                          </p:cBhvr>
                                        </p:animEffect>
                                      </p:childTnLst>
                                    </p:cTn>
                                  </p:par>
                                </p:childTnLst>
                              </p:cTn>
                            </p:par>
                            <p:par>
                              <p:cTn id="98" fill="hold">
                                <p:stCondLst>
                                  <p:cond delay="6450"/>
                                </p:stCondLst>
                                <p:childTnLst>
                                  <p:par>
                                    <p:cTn id="99" presetID="2" presetClass="entr" presetSubtype="2" fill="hold" grpId="0" nodeType="afterEffect">
                                      <p:stCondLst>
                                        <p:cond delay="0"/>
                                      </p:stCondLst>
                                      <p:childTnLst>
                                        <p:set>
                                          <p:cBhvr>
                                            <p:cTn id="100" dur="1" fill="hold">
                                              <p:stCondLst>
                                                <p:cond delay="0"/>
                                              </p:stCondLst>
                                            </p:cTn>
                                            <p:tgtEl>
                                              <p:spTgt spid="87"/>
                                            </p:tgtEl>
                                            <p:attrNameLst>
                                              <p:attrName>style.visibility</p:attrName>
                                            </p:attrNameLst>
                                          </p:cBhvr>
                                          <p:to>
                                            <p:strVal val="visible"/>
                                          </p:to>
                                        </p:set>
                                        <p:anim calcmode="lin" valueType="num">
                                          <p:cBhvr additive="base">
                                            <p:cTn id="101" dur="300" fill="hold"/>
                                            <p:tgtEl>
                                              <p:spTgt spid="87"/>
                                            </p:tgtEl>
                                            <p:attrNameLst>
                                              <p:attrName>ppt_x</p:attrName>
                                            </p:attrNameLst>
                                          </p:cBhvr>
                                          <p:tavLst>
                                            <p:tav tm="0">
                                              <p:val>
                                                <p:strVal val="1+#ppt_w/2"/>
                                              </p:val>
                                            </p:tav>
                                            <p:tav tm="100000">
                                              <p:val>
                                                <p:strVal val="#ppt_x"/>
                                              </p:val>
                                            </p:tav>
                                          </p:tavLst>
                                        </p:anim>
                                        <p:anim calcmode="lin" valueType="num">
                                          <p:cBhvr additive="base">
                                            <p:cTn id="102" dur="300" fill="hold"/>
                                            <p:tgtEl>
                                              <p:spTgt spid="87"/>
                                            </p:tgtEl>
                                            <p:attrNameLst>
                                              <p:attrName>ppt_y</p:attrName>
                                            </p:attrNameLst>
                                          </p:cBhvr>
                                          <p:tavLst>
                                            <p:tav tm="0">
                                              <p:val>
                                                <p:strVal val="#ppt_y"/>
                                              </p:val>
                                            </p:tav>
                                            <p:tav tm="100000">
                                              <p:val>
                                                <p:strVal val="#ppt_y"/>
                                              </p:val>
                                            </p:tav>
                                          </p:tavLst>
                                        </p:anim>
                                      </p:childTnLst>
                                    </p:cTn>
                                  </p:par>
                                </p:childTnLst>
                              </p:cTn>
                            </p:par>
                            <p:par>
                              <p:cTn id="103" fill="hold">
                                <p:stCondLst>
                                  <p:cond delay="6750"/>
                                </p:stCondLst>
                                <p:childTnLst>
                                  <p:par>
                                    <p:cTn id="104" presetID="10" presetClass="entr" presetSubtype="0" repeatCount="3000" fill="hold" grpId="0" nodeType="afterEffect">
                                      <p:stCondLst>
                                        <p:cond delay="0"/>
                                      </p:stCondLst>
                                      <p:childTnLst>
                                        <p:set>
                                          <p:cBhvr>
                                            <p:cTn id="105" dur="1" fill="hold">
                                              <p:stCondLst>
                                                <p:cond delay="0"/>
                                              </p:stCondLst>
                                            </p:cTn>
                                            <p:tgtEl>
                                              <p:spTgt spid="88"/>
                                            </p:tgtEl>
                                            <p:attrNameLst>
                                              <p:attrName>style.visibility</p:attrName>
                                            </p:attrNameLst>
                                          </p:cBhvr>
                                          <p:to>
                                            <p:strVal val="visible"/>
                                          </p:to>
                                        </p:set>
                                        <p:animEffect transition="in" filter="fade">
                                          <p:cBhvr>
                                            <p:cTn id="106" dur="150"/>
                                            <p:tgtEl>
                                              <p:spTgt spid="88"/>
                                            </p:tgtEl>
                                          </p:cBhvr>
                                        </p:animEffect>
                                      </p:childTnLst>
                                    </p:cTn>
                                  </p:par>
                                </p:childTnLst>
                              </p:cTn>
                            </p:par>
                            <p:par>
                              <p:cTn id="107" fill="hold">
                                <p:stCondLst>
                                  <p:cond delay="7200"/>
                                </p:stCondLst>
                                <p:childTnLst>
                                  <p:par>
                                    <p:cTn id="108" presetID="22" presetClass="entr" presetSubtype="8" fill="hold" nodeType="afterEffect">
                                      <p:stCondLst>
                                        <p:cond delay="0"/>
                                      </p:stCondLst>
                                      <p:childTnLst>
                                        <p:set>
                                          <p:cBhvr>
                                            <p:cTn id="109" dur="1" fill="hold">
                                              <p:stCondLst>
                                                <p:cond delay="0"/>
                                              </p:stCondLst>
                                            </p:cTn>
                                            <p:tgtEl>
                                              <p:spTgt spid="89"/>
                                            </p:tgtEl>
                                            <p:attrNameLst>
                                              <p:attrName>style.visibility</p:attrName>
                                            </p:attrNameLst>
                                          </p:cBhvr>
                                          <p:to>
                                            <p:strVal val="visible"/>
                                          </p:to>
                                        </p:set>
                                        <p:animEffect transition="in" filter="wipe(left)">
                                          <p:cBhvr>
                                            <p:cTn id="110" dur="300"/>
                                            <p:tgtEl>
                                              <p:spTgt spid="89"/>
                                            </p:tgtEl>
                                          </p:cBhvr>
                                        </p:animEffect>
                                      </p:childTnLst>
                                    </p:cTn>
                                  </p:par>
                                </p:childTnLst>
                              </p:cTn>
                            </p:par>
                            <p:par>
                              <p:cTn id="111" fill="hold">
                                <p:stCondLst>
                                  <p:cond delay="7500"/>
                                </p:stCondLst>
                                <p:childTnLst>
                                  <p:par>
                                    <p:cTn id="112" presetID="21" presetClass="entr" presetSubtype="1" fill="hold" nodeType="afterEffect">
                                      <p:stCondLst>
                                        <p:cond delay="0"/>
                                      </p:stCondLst>
                                      <p:childTnLst>
                                        <p:set>
                                          <p:cBhvr>
                                            <p:cTn id="113" dur="1" fill="hold">
                                              <p:stCondLst>
                                                <p:cond delay="0"/>
                                              </p:stCondLst>
                                            </p:cTn>
                                            <p:tgtEl>
                                              <p:spTgt spid="116"/>
                                            </p:tgtEl>
                                            <p:attrNameLst>
                                              <p:attrName>style.visibility</p:attrName>
                                            </p:attrNameLst>
                                          </p:cBhvr>
                                          <p:to>
                                            <p:strVal val="visible"/>
                                          </p:to>
                                        </p:set>
                                        <p:animEffect transition="in" filter="wheel(1)">
                                          <p:cBhvr>
                                            <p:cTn id="114" dur="250"/>
                                            <p:tgtEl>
                                              <p:spTgt spid="116"/>
                                            </p:tgtEl>
                                          </p:cBhvr>
                                        </p:animEffect>
                                      </p:childTnLst>
                                    </p:cTn>
                                  </p:par>
                                </p:childTnLst>
                              </p:cTn>
                            </p:par>
                            <p:par>
                              <p:cTn id="115" fill="hold">
                                <p:stCondLst>
                                  <p:cond delay="7750"/>
                                </p:stCondLst>
                                <p:childTnLst>
                                  <p:par>
                                    <p:cTn id="116" presetID="2" presetClass="entr" presetSubtype="2" fill="hold" grpId="0" nodeType="afterEffect">
                                      <p:stCondLst>
                                        <p:cond delay="0"/>
                                      </p:stCondLst>
                                      <p:childTnLst>
                                        <p:set>
                                          <p:cBhvr>
                                            <p:cTn id="117" dur="1" fill="hold">
                                              <p:stCondLst>
                                                <p:cond delay="0"/>
                                              </p:stCondLst>
                                            </p:cTn>
                                            <p:tgtEl>
                                              <p:spTgt spid="91"/>
                                            </p:tgtEl>
                                            <p:attrNameLst>
                                              <p:attrName>style.visibility</p:attrName>
                                            </p:attrNameLst>
                                          </p:cBhvr>
                                          <p:to>
                                            <p:strVal val="visible"/>
                                          </p:to>
                                        </p:set>
                                        <p:anim calcmode="lin" valueType="num">
                                          <p:cBhvr additive="base">
                                            <p:cTn id="118" dur="300" fill="hold"/>
                                            <p:tgtEl>
                                              <p:spTgt spid="91"/>
                                            </p:tgtEl>
                                            <p:attrNameLst>
                                              <p:attrName>ppt_x</p:attrName>
                                            </p:attrNameLst>
                                          </p:cBhvr>
                                          <p:tavLst>
                                            <p:tav tm="0">
                                              <p:val>
                                                <p:strVal val="1+#ppt_w/2"/>
                                              </p:val>
                                            </p:tav>
                                            <p:tav tm="100000">
                                              <p:val>
                                                <p:strVal val="#ppt_x"/>
                                              </p:val>
                                            </p:tav>
                                          </p:tavLst>
                                        </p:anim>
                                        <p:anim calcmode="lin" valueType="num">
                                          <p:cBhvr additive="base">
                                            <p:cTn id="119" dur="300" fill="hold"/>
                                            <p:tgtEl>
                                              <p:spTgt spid="91"/>
                                            </p:tgtEl>
                                            <p:attrNameLst>
                                              <p:attrName>ppt_y</p:attrName>
                                            </p:attrNameLst>
                                          </p:cBhvr>
                                          <p:tavLst>
                                            <p:tav tm="0">
                                              <p:val>
                                                <p:strVal val="#ppt_y"/>
                                              </p:val>
                                            </p:tav>
                                            <p:tav tm="100000">
                                              <p:val>
                                                <p:strVal val="#ppt_y"/>
                                              </p:val>
                                            </p:tav>
                                          </p:tavLst>
                                        </p:anim>
                                      </p:childTnLst>
                                    </p:cTn>
                                  </p:par>
                                </p:childTnLst>
                              </p:cTn>
                            </p:par>
                            <p:par>
                              <p:cTn id="120" fill="hold">
                                <p:stCondLst>
                                  <p:cond delay="8050"/>
                                </p:stCondLst>
                                <p:childTnLst>
                                  <p:par>
                                    <p:cTn id="121" presetID="10" presetClass="entr" presetSubtype="0" repeatCount="3000" fill="hold" grpId="0" nodeType="afterEffect">
                                      <p:stCondLst>
                                        <p:cond delay="0"/>
                                      </p:stCondLst>
                                      <p:childTnLst>
                                        <p:set>
                                          <p:cBhvr>
                                            <p:cTn id="122" dur="1" fill="hold">
                                              <p:stCondLst>
                                                <p:cond delay="0"/>
                                              </p:stCondLst>
                                            </p:cTn>
                                            <p:tgtEl>
                                              <p:spTgt spid="105"/>
                                            </p:tgtEl>
                                            <p:attrNameLst>
                                              <p:attrName>style.visibility</p:attrName>
                                            </p:attrNameLst>
                                          </p:cBhvr>
                                          <p:to>
                                            <p:strVal val="visible"/>
                                          </p:to>
                                        </p:set>
                                        <p:animEffect transition="in" filter="fade">
                                          <p:cBhvr>
                                            <p:cTn id="123" dur="150"/>
                                            <p:tgtEl>
                                              <p:spTgt spid="105"/>
                                            </p:tgtEl>
                                          </p:cBhvr>
                                        </p:animEffect>
                                      </p:childTnLst>
                                    </p:cTn>
                                  </p:par>
                                </p:childTnLst>
                              </p:cTn>
                            </p:par>
                            <p:par>
                              <p:cTn id="124" fill="hold">
                                <p:stCondLst>
                                  <p:cond delay="8500"/>
                                </p:stCondLst>
                                <p:childTnLst>
                                  <p:par>
                                    <p:cTn id="125" presetID="22" presetClass="entr" presetSubtype="8" fill="hold" nodeType="after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wipe(left)">
                                          <p:cBhvr>
                                            <p:cTn id="127" dur="300"/>
                                            <p:tgtEl>
                                              <p:spTgt spid="102"/>
                                            </p:tgtEl>
                                          </p:cBhvr>
                                        </p:animEffect>
                                      </p:childTnLst>
                                    </p:cTn>
                                  </p:par>
                                </p:childTnLst>
                              </p:cTn>
                            </p:par>
                            <p:par>
                              <p:cTn id="128" fill="hold">
                                <p:stCondLst>
                                  <p:cond delay="8800"/>
                                </p:stCondLst>
                                <p:childTnLst>
                                  <p:par>
                                    <p:cTn id="129" presetID="21" presetClass="entr" presetSubtype="1" fill="hold" nodeType="afterEffect">
                                      <p:stCondLst>
                                        <p:cond delay="0"/>
                                      </p:stCondLst>
                                      <p:childTnLst>
                                        <p:set>
                                          <p:cBhvr>
                                            <p:cTn id="130" dur="1" fill="hold">
                                              <p:stCondLst>
                                                <p:cond delay="0"/>
                                              </p:stCondLst>
                                            </p:cTn>
                                            <p:tgtEl>
                                              <p:spTgt spid="119"/>
                                            </p:tgtEl>
                                            <p:attrNameLst>
                                              <p:attrName>style.visibility</p:attrName>
                                            </p:attrNameLst>
                                          </p:cBhvr>
                                          <p:to>
                                            <p:strVal val="visible"/>
                                          </p:to>
                                        </p:set>
                                        <p:animEffect transition="in" filter="wheel(1)">
                                          <p:cBhvr>
                                            <p:cTn id="131" dur="250"/>
                                            <p:tgtEl>
                                              <p:spTgt spid="119"/>
                                            </p:tgtEl>
                                          </p:cBhvr>
                                        </p:animEffect>
                                      </p:childTnLst>
                                    </p:cTn>
                                  </p:par>
                                </p:childTnLst>
                              </p:cTn>
                            </p:par>
                            <p:par>
                              <p:cTn id="132" fill="hold">
                                <p:stCondLst>
                                  <p:cond delay="9050"/>
                                </p:stCondLst>
                                <p:childTnLst>
                                  <p:par>
                                    <p:cTn id="133" presetID="2" presetClass="entr" presetSubtype="2" fill="hold" grpId="0" nodeType="afterEffect">
                                      <p:stCondLst>
                                        <p:cond delay="0"/>
                                      </p:stCondLst>
                                      <p:childTnLst>
                                        <p:set>
                                          <p:cBhvr>
                                            <p:cTn id="134" dur="1" fill="hold">
                                              <p:stCondLst>
                                                <p:cond delay="0"/>
                                              </p:stCondLst>
                                            </p:cTn>
                                            <p:tgtEl>
                                              <p:spTgt spid="106"/>
                                            </p:tgtEl>
                                            <p:attrNameLst>
                                              <p:attrName>style.visibility</p:attrName>
                                            </p:attrNameLst>
                                          </p:cBhvr>
                                          <p:to>
                                            <p:strVal val="visible"/>
                                          </p:to>
                                        </p:set>
                                        <p:anim calcmode="lin" valueType="num">
                                          <p:cBhvr additive="base">
                                            <p:cTn id="135" dur="300" fill="hold"/>
                                            <p:tgtEl>
                                              <p:spTgt spid="106"/>
                                            </p:tgtEl>
                                            <p:attrNameLst>
                                              <p:attrName>ppt_x</p:attrName>
                                            </p:attrNameLst>
                                          </p:cBhvr>
                                          <p:tavLst>
                                            <p:tav tm="0">
                                              <p:val>
                                                <p:strVal val="1+#ppt_w/2"/>
                                              </p:val>
                                            </p:tav>
                                            <p:tav tm="100000">
                                              <p:val>
                                                <p:strVal val="#ppt_x"/>
                                              </p:val>
                                            </p:tav>
                                          </p:tavLst>
                                        </p:anim>
                                        <p:anim calcmode="lin" valueType="num">
                                          <p:cBhvr additive="base">
                                            <p:cTn id="136" dur="30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animBg="1"/>
          <p:bldP spid="54" grpId="0" animBg="1"/>
          <p:bldP spid="55" grpId="0" animBg="1"/>
          <p:bldP spid="59" grpId="0" animBg="1"/>
          <p:bldP spid="60" grpId="0"/>
          <p:bldP spid="61" grpId="0" animBg="1"/>
          <p:bldP spid="63" grpId="0"/>
          <p:bldP spid="75" grpId="0" animBg="1"/>
          <p:bldP spid="76" grpId="0"/>
          <p:bldP spid="86" grpId="0" animBg="1"/>
          <p:bldP spid="87" grpId="0"/>
          <p:bldP spid="88" grpId="0" animBg="1"/>
          <p:bldP spid="91" grpId="0"/>
          <p:bldP spid="105" grpId="0" animBg="1"/>
          <p:bldP spid="10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3" name="组合 2"/>
          <p:cNvGrpSpPr/>
          <p:nvPr/>
        </p:nvGrpSpPr>
        <p:grpSpPr>
          <a:xfrm>
            <a:off x="-84906" y="1347780"/>
            <a:ext cx="3178447" cy="4817981"/>
            <a:chOff x="-645292" y="1405440"/>
            <a:chExt cx="3178447" cy="4817981"/>
          </a:xfrm>
        </p:grpSpPr>
        <p:sp>
          <p:nvSpPr>
            <p:cNvPr id="19" name="椭圆 1"/>
            <p:cNvSpPr/>
            <p:nvPr/>
          </p:nvSpPr>
          <p:spPr>
            <a:xfrm>
              <a:off x="884809" y="16336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0" name="椭圆 1"/>
            <p:cNvSpPr/>
            <p:nvPr/>
          </p:nvSpPr>
          <p:spPr>
            <a:xfrm>
              <a:off x="734099" y="3101248"/>
              <a:ext cx="828092" cy="1656184"/>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椭圆 1"/>
            <p:cNvSpPr/>
            <p:nvPr/>
          </p:nvSpPr>
          <p:spPr>
            <a:xfrm rot="5400000">
              <a:off x="617242" y="45711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椭圆 1"/>
            <p:cNvSpPr/>
            <p:nvPr/>
          </p:nvSpPr>
          <p:spPr>
            <a:xfrm rot="10800000">
              <a:off x="-578912" y="1405440"/>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椭圆 1"/>
            <p:cNvSpPr/>
            <p:nvPr/>
          </p:nvSpPr>
          <p:spPr>
            <a:xfrm rot="6199008">
              <a:off x="-279153" y="3937482"/>
              <a:ext cx="828092" cy="1560369"/>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6" name="圆角矩形 14"/>
          <p:cNvSpPr/>
          <p:nvPr/>
        </p:nvSpPr>
        <p:spPr>
          <a:xfrm>
            <a:off x="2940200" y="1976597"/>
            <a:ext cx="3960440" cy="648072"/>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rPr>
              <a:t>您的标题写在这里</a:t>
            </a:r>
          </a:p>
        </p:txBody>
      </p:sp>
      <p:sp>
        <p:nvSpPr>
          <p:cNvPr id="27" name="圆角矩形 14"/>
          <p:cNvSpPr/>
          <p:nvPr/>
        </p:nvSpPr>
        <p:spPr>
          <a:xfrm>
            <a:off x="2699792" y="5004852"/>
            <a:ext cx="3960440" cy="648072"/>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rPr>
              <a:t>您的标题写在这里</a:t>
            </a:r>
          </a:p>
        </p:txBody>
      </p:sp>
      <p:sp>
        <p:nvSpPr>
          <p:cNvPr id="28" name="TextBox 27"/>
          <p:cNvSpPr txBox="1"/>
          <p:nvPr/>
        </p:nvSpPr>
        <p:spPr>
          <a:xfrm>
            <a:off x="1979712" y="1999244"/>
            <a:ext cx="605972" cy="7694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rgbClr val="4BACC6">
                    <a:lumMod val="50000"/>
                  </a:srgbClr>
                </a:solidFill>
                <a:effectLst/>
                <a:uLnTx/>
                <a:uFillTx/>
                <a:latin typeface="Arial Black" pitchFamily="34" charset="0"/>
                <a:ea typeface="微软雅黑" pitchFamily="34" charset="-122"/>
              </a:rPr>
              <a:t>A</a:t>
            </a:r>
            <a:endParaRPr kumimoji="0" lang="zh-CN" altLang="en-US" sz="4400" b="1" i="0" u="none" strike="noStrike" kern="0" cap="none" spc="0" normalizeH="0" baseline="0" noProof="0" dirty="0">
              <a:ln>
                <a:noFill/>
              </a:ln>
              <a:solidFill>
                <a:srgbClr val="4BACC6">
                  <a:lumMod val="50000"/>
                </a:srgbClr>
              </a:solidFill>
              <a:effectLst/>
              <a:uLnTx/>
              <a:uFillTx/>
              <a:latin typeface="Arial Black" pitchFamily="34" charset="0"/>
              <a:ea typeface="微软雅黑" pitchFamily="34" charset="-122"/>
            </a:endParaRPr>
          </a:p>
        </p:txBody>
      </p:sp>
      <p:sp>
        <p:nvSpPr>
          <p:cNvPr id="29" name="TextBox 28"/>
          <p:cNvSpPr txBox="1"/>
          <p:nvPr/>
        </p:nvSpPr>
        <p:spPr>
          <a:xfrm>
            <a:off x="1835696" y="4944167"/>
            <a:ext cx="605972" cy="7694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rgbClr val="4BACC6">
                    <a:lumMod val="50000"/>
                  </a:srgbClr>
                </a:solidFill>
                <a:effectLst/>
                <a:uLnTx/>
                <a:uFillTx/>
                <a:latin typeface="Arial Black" pitchFamily="34" charset="0"/>
                <a:ea typeface="微软雅黑" pitchFamily="34" charset="-122"/>
              </a:rPr>
              <a:t>B</a:t>
            </a:r>
            <a:endParaRPr kumimoji="0" lang="zh-CN" altLang="en-US" sz="4400" b="1" i="0" u="none" strike="noStrike" kern="0" cap="none" spc="0" normalizeH="0" baseline="0" noProof="0" dirty="0">
              <a:ln>
                <a:noFill/>
              </a:ln>
              <a:solidFill>
                <a:srgbClr val="4BACC6">
                  <a:lumMod val="50000"/>
                </a:srgbClr>
              </a:solidFill>
              <a:effectLst/>
              <a:uLnTx/>
              <a:uFillTx/>
              <a:latin typeface="Arial Black" pitchFamily="34" charset="0"/>
              <a:ea typeface="微软雅黑" pitchFamily="34" charset="-122"/>
            </a:endParaRPr>
          </a:p>
        </p:txBody>
      </p:sp>
      <p:sp>
        <p:nvSpPr>
          <p:cNvPr id="30" name="TextBox 29"/>
          <p:cNvSpPr txBox="1"/>
          <p:nvPr/>
        </p:nvSpPr>
        <p:spPr>
          <a:xfrm>
            <a:off x="3059832" y="2768685"/>
            <a:ext cx="6877669" cy="117262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您的内容打在这里，或通过复制您的文本后在此框中选择粘贴并选择只保留文字您的内容打在这里，或通过复制您的文本后在此框中选择粘贴并选择只保留</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1" name="TextBox 30"/>
          <p:cNvSpPr txBox="1"/>
          <p:nvPr/>
        </p:nvSpPr>
        <p:spPr>
          <a:xfrm>
            <a:off x="3062685" y="5713608"/>
            <a:ext cx="6874816" cy="81253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您的内容打在这里，或通过复制您的文本后在此框中选择粘贴并选择只保留文字您的内容打在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32" name="组合 31"/>
          <p:cNvGrpSpPr/>
          <p:nvPr/>
        </p:nvGrpSpPr>
        <p:grpSpPr>
          <a:xfrm>
            <a:off x="0" y="569219"/>
            <a:ext cx="6114499" cy="592678"/>
            <a:chOff x="0" y="569219"/>
            <a:chExt cx="6114499" cy="592678"/>
          </a:xfrm>
        </p:grpSpPr>
        <p:sp>
          <p:nvSpPr>
            <p:cNvPr id="3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Tree>
    <p:extLst>
      <p:ext uri="{BB962C8B-B14F-4D97-AF65-F5344CB8AC3E}">
        <p14:creationId xmlns:p14="http://schemas.microsoft.com/office/powerpoint/2010/main" val="401606481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250"/>
                                        <p:tgtEl>
                                          <p:spTgt spid="38"/>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p:tgtEl>
                                          <p:spTgt spid="28"/>
                                        </p:tgtEl>
                                        <p:attrNameLst>
                                          <p:attrName>ppt_x</p:attrName>
                                        </p:attrNameLst>
                                      </p:cBhvr>
                                      <p:tavLst>
                                        <p:tav tm="0">
                                          <p:val>
                                            <p:strVal val="#ppt_x-#ppt_w*1.125000"/>
                                          </p:val>
                                        </p:tav>
                                        <p:tav tm="100000">
                                          <p:val>
                                            <p:strVal val="#ppt_x"/>
                                          </p:val>
                                        </p:tav>
                                      </p:tavLst>
                                    </p:anim>
                                    <p:animEffect transition="in" filter="wipe(right)">
                                      <p:cBhvr>
                                        <p:cTn id="20" dur="500"/>
                                        <p:tgtEl>
                                          <p:spTgt spid="28"/>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250"/>
                            </p:stCondLst>
                            <p:childTnLst>
                              <p:par>
                                <p:cTn id="26" presetID="22" presetClass="entr" presetSubtype="1"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up)">
                                      <p:cBhvr>
                                        <p:cTn id="28" dur="500"/>
                                        <p:tgtEl>
                                          <p:spTgt spid="30"/>
                                        </p:tgtEl>
                                      </p:cBhvr>
                                    </p:animEffect>
                                  </p:childTnLst>
                                </p:cTn>
                              </p:par>
                            </p:childTnLst>
                          </p:cTn>
                        </p:par>
                        <p:par>
                          <p:cTn id="29" fill="hold">
                            <p:stCondLst>
                              <p:cond delay="2750"/>
                            </p:stCondLst>
                            <p:childTnLst>
                              <p:par>
                                <p:cTn id="30" presetID="12" presetClass="entr" presetSubtype="8"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ppt_x</p:attrName>
                                        </p:attrNameLst>
                                      </p:cBhvr>
                                      <p:tavLst>
                                        <p:tav tm="0">
                                          <p:val>
                                            <p:strVal val="#ppt_x-#ppt_w*1.125000"/>
                                          </p:val>
                                        </p:tav>
                                        <p:tav tm="100000">
                                          <p:val>
                                            <p:strVal val="#ppt_x"/>
                                          </p:val>
                                        </p:tav>
                                      </p:tavLst>
                                    </p:anim>
                                    <p:animEffect transition="in" filter="wipe(right)">
                                      <p:cBhvr>
                                        <p:cTn id="33" dur="500"/>
                                        <p:tgtEl>
                                          <p:spTgt spid="29"/>
                                        </p:tgtEl>
                                      </p:cBhvr>
                                    </p:animEffect>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3750"/>
                            </p:stCondLst>
                            <p:childTnLst>
                              <p:par>
                                <p:cTn id="39" presetID="22" presetClass="entr" presetSubtype="1"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up)">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p:bldP spid="30" grpId="0"/>
      <p:bldP spid="31"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972378" y="2837222"/>
            <a:ext cx="2853387" cy="615874"/>
          </a:xfrm>
          <a:prstGeom prst="rect">
            <a:avLst/>
          </a:prstGeom>
        </p:spPr>
        <p:txBody>
          <a:bodyPr wrap="square">
            <a:spAutoFit/>
          </a:bodyPr>
          <a:lstStyle/>
          <a:p>
            <a:r>
              <a:rPr lang="zh-CN" altLang="en-US" sz="3402"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3402" dirty="0">
              <a:solidFill>
                <a:srgbClr val="AE002B"/>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972377" y="3419477"/>
            <a:ext cx="4853591" cy="836768"/>
          </a:xfrm>
          <a:prstGeom prst="rect">
            <a:avLst/>
          </a:prstGeom>
          <a:noFill/>
        </p:spPr>
        <p:txBody>
          <a:bodyPr wrap="square" rtlCol="0">
            <a:spAutoFit/>
          </a:bodyPr>
          <a:lstStyle/>
          <a:p>
            <a:pPr>
              <a:lnSpc>
                <a:spcPct val="150000"/>
              </a:lnSpc>
            </a:pPr>
            <a:r>
              <a:rPr lang="en-US" altLang="zh-CN" sz="1075"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1075" dirty="0">
              <a:solidFill>
                <a:srgbClr val="AE002B"/>
              </a:solidFill>
              <a:latin typeface="Arial" panose="020B0604020202020204" pitchFamily="34" charset="0"/>
              <a:cs typeface="Arial" panose="020B0604020202020204" pitchFamily="34" charset="0"/>
            </a:endParaRPr>
          </a:p>
        </p:txBody>
      </p:sp>
      <p:sp>
        <p:nvSpPr>
          <p:cNvPr id="10" name="Freeform 15"/>
          <p:cNvSpPr>
            <a:spLocks/>
          </p:cNvSpPr>
          <p:nvPr/>
        </p:nvSpPr>
        <p:spPr bwMode="auto">
          <a:xfrm>
            <a:off x="2654366" y="2559785"/>
            <a:ext cx="1890082" cy="1890080"/>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solidFill>
              <a:schemeClr val="bg1"/>
            </a:solidFill>
            <a:prstDash val="solid"/>
            <a:round/>
            <a:headEnd/>
            <a:tailEnd/>
          </a:ln>
          <a:effectLst>
            <a:outerShdw blurRad="177800" dist="203200" dir="2700000" algn="tl" rotWithShape="0">
              <a:prstClr val="black">
                <a:alpha val="40000"/>
              </a:prstClr>
            </a:outerShdw>
          </a:effectLst>
        </p:spPr>
        <p:txBody>
          <a:bodyPr vert="horz" wrap="square" lIns="115214" tIns="57607" rIns="115214" bIns="57607" numCol="1" anchor="ctr" anchorCtr="1" compatLnSpc="1">
            <a:prstTxWarp prst="textNoShape">
              <a:avLst/>
            </a:prstTxWarp>
          </a:bodyPr>
          <a:lstStyle/>
          <a:p>
            <a:endParaRPr lang="zh-CN" altLang="en-US" sz="7885" dirty="0">
              <a:solidFill>
                <a:srgbClr val="AE002B"/>
              </a:solidFill>
              <a:latin typeface="Impact" panose="020B0806030902050204" pitchFamily="34" charset="0"/>
            </a:endParaRPr>
          </a:p>
        </p:txBody>
      </p:sp>
      <p:sp>
        <p:nvSpPr>
          <p:cNvPr id="11" name="文本框 10"/>
          <p:cNvSpPr txBox="1"/>
          <p:nvPr/>
        </p:nvSpPr>
        <p:spPr>
          <a:xfrm>
            <a:off x="2794822" y="2801579"/>
            <a:ext cx="1609170" cy="1416093"/>
          </a:xfrm>
          <a:prstGeom prst="rect">
            <a:avLst/>
          </a:prstGeom>
          <a:noFill/>
        </p:spPr>
        <p:txBody>
          <a:bodyPr wrap="square" rtlCol="0">
            <a:spAutoFit/>
          </a:bodyPr>
          <a:lstStyle/>
          <a:p>
            <a:pPr algn="ctr"/>
            <a:r>
              <a:rPr lang="en-US" altLang="zh-CN" sz="8602" dirty="0">
                <a:solidFill>
                  <a:srgbClr val="AE002B"/>
                </a:solidFill>
                <a:latin typeface="Impact" panose="020B0806030902050204" pitchFamily="34" charset="0"/>
              </a:rPr>
              <a:t>02</a:t>
            </a:r>
            <a:endParaRPr lang="zh-CN" altLang="en-US" sz="8602" dirty="0">
              <a:solidFill>
                <a:srgbClr val="AE002B"/>
              </a:solidFill>
              <a:latin typeface="Impact" panose="020B0806030902050204" pitchFamily="34" charset="0"/>
            </a:endParaRPr>
          </a:p>
        </p:txBody>
      </p:sp>
    </p:spTree>
    <p:extLst>
      <p:ext uri="{BB962C8B-B14F-4D97-AF65-F5344CB8AC3E}">
        <p14:creationId xmlns:p14="http://schemas.microsoft.com/office/powerpoint/2010/main" val="334323380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fltVal val="0"/>
                                          </p:val>
                                        </p:tav>
                                        <p:tav tm="100000">
                                          <p:val>
                                            <p:strVal val="#ppt_w"/>
                                          </p:val>
                                        </p:tav>
                                      </p:tavLst>
                                    </p:anim>
                                    <p:anim calcmode="lin" valueType="num">
                                      <p:cBhvr>
                                        <p:cTn id="15" dur="1000" fill="hold"/>
                                        <p:tgtEl>
                                          <p:spTgt spid="11"/>
                                        </p:tgtEl>
                                        <p:attrNameLst>
                                          <p:attrName>ppt_h</p:attrName>
                                        </p:attrNameLst>
                                      </p:cBhvr>
                                      <p:tavLst>
                                        <p:tav tm="0">
                                          <p:val>
                                            <p:fltVal val="0"/>
                                          </p:val>
                                        </p:tav>
                                        <p:tav tm="100000">
                                          <p:val>
                                            <p:strVal val="#ppt_h"/>
                                          </p:val>
                                        </p:tav>
                                      </p:tavLst>
                                    </p:anim>
                                    <p:anim calcmode="lin" valueType="num">
                                      <p:cBhvr>
                                        <p:cTn id="16" dur="1000" fill="hold"/>
                                        <p:tgtEl>
                                          <p:spTgt spid="11"/>
                                        </p:tgtEl>
                                        <p:attrNameLst>
                                          <p:attrName>style.rotation</p:attrName>
                                        </p:attrNameLst>
                                      </p:cBhvr>
                                      <p:tavLst>
                                        <p:tav tm="0">
                                          <p:val>
                                            <p:fltVal val="90"/>
                                          </p:val>
                                        </p:tav>
                                        <p:tav tm="100000">
                                          <p:val>
                                            <p:fltVal val="0"/>
                                          </p:val>
                                        </p:tav>
                                      </p:tavLst>
                                    </p:anim>
                                    <p:animEffect transition="in" filter="fade">
                                      <p:cBhvr>
                                        <p:cTn id="17" dur="1000"/>
                                        <p:tgtEl>
                                          <p:spTgt spid="11"/>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ppt_x"/>
                                          </p:val>
                                        </p:tav>
                                        <p:tav tm="100000">
                                          <p:val>
                                            <p:strVal val="#ppt_x"/>
                                          </p:val>
                                        </p:tav>
                                      </p:tavLst>
                                    </p:anim>
                                    <p:anim calcmode="lin" valueType="num">
                                      <p:cBhvr additive="base">
                                        <p:cTn id="2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10"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80" name="组合 79"/>
          <p:cNvGrpSpPr/>
          <p:nvPr/>
        </p:nvGrpSpPr>
        <p:grpSpPr>
          <a:xfrm>
            <a:off x="8548022" y="3307520"/>
            <a:ext cx="1677511" cy="1374579"/>
            <a:chOff x="7737176" y="3044094"/>
            <a:chExt cx="1677511" cy="1374579"/>
          </a:xfrm>
        </p:grpSpPr>
        <p:grpSp>
          <p:nvGrpSpPr>
            <p:cNvPr id="81" name="组合 80"/>
            <p:cNvGrpSpPr/>
            <p:nvPr/>
          </p:nvGrpSpPr>
          <p:grpSpPr>
            <a:xfrm>
              <a:off x="7737176" y="3044094"/>
              <a:ext cx="1677511" cy="1374579"/>
              <a:chOff x="7647017" y="2699415"/>
              <a:chExt cx="2617944" cy="2145185"/>
            </a:xfrm>
          </p:grpSpPr>
          <p:sp>
            <p:nvSpPr>
              <p:cNvPr id="83"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84" name="Oval 19"/>
              <p:cNvSpPr>
                <a:spLocks noChangeArrowheads="1"/>
              </p:cNvSpPr>
              <p:nvPr/>
            </p:nvSpPr>
            <p:spPr bwMode="auto">
              <a:xfrm>
                <a:off x="8011516" y="2699415"/>
                <a:ext cx="1931237" cy="1931674"/>
              </a:xfrm>
              <a:prstGeom prst="ellipse">
                <a:avLst/>
              </a:prstGeom>
              <a:solidFill>
                <a:srgbClr val="FF0000"/>
              </a:soli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grpSp>
        <p:sp>
          <p:nvSpPr>
            <p:cNvPr id="82" name="TextBox 81"/>
            <p:cNvSpPr txBox="1"/>
            <p:nvPr/>
          </p:nvSpPr>
          <p:spPr>
            <a:xfrm>
              <a:off x="8036109" y="3341756"/>
              <a:ext cx="1072730"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1"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2012</a:t>
              </a:r>
              <a:endParaRPr kumimoji="0" lang="zh-CN" altLang="en-US" sz="3600" b="0" i="1"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92" name="组合 91"/>
          <p:cNvGrpSpPr/>
          <p:nvPr/>
        </p:nvGrpSpPr>
        <p:grpSpPr>
          <a:xfrm>
            <a:off x="1528823" y="3494574"/>
            <a:ext cx="6876256" cy="1110479"/>
            <a:chOff x="223645" y="2948781"/>
            <a:chExt cx="6876256" cy="1110479"/>
          </a:xfrm>
        </p:grpSpPr>
        <p:sp>
          <p:nvSpPr>
            <p:cNvPr id="134" name="AutoShape 13"/>
            <p:cNvSpPr>
              <a:spLocks noChangeArrowheads="1"/>
            </p:cNvSpPr>
            <p:nvPr/>
          </p:nvSpPr>
          <p:spPr bwMode="auto">
            <a:xfrm rot="10800000">
              <a:off x="223646" y="3905272"/>
              <a:ext cx="6304797" cy="153988"/>
            </a:xfrm>
            <a:custGeom>
              <a:avLst/>
              <a:gdLst>
                <a:gd name="T0" fmla="*/ 1580044630 w 21600"/>
                <a:gd name="T1" fmla="*/ 548896 h 21600"/>
                <a:gd name="T2" fmla="*/ 790022315 w 21600"/>
                <a:gd name="T3" fmla="*/ 1097792 h 21600"/>
                <a:gd name="T4" fmla="*/ 0 w 21600"/>
                <a:gd name="T5" fmla="*/ 548896 h 21600"/>
                <a:gd name="T6" fmla="*/ 790022315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FFFF"/>
                </a:gs>
                <a:gs pos="100000">
                  <a:srgbClr val="EAEA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135" name="AutoShape 7"/>
            <p:cNvSpPr>
              <a:spLocks noChangeArrowheads="1"/>
            </p:cNvSpPr>
            <p:nvPr/>
          </p:nvSpPr>
          <p:spPr bwMode="auto">
            <a:xfrm>
              <a:off x="223645" y="2963884"/>
              <a:ext cx="6683690" cy="915987"/>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357188" marR="0" lvl="0" indent="-357188"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646464"/>
                </a:solidFill>
                <a:effectLst/>
                <a:uLnTx/>
                <a:uFillTx/>
                <a:latin typeface="Arial" pitchFamily="34" charset="0"/>
                <a:ea typeface="微软雅黑" pitchFamily="34" charset="-122"/>
              </a:endParaRPr>
            </a:p>
          </p:txBody>
        </p:sp>
        <p:grpSp>
          <p:nvGrpSpPr>
            <p:cNvPr id="136" name="组合 135"/>
            <p:cNvGrpSpPr/>
            <p:nvPr/>
          </p:nvGrpSpPr>
          <p:grpSpPr>
            <a:xfrm>
              <a:off x="5144029" y="2955131"/>
              <a:ext cx="567329" cy="1096254"/>
              <a:chOff x="5076056" y="1772359"/>
              <a:chExt cx="654050" cy="1096254"/>
            </a:xfrm>
          </p:grpSpPr>
          <p:sp>
            <p:nvSpPr>
              <p:cNvPr id="160" name="AutoShape 8"/>
              <p:cNvSpPr>
                <a:spLocks noChangeArrowheads="1"/>
              </p:cNvSpPr>
              <p:nvPr/>
            </p:nvSpPr>
            <p:spPr bwMode="auto">
              <a:xfrm>
                <a:off x="507605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161" name="AutoShape 14"/>
              <p:cNvSpPr>
                <a:spLocks noChangeArrowheads="1"/>
              </p:cNvSpPr>
              <p:nvPr/>
            </p:nvSpPr>
            <p:spPr bwMode="auto">
              <a:xfrm>
                <a:off x="5082406"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grpSp>
          <p:nvGrpSpPr>
            <p:cNvPr id="137" name="组合 136"/>
            <p:cNvGrpSpPr/>
            <p:nvPr/>
          </p:nvGrpSpPr>
          <p:grpSpPr>
            <a:xfrm>
              <a:off x="3755485" y="2955131"/>
              <a:ext cx="567329" cy="1096254"/>
              <a:chOff x="3752849" y="1772359"/>
              <a:chExt cx="654050" cy="1096254"/>
            </a:xfrm>
          </p:grpSpPr>
          <p:sp>
            <p:nvSpPr>
              <p:cNvPr id="158" name="AutoShape 8"/>
              <p:cNvSpPr>
                <a:spLocks noChangeArrowheads="1"/>
              </p:cNvSpPr>
              <p:nvPr/>
            </p:nvSpPr>
            <p:spPr bwMode="auto">
              <a:xfrm>
                <a:off x="3752849"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159" name="AutoShape 14"/>
              <p:cNvSpPr>
                <a:spLocks noChangeArrowheads="1"/>
              </p:cNvSpPr>
              <p:nvPr/>
            </p:nvSpPr>
            <p:spPr bwMode="auto">
              <a:xfrm>
                <a:off x="3759199"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grpSp>
          <p:nvGrpSpPr>
            <p:cNvPr id="138" name="组合 137"/>
            <p:cNvGrpSpPr/>
            <p:nvPr/>
          </p:nvGrpSpPr>
          <p:grpSpPr>
            <a:xfrm>
              <a:off x="2366941" y="2955131"/>
              <a:ext cx="567329" cy="1093079"/>
              <a:chOff x="2555776" y="1772359"/>
              <a:chExt cx="654050" cy="1093079"/>
            </a:xfrm>
          </p:grpSpPr>
          <p:sp>
            <p:nvSpPr>
              <p:cNvPr id="150" name="AutoShape 8"/>
              <p:cNvSpPr>
                <a:spLocks noChangeArrowheads="1"/>
              </p:cNvSpPr>
              <p:nvPr/>
            </p:nvSpPr>
            <p:spPr bwMode="auto">
              <a:xfrm>
                <a:off x="255577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155" name="AutoShape 14"/>
              <p:cNvSpPr>
                <a:spLocks noChangeArrowheads="1"/>
              </p:cNvSpPr>
              <p:nvPr/>
            </p:nvSpPr>
            <p:spPr bwMode="auto">
              <a:xfrm>
                <a:off x="2562126"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grpSp>
          <p:nvGrpSpPr>
            <p:cNvPr id="139" name="组合 138"/>
            <p:cNvGrpSpPr/>
            <p:nvPr/>
          </p:nvGrpSpPr>
          <p:grpSpPr>
            <a:xfrm>
              <a:off x="978397" y="2955131"/>
              <a:ext cx="567329" cy="1095429"/>
              <a:chOff x="1403648" y="1772359"/>
              <a:chExt cx="654050" cy="1095429"/>
            </a:xfrm>
          </p:grpSpPr>
          <p:sp>
            <p:nvSpPr>
              <p:cNvPr id="148" name="AutoShape 8"/>
              <p:cNvSpPr>
                <a:spLocks noChangeArrowheads="1"/>
              </p:cNvSpPr>
              <p:nvPr/>
            </p:nvSpPr>
            <p:spPr bwMode="auto">
              <a:xfrm>
                <a:off x="1403648"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149" name="AutoShape 14"/>
              <p:cNvSpPr>
                <a:spLocks noChangeArrowheads="1"/>
              </p:cNvSpPr>
              <p:nvPr/>
            </p:nvSpPr>
            <p:spPr bwMode="auto">
              <a:xfrm>
                <a:off x="1409998" y="271380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grpSp>
          <p:nvGrpSpPr>
            <p:cNvPr id="140" name="组合 139"/>
            <p:cNvGrpSpPr/>
            <p:nvPr/>
          </p:nvGrpSpPr>
          <p:grpSpPr>
            <a:xfrm>
              <a:off x="6532572" y="2948781"/>
              <a:ext cx="567329" cy="1099429"/>
              <a:chOff x="8100392" y="1766009"/>
              <a:chExt cx="654050" cy="1099429"/>
            </a:xfrm>
          </p:grpSpPr>
          <p:sp>
            <p:nvSpPr>
              <p:cNvPr id="146" name="AutoShape 8"/>
              <p:cNvSpPr>
                <a:spLocks noChangeArrowheads="1"/>
              </p:cNvSpPr>
              <p:nvPr/>
            </p:nvSpPr>
            <p:spPr bwMode="auto">
              <a:xfrm>
                <a:off x="8100392" y="176600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147" name="AutoShape 14"/>
              <p:cNvSpPr>
                <a:spLocks noChangeArrowheads="1"/>
              </p:cNvSpPr>
              <p:nvPr/>
            </p:nvSpPr>
            <p:spPr bwMode="auto">
              <a:xfrm>
                <a:off x="8106742"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sp>
          <p:nvSpPr>
            <p:cNvPr id="141" name="TextBox 140"/>
            <p:cNvSpPr txBox="1"/>
            <p:nvPr/>
          </p:nvSpPr>
          <p:spPr>
            <a:xfrm>
              <a:off x="241418" y="3237211"/>
              <a:ext cx="636713" cy="369332"/>
            </a:xfrm>
            <a:prstGeom prst="rect">
              <a:avLst/>
            </a:prstGeom>
            <a:noFill/>
          </p:spPr>
          <p:txBody>
            <a:bodyPr wrap="none" rtlCol="0">
              <a:spAutoFit/>
            </a:bodyPr>
            <a:lstStyle>
              <a:defPPr>
                <a:defRPr lang="zh-CN"/>
              </a:defPPr>
              <a:lvl1pPr>
                <a:defRPr i="1">
                  <a:solidFill>
                    <a:srgbClr val="646464"/>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2007</a:t>
              </a:r>
              <a:endParaRPr kumimoji="0" lang="zh-CN" altLang="en-US" sz="18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sp>
          <p:nvSpPr>
            <p:cNvPr id="142" name="TextBox 141"/>
            <p:cNvSpPr txBox="1"/>
            <p:nvPr/>
          </p:nvSpPr>
          <p:spPr>
            <a:xfrm>
              <a:off x="1629962" y="3237211"/>
              <a:ext cx="670376" cy="369332"/>
            </a:xfrm>
            <a:prstGeom prst="rect">
              <a:avLst/>
            </a:prstGeom>
            <a:noFill/>
          </p:spPr>
          <p:txBody>
            <a:bodyPr wrap="none" rtlCol="0">
              <a:spAutoFit/>
            </a:bodyPr>
            <a:lstStyle>
              <a:defPPr>
                <a:defRPr lang="zh-CN"/>
              </a:defPPr>
              <a:lvl1pPr>
                <a:defRPr i="1">
                  <a:solidFill>
                    <a:srgbClr val="646464"/>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2008</a:t>
              </a:r>
              <a:endParaRPr kumimoji="0" lang="zh-CN" altLang="en-US" sz="18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sp>
          <p:nvSpPr>
            <p:cNvPr id="143" name="TextBox 142"/>
            <p:cNvSpPr txBox="1"/>
            <p:nvPr/>
          </p:nvSpPr>
          <p:spPr>
            <a:xfrm>
              <a:off x="3018506" y="3237211"/>
              <a:ext cx="67197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2009</a:t>
              </a:r>
              <a:endParaRPr kumimoji="0" lang="zh-CN" altLang="en-US" sz="18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sp>
          <p:nvSpPr>
            <p:cNvPr id="144" name="TextBox 143"/>
            <p:cNvSpPr txBox="1"/>
            <p:nvPr/>
          </p:nvSpPr>
          <p:spPr>
            <a:xfrm>
              <a:off x="4407050" y="3237211"/>
              <a:ext cx="635110" cy="369332"/>
            </a:xfrm>
            <a:prstGeom prst="rect">
              <a:avLst/>
            </a:prstGeom>
            <a:noFill/>
          </p:spPr>
          <p:txBody>
            <a:bodyPr wrap="none" rtlCol="0">
              <a:spAutoFit/>
            </a:bodyPr>
            <a:lstStyle>
              <a:defPPr>
                <a:defRPr lang="zh-CN"/>
              </a:defPPr>
              <a:lvl1pPr>
                <a:defRPr i="1">
                  <a:solidFill>
                    <a:srgbClr val="646464"/>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2010</a:t>
              </a:r>
              <a:endParaRPr kumimoji="0" lang="zh-CN" altLang="en-US" sz="18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sp>
          <p:nvSpPr>
            <p:cNvPr id="145" name="TextBox 144"/>
            <p:cNvSpPr txBox="1"/>
            <p:nvPr/>
          </p:nvSpPr>
          <p:spPr>
            <a:xfrm>
              <a:off x="5795594" y="3237211"/>
              <a:ext cx="599844" cy="369332"/>
            </a:xfrm>
            <a:prstGeom prst="rect">
              <a:avLst/>
            </a:prstGeom>
            <a:noFill/>
          </p:spPr>
          <p:txBody>
            <a:bodyPr wrap="none" rtlCol="0">
              <a:spAutoFit/>
            </a:bodyPr>
            <a:lstStyle>
              <a:defPPr>
                <a:defRPr lang="zh-CN"/>
              </a:defPPr>
              <a:lvl1pPr>
                <a:defRPr i="1">
                  <a:solidFill>
                    <a:srgbClr val="646464"/>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2011</a:t>
              </a:r>
              <a:endParaRPr kumimoji="0" lang="zh-CN" altLang="en-US" sz="18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grpSp>
      <p:grpSp>
        <p:nvGrpSpPr>
          <p:cNvPr id="96" name="组合 95"/>
          <p:cNvGrpSpPr/>
          <p:nvPr/>
        </p:nvGrpSpPr>
        <p:grpSpPr>
          <a:xfrm>
            <a:off x="1809611" y="4272296"/>
            <a:ext cx="1925931" cy="1471632"/>
            <a:chOff x="941884" y="3983470"/>
            <a:chExt cx="1925931" cy="1471632"/>
          </a:xfrm>
        </p:grpSpPr>
        <p:cxnSp>
          <p:nvCxnSpPr>
            <p:cNvPr id="132" name="直接连接符 131"/>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133" name="TextBox 132"/>
            <p:cNvSpPr txBox="1"/>
            <p:nvPr/>
          </p:nvSpPr>
          <p:spPr>
            <a:xfrm>
              <a:off x="941884" y="4393273"/>
              <a:ext cx="1925931"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8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8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200" b="0" i="0" u="none" strike="noStrike" kern="0" cap="none" spc="0" normalizeH="0" baseline="0" noProof="0" dirty="0">
                <a:ln>
                  <a:noFill/>
                </a:ln>
                <a:solidFill>
                  <a:srgbClr val="646464"/>
                </a:solidFill>
                <a:effectLst/>
                <a:uLnTx/>
                <a:uFillTx/>
                <a:ea typeface="微软雅黑" pitchFamily="34" charset="-122"/>
              </a:endParaRPr>
            </a:p>
          </p:txBody>
        </p:sp>
      </p:grpSp>
      <p:grpSp>
        <p:nvGrpSpPr>
          <p:cNvPr id="98" name="组合 97"/>
          <p:cNvGrpSpPr/>
          <p:nvPr/>
        </p:nvGrpSpPr>
        <p:grpSpPr>
          <a:xfrm>
            <a:off x="3160871" y="2205658"/>
            <a:ext cx="1925931" cy="1502549"/>
            <a:chOff x="2293144" y="1916832"/>
            <a:chExt cx="1925931" cy="1502549"/>
          </a:xfrm>
        </p:grpSpPr>
        <p:cxnSp>
          <p:nvCxnSpPr>
            <p:cNvPr id="129" name="直接连接符 128"/>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131" name="TextBox 130"/>
            <p:cNvSpPr txBox="1"/>
            <p:nvPr/>
          </p:nvSpPr>
          <p:spPr>
            <a:xfrm>
              <a:off x="2293144" y="1916832"/>
              <a:ext cx="1925931"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8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8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200" b="0" i="0" u="none" strike="noStrike" kern="0" cap="none" spc="0" normalizeH="0" baseline="0" noProof="0" dirty="0">
                <a:ln>
                  <a:noFill/>
                </a:ln>
                <a:solidFill>
                  <a:srgbClr val="646464"/>
                </a:solidFill>
                <a:effectLst/>
                <a:uLnTx/>
                <a:uFillTx/>
                <a:ea typeface="微软雅黑" pitchFamily="34" charset="-122"/>
              </a:endParaRPr>
            </a:p>
          </p:txBody>
        </p:sp>
      </p:grpSp>
      <p:grpSp>
        <p:nvGrpSpPr>
          <p:cNvPr id="108" name="组合 107"/>
          <p:cNvGrpSpPr/>
          <p:nvPr/>
        </p:nvGrpSpPr>
        <p:grpSpPr>
          <a:xfrm>
            <a:off x="4508831" y="4269210"/>
            <a:ext cx="1925931" cy="1474718"/>
            <a:chOff x="3641104" y="3980384"/>
            <a:chExt cx="1925931" cy="1474718"/>
          </a:xfrm>
        </p:grpSpPr>
        <p:cxnSp>
          <p:nvCxnSpPr>
            <p:cNvPr id="127" name="直接连接符 126"/>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128" name="TextBox 127"/>
            <p:cNvSpPr txBox="1"/>
            <p:nvPr/>
          </p:nvSpPr>
          <p:spPr>
            <a:xfrm>
              <a:off x="3641104" y="4393273"/>
              <a:ext cx="1925931"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8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8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200" b="0" i="0" u="none" strike="noStrike" kern="0" cap="none" spc="0" normalizeH="0" baseline="0" noProof="0" dirty="0">
                <a:ln>
                  <a:noFill/>
                </a:ln>
                <a:solidFill>
                  <a:srgbClr val="646464"/>
                </a:solidFill>
                <a:effectLst/>
                <a:uLnTx/>
                <a:uFillTx/>
                <a:ea typeface="微软雅黑" pitchFamily="34" charset="-122"/>
              </a:endParaRPr>
            </a:p>
          </p:txBody>
        </p:sp>
      </p:grpSp>
      <p:grpSp>
        <p:nvGrpSpPr>
          <p:cNvPr id="109" name="组合 108"/>
          <p:cNvGrpSpPr/>
          <p:nvPr/>
        </p:nvGrpSpPr>
        <p:grpSpPr>
          <a:xfrm>
            <a:off x="7223495" y="4269210"/>
            <a:ext cx="1925931" cy="1474718"/>
            <a:chOff x="6355768" y="3980384"/>
            <a:chExt cx="1925931" cy="1474718"/>
          </a:xfrm>
        </p:grpSpPr>
        <p:cxnSp>
          <p:nvCxnSpPr>
            <p:cNvPr id="113" name="直接连接符 112"/>
            <p:cNvCxnSpPr/>
            <p:nvPr/>
          </p:nvCxnSpPr>
          <p:spPr>
            <a:xfrm>
              <a:off x="6363260"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114" name="TextBox 113"/>
            <p:cNvSpPr txBox="1"/>
            <p:nvPr/>
          </p:nvSpPr>
          <p:spPr>
            <a:xfrm>
              <a:off x="6355768" y="4393273"/>
              <a:ext cx="1925931"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8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8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200" b="0" i="0" u="none" strike="noStrike" kern="0" cap="none" spc="0" normalizeH="0" baseline="0" noProof="0" dirty="0">
                <a:ln>
                  <a:noFill/>
                </a:ln>
                <a:solidFill>
                  <a:srgbClr val="646464"/>
                </a:solidFill>
                <a:effectLst/>
                <a:uLnTx/>
                <a:uFillTx/>
                <a:ea typeface="微软雅黑" pitchFamily="34" charset="-122"/>
              </a:endParaRPr>
            </a:p>
          </p:txBody>
        </p:sp>
      </p:grpSp>
      <p:grpSp>
        <p:nvGrpSpPr>
          <p:cNvPr id="110" name="组合 109"/>
          <p:cNvGrpSpPr/>
          <p:nvPr/>
        </p:nvGrpSpPr>
        <p:grpSpPr>
          <a:xfrm>
            <a:off x="5911819" y="2205658"/>
            <a:ext cx="1925931" cy="1502549"/>
            <a:chOff x="5044092" y="1916832"/>
            <a:chExt cx="1925931" cy="1502549"/>
          </a:xfrm>
        </p:grpSpPr>
        <p:cxnSp>
          <p:nvCxnSpPr>
            <p:cNvPr id="111" name="直接连接符 110"/>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112" name="TextBox 111"/>
            <p:cNvSpPr txBox="1"/>
            <p:nvPr/>
          </p:nvSpPr>
          <p:spPr>
            <a:xfrm>
              <a:off x="5044092" y="1916832"/>
              <a:ext cx="1925931"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8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8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2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2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200" b="0" i="0" u="none" strike="noStrike" kern="0" cap="none" spc="0" normalizeH="0" baseline="0" noProof="0" dirty="0">
                <a:ln>
                  <a:noFill/>
                </a:ln>
                <a:solidFill>
                  <a:srgbClr val="646464"/>
                </a:solidFill>
                <a:effectLst/>
                <a:uLnTx/>
                <a:uFillTx/>
                <a:ea typeface="微软雅黑" pitchFamily="34" charset="-122"/>
              </a:endParaRPr>
            </a:p>
          </p:txBody>
        </p:sp>
      </p:grpSp>
      <p:grpSp>
        <p:nvGrpSpPr>
          <p:cNvPr id="173" name="组合 172"/>
          <p:cNvGrpSpPr/>
          <p:nvPr/>
        </p:nvGrpSpPr>
        <p:grpSpPr>
          <a:xfrm>
            <a:off x="0" y="569219"/>
            <a:ext cx="6114499" cy="592678"/>
            <a:chOff x="0" y="569219"/>
            <a:chExt cx="6114499" cy="592678"/>
          </a:xfrm>
        </p:grpSpPr>
        <p:sp>
          <p:nvSpPr>
            <p:cNvPr id="17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7"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Tree>
    <p:extLst>
      <p:ext uri="{BB962C8B-B14F-4D97-AF65-F5344CB8AC3E}">
        <p14:creationId xmlns:p14="http://schemas.microsoft.com/office/powerpoint/2010/main" val="106487568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wipe(left)">
                                      <p:cBhvr>
                                        <p:cTn id="7" dur="500"/>
                                        <p:tgtEl>
                                          <p:spTgt spid="1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7"/>
                                        </p:tgtEl>
                                        <p:attrNameLst>
                                          <p:attrName>style.visibility</p:attrName>
                                        </p:attrNameLst>
                                      </p:cBhvr>
                                      <p:to>
                                        <p:strVal val="visible"/>
                                      </p:to>
                                    </p:set>
                                    <p:animEffect transition="in" filter="wipe(left)">
                                      <p:cBhvr>
                                        <p:cTn id="11" dur="250"/>
                                        <p:tgtEl>
                                          <p:spTgt spid="177"/>
                                        </p:tgtEl>
                                      </p:cBhvr>
                                    </p:animEffect>
                                  </p:childTnLst>
                                </p:cTn>
                              </p:par>
                            </p:childTnLst>
                          </p:cTn>
                        </p:par>
                        <p:par>
                          <p:cTn id="12" fill="hold">
                            <p:stCondLst>
                              <p:cond delay="750"/>
                            </p:stCondLst>
                            <p:childTnLst>
                              <p:par>
                                <p:cTn id="13" presetID="2" presetClass="entr" presetSubtype="8" fill="hold" nodeType="after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47" presetClass="entr" presetSubtype="0" fill="hold" nodeType="after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500"/>
                                        <p:tgtEl>
                                          <p:spTgt spid="96"/>
                                        </p:tgtEl>
                                      </p:cBhvr>
                                    </p:animEffect>
                                    <p:anim calcmode="lin" valueType="num">
                                      <p:cBhvr>
                                        <p:cTn id="21" dur="500" fill="hold"/>
                                        <p:tgtEl>
                                          <p:spTgt spid="96"/>
                                        </p:tgtEl>
                                        <p:attrNameLst>
                                          <p:attrName>ppt_x</p:attrName>
                                        </p:attrNameLst>
                                      </p:cBhvr>
                                      <p:tavLst>
                                        <p:tav tm="0">
                                          <p:val>
                                            <p:strVal val="#ppt_x"/>
                                          </p:val>
                                        </p:tav>
                                        <p:tav tm="100000">
                                          <p:val>
                                            <p:strVal val="#ppt_x"/>
                                          </p:val>
                                        </p:tav>
                                      </p:tavLst>
                                    </p:anim>
                                    <p:anim calcmode="lin" valueType="num">
                                      <p:cBhvr>
                                        <p:cTn id="22" dur="500" fill="hold"/>
                                        <p:tgtEl>
                                          <p:spTgt spid="96"/>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7" presetClass="entr" presetSubtype="0" fill="hold" nodeType="afterEffect">
                                  <p:stCondLst>
                                    <p:cond delay="0"/>
                                  </p:stCondLst>
                                  <p:childTnLst>
                                    <p:set>
                                      <p:cBhvr>
                                        <p:cTn id="25" dur="1" fill="hold">
                                          <p:stCondLst>
                                            <p:cond delay="0"/>
                                          </p:stCondLst>
                                        </p:cTn>
                                        <p:tgtEl>
                                          <p:spTgt spid="98"/>
                                        </p:tgtEl>
                                        <p:attrNameLst>
                                          <p:attrName>style.visibility</p:attrName>
                                        </p:attrNameLst>
                                      </p:cBhvr>
                                      <p:to>
                                        <p:strVal val="visible"/>
                                      </p:to>
                                    </p:set>
                                    <p:animEffect transition="in" filter="fade">
                                      <p:cBhvr>
                                        <p:cTn id="26" dur="500"/>
                                        <p:tgtEl>
                                          <p:spTgt spid="98"/>
                                        </p:tgtEl>
                                      </p:cBhvr>
                                    </p:animEffect>
                                    <p:anim calcmode="lin" valueType="num">
                                      <p:cBhvr>
                                        <p:cTn id="27" dur="500" fill="hold"/>
                                        <p:tgtEl>
                                          <p:spTgt spid="98"/>
                                        </p:tgtEl>
                                        <p:attrNameLst>
                                          <p:attrName>ppt_x</p:attrName>
                                        </p:attrNameLst>
                                      </p:cBhvr>
                                      <p:tavLst>
                                        <p:tav tm="0">
                                          <p:val>
                                            <p:strVal val="#ppt_x"/>
                                          </p:val>
                                        </p:tav>
                                        <p:tav tm="100000">
                                          <p:val>
                                            <p:strVal val="#ppt_x"/>
                                          </p:val>
                                        </p:tav>
                                      </p:tavLst>
                                    </p:anim>
                                    <p:anim calcmode="lin" valueType="num">
                                      <p:cBhvr>
                                        <p:cTn id="28" dur="500" fill="hold"/>
                                        <p:tgtEl>
                                          <p:spTgt spid="98"/>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47" presetClass="entr" presetSubtype="0" fill="hold" nodeType="afterEffect">
                                  <p:stCondLst>
                                    <p:cond delay="0"/>
                                  </p:stCondLst>
                                  <p:childTnLst>
                                    <p:set>
                                      <p:cBhvr>
                                        <p:cTn id="31" dur="1" fill="hold">
                                          <p:stCondLst>
                                            <p:cond delay="0"/>
                                          </p:stCondLst>
                                        </p:cTn>
                                        <p:tgtEl>
                                          <p:spTgt spid="110"/>
                                        </p:tgtEl>
                                        <p:attrNameLst>
                                          <p:attrName>style.visibility</p:attrName>
                                        </p:attrNameLst>
                                      </p:cBhvr>
                                      <p:to>
                                        <p:strVal val="visible"/>
                                      </p:to>
                                    </p:set>
                                    <p:animEffect transition="in" filter="fade">
                                      <p:cBhvr>
                                        <p:cTn id="32" dur="500"/>
                                        <p:tgtEl>
                                          <p:spTgt spid="110"/>
                                        </p:tgtEl>
                                      </p:cBhvr>
                                    </p:animEffect>
                                    <p:anim calcmode="lin" valueType="num">
                                      <p:cBhvr>
                                        <p:cTn id="33" dur="500" fill="hold"/>
                                        <p:tgtEl>
                                          <p:spTgt spid="110"/>
                                        </p:tgtEl>
                                        <p:attrNameLst>
                                          <p:attrName>ppt_x</p:attrName>
                                        </p:attrNameLst>
                                      </p:cBhvr>
                                      <p:tavLst>
                                        <p:tav tm="0">
                                          <p:val>
                                            <p:strVal val="#ppt_x"/>
                                          </p:val>
                                        </p:tav>
                                        <p:tav tm="100000">
                                          <p:val>
                                            <p:strVal val="#ppt_x"/>
                                          </p:val>
                                        </p:tav>
                                      </p:tavLst>
                                    </p:anim>
                                    <p:anim calcmode="lin" valueType="num">
                                      <p:cBhvr>
                                        <p:cTn id="34" dur="500" fill="hold"/>
                                        <p:tgtEl>
                                          <p:spTgt spid="110"/>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47" presetClass="entr" presetSubtype="0" fill="hold" nodeType="afterEffect">
                                  <p:stCondLst>
                                    <p:cond delay="0"/>
                                  </p:stCondLst>
                                  <p:childTnLst>
                                    <p:set>
                                      <p:cBhvr>
                                        <p:cTn id="37" dur="1" fill="hold">
                                          <p:stCondLst>
                                            <p:cond delay="0"/>
                                          </p:stCondLst>
                                        </p:cTn>
                                        <p:tgtEl>
                                          <p:spTgt spid="108"/>
                                        </p:tgtEl>
                                        <p:attrNameLst>
                                          <p:attrName>style.visibility</p:attrName>
                                        </p:attrNameLst>
                                      </p:cBhvr>
                                      <p:to>
                                        <p:strVal val="visible"/>
                                      </p:to>
                                    </p:set>
                                    <p:animEffect transition="in" filter="fade">
                                      <p:cBhvr>
                                        <p:cTn id="38" dur="500"/>
                                        <p:tgtEl>
                                          <p:spTgt spid="108"/>
                                        </p:tgtEl>
                                      </p:cBhvr>
                                    </p:animEffect>
                                    <p:anim calcmode="lin" valueType="num">
                                      <p:cBhvr>
                                        <p:cTn id="39" dur="500" fill="hold"/>
                                        <p:tgtEl>
                                          <p:spTgt spid="108"/>
                                        </p:tgtEl>
                                        <p:attrNameLst>
                                          <p:attrName>ppt_x</p:attrName>
                                        </p:attrNameLst>
                                      </p:cBhvr>
                                      <p:tavLst>
                                        <p:tav tm="0">
                                          <p:val>
                                            <p:strVal val="#ppt_x"/>
                                          </p:val>
                                        </p:tav>
                                        <p:tav tm="100000">
                                          <p:val>
                                            <p:strVal val="#ppt_x"/>
                                          </p:val>
                                        </p:tav>
                                      </p:tavLst>
                                    </p:anim>
                                    <p:anim calcmode="lin" valueType="num">
                                      <p:cBhvr>
                                        <p:cTn id="40" dur="500" fill="hold"/>
                                        <p:tgtEl>
                                          <p:spTgt spid="108"/>
                                        </p:tgtEl>
                                        <p:attrNameLst>
                                          <p:attrName>ppt_y</p:attrName>
                                        </p:attrNameLst>
                                      </p:cBhvr>
                                      <p:tavLst>
                                        <p:tav tm="0">
                                          <p:val>
                                            <p:strVal val="#ppt_y-.1"/>
                                          </p:val>
                                        </p:tav>
                                        <p:tav tm="100000">
                                          <p:val>
                                            <p:strVal val="#ppt_y"/>
                                          </p:val>
                                        </p:tav>
                                      </p:tavLst>
                                    </p:anim>
                                  </p:childTnLst>
                                </p:cTn>
                              </p:par>
                            </p:childTnLst>
                          </p:cTn>
                        </p:par>
                        <p:par>
                          <p:cTn id="41" fill="hold">
                            <p:stCondLst>
                              <p:cond delay="3250"/>
                            </p:stCondLst>
                            <p:childTnLst>
                              <p:par>
                                <p:cTn id="42" presetID="47" presetClass="entr" presetSubtype="0" fill="hold" nodeType="afterEffect">
                                  <p:stCondLst>
                                    <p:cond delay="0"/>
                                  </p:stCondLst>
                                  <p:childTnLst>
                                    <p:set>
                                      <p:cBhvr>
                                        <p:cTn id="43" dur="1" fill="hold">
                                          <p:stCondLst>
                                            <p:cond delay="0"/>
                                          </p:stCondLst>
                                        </p:cTn>
                                        <p:tgtEl>
                                          <p:spTgt spid="109"/>
                                        </p:tgtEl>
                                        <p:attrNameLst>
                                          <p:attrName>style.visibility</p:attrName>
                                        </p:attrNameLst>
                                      </p:cBhvr>
                                      <p:to>
                                        <p:strVal val="visible"/>
                                      </p:to>
                                    </p:set>
                                    <p:animEffect transition="in" filter="fade">
                                      <p:cBhvr>
                                        <p:cTn id="44" dur="500"/>
                                        <p:tgtEl>
                                          <p:spTgt spid="109"/>
                                        </p:tgtEl>
                                      </p:cBhvr>
                                    </p:animEffect>
                                    <p:anim calcmode="lin" valueType="num">
                                      <p:cBhvr>
                                        <p:cTn id="45" dur="500" fill="hold"/>
                                        <p:tgtEl>
                                          <p:spTgt spid="109"/>
                                        </p:tgtEl>
                                        <p:attrNameLst>
                                          <p:attrName>ppt_x</p:attrName>
                                        </p:attrNameLst>
                                      </p:cBhvr>
                                      <p:tavLst>
                                        <p:tav tm="0">
                                          <p:val>
                                            <p:strVal val="#ppt_x"/>
                                          </p:val>
                                        </p:tav>
                                        <p:tav tm="100000">
                                          <p:val>
                                            <p:strVal val="#ppt_x"/>
                                          </p:val>
                                        </p:tav>
                                      </p:tavLst>
                                    </p:anim>
                                    <p:anim calcmode="lin" valueType="num">
                                      <p:cBhvr>
                                        <p:cTn id="46" dur="500" fill="hold"/>
                                        <p:tgtEl>
                                          <p:spTgt spid="109"/>
                                        </p:tgtEl>
                                        <p:attrNameLst>
                                          <p:attrName>ppt_y</p:attrName>
                                        </p:attrNameLst>
                                      </p:cBhvr>
                                      <p:tavLst>
                                        <p:tav tm="0">
                                          <p:val>
                                            <p:strVal val="#ppt_y-.1"/>
                                          </p:val>
                                        </p:tav>
                                        <p:tav tm="100000">
                                          <p:val>
                                            <p:strVal val="#ppt_y"/>
                                          </p:val>
                                        </p:tav>
                                      </p:tavLst>
                                    </p:anim>
                                  </p:childTnLst>
                                </p:cTn>
                              </p:par>
                            </p:childTnLst>
                          </p:cTn>
                        </p:par>
                        <p:par>
                          <p:cTn id="47" fill="hold">
                            <p:stCondLst>
                              <p:cond delay="3750"/>
                            </p:stCondLst>
                            <p:childTnLst>
                              <p:par>
                                <p:cTn id="48" presetID="47" presetClass="entr" presetSubtype="0" fill="hold" nodeType="after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anim calcmode="lin" valueType="num">
                                      <p:cBhvr>
                                        <p:cTn id="51" dur="500" fill="hold"/>
                                        <p:tgtEl>
                                          <p:spTgt spid="80"/>
                                        </p:tgtEl>
                                        <p:attrNameLst>
                                          <p:attrName>ppt_x</p:attrName>
                                        </p:attrNameLst>
                                      </p:cBhvr>
                                      <p:tavLst>
                                        <p:tav tm="0">
                                          <p:val>
                                            <p:strVal val="#ppt_x"/>
                                          </p:val>
                                        </p:tav>
                                        <p:tav tm="100000">
                                          <p:val>
                                            <p:strVal val="#ppt_x"/>
                                          </p:val>
                                        </p:tav>
                                      </p:tavLst>
                                    </p:anim>
                                    <p:anim calcmode="lin" valueType="num">
                                      <p:cBhvr>
                                        <p:cTn id="52" dur="5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sp>
        <p:nvSpPr>
          <p:cNvPr id="31" name="椭圆 30"/>
          <p:cNvSpPr/>
          <p:nvPr/>
        </p:nvSpPr>
        <p:spPr>
          <a:xfrm>
            <a:off x="809150" y="2294275"/>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rgbClr val="FF0000"/>
                </a:solidFill>
                <a:latin typeface="Agency FB" pitchFamily="34" charset="0"/>
                <a:ea typeface="Arial Unicode MS" pitchFamily="34" charset="-122"/>
                <a:cs typeface="Arial Unicode MS" pitchFamily="34" charset="-122"/>
              </a:rPr>
              <a:t>01</a:t>
            </a:r>
            <a:endParaRPr lang="zh-CN" altLang="en-US" sz="4000" b="1" dirty="0">
              <a:solidFill>
                <a:srgbClr val="FF0000"/>
              </a:solidFill>
              <a:latin typeface="Agency FB" pitchFamily="34" charset="0"/>
              <a:ea typeface="Arial Unicode MS" pitchFamily="34" charset="-122"/>
              <a:cs typeface="Arial Unicode MS" pitchFamily="34" charset="-122"/>
            </a:endParaRPr>
          </a:p>
        </p:txBody>
      </p:sp>
      <p:sp>
        <p:nvSpPr>
          <p:cNvPr id="32" name="矩形 31"/>
          <p:cNvSpPr/>
          <p:nvPr/>
        </p:nvSpPr>
        <p:spPr>
          <a:xfrm>
            <a:off x="-15100" y="3320389"/>
            <a:ext cx="1402632" cy="19616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同心圆 32"/>
          <p:cNvSpPr/>
          <p:nvPr/>
        </p:nvSpPr>
        <p:spPr>
          <a:xfrm>
            <a:off x="611785" y="2112398"/>
            <a:ext cx="1423818" cy="1404156"/>
          </a:xfrm>
          <a:prstGeom prst="donut">
            <a:avLst>
              <a:gd name="adj" fmla="val 1384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2119964" y="2061642"/>
            <a:ext cx="2133918" cy="384721"/>
          </a:xfrm>
          <a:prstGeom prst="rect">
            <a:avLst/>
          </a:prstGeom>
          <a:noFill/>
        </p:spPr>
        <p:txBody>
          <a:bodyPr wrap="none" rtlCol="0">
            <a:spAutoFit/>
          </a:bodyPr>
          <a:lstStyle/>
          <a:p>
            <a:r>
              <a:rPr lang="zh-CN" altLang="en-US" b="1" dirty="0">
                <a:solidFill>
                  <a:srgbClr val="FF0000"/>
                </a:solidFill>
                <a:latin typeface="微软雅黑" panose="020B0503020204020204" pitchFamily="34" charset="-122"/>
                <a:ea typeface="微软雅黑" panose="020B0503020204020204" pitchFamily="34" charset="-122"/>
              </a:rPr>
              <a:t>单击此处添加</a:t>
            </a:r>
            <a:r>
              <a:rPr lang="zh-CN" altLang="en-US" b="1" dirty="0" smtClean="0">
                <a:solidFill>
                  <a:srgbClr val="FF0000"/>
                </a:solidFill>
                <a:latin typeface="微软雅黑" panose="020B0503020204020204" pitchFamily="34" charset="-122"/>
                <a:ea typeface="微软雅黑" panose="020B0503020204020204" pitchFamily="34" charset="-122"/>
              </a:rPr>
              <a:t>标题</a:t>
            </a:r>
            <a:endParaRPr lang="en-US" altLang="zh-CN" b="1" dirty="0" smtClean="0">
              <a:solidFill>
                <a:srgbClr val="FF0000"/>
              </a:solidFill>
              <a:latin typeface="微软雅黑" panose="020B0503020204020204" pitchFamily="34" charset="-122"/>
              <a:ea typeface="微软雅黑" panose="020B0503020204020204" pitchFamily="34" charset="-122"/>
            </a:endParaRPr>
          </a:p>
        </p:txBody>
      </p:sp>
      <p:sp>
        <p:nvSpPr>
          <p:cNvPr id="37" name="椭圆 36"/>
          <p:cNvSpPr/>
          <p:nvPr/>
        </p:nvSpPr>
        <p:spPr>
          <a:xfrm>
            <a:off x="4892584" y="2875003"/>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rgbClr val="FF0000"/>
                </a:solidFill>
                <a:latin typeface="Agency FB" pitchFamily="34" charset="0"/>
                <a:ea typeface="Arial Unicode MS" pitchFamily="34" charset="-122"/>
                <a:cs typeface="Arial Unicode MS" pitchFamily="34" charset="-122"/>
              </a:rPr>
              <a:t>02</a:t>
            </a:r>
            <a:endParaRPr lang="zh-CN" altLang="en-US" sz="4000" b="1" dirty="0">
              <a:solidFill>
                <a:srgbClr val="FF0000"/>
              </a:solidFill>
              <a:latin typeface="Agency FB" pitchFamily="34" charset="0"/>
              <a:ea typeface="Arial Unicode MS" pitchFamily="34" charset="-122"/>
              <a:cs typeface="Arial Unicode MS" pitchFamily="34" charset="-122"/>
            </a:endParaRPr>
          </a:p>
        </p:txBody>
      </p:sp>
      <p:sp>
        <p:nvSpPr>
          <p:cNvPr id="38" name="矩形 37"/>
          <p:cNvSpPr/>
          <p:nvPr/>
        </p:nvSpPr>
        <p:spPr>
          <a:xfrm>
            <a:off x="-15100" y="3901117"/>
            <a:ext cx="5427925" cy="19616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同心圆 38"/>
          <p:cNvSpPr/>
          <p:nvPr/>
        </p:nvSpPr>
        <p:spPr>
          <a:xfrm>
            <a:off x="4700916" y="2693126"/>
            <a:ext cx="1423818" cy="1404156"/>
          </a:xfrm>
          <a:prstGeom prst="donut">
            <a:avLst>
              <a:gd name="adj" fmla="val 1384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18161" y="4614676"/>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rgbClr val="FF0000"/>
                </a:solidFill>
                <a:latin typeface="Agency FB" pitchFamily="34" charset="0"/>
                <a:ea typeface="Arial Unicode MS" pitchFamily="34" charset="-122"/>
                <a:cs typeface="Arial Unicode MS" pitchFamily="34" charset="-122"/>
              </a:rPr>
              <a:t>03</a:t>
            </a:r>
            <a:endParaRPr lang="zh-CN" altLang="en-US" sz="4000" b="1" dirty="0">
              <a:solidFill>
                <a:srgbClr val="FF0000"/>
              </a:solidFill>
              <a:latin typeface="Agency FB" pitchFamily="34" charset="0"/>
              <a:ea typeface="Arial Unicode MS" pitchFamily="34" charset="-122"/>
              <a:cs typeface="Arial Unicode MS" pitchFamily="34" charset="-122"/>
            </a:endParaRPr>
          </a:p>
        </p:txBody>
      </p:sp>
      <p:sp>
        <p:nvSpPr>
          <p:cNvPr id="41" name="矩形 40"/>
          <p:cNvSpPr/>
          <p:nvPr/>
        </p:nvSpPr>
        <p:spPr>
          <a:xfrm>
            <a:off x="-15099" y="4426583"/>
            <a:ext cx="4355975" cy="19616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同心圆 41"/>
          <p:cNvSpPr/>
          <p:nvPr/>
        </p:nvSpPr>
        <p:spPr>
          <a:xfrm flipV="1">
            <a:off x="3620796" y="4426583"/>
            <a:ext cx="1423818" cy="1404156"/>
          </a:xfrm>
          <a:prstGeom prst="donut">
            <a:avLst>
              <a:gd name="adj" fmla="val 1384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2088629" y="2457859"/>
            <a:ext cx="2538028" cy="121264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通过</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复制您的文本后</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中选择粘贴并选择只保留文字您的内容打在这里</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6" name="TextBox 45"/>
          <p:cNvSpPr txBox="1"/>
          <p:nvPr/>
        </p:nvSpPr>
        <p:spPr>
          <a:xfrm>
            <a:off x="6481117" y="2804478"/>
            <a:ext cx="2133918" cy="384721"/>
          </a:xfrm>
          <a:prstGeom prst="rect">
            <a:avLst/>
          </a:prstGeom>
          <a:noFill/>
        </p:spPr>
        <p:txBody>
          <a:bodyPr wrap="none" rtlCol="0">
            <a:spAutoFit/>
          </a:bodyPr>
          <a:lstStyle/>
          <a:p>
            <a:r>
              <a:rPr lang="zh-CN" altLang="en-US" b="1" dirty="0">
                <a:solidFill>
                  <a:srgbClr val="FF0000"/>
                </a:solidFill>
                <a:latin typeface="微软雅黑" panose="020B0503020204020204" pitchFamily="34" charset="-122"/>
                <a:ea typeface="微软雅黑" panose="020B0503020204020204" pitchFamily="34" charset="-122"/>
              </a:rPr>
              <a:t>单击此处添加</a:t>
            </a:r>
            <a:r>
              <a:rPr lang="zh-CN" altLang="en-US" b="1" dirty="0" smtClean="0">
                <a:solidFill>
                  <a:srgbClr val="FF0000"/>
                </a:solidFill>
                <a:latin typeface="微软雅黑" panose="020B0503020204020204" pitchFamily="34" charset="-122"/>
                <a:ea typeface="微软雅黑" panose="020B0503020204020204" pitchFamily="34" charset="-122"/>
              </a:rPr>
              <a:t>标题</a:t>
            </a:r>
            <a:endParaRPr lang="en-US" altLang="zh-CN" b="1" dirty="0" smtClean="0">
              <a:solidFill>
                <a:srgbClr val="FF0000"/>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6449782" y="3200695"/>
            <a:ext cx="2538028" cy="121264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通过</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复制您的文本后</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中选择粘贴并选择只保留文字您的内容打在这里</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9" name="TextBox 48"/>
          <p:cNvSpPr txBox="1"/>
          <p:nvPr/>
        </p:nvSpPr>
        <p:spPr>
          <a:xfrm>
            <a:off x="5376977" y="4622748"/>
            <a:ext cx="2133918" cy="384721"/>
          </a:xfrm>
          <a:prstGeom prst="rect">
            <a:avLst/>
          </a:prstGeom>
          <a:noFill/>
        </p:spPr>
        <p:txBody>
          <a:bodyPr wrap="none" rtlCol="0">
            <a:spAutoFit/>
          </a:bodyPr>
          <a:lstStyle/>
          <a:p>
            <a:r>
              <a:rPr lang="zh-CN" altLang="en-US" b="1" dirty="0">
                <a:solidFill>
                  <a:srgbClr val="FF0000"/>
                </a:solidFill>
                <a:latin typeface="微软雅黑" panose="020B0503020204020204" pitchFamily="34" charset="-122"/>
                <a:ea typeface="微软雅黑" panose="020B0503020204020204" pitchFamily="34" charset="-122"/>
              </a:rPr>
              <a:t>单击此处添加</a:t>
            </a:r>
            <a:r>
              <a:rPr lang="zh-CN" altLang="en-US" b="1" dirty="0" smtClean="0">
                <a:solidFill>
                  <a:srgbClr val="FF0000"/>
                </a:solidFill>
                <a:latin typeface="微软雅黑" panose="020B0503020204020204" pitchFamily="34" charset="-122"/>
                <a:ea typeface="微软雅黑" panose="020B0503020204020204" pitchFamily="34" charset="-122"/>
              </a:rPr>
              <a:t>标题</a:t>
            </a:r>
            <a:endParaRPr lang="en-US" altLang="zh-CN" b="1" dirty="0" smtClean="0">
              <a:solidFill>
                <a:srgbClr val="FF0000"/>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5345642" y="5018965"/>
            <a:ext cx="2538028" cy="121264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通过</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复制您的文本后</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中选择粘贴并选择只保留文字您的内容打在这里</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51" name="组合 50"/>
          <p:cNvGrpSpPr/>
          <p:nvPr/>
        </p:nvGrpSpPr>
        <p:grpSpPr>
          <a:xfrm>
            <a:off x="0" y="569219"/>
            <a:ext cx="6114499" cy="592678"/>
            <a:chOff x="0" y="569219"/>
            <a:chExt cx="6114499" cy="592678"/>
          </a:xfrm>
        </p:grpSpPr>
        <p:sp>
          <p:nvSpPr>
            <p:cNvPr id="52"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Tree>
    <p:extLst>
      <p:ext uri="{BB962C8B-B14F-4D97-AF65-F5344CB8AC3E}">
        <p14:creationId xmlns:p14="http://schemas.microsoft.com/office/powerpoint/2010/main" val="56685256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left)">
                                      <p:cBhvr>
                                        <p:cTn id="11" dur="250"/>
                                        <p:tgtEl>
                                          <p:spTgt spid="61"/>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250"/>
                                        <p:tgtEl>
                                          <p:spTgt spid="32"/>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down)">
                                      <p:cBhvr>
                                        <p:cTn id="19" dur="250"/>
                                        <p:tgtEl>
                                          <p:spTgt spid="33"/>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250"/>
                                        <p:tgtEl>
                                          <p:spTgt spid="31"/>
                                        </p:tgtEl>
                                      </p:cBhvr>
                                    </p:animEffect>
                                  </p:childTnLst>
                                </p:cTn>
                              </p:par>
                            </p:childTnLst>
                          </p:cTn>
                        </p:par>
                        <p:par>
                          <p:cTn id="23" fill="hold">
                            <p:stCondLst>
                              <p:cond delay="1550"/>
                            </p:stCondLst>
                            <p:childTnLst>
                              <p:par>
                                <p:cTn id="24" presetID="22" presetClass="entr" presetSubtype="1"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up)">
                                      <p:cBhvr>
                                        <p:cTn id="26" dur="250"/>
                                        <p:tgtEl>
                                          <p:spTgt spid="34"/>
                                        </p:tgtEl>
                                      </p:cBhvr>
                                    </p:animEffect>
                                  </p:childTnLst>
                                </p:cTn>
                              </p:par>
                            </p:childTnLst>
                          </p:cTn>
                        </p:par>
                        <p:par>
                          <p:cTn id="27" fill="hold">
                            <p:stCondLst>
                              <p:cond delay="1800"/>
                            </p:stCondLst>
                            <p:childTnLst>
                              <p:par>
                                <p:cTn id="28" presetID="12" presetClass="entr" presetSubtype="1"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p:tgtEl>
                                          <p:spTgt spid="45"/>
                                        </p:tgtEl>
                                        <p:attrNameLst>
                                          <p:attrName>ppt_y</p:attrName>
                                        </p:attrNameLst>
                                      </p:cBhvr>
                                      <p:tavLst>
                                        <p:tav tm="0">
                                          <p:val>
                                            <p:strVal val="#ppt_y-#ppt_h*1.125000"/>
                                          </p:val>
                                        </p:tav>
                                        <p:tav tm="100000">
                                          <p:val>
                                            <p:strVal val="#ppt_y"/>
                                          </p:val>
                                        </p:tav>
                                      </p:tavLst>
                                    </p:anim>
                                    <p:animEffect transition="in" filter="wipe(down)">
                                      <p:cBhvr>
                                        <p:cTn id="31" dur="500"/>
                                        <p:tgtEl>
                                          <p:spTgt spid="4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250"/>
                                        <p:tgtEl>
                                          <p:spTgt spid="38"/>
                                        </p:tgtEl>
                                      </p:cBhvr>
                                    </p:animEffect>
                                  </p:childTnLst>
                                </p:cTn>
                              </p:par>
                            </p:childTnLst>
                          </p:cTn>
                        </p:par>
                        <p:par>
                          <p:cTn id="35" fill="hold">
                            <p:stCondLst>
                              <p:cond delay="2300"/>
                            </p:stCondLst>
                            <p:childTnLst>
                              <p:par>
                                <p:cTn id="36" presetID="22" presetClass="entr" presetSubtype="4"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250"/>
                                        <p:tgtEl>
                                          <p:spTgt spid="39"/>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250"/>
                                        <p:tgtEl>
                                          <p:spTgt spid="37"/>
                                        </p:tgtEl>
                                      </p:cBhvr>
                                    </p:animEffect>
                                  </p:childTnLst>
                                </p:cTn>
                              </p:par>
                            </p:childTnLst>
                          </p:cTn>
                        </p:par>
                        <p:par>
                          <p:cTn id="42" fill="hold">
                            <p:stCondLst>
                              <p:cond delay="2850"/>
                            </p:stCondLst>
                            <p:childTnLst>
                              <p:par>
                                <p:cTn id="43" presetID="22" presetClass="entr" presetSubtype="1"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up)">
                                      <p:cBhvr>
                                        <p:cTn id="45" dur="250"/>
                                        <p:tgtEl>
                                          <p:spTgt spid="46"/>
                                        </p:tgtEl>
                                      </p:cBhvr>
                                    </p:animEffect>
                                  </p:childTnLst>
                                </p:cTn>
                              </p:par>
                            </p:childTnLst>
                          </p:cTn>
                        </p:par>
                        <p:par>
                          <p:cTn id="46" fill="hold">
                            <p:stCondLst>
                              <p:cond delay="3100"/>
                            </p:stCondLst>
                            <p:childTnLst>
                              <p:par>
                                <p:cTn id="47" presetID="12" presetClass="entr" presetSubtype="1"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p:tgtEl>
                                          <p:spTgt spid="47"/>
                                        </p:tgtEl>
                                        <p:attrNameLst>
                                          <p:attrName>ppt_y</p:attrName>
                                        </p:attrNameLst>
                                      </p:cBhvr>
                                      <p:tavLst>
                                        <p:tav tm="0">
                                          <p:val>
                                            <p:strVal val="#ppt_y-#ppt_h*1.125000"/>
                                          </p:val>
                                        </p:tav>
                                        <p:tav tm="100000">
                                          <p:val>
                                            <p:strVal val="#ppt_y"/>
                                          </p:val>
                                        </p:tav>
                                      </p:tavLst>
                                    </p:anim>
                                    <p:animEffect transition="in" filter="wipe(down)">
                                      <p:cBhvr>
                                        <p:cTn id="50" dur="500"/>
                                        <p:tgtEl>
                                          <p:spTgt spid="47"/>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250"/>
                                        <p:tgtEl>
                                          <p:spTgt spid="41"/>
                                        </p:tgtEl>
                                      </p:cBhvr>
                                    </p:animEffect>
                                  </p:childTnLst>
                                </p:cTn>
                              </p:par>
                            </p:childTnLst>
                          </p:cTn>
                        </p:par>
                        <p:par>
                          <p:cTn id="54" fill="hold">
                            <p:stCondLst>
                              <p:cond delay="3600"/>
                            </p:stCondLst>
                            <p:childTnLst>
                              <p:par>
                                <p:cTn id="55" presetID="22" presetClass="entr" presetSubtype="1"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250"/>
                                        <p:tgtEl>
                                          <p:spTgt spid="42"/>
                                        </p:tgtEl>
                                      </p:cBhvr>
                                    </p:animEffect>
                                  </p:childTnLst>
                                </p:cTn>
                              </p:par>
                              <p:par>
                                <p:cTn id="58" presetID="10" presetClass="entr" presetSubtype="0" fill="hold" grpId="0" nodeType="withEffect">
                                  <p:stCondLst>
                                    <p:cond delay="30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250"/>
                                        <p:tgtEl>
                                          <p:spTgt spid="40"/>
                                        </p:tgtEl>
                                      </p:cBhvr>
                                    </p:animEffect>
                                  </p:childTnLst>
                                </p:cTn>
                              </p:par>
                            </p:childTnLst>
                          </p:cTn>
                        </p:par>
                        <p:par>
                          <p:cTn id="61" fill="hold">
                            <p:stCondLst>
                              <p:cond delay="4150"/>
                            </p:stCondLst>
                            <p:childTnLst>
                              <p:par>
                                <p:cTn id="62" presetID="22" presetClass="entr" presetSubtype="1"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up)">
                                      <p:cBhvr>
                                        <p:cTn id="64" dur="250"/>
                                        <p:tgtEl>
                                          <p:spTgt spid="49"/>
                                        </p:tgtEl>
                                      </p:cBhvr>
                                    </p:animEffect>
                                  </p:childTnLst>
                                </p:cTn>
                              </p:par>
                            </p:childTnLst>
                          </p:cTn>
                        </p:par>
                        <p:par>
                          <p:cTn id="65" fill="hold">
                            <p:stCondLst>
                              <p:cond delay="4400"/>
                            </p:stCondLst>
                            <p:childTnLst>
                              <p:par>
                                <p:cTn id="66" presetID="12" presetClass="entr" presetSubtype="1" fill="hold" grpId="0" nodeType="after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additive="base">
                                        <p:cTn id="68" dur="500"/>
                                        <p:tgtEl>
                                          <p:spTgt spid="50"/>
                                        </p:tgtEl>
                                        <p:attrNameLst>
                                          <p:attrName>ppt_y</p:attrName>
                                        </p:attrNameLst>
                                      </p:cBhvr>
                                      <p:tavLst>
                                        <p:tav tm="0">
                                          <p:val>
                                            <p:strVal val="#ppt_y-#ppt_h*1.125000"/>
                                          </p:val>
                                        </p:tav>
                                        <p:tav tm="100000">
                                          <p:val>
                                            <p:strVal val="#ppt_y"/>
                                          </p:val>
                                        </p:tav>
                                      </p:tavLst>
                                    </p:anim>
                                    <p:animEffect transition="in" filter="wipe(down)">
                                      <p:cBhvr>
                                        <p:cTn id="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animBg="1"/>
      <p:bldP spid="34" grpId="0"/>
      <p:bldP spid="37" grpId="0"/>
      <p:bldP spid="38" grpId="0" animBg="1"/>
      <p:bldP spid="39" grpId="0" animBg="1"/>
      <p:bldP spid="40" grpId="0"/>
      <p:bldP spid="41" grpId="0" animBg="1"/>
      <p:bldP spid="42" grpId="0" animBg="1"/>
      <p:bldP spid="45" grpId="0"/>
      <p:bldP spid="46" grpId="0"/>
      <p:bldP spid="47" grpId="0"/>
      <p:bldP spid="49" grpId="0"/>
      <p:bldP spid="50" grpId="0"/>
      <p:bldP spid="6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45" name="组合 44"/>
          <p:cNvGrpSpPr/>
          <p:nvPr/>
        </p:nvGrpSpPr>
        <p:grpSpPr>
          <a:xfrm>
            <a:off x="0" y="569219"/>
            <a:ext cx="6114499" cy="592678"/>
            <a:chOff x="0" y="569219"/>
            <a:chExt cx="6114499" cy="592678"/>
          </a:xfrm>
        </p:grpSpPr>
        <p:sp>
          <p:nvSpPr>
            <p:cNvPr id="46"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grpSp>
        <p:nvGrpSpPr>
          <p:cNvPr id="14" name="组合 13"/>
          <p:cNvGrpSpPr/>
          <p:nvPr/>
        </p:nvGrpSpPr>
        <p:grpSpPr>
          <a:xfrm>
            <a:off x="7769617" y="4064314"/>
            <a:ext cx="1453714" cy="1453712"/>
            <a:chOff x="7769617" y="4064314"/>
            <a:chExt cx="1453714" cy="1453712"/>
          </a:xfrm>
        </p:grpSpPr>
        <p:grpSp>
          <p:nvGrpSpPr>
            <p:cNvPr id="55" name="组合 54"/>
            <p:cNvGrpSpPr/>
            <p:nvPr/>
          </p:nvGrpSpPr>
          <p:grpSpPr>
            <a:xfrm flipV="1">
              <a:off x="7769617" y="4064314"/>
              <a:ext cx="1453714" cy="1453712"/>
              <a:chOff x="6855417" y="1829784"/>
              <a:chExt cx="1152128" cy="1152128"/>
            </a:xfrm>
          </p:grpSpPr>
          <p:sp>
            <p:nvSpPr>
              <p:cNvPr id="56" name="同心圆 55"/>
              <p:cNvSpPr/>
              <p:nvPr/>
            </p:nvSpPr>
            <p:spPr>
              <a:xfrm>
                <a:off x="6855417"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57" name="空心弧 56"/>
              <p:cNvSpPr/>
              <p:nvPr/>
            </p:nvSpPr>
            <p:spPr>
              <a:xfrm flipV="1">
                <a:off x="6855417" y="1829784"/>
                <a:ext cx="1152128" cy="1152128"/>
              </a:xfrm>
              <a:prstGeom prst="blockArc">
                <a:avLst>
                  <a:gd name="adj1" fmla="val 6861156"/>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67" name="TextBox 66"/>
            <p:cNvSpPr txBox="1"/>
            <p:nvPr/>
          </p:nvSpPr>
          <p:spPr>
            <a:xfrm>
              <a:off x="8082557" y="4437906"/>
              <a:ext cx="918841" cy="584775"/>
            </a:xfrm>
            <a:prstGeom prst="rect">
              <a:avLst/>
            </a:prstGeom>
            <a:noFill/>
          </p:spPr>
          <p:txBody>
            <a:bodyPr wrap="none" rtlCol="0">
              <a:spAutoFit/>
            </a:bodyPr>
            <a:lstStyle/>
            <a:p>
              <a:r>
                <a:rPr lang="en-US" altLang="zh-CN" sz="3200" b="1" dirty="0" smtClean="0">
                  <a:solidFill>
                    <a:srgbClr val="FF0000"/>
                  </a:solidFill>
                  <a:latin typeface="微软雅黑" panose="020B0503020204020204" pitchFamily="34" charset="-122"/>
                  <a:ea typeface="微软雅黑" panose="020B0503020204020204" pitchFamily="34" charset="-122"/>
                </a:rPr>
                <a:t>90</a:t>
              </a:r>
              <a:r>
                <a:rPr lang="en-US" altLang="zh-CN" sz="2000" dirty="0" smtClean="0">
                  <a:solidFill>
                    <a:srgbClr val="FF0000"/>
                  </a:solidFill>
                  <a:latin typeface="微软雅黑" panose="020B0503020204020204" pitchFamily="34" charset="-122"/>
                  <a:ea typeface="微软雅黑" panose="020B0503020204020204" pitchFamily="34" charset="-122"/>
                </a:rPr>
                <a:t>%</a:t>
              </a:r>
              <a:endParaRPr lang="zh-CN" altLang="en-US" sz="2000" dirty="0">
                <a:solidFill>
                  <a:srgbClr val="FF0000"/>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6019868" y="4064314"/>
            <a:ext cx="1453714" cy="1453712"/>
            <a:chOff x="6019868" y="4064314"/>
            <a:chExt cx="1453714" cy="1453712"/>
          </a:xfrm>
        </p:grpSpPr>
        <p:grpSp>
          <p:nvGrpSpPr>
            <p:cNvPr id="54" name="组合 53"/>
            <p:cNvGrpSpPr/>
            <p:nvPr/>
          </p:nvGrpSpPr>
          <p:grpSpPr>
            <a:xfrm flipV="1">
              <a:off x="6019868" y="4064314"/>
              <a:ext cx="1453714" cy="1453712"/>
              <a:chOff x="5580112" y="1829784"/>
              <a:chExt cx="1152128" cy="1152128"/>
            </a:xfrm>
          </p:grpSpPr>
          <p:sp>
            <p:nvSpPr>
              <p:cNvPr id="58" name="同心圆 57"/>
              <p:cNvSpPr/>
              <p:nvPr/>
            </p:nvSpPr>
            <p:spPr>
              <a:xfrm>
                <a:off x="5580112"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59" name="空心弧 58"/>
              <p:cNvSpPr/>
              <p:nvPr/>
            </p:nvSpPr>
            <p:spPr>
              <a:xfrm flipV="1">
                <a:off x="5580112" y="1829784"/>
                <a:ext cx="1152128" cy="1152128"/>
              </a:xfrm>
              <a:prstGeom prst="blockArc">
                <a:avLst>
                  <a:gd name="adj1" fmla="val 10800000"/>
                  <a:gd name="adj2" fmla="val 5513917"/>
                  <a:gd name="adj3" fmla="val 1799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69" name="TextBox 68"/>
            <p:cNvSpPr txBox="1"/>
            <p:nvPr/>
          </p:nvSpPr>
          <p:spPr>
            <a:xfrm>
              <a:off x="6354363" y="4501203"/>
              <a:ext cx="918841" cy="584775"/>
            </a:xfrm>
            <a:prstGeom prst="rect">
              <a:avLst/>
            </a:prstGeom>
            <a:noFill/>
          </p:spPr>
          <p:txBody>
            <a:bodyPr wrap="none" rtlCol="0">
              <a:spAutoFit/>
            </a:bodyPr>
            <a:lstStyle/>
            <a:p>
              <a:r>
                <a:rPr lang="en-US" altLang="zh-CN" sz="3200" b="1" dirty="0" smtClean="0">
                  <a:solidFill>
                    <a:srgbClr val="FF0000"/>
                  </a:solidFill>
                  <a:latin typeface="微软雅黑" panose="020B0503020204020204" pitchFamily="34" charset="-122"/>
                  <a:ea typeface="微软雅黑" panose="020B0503020204020204" pitchFamily="34" charset="-122"/>
                </a:rPr>
                <a:t>75</a:t>
              </a:r>
              <a:r>
                <a:rPr lang="en-US" altLang="zh-CN" sz="2000" dirty="0" smtClean="0">
                  <a:solidFill>
                    <a:srgbClr val="FF0000"/>
                  </a:solidFill>
                  <a:latin typeface="微软雅黑" panose="020B0503020204020204" pitchFamily="34" charset="-122"/>
                  <a:ea typeface="微软雅黑" panose="020B0503020204020204" pitchFamily="34" charset="-122"/>
                </a:rPr>
                <a:t>%</a:t>
              </a:r>
              <a:endParaRPr lang="zh-CN" altLang="en-US" sz="2000" dirty="0">
                <a:solidFill>
                  <a:srgbClr val="FF0000"/>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8339771" y="2508296"/>
            <a:ext cx="1453714" cy="1453712"/>
            <a:chOff x="8339771" y="2508296"/>
            <a:chExt cx="1453714" cy="1453712"/>
          </a:xfrm>
        </p:grpSpPr>
        <p:grpSp>
          <p:nvGrpSpPr>
            <p:cNvPr id="53" name="组合 52"/>
            <p:cNvGrpSpPr/>
            <p:nvPr/>
          </p:nvGrpSpPr>
          <p:grpSpPr>
            <a:xfrm flipV="1">
              <a:off x="8339771" y="2508296"/>
              <a:ext cx="1453714" cy="1453712"/>
              <a:chOff x="4283968" y="1829784"/>
              <a:chExt cx="1152128" cy="1152128"/>
            </a:xfrm>
          </p:grpSpPr>
          <p:sp>
            <p:nvSpPr>
              <p:cNvPr id="60" name="同心圆 59"/>
              <p:cNvSpPr/>
              <p:nvPr/>
            </p:nvSpPr>
            <p:spPr>
              <a:xfrm>
                <a:off x="4283968"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1" name="空心弧 60"/>
              <p:cNvSpPr/>
              <p:nvPr/>
            </p:nvSpPr>
            <p:spPr>
              <a:xfrm flipV="1">
                <a:off x="4283968" y="1829784"/>
                <a:ext cx="1152128" cy="1152128"/>
              </a:xfrm>
              <a:prstGeom prst="blockArc">
                <a:avLst>
                  <a:gd name="adj1" fmla="val 12027471"/>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0" name="TextBox 69"/>
            <p:cNvSpPr txBox="1"/>
            <p:nvPr/>
          </p:nvSpPr>
          <p:spPr>
            <a:xfrm>
              <a:off x="8658620" y="2989035"/>
              <a:ext cx="918841" cy="584775"/>
            </a:xfrm>
            <a:prstGeom prst="rect">
              <a:avLst/>
            </a:prstGeom>
            <a:noFill/>
          </p:spPr>
          <p:txBody>
            <a:bodyPr wrap="none" rtlCol="0">
              <a:spAutoFit/>
            </a:bodyPr>
            <a:lstStyle/>
            <a:p>
              <a:r>
                <a:rPr lang="en-US" altLang="zh-CN" sz="3200" b="1" dirty="0" smtClean="0">
                  <a:solidFill>
                    <a:srgbClr val="FF0000"/>
                  </a:solidFill>
                  <a:latin typeface="微软雅黑" panose="020B0503020204020204" pitchFamily="34" charset="-122"/>
                  <a:ea typeface="微软雅黑" panose="020B0503020204020204" pitchFamily="34" charset="-122"/>
                </a:rPr>
                <a:t>70</a:t>
              </a:r>
              <a:r>
                <a:rPr lang="en-US" altLang="zh-CN" sz="2000" dirty="0" smtClean="0">
                  <a:solidFill>
                    <a:srgbClr val="FF0000"/>
                  </a:solidFill>
                  <a:latin typeface="微软雅黑" panose="020B0503020204020204" pitchFamily="34" charset="-122"/>
                  <a:ea typeface="微软雅黑" panose="020B0503020204020204" pitchFamily="34" charset="-122"/>
                </a:rPr>
                <a:t>%</a:t>
              </a:r>
              <a:endParaRPr lang="zh-CN" altLang="en-US" sz="2000" dirty="0">
                <a:solidFill>
                  <a:srgbClr val="FF0000"/>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6939219" y="1676012"/>
            <a:ext cx="1453714" cy="1453712"/>
            <a:chOff x="6939219" y="1676012"/>
            <a:chExt cx="1453714" cy="1453712"/>
          </a:xfrm>
        </p:grpSpPr>
        <p:grpSp>
          <p:nvGrpSpPr>
            <p:cNvPr id="52" name="组合 51"/>
            <p:cNvGrpSpPr/>
            <p:nvPr/>
          </p:nvGrpSpPr>
          <p:grpSpPr>
            <a:xfrm flipV="1">
              <a:off x="6939219" y="1676012"/>
              <a:ext cx="1453714" cy="1453712"/>
              <a:chOff x="2987995" y="1829784"/>
              <a:chExt cx="1152128" cy="1152128"/>
            </a:xfrm>
          </p:grpSpPr>
          <p:sp>
            <p:nvSpPr>
              <p:cNvPr id="62" name="同心圆 61"/>
              <p:cNvSpPr/>
              <p:nvPr/>
            </p:nvSpPr>
            <p:spPr>
              <a:xfrm>
                <a:off x="2987995"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3" name="空心弧 62"/>
              <p:cNvSpPr/>
              <p:nvPr/>
            </p:nvSpPr>
            <p:spPr>
              <a:xfrm flipV="1">
                <a:off x="2987995" y="1829784"/>
                <a:ext cx="1152128" cy="1152128"/>
              </a:xfrm>
              <a:prstGeom prst="blockArc">
                <a:avLst>
                  <a:gd name="adj1" fmla="val 12919701"/>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1" name="TextBox 70"/>
            <p:cNvSpPr txBox="1"/>
            <p:nvPr/>
          </p:nvSpPr>
          <p:spPr>
            <a:xfrm>
              <a:off x="7218460" y="2124939"/>
              <a:ext cx="918841" cy="584775"/>
            </a:xfrm>
            <a:prstGeom prst="rect">
              <a:avLst/>
            </a:prstGeom>
            <a:noFill/>
          </p:spPr>
          <p:txBody>
            <a:bodyPr wrap="none" rtlCol="0">
              <a:spAutoFit/>
            </a:bodyPr>
            <a:lstStyle/>
            <a:p>
              <a:r>
                <a:rPr lang="en-US" altLang="zh-CN" sz="3200" b="1" dirty="0" smtClean="0">
                  <a:solidFill>
                    <a:srgbClr val="FF0000"/>
                  </a:solidFill>
                  <a:latin typeface="微软雅黑" panose="020B0503020204020204" pitchFamily="34" charset="-122"/>
                  <a:ea typeface="微软雅黑" panose="020B0503020204020204" pitchFamily="34" charset="-122"/>
                </a:rPr>
                <a:t>60</a:t>
              </a:r>
              <a:r>
                <a:rPr lang="en-US" altLang="zh-CN" sz="2000" dirty="0" smtClean="0">
                  <a:solidFill>
                    <a:srgbClr val="FF0000"/>
                  </a:solidFill>
                  <a:latin typeface="微软雅黑" panose="020B0503020204020204" pitchFamily="34" charset="-122"/>
                  <a:ea typeface="微软雅黑" panose="020B0503020204020204" pitchFamily="34" charset="-122"/>
                </a:rPr>
                <a:t>%</a:t>
              </a:r>
              <a:endParaRPr lang="zh-CN" altLang="en-US" sz="2000" dirty="0">
                <a:solidFill>
                  <a:srgbClr val="FF0000"/>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5500154" y="2508296"/>
            <a:ext cx="1453714" cy="1453712"/>
            <a:chOff x="5500154" y="2508296"/>
            <a:chExt cx="1453714" cy="1453712"/>
          </a:xfrm>
        </p:grpSpPr>
        <p:grpSp>
          <p:nvGrpSpPr>
            <p:cNvPr id="51" name="组合 50"/>
            <p:cNvGrpSpPr/>
            <p:nvPr/>
          </p:nvGrpSpPr>
          <p:grpSpPr>
            <a:xfrm flipV="1">
              <a:off x="5500154" y="2508296"/>
              <a:ext cx="1453714" cy="1453712"/>
              <a:chOff x="1561123" y="1829784"/>
              <a:chExt cx="1152128" cy="1152128"/>
            </a:xfrm>
          </p:grpSpPr>
          <p:sp>
            <p:nvSpPr>
              <p:cNvPr id="64" name="同心圆 63"/>
              <p:cNvSpPr/>
              <p:nvPr/>
            </p:nvSpPr>
            <p:spPr>
              <a:xfrm>
                <a:off x="1561123"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5" name="空心弧 64"/>
              <p:cNvSpPr/>
              <p:nvPr/>
            </p:nvSpPr>
            <p:spPr>
              <a:xfrm flipV="1">
                <a:off x="1561123" y="1829784"/>
                <a:ext cx="1152128" cy="1152128"/>
              </a:xfrm>
              <a:prstGeom prst="blockArc">
                <a:avLst>
                  <a:gd name="adj1" fmla="val 19393688"/>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2" name="TextBox 71"/>
            <p:cNvSpPr txBox="1"/>
            <p:nvPr/>
          </p:nvSpPr>
          <p:spPr>
            <a:xfrm>
              <a:off x="5778300" y="2925738"/>
              <a:ext cx="918841" cy="584775"/>
            </a:xfrm>
            <a:prstGeom prst="rect">
              <a:avLst/>
            </a:prstGeom>
            <a:noFill/>
          </p:spPr>
          <p:txBody>
            <a:bodyPr wrap="none" rtlCol="0">
              <a:spAutoFit/>
            </a:bodyPr>
            <a:lstStyle/>
            <a:p>
              <a:r>
                <a:rPr lang="en-US" altLang="zh-CN" sz="3200" b="1" dirty="0" smtClean="0">
                  <a:solidFill>
                    <a:srgbClr val="FF0000"/>
                  </a:solidFill>
                  <a:latin typeface="微软雅黑" panose="020B0503020204020204" pitchFamily="34" charset="-122"/>
                  <a:ea typeface="微软雅黑" panose="020B0503020204020204" pitchFamily="34" charset="-122"/>
                </a:rPr>
                <a:t>28</a:t>
              </a:r>
              <a:r>
                <a:rPr lang="en-US" altLang="zh-CN" sz="2000" dirty="0" smtClean="0">
                  <a:solidFill>
                    <a:srgbClr val="FF0000"/>
                  </a:solidFill>
                  <a:latin typeface="微软雅黑" panose="020B0503020204020204" pitchFamily="34" charset="-122"/>
                  <a:ea typeface="微软雅黑" panose="020B0503020204020204" pitchFamily="34" charset="-122"/>
                </a:rPr>
                <a:t>%</a:t>
              </a:r>
              <a:endParaRPr lang="zh-CN" altLang="en-US" sz="2000" dirty="0">
                <a:solidFill>
                  <a:srgbClr val="FF0000"/>
                </a:solidFill>
                <a:latin typeface="微软雅黑" panose="020B0503020204020204" pitchFamily="34" charset="-122"/>
                <a:ea typeface="微软雅黑" panose="020B0503020204020204" pitchFamily="34" charset="-122"/>
              </a:endParaRPr>
            </a:p>
          </p:txBody>
        </p:sp>
      </p:grpSp>
      <p:sp>
        <p:nvSpPr>
          <p:cNvPr id="73" name="TextBox 72"/>
          <p:cNvSpPr txBox="1"/>
          <p:nvPr/>
        </p:nvSpPr>
        <p:spPr>
          <a:xfrm>
            <a:off x="1008509" y="2637706"/>
            <a:ext cx="3528392" cy="2264851"/>
          </a:xfrm>
          <a:prstGeom prst="rect">
            <a:avLst/>
          </a:prstGeom>
          <a:noFill/>
        </p:spPr>
        <p:txBody>
          <a:bodyPr wrap="square" rtlCol="0">
            <a:spAutoFit/>
          </a:bodyPr>
          <a:lstStyle/>
          <a:p>
            <a:pPr algn="just">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4" name="直接连接符 73"/>
          <p:cNvCxnSpPr/>
          <p:nvPr/>
        </p:nvCxnSpPr>
        <p:spPr>
          <a:xfrm>
            <a:off x="4824932" y="2505805"/>
            <a:ext cx="0" cy="2482575"/>
          </a:xfrm>
          <a:prstGeom prst="line">
            <a:avLst/>
          </a:prstGeom>
          <a:ln w="127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018778" y="2133650"/>
            <a:ext cx="3016585" cy="400110"/>
          </a:xfrm>
          <a:prstGeom prst="rect">
            <a:avLst/>
          </a:prstGeom>
          <a:noFill/>
        </p:spPr>
        <p:txBody>
          <a:bodyPr wrap="square" rtlCol="0">
            <a:spAutoFit/>
          </a:bodyPr>
          <a:lstStyle/>
          <a:p>
            <a:r>
              <a:rPr lang="zh-CN" altLang="en-US" sz="2000" b="1" dirty="0" smtClean="0">
                <a:solidFill>
                  <a:srgbClr val="FF0000"/>
                </a:solidFill>
                <a:latin typeface="微软雅黑" pitchFamily="34" charset="-122"/>
                <a:ea typeface="微软雅黑" pitchFamily="34" charset="-122"/>
              </a:rPr>
              <a:t>点击添加小标题文字</a:t>
            </a:r>
            <a:endParaRPr lang="zh-CN" altLang="en-US" sz="20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723423502"/>
      </p:ext>
    </p:extLst>
  </p:cSld>
  <p:clrMapOvr>
    <a:masterClrMapping/>
  </p:clrMapOvr>
  <mc:AlternateContent xmlns:mc="http://schemas.openxmlformats.org/markup-compatibility/2006" xmlns:p14="http://schemas.microsoft.com/office/powerpoint/2010/main">
    <mc:Choice Requires="p14">
      <p:transition spd="slow" p14:dur="20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250"/>
                                        <p:tgtEl>
                                          <p:spTgt spid="49"/>
                                        </p:tgtEl>
                                      </p:cBhvr>
                                    </p:animEffect>
                                  </p:childTnLst>
                                </p:cTn>
                              </p:par>
                            </p:childTnLst>
                          </p:cTn>
                        </p:par>
                        <p:par>
                          <p:cTn id="12" fill="hold">
                            <p:stCondLst>
                              <p:cond delay="750"/>
                            </p:stCondLst>
                            <p:childTnLst>
                              <p:par>
                                <p:cTn id="13" presetID="23" presetClass="entr" presetSubtype="272"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250" fill="hold"/>
                                        <p:tgtEl>
                                          <p:spTgt spid="9"/>
                                        </p:tgtEl>
                                        <p:attrNameLst>
                                          <p:attrName>ppt_w</p:attrName>
                                        </p:attrNameLst>
                                      </p:cBhvr>
                                      <p:tavLst>
                                        <p:tav tm="0">
                                          <p:val>
                                            <p:strVal val="2/3*#ppt_w"/>
                                          </p:val>
                                        </p:tav>
                                        <p:tav tm="100000">
                                          <p:val>
                                            <p:strVal val="#ppt_w"/>
                                          </p:val>
                                        </p:tav>
                                      </p:tavLst>
                                    </p:anim>
                                    <p:anim calcmode="lin" valueType="num">
                                      <p:cBhvr>
                                        <p:cTn id="16" dur="250" fill="hold"/>
                                        <p:tgtEl>
                                          <p:spTgt spid="9"/>
                                        </p:tgtEl>
                                        <p:attrNameLst>
                                          <p:attrName>ppt_h</p:attrName>
                                        </p:attrNameLst>
                                      </p:cBhvr>
                                      <p:tavLst>
                                        <p:tav tm="0">
                                          <p:val>
                                            <p:strVal val="2/3*#ppt_h"/>
                                          </p:val>
                                        </p:tav>
                                        <p:tav tm="100000">
                                          <p:val>
                                            <p:strVal val="#ppt_h"/>
                                          </p:val>
                                        </p:tav>
                                      </p:tavLst>
                                    </p:anim>
                                  </p:childTnLst>
                                </p:cTn>
                              </p:par>
                            </p:childTnLst>
                          </p:cTn>
                        </p:par>
                        <p:par>
                          <p:cTn id="17" fill="hold">
                            <p:stCondLst>
                              <p:cond delay="1000"/>
                            </p:stCondLst>
                            <p:childTnLst>
                              <p:par>
                                <p:cTn id="18" presetID="23" presetClass="entr" presetSubtype="27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250" fill="hold"/>
                                        <p:tgtEl>
                                          <p:spTgt spid="10"/>
                                        </p:tgtEl>
                                        <p:attrNameLst>
                                          <p:attrName>ppt_w</p:attrName>
                                        </p:attrNameLst>
                                      </p:cBhvr>
                                      <p:tavLst>
                                        <p:tav tm="0">
                                          <p:val>
                                            <p:strVal val="2/3*#ppt_w"/>
                                          </p:val>
                                        </p:tav>
                                        <p:tav tm="100000">
                                          <p:val>
                                            <p:strVal val="#ppt_w"/>
                                          </p:val>
                                        </p:tav>
                                      </p:tavLst>
                                    </p:anim>
                                    <p:anim calcmode="lin" valueType="num">
                                      <p:cBhvr>
                                        <p:cTn id="21" dur="250" fill="hold"/>
                                        <p:tgtEl>
                                          <p:spTgt spid="10"/>
                                        </p:tgtEl>
                                        <p:attrNameLst>
                                          <p:attrName>ppt_h</p:attrName>
                                        </p:attrNameLst>
                                      </p:cBhvr>
                                      <p:tavLst>
                                        <p:tav tm="0">
                                          <p:val>
                                            <p:strVal val="2/3*#ppt_h"/>
                                          </p:val>
                                        </p:tav>
                                        <p:tav tm="100000">
                                          <p:val>
                                            <p:strVal val="#ppt_h"/>
                                          </p:val>
                                        </p:tav>
                                      </p:tavLst>
                                    </p:anim>
                                  </p:childTnLst>
                                </p:cTn>
                              </p:par>
                            </p:childTnLst>
                          </p:cTn>
                        </p:par>
                        <p:par>
                          <p:cTn id="22" fill="hold">
                            <p:stCondLst>
                              <p:cond delay="1250"/>
                            </p:stCondLst>
                            <p:childTnLst>
                              <p:par>
                                <p:cTn id="23" presetID="23" presetClass="entr" presetSubtype="272"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250" fill="hold"/>
                                        <p:tgtEl>
                                          <p:spTgt spid="14"/>
                                        </p:tgtEl>
                                        <p:attrNameLst>
                                          <p:attrName>ppt_w</p:attrName>
                                        </p:attrNameLst>
                                      </p:cBhvr>
                                      <p:tavLst>
                                        <p:tav tm="0">
                                          <p:val>
                                            <p:strVal val="2/3*#ppt_w"/>
                                          </p:val>
                                        </p:tav>
                                        <p:tav tm="100000">
                                          <p:val>
                                            <p:strVal val="#ppt_w"/>
                                          </p:val>
                                        </p:tav>
                                      </p:tavLst>
                                    </p:anim>
                                    <p:anim calcmode="lin" valueType="num">
                                      <p:cBhvr>
                                        <p:cTn id="26" dur="250" fill="hold"/>
                                        <p:tgtEl>
                                          <p:spTgt spid="14"/>
                                        </p:tgtEl>
                                        <p:attrNameLst>
                                          <p:attrName>ppt_h</p:attrName>
                                        </p:attrNameLst>
                                      </p:cBhvr>
                                      <p:tavLst>
                                        <p:tav tm="0">
                                          <p:val>
                                            <p:strVal val="2/3*#ppt_h"/>
                                          </p:val>
                                        </p:tav>
                                        <p:tav tm="100000">
                                          <p:val>
                                            <p:strVal val="#ppt_h"/>
                                          </p:val>
                                        </p:tav>
                                      </p:tavLst>
                                    </p:anim>
                                  </p:childTnLst>
                                </p:cTn>
                              </p:par>
                            </p:childTnLst>
                          </p:cTn>
                        </p:par>
                        <p:par>
                          <p:cTn id="27" fill="hold">
                            <p:stCondLst>
                              <p:cond delay="1500"/>
                            </p:stCondLst>
                            <p:childTnLst>
                              <p:par>
                                <p:cTn id="28" presetID="23" presetClass="entr" presetSubtype="272"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250" fill="hold"/>
                                        <p:tgtEl>
                                          <p:spTgt spid="12"/>
                                        </p:tgtEl>
                                        <p:attrNameLst>
                                          <p:attrName>ppt_w</p:attrName>
                                        </p:attrNameLst>
                                      </p:cBhvr>
                                      <p:tavLst>
                                        <p:tav tm="0">
                                          <p:val>
                                            <p:strVal val="2/3*#ppt_w"/>
                                          </p:val>
                                        </p:tav>
                                        <p:tav tm="100000">
                                          <p:val>
                                            <p:strVal val="#ppt_w"/>
                                          </p:val>
                                        </p:tav>
                                      </p:tavLst>
                                    </p:anim>
                                    <p:anim calcmode="lin" valueType="num">
                                      <p:cBhvr>
                                        <p:cTn id="31" dur="250" fill="hold"/>
                                        <p:tgtEl>
                                          <p:spTgt spid="12"/>
                                        </p:tgtEl>
                                        <p:attrNameLst>
                                          <p:attrName>ppt_h</p:attrName>
                                        </p:attrNameLst>
                                      </p:cBhvr>
                                      <p:tavLst>
                                        <p:tav tm="0">
                                          <p:val>
                                            <p:strVal val="2/3*#ppt_h"/>
                                          </p:val>
                                        </p:tav>
                                        <p:tav tm="100000">
                                          <p:val>
                                            <p:strVal val="#ppt_h"/>
                                          </p:val>
                                        </p:tav>
                                      </p:tavLst>
                                    </p:anim>
                                  </p:childTnLst>
                                </p:cTn>
                              </p:par>
                            </p:childTnLst>
                          </p:cTn>
                        </p:par>
                        <p:par>
                          <p:cTn id="32" fill="hold">
                            <p:stCondLst>
                              <p:cond delay="1750"/>
                            </p:stCondLst>
                            <p:childTnLst>
                              <p:par>
                                <p:cTn id="33" presetID="23" presetClass="entr" presetSubtype="272"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250" fill="hold"/>
                                        <p:tgtEl>
                                          <p:spTgt spid="11"/>
                                        </p:tgtEl>
                                        <p:attrNameLst>
                                          <p:attrName>ppt_w</p:attrName>
                                        </p:attrNameLst>
                                      </p:cBhvr>
                                      <p:tavLst>
                                        <p:tav tm="0">
                                          <p:val>
                                            <p:strVal val="2/3*#ppt_w"/>
                                          </p:val>
                                        </p:tav>
                                        <p:tav tm="100000">
                                          <p:val>
                                            <p:strVal val="#ppt_w"/>
                                          </p:val>
                                        </p:tav>
                                      </p:tavLst>
                                    </p:anim>
                                    <p:anim calcmode="lin" valueType="num">
                                      <p:cBhvr>
                                        <p:cTn id="36" dur="250" fill="hold"/>
                                        <p:tgtEl>
                                          <p:spTgt spid="11"/>
                                        </p:tgtEl>
                                        <p:attrNameLst>
                                          <p:attrName>ppt_h</p:attrName>
                                        </p:attrNameLst>
                                      </p:cBhvr>
                                      <p:tavLst>
                                        <p:tav tm="0">
                                          <p:val>
                                            <p:strVal val="2/3*#ppt_h"/>
                                          </p:val>
                                        </p:tav>
                                        <p:tav tm="100000">
                                          <p:val>
                                            <p:strVal val="#ppt_h"/>
                                          </p:val>
                                        </p:tav>
                                      </p:tavLst>
                                    </p:anim>
                                  </p:childTnLst>
                                </p:cTn>
                              </p:par>
                            </p:childTnLst>
                          </p:cTn>
                        </p:par>
                        <p:par>
                          <p:cTn id="37" fill="hold">
                            <p:stCondLst>
                              <p:cond delay="2000"/>
                            </p:stCondLst>
                            <p:childTnLst>
                              <p:par>
                                <p:cTn id="38" presetID="22" presetClass="entr" presetSubtype="1" fill="hold"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up)">
                                      <p:cBhvr>
                                        <p:cTn id="40" dur="250"/>
                                        <p:tgtEl>
                                          <p:spTgt spid="74"/>
                                        </p:tgtEl>
                                      </p:cBhvr>
                                    </p:animEffect>
                                  </p:childTnLst>
                                </p:cTn>
                              </p:par>
                            </p:childTnLst>
                          </p:cTn>
                        </p:par>
                        <p:par>
                          <p:cTn id="41" fill="hold">
                            <p:stCondLst>
                              <p:cond delay="2250"/>
                            </p:stCondLst>
                            <p:childTnLst>
                              <p:par>
                                <p:cTn id="42" presetID="12" presetClass="entr" presetSubtype="8" fill="hold" grpId="0" nodeType="afterEffect">
                                  <p:stCondLst>
                                    <p:cond delay="0"/>
                                  </p:stCondLst>
                                  <p:childTnLst>
                                    <p:set>
                                      <p:cBhvr>
                                        <p:cTn id="43" dur="1" fill="hold">
                                          <p:stCondLst>
                                            <p:cond delay="0"/>
                                          </p:stCondLst>
                                        </p:cTn>
                                        <p:tgtEl>
                                          <p:spTgt spid="81"/>
                                        </p:tgtEl>
                                        <p:attrNameLst>
                                          <p:attrName>style.visibility</p:attrName>
                                        </p:attrNameLst>
                                      </p:cBhvr>
                                      <p:to>
                                        <p:strVal val="visible"/>
                                      </p:to>
                                    </p:set>
                                    <p:anim calcmode="lin" valueType="num">
                                      <p:cBhvr additive="base">
                                        <p:cTn id="44" dur="250"/>
                                        <p:tgtEl>
                                          <p:spTgt spid="81"/>
                                        </p:tgtEl>
                                        <p:attrNameLst>
                                          <p:attrName>ppt_x</p:attrName>
                                        </p:attrNameLst>
                                      </p:cBhvr>
                                      <p:tavLst>
                                        <p:tav tm="0">
                                          <p:val>
                                            <p:strVal val="#ppt_x-#ppt_w*1.125000"/>
                                          </p:val>
                                        </p:tav>
                                        <p:tav tm="100000">
                                          <p:val>
                                            <p:strVal val="#ppt_x"/>
                                          </p:val>
                                        </p:tav>
                                      </p:tavLst>
                                    </p:anim>
                                    <p:animEffect transition="in" filter="wipe(right)">
                                      <p:cBhvr>
                                        <p:cTn id="45" dur="250"/>
                                        <p:tgtEl>
                                          <p:spTgt spid="81"/>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3" grpId="0"/>
      <p:bldP spid="8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25" name="组合 24"/>
          <p:cNvGrpSpPr/>
          <p:nvPr/>
        </p:nvGrpSpPr>
        <p:grpSpPr>
          <a:xfrm>
            <a:off x="0" y="569219"/>
            <a:ext cx="6114499" cy="592678"/>
            <a:chOff x="0" y="569219"/>
            <a:chExt cx="6114499" cy="592678"/>
          </a:xfrm>
        </p:grpSpPr>
        <p:sp>
          <p:nvSpPr>
            <p:cNvPr id="26"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
        <p:nvSpPr>
          <p:cNvPr id="30" name="TextBox 29"/>
          <p:cNvSpPr txBox="1"/>
          <p:nvPr/>
        </p:nvSpPr>
        <p:spPr>
          <a:xfrm>
            <a:off x="1177480" y="4102676"/>
            <a:ext cx="1932025" cy="1346907"/>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同心圆 30"/>
          <p:cNvSpPr/>
          <p:nvPr/>
        </p:nvSpPr>
        <p:spPr>
          <a:xfrm>
            <a:off x="6428379" y="2865401"/>
            <a:ext cx="960624" cy="960622"/>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空心弧 31"/>
          <p:cNvSpPr/>
          <p:nvPr/>
        </p:nvSpPr>
        <p:spPr>
          <a:xfrm>
            <a:off x="6284364" y="2721385"/>
            <a:ext cx="1248656" cy="1248654"/>
          </a:xfrm>
          <a:prstGeom prst="blockArc">
            <a:avLst>
              <a:gd name="adj1" fmla="val 21540569"/>
              <a:gd name="adj2" fmla="val 16166260"/>
              <a:gd name="adj3" fmla="val 8261"/>
            </a:avLst>
          </a:pr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6506072" y="3084102"/>
            <a:ext cx="841594" cy="523220"/>
          </a:xfrm>
          <a:prstGeom prst="rect">
            <a:avLst/>
          </a:prstGeom>
          <a:noFill/>
        </p:spPr>
        <p:txBody>
          <a:bodyPr wrap="square" rtlCol="0">
            <a:spAutoFit/>
          </a:bodyPr>
          <a:lstStyle/>
          <a:p>
            <a:r>
              <a:rPr lang="en-US" altLang="zh-CN" sz="2800" dirty="0" smtClean="0">
                <a:solidFill>
                  <a:srgbClr val="FF0000"/>
                </a:solidFill>
                <a:latin typeface="微软雅黑" panose="020B0503020204020204" pitchFamily="34" charset="-122"/>
                <a:ea typeface="微软雅黑" panose="020B0503020204020204" pitchFamily="34" charset="-122"/>
              </a:rPr>
              <a:t>75</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34" name="同心圆 33"/>
          <p:cNvSpPr/>
          <p:nvPr/>
        </p:nvSpPr>
        <p:spPr>
          <a:xfrm>
            <a:off x="4062657" y="2865401"/>
            <a:ext cx="960624" cy="960622"/>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空心弧 36"/>
          <p:cNvSpPr/>
          <p:nvPr/>
        </p:nvSpPr>
        <p:spPr>
          <a:xfrm>
            <a:off x="3918642" y="2721385"/>
            <a:ext cx="1248656" cy="1248654"/>
          </a:xfrm>
          <a:prstGeom prst="blockArc">
            <a:avLst>
              <a:gd name="adj1" fmla="val 19991415"/>
              <a:gd name="adj2" fmla="val 16166260"/>
              <a:gd name="adj3" fmla="val 8261"/>
            </a:avLst>
          </a:pr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8" name="同心圆 37"/>
          <p:cNvSpPr/>
          <p:nvPr/>
        </p:nvSpPr>
        <p:spPr>
          <a:xfrm>
            <a:off x="1717958" y="2853730"/>
            <a:ext cx="960624" cy="960622"/>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空心弧 38"/>
          <p:cNvSpPr/>
          <p:nvPr/>
        </p:nvSpPr>
        <p:spPr>
          <a:xfrm>
            <a:off x="1573943" y="2709714"/>
            <a:ext cx="1248656" cy="1248654"/>
          </a:xfrm>
          <a:prstGeom prst="blockArc">
            <a:avLst>
              <a:gd name="adj1" fmla="val 2638569"/>
              <a:gd name="adj2" fmla="val 16166260"/>
              <a:gd name="adj3" fmla="val 8261"/>
            </a:avLst>
          </a:pr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1830619" y="3072431"/>
            <a:ext cx="991980" cy="523220"/>
          </a:xfrm>
          <a:prstGeom prst="rect">
            <a:avLst/>
          </a:prstGeom>
          <a:noFill/>
        </p:spPr>
        <p:txBody>
          <a:bodyPr wrap="square" rtlCol="0">
            <a:spAutoFit/>
          </a:bodyPr>
          <a:lstStyle/>
          <a:p>
            <a:r>
              <a:rPr lang="en-US" altLang="zh-CN" sz="2800" dirty="0" smtClean="0">
                <a:solidFill>
                  <a:srgbClr val="FF0000"/>
                </a:solidFill>
                <a:latin typeface="微软雅黑" panose="020B0503020204020204" pitchFamily="34" charset="-122"/>
                <a:ea typeface="微软雅黑" panose="020B0503020204020204" pitchFamily="34" charset="-122"/>
              </a:rPr>
              <a:t>66</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4129808" y="3084102"/>
            <a:ext cx="820664" cy="523220"/>
          </a:xfrm>
          <a:prstGeom prst="rect">
            <a:avLst/>
          </a:prstGeom>
          <a:noFill/>
        </p:spPr>
        <p:txBody>
          <a:bodyPr wrap="square" rtlCol="0">
            <a:spAutoFit/>
          </a:bodyPr>
          <a:lstStyle/>
          <a:p>
            <a:r>
              <a:rPr lang="en-US" altLang="zh-CN" sz="2800" dirty="0" smtClean="0">
                <a:solidFill>
                  <a:srgbClr val="FF0000"/>
                </a:solidFill>
                <a:latin typeface="微软雅黑" panose="020B0503020204020204" pitchFamily="34" charset="-122"/>
                <a:ea typeface="微软雅黑" panose="020B0503020204020204" pitchFamily="34" charset="-122"/>
              </a:rPr>
              <a:t>80</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44" name="同心圆 43"/>
          <p:cNvSpPr/>
          <p:nvPr/>
        </p:nvSpPr>
        <p:spPr>
          <a:xfrm>
            <a:off x="8666311" y="2865401"/>
            <a:ext cx="960624" cy="960622"/>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5" name="空心弧 44"/>
          <p:cNvSpPr/>
          <p:nvPr/>
        </p:nvSpPr>
        <p:spPr>
          <a:xfrm rot="17096451">
            <a:off x="8522296" y="2721385"/>
            <a:ext cx="1248656" cy="1248654"/>
          </a:xfrm>
          <a:prstGeom prst="blockArc">
            <a:avLst>
              <a:gd name="adj1" fmla="val 8108366"/>
              <a:gd name="adj2" fmla="val 16166260"/>
              <a:gd name="adj3" fmla="val 8261"/>
            </a:avLst>
          </a:pr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8785341" y="3069754"/>
            <a:ext cx="841594" cy="523220"/>
          </a:xfrm>
          <a:prstGeom prst="rect">
            <a:avLst/>
          </a:prstGeom>
          <a:noFill/>
        </p:spPr>
        <p:txBody>
          <a:bodyPr wrap="square" rtlCol="0">
            <a:spAutoFit/>
          </a:bodyPr>
          <a:lstStyle/>
          <a:p>
            <a:r>
              <a:rPr lang="en-US" altLang="zh-CN" sz="2800" dirty="0">
                <a:solidFill>
                  <a:srgbClr val="FF0000"/>
                </a:solidFill>
                <a:latin typeface="微软雅黑" panose="020B0503020204020204" pitchFamily="34" charset="-122"/>
                <a:ea typeface="微软雅黑" panose="020B0503020204020204" pitchFamily="34" charset="-122"/>
              </a:rPr>
              <a:t>2</a:t>
            </a:r>
            <a:r>
              <a:rPr lang="en-US" altLang="zh-CN" sz="2800" dirty="0" smtClean="0">
                <a:solidFill>
                  <a:srgbClr val="FF0000"/>
                </a:solidFill>
                <a:latin typeface="微软雅黑" panose="020B0503020204020204" pitchFamily="34" charset="-122"/>
                <a:ea typeface="微软雅黑" panose="020B0503020204020204" pitchFamily="34" charset="-122"/>
              </a:rPr>
              <a:t>5</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708648" y="4132944"/>
            <a:ext cx="1932025" cy="1346907"/>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5960856" y="4132944"/>
            <a:ext cx="1932025" cy="1346907"/>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8293508" y="4132944"/>
            <a:ext cx="1932025" cy="1346907"/>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195266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250"/>
                                        <p:tgtEl>
                                          <p:spTgt spid="29"/>
                                        </p:tgtEl>
                                      </p:cBhvr>
                                    </p:animEffect>
                                  </p:childTnLst>
                                </p:cTn>
                              </p:par>
                              <p:par>
                                <p:cTn id="12" presetID="49" presetClass="entr" presetSubtype="0" decel="100000" fill="hold" grpId="0" nodeType="withEffect">
                                  <p:stCondLst>
                                    <p:cond delay="50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 calcmode="lin" valueType="num">
                                      <p:cBhvr>
                                        <p:cTn id="16" dur="500" fill="hold"/>
                                        <p:tgtEl>
                                          <p:spTgt spid="32"/>
                                        </p:tgtEl>
                                        <p:attrNameLst>
                                          <p:attrName>style.rotation</p:attrName>
                                        </p:attrNameLst>
                                      </p:cBhvr>
                                      <p:tavLst>
                                        <p:tav tm="0">
                                          <p:val>
                                            <p:fltVal val="360"/>
                                          </p:val>
                                        </p:tav>
                                        <p:tav tm="100000">
                                          <p:val>
                                            <p:fltVal val="0"/>
                                          </p:val>
                                        </p:tav>
                                      </p:tavLst>
                                    </p:anim>
                                    <p:animEffect transition="in" filter="fade">
                                      <p:cBhvr>
                                        <p:cTn id="17" dur="500"/>
                                        <p:tgtEl>
                                          <p:spTgt spid="32"/>
                                        </p:tgtEl>
                                      </p:cBhvr>
                                    </p:animEffect>
                                  </p:childTnLst>
                                </p:cTn>
                              </p:par>
                              <p:par>
                                <p:cTn id="18" presetID="49" presetClass="entr" presetSubtype="0" decel="100000" fill="hold" grpId="0" nodeType="withEffect">
                                  <p:stCondLst>
                                    <p:cond delay="50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 calcmode="lin" valueType="num">
                                      <p:cBhvr>
                                        <p:cTn id="22" dur="500" fill="hold"/>
                                        <p:tgtEl>
                                          <p:spTgt spid="31"/>
                                        </p:tgtEl>
                                        <p:attrNameLst>
                                          <p:attrName>style.rotation</p:attrName>
                                        </p:attrNameLst>
                                      </p:cBhvr>
                                      <p:tavLst>
                                        <p:tav tm="0">
                                          <p:val>
                                            <p:fltVal val="360"/>
                                          </p:val>
                                        </p:tav>
                                        <p:tav tm="100000">
                                          <p:val>
                                            <p:fltVal val="0"/>
                                          </p:val>
                                        </p:tav>
                                      </p:tavLst>
                                    </p:anim>
                                    <p:animEffect transition="in" filter="fade">
                                      <p:cBhvr>
                                        <p:cTn id="23" dur="500"/>
                                        <p:tgtEl>
                                          <p:spTgt spid="31"/>
                                        </p:tgtEl>
                                      </p:cBhvr>
                                    </p:animEffect>
                                  </p:childTnLst>
                                </p:cTn>
                              </p:par>
                              <p:par>
                                <p:cTn id="24" presetID="42" presetClass="entr" presetSubtype="0" fill="hold" grpId="0" nodeType="withEffect">
                                  <p:stCondLst>
                                    <p:cond delay="75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anim calcmode="lin" valueType="num">
                                      <p:cBhvr>
                                        <p:cTn id="27" dur="500" fill="hold"/>
                                        <p:tgtEl>
                                          <p:spTgt spid="42"/>
                                        </p:tgtEl>
                                        <p:attrNameLst>
                                          <p:attrName>ppt_x</p:attrName>
                                        </p:attrNameLst>
                                      </p:cBhvr>
                                      <p:tavLst>
                                        <p:tav tm="0">
                                          <p:val>
                                            <p:strVal val="#ppt_x"/>
                                          </p:val>
                                        </p:tav>
                                        <p:tav tm="100000">
                                          <p:val>
                                            <p:strVal val="#ppt_x"/>
                                          </p:val>
                                        </p:tav>
                                      </p:tavLst>
                                    </p:anim>
                                    <p:anim calcmode="lin" valueType="num">
                                      <p:cBhvr>
                                        <p:cTn id="28" dur="500" fill="hold"/>
                                        <p:tgtEl>
                                          <p:spTgt spid="4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75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anim calcmode="lin" valueType="num">
                                      <p:cBhvr>
                                        <p:cTn id="32" dur="500" fill="hold"/>
                                        <p:tgtEl>
                                          <p:spTgt spid="43"/>
                                        </p:tgtEl>
                                        <p:attrNameLst>
                                          <p:attrName>ppt_x</p:attrName>
                                        </p:attrNameLst>
                                      </p:cBhvr>
                                      <p:tavLst>
                                        <p:tav tm="0">
                                          <p:val>
                                            <p:strVal val="#ppt_x"/>
                                          </p:val>
                                        </p:tav>
                                        <p:tav tm="100000">
                                          <p:val>
                                            <p:strVal val="#ppt_x"/>
                                          </p:val>
                                        </p:tav>
                                      </p:tavLst>
                                    </p:anim>
                                    <p:anim calcmode="lin" valueType="num">
                                      <p:cBhvr>
                                        <p:cTn id="33" dur="500" fill="hold"/>
                                        <p:tgtEl>
                                          <p:spTgt spid="4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75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anim calcmode="lin" valueType="num">
                                      <p:cBhvr>
                                        <p:cTn id="37" dur="500" fill="hold"/>
                                        <p:tgtEl>
                                          <p:spTgt spid="33"/>
                                        </p:tgtEl>
                                        <p:attrNameLst>
                                          <p:attrName>ppt_x</p:attrName>
                                        </p:attrNameLst>
                                      </p:cBhvr>
                                      <p:tavLst>
                                        <p:tav tm="0">
                                          <p:val>
                                            <p:strVal val="#ppt_x"/>
                                          </p:val>
                                        </p:tav>
                                        <p:tav tm="100000">
                                          <p:val>
                                            <p:strVal val="#ppt_x"/>
                                          </p:val>
                                        </p:tav>
                                      </p:tavLst>
                                    </p:anim>
                                    <p:anim calcmode="lin" valueType="num">
                                      <p:cBhvr>
                                        <p:cTn id="38" dur="500" fill="hold"/>
                                        <p:tgtEl>
                                          <p:spTgt spid="3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75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anim calcmode="lin" valueType="num">
                                      <p:cBhvr>
                                        <p:cTn id="42" dur="500" fill="hold"/>
                                        <p:tgtEl>
                                          <p:spTgt spid="46"/>
                                        </p:tgtEl>
                                        <p:attrNameLst>
                                          <p:attrName>ppt_x</p:attrName>
                                        </p:attrNameLst>
                                      </p:cBhvr>
                                      <p:tavLst>
                                        <p:tav tm="0">
                                          <p:val>
                                            <p:strVal val="#ppt_x"/>
                                          </p:val>
                                        </p:tav>
                                        <p:tav tm="100000">
                                          <p:val>
                                            <p:strVal val="#ppt_x"/>
                                          </p:val>
                                        </p:tav>
                                      </p:tavLst>
                                    </p:anim>
                                    <p:anim calcmode="lin" valueType="num">
                                      <p:cBhvr>
                                        <p:cTn id="43" dur="500" fill="hold"/>
                                        <p:tgtEl>
                                          <p:spTgt spid="46"/>
                                        </p:tgtEl>
                                        <p:attrNameLst>
                                          <p:attrName>ppt_y</p:attrName>
                                        </p:attrNameLst>
                                      </p:cBhvr>
                                      <p:tavLst>
                                        <p:tav tm="0">
                                          <p:val>
                                            <p:strVal val="#ppt_y+.1"/>
                                          </p:val>
                                        </p:tav>
                                        <p:tav tm="100000">
                                          <p:val>
                                            <p:strVal val="#ppt_y"/>
                                          </p:val>
                                        </p:tav>
                                      </p:tavLst>
                                    </p:anim>
                                  </p:childTnLst>
                                </p:cTn>
                              </p:par>
                              <p:par>
                                <p:cTn id="44" presetID="49" presetClass="entr" presetSubtype="0" decel="100000" fill="hold" grpId="0" nodeType="withEffect">
                                  <p:stCondLst>
                                    <p:cond delay="5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 calcmode="lin" valueType="num">
                                      <p:cBhvr>
                                        <p:cTn id="48" dur="500" fill="hold"/>
                                        <p:tgtEl>
                                          <p:spTgt spid="37"/>
                                        </p:tgtEl>
                                        <p:attrNameLst>
                                          <p:attrName>style.rotation</p:attrName>
                                        </p:attrNameLst>
                                      </p:cBhvr>
                                      <p:tavLst>
                                        <p:tav tm="0">
                                          <p:val>
                                            <p:fltVal val="360"/>
                                          </p:val>
                                        </p:tav>
                                        <p:tav tm="100000">
                                          <p:val>
                                            <p:fltVal val="0"/>
                                          </p:val>
                                        </p:tav>
                                      </p:tavLst>
                                    </p:anim>
                                    <p:animEffect transition="in" filter="fade">
                                      <p:cBhvr>
                                        <p:cTn id="49" dur="500"/>
                                        <p:tgtEl>
                                          <p:spTgt spid="37"/>
                                        </p:tgtEl>
                                      </p:cBhvr>
                                    </p:animEffect>
                                  </p:childTnLst>
                                </p:cTn>
                              </p:par>
                              <p:par>
                                <p:cTn id="50" presetID="49" presetClass="entr" presetSubtype="0" decel="100000" fill="hold" grpId="0" nodeType="withEffect">
                                  <p:stCondLst>
                                    <p:cond delay="500"/>
                                  </p:stCondLst>
                                  <p:childTnLst>
                                    <p:set>
                                      <p:cBhvr>
                                        <p:cTn id="51" dur="1" fill="hold">
                                          <p:stCondLst>
                                            <p:cond delay="0"/>
                                          </p:stCondLst>
                                        </p:cTn>
                                        <p:tgtEl>
                                          <p:spTgt spid="34"/>
                                        </p:tgtEl>
                                        <p:attrNameLst>
                                          <p:attrName>style.visibility</p:attrName>
                                        </p:attrNameLst>
                                      </p:cBhvr>
                                      <p:to>
                                        <p:strVal val="visible"/>
                                      </p:to>
                                    </p:set>
                                    <p:anim calcmode="lin" valueType="num">
                                      <p:cBhvr>
                                        <p:cTn id="52" dur="500" fill="hold"/>
                                        <p:tgtEl>
                                          <p:spTgt spid="34"/>
                                        </p:tgtEl>
                                        <p:attrNameLst>
                                          <p:attrName>ppt_w</p:attrName>
                                        </p:attrNameLst>
                                      </p:cBhvr>
                                      <p:tavLst>
                                        <p:tav tm="0">
                                          <p:val>
                                            <p:fltVal val="0"/>
                                          </p:val>
                                        </p:tav>
                                        <p:tav tm="100000">
                                          <p:val>
                                            <p:strVal val="#ppt_w"/>
                                          </p:val>
                                        </p:tav>
                                      </p:tavLst>
                                    </p:anim>
                                    <p:anim calcmode="lin" valueType="num">
                                      <p:cBhvr>
                                        <p:cTn id="53" dur="500" fill="hold"/>
                                        <p:tgtEl>
                                          <p:spTgt spid="34"/>
                                        </p:tgtEl>
                                        <p:attrNameLst>
                                          <p:attrName>ppt_h</p:attrName>
                                        </p:attrNameLst>
                                      </p:cBhvr>
                                      <p:tavLst>
                                        <p:tav tm="0">
                                          <p:val>
                                            <p:fltVal val="0"/>
                                          </p:val>
                                        </p:tav>
                                        <p:tav tm="100000">
                                          <p:val>
                                            <p:strVal val="#ppt_h"/>
                                          </p:val>
                                        </p:tav>
                                      </p:tavLst>
                                    </p:anim>
                                    <p:anim calcmode="lin" valueType="num">
                                      <p:cBhvr>
                                        <p:cTn id="54" dur="500" fill="hold"/>
                                        <p:tgtEl>
                                          <p:spTgt spid="34"/>
                                        </p:tgtEl>
                                        <p:attrNameLst>
                                          <p:attrName>style.rotation</p:attrName>
                                        </p:attrNameLst>
                                      </p:cBhvr>
                                      <p:tavLst>
                                        <p:tav tm="0">
                                          <p:val>
                                            <p:fltVal val="360"/>
                                          </p:val>
                                        </p:tav>
                                        <p:tav tm="100000">
                                          <p:val>
                                            <p:fltVal val="0"/>
                                          </p:val>
                                        </p:tav>
                                      </p:tavLst>
                                    </p:anim>
                                    <p:animEffect transition="in" filter="fade">
                                      <p:cBhvr>
                                        <p:cTn id="55" dur="500"/>
                                        <p:tgtEl>
                                          <p:spTgt spid="34"/>
                                        </p:tgtEl>
                                      </p:cBhvr>
                                    </p:animEffect>
                                  </p:childTnLst>
                                </p:cTn>
                              </p:par>
                              <p:par>
                                <p:cTn id="56" presetID="49" presetClass="entr" presetSubtype="0" decel="100000" fill="hold" grpId="0" nodeType="withEffect">
                                  <p:stCondLst>
                                    <p:cond delay="5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 calcmode="lin" valueType="num">
                                      <p:cBhvr>
                                        <p:cTn id="60" dur="500" fill="hold"/>
                                        <p:tgtEl>
                                          <p:spTgt spid="39"/>
                                        </p:tgtEl>
                                        <p:attrNameLst>
                                          <p:attrName>style.rotation</p:attrName>
                                        </p:attrNameLst>
                                      </p:cBhvr>
                                      <p:tavLst>
                                        <p:tav tm="0">
                                          <p:val>
                                            <p:fltVal val="360"/>
                                          </p:val>
                                        </p:tav>
                                        <p:tav tm="100000">
                                          <p:val>
                                            <p:fltVal val="0"/>
                                          </p:val>
                                        </p:tav>
                                      </p:tavLst>
                                    </p:anim>
                                    <p:animEffect transition="in" filter="fade">
                                      <p:cBhvr>
                                        <p:cTn id="61" dur="500"/>
                                        <p:tgtEl>
                                          <p:spTgt spid="39"/>
                                        </p:tgtEl>
                                      </p:cBhvr>
                                    </p:animEffect>
                                  </p:childTnLst>
                                </p:cTn>
                              </p:par>
                              <p:par>
                                <p:cTn id="62" presetID="49" presetClass="entr" presetSubtype="0" decel="100000" fill="hold" grpId="0" nodeType="withEffect">
                                  <p:stCondLst>
                                    <p:cond delay="50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 calcmode="lin" valueType="num">
                                      <p:cBhvr>
                                        <p:cTn id="66" dur="500" fill="hold"/>
                                        <p:tgtEl>
                                          <p:spTgt spid="38"/>
                                        </p:tgtEl>
                                        <p:attrNameLst>
                                          <p:attrName>style.rotation</p:attrName>
                                        </p:attrNameLst>
                                      </p:cBhvr>
                                      <p:tavLst>
                                        <p:tav tm="0">
                                          <p:val>
                                            <p:fltVal val="360"/>
                                          </p:val>
                                        </p:tav>
                                        <p:tav tm="100000">
                                          <p:val>
                                            <p:fltVal val="0"/>
                                          </p:val>
                                        </p:tav>
                                      </p:tavLst>
                                    </p:anim>
                                    <p:animEffect transition="in" filter="fade">
                                      <p:cBhvr>
                                        <p:cTn id="67" dur="500"/>
                                        <p:tgtEl>
                                          <p:spTgt spid="38"/>
                                        </p:tgtEl>
                                      </p:cBhvr>
                                    </p:animEffect>
                                  </p:childTnLst>
                                </p:cTn>
                              </p:par>
                              <p:par>
                                <p:cTn id="68" presetID="49" presetClass="entr" presetSubtype="0" decel="100000" fill="hold" grpId="0" nodeType="withEffect">
                                  <p:stCondLst>
                                    <p:cond delay="500"/>
                                  </p:stCondLst>
                                  <p:childTnLst>
                                    <p:set>
                                      <p:cBhvr>
                                        <p:cTn id="69" dur="1" fill="hold">
                                          <p:stCondLst>
                                            <p:cond delay="0"/>
                                          </p:stCondLst>
                                        </p:cTn>
                                        <p:tgtEl>
                                          <p:spTgt spid="45"/>
                                        </p:tgtEl>
                                        <p:attrNameLst>
                                          <p:attrName>style.visibility</p:attrName>
                                        </p:attrNameLst>
                                      </p:cBhvr>
                                      <p:to>
                                        <p:strVal val="visible"/>
                                      </p:to>
                                    </p:set>
                                    <p:anim calcmode="lin" valueType="num">
                                      <p:cBhvr>
                                        <p:cTn id="70" dur="500" fill="hold"/>
                                        <p:tgtEl>
                                          <p:spTgt spid="45"/>
                                        </p:tgtEl>
                                        <p:attrNameLst>
                                          <p:attrName>ppt_w</p:attrName>
                                        </p:attrNameLst>
                                      </p:cBhvr>
                                      <p:tavLst>
                                        <p:tav tm="0">
                                          <p:val>
                                            <p:fltVal val="0"/>
                                          </p:val>
                                        </p:tav>
                                        <p:tav tm="100000">
                                          <p:val>
                                            <p:strVal val="#ppt_w"/>
                                          </p:val>
                                        </p:tav>
                                      </p:tavLst>
                                    </p:anim>
                                    <p:anim calcmode="lin" valueType="num">
                                      <p:cBhvr>
                                        <p:cTn id="71" dur="500" fill="hold"/>
                                        <p:tgtEl>
                                          <p:spTgt spid="45"/>
                                        </p:tgtEl>
                                        <p:attrNameLst>
                                          <p:attrName>ppt_h</p:attrName>
                                        </p:attrNameLst>
                                      </p:cBhvr>
                                      <p:tavLst>
                                        <p:tav tm="0">
                                          <p:val>
                                            <p:fltVal val="0"/>
                                          </p:val>
                                        </p:tav>
                                        <p:tav tm="100000">
                                          <p:val>
                                            <p:strVal val="#ppt_h"/>
                                          </p:val>
                                        </p:tav>
                                      </p:tavLst>
                                    </p:anim>
                                    <p:anim calcmode="lin" valueType="num">
                                      <p:cBhvr>
                                        <p:cTn id="72" dur="500" fill="hold"/>
                                        <p:tgtEl>
                                          <p:spTgt spid="45"/>
                                        </p:tgtEl>
                                        <p:attrNameLst>
                                          <p:attrName>style.rotation</p:attrName>
                                        </p:attrNameLst>
                                      </p:cBhvr>
                                      <p:tavLst>
                                        <p:tav tm="0">
                                          <p:val>
                                            <p:fltVal val="360"/>
                                          </p:val>
                                        </p:tav>
                                        <p:tav tm="100000">
                                          <p:val>
                                            <p:fltVal val="0"/>
                                          </p:val>
                                        </p:tav>
                                      </p:tavLst>
                                    </p:anim>
                                    <p:animEffect transition="in" filter="fade">
                                      <p:cBhvr>
                                        <p:cTn id="73" dur="500"/>
                                        <p:tgtEl>
                                          <p:spTgt spid="45"/>
                                        </p:tgtEl>
                                      </p:cBhvr>
                                    </p:animEffect>
                                  </p:childTnLst>
                                </p:cTn>
                              </p:par>
                              <p:par>
                                <p:cTn id="74" presetID="49" presetClass="entr" presetSubtype="0" decel="100000" fill="hold" grpId="0" nodeType="withEffect">
                                  <p:stCondLst>
                                    <p:cond delay="500"/>
                                  </p:stCondLst>
                                  <p:childTnLst>
                                    <p:set>
                                      <p:cBhvr>
                                        <p:cTn id="75" dur="1" fill="hold">
                                          <p:stCondLst>
                                            <p:cond delay="0"/>
                                          </p:stCondLst>
                                        </p:cTn>
                                        <p:tgtEl>
                                          <p:spTgt spid="44"/>
                                        </p:tgtEl>
                                        <p:attrNameLst>
                                          <p:attrName>style.visibility</p:attrName>
                                        </p:attrNameLst>
                                      </p:cBhvr>
                                      <p:to>
                                        <p:strVal val="visible"/>
                                      </p:to>
                                    </p:set>
                                    <p:anim calcmode="lin" valueType="num">
                                      <p:cBhvr>
                                        <p:cTn id="76" dur="500" fill="hold"/>
                                        <p:tgtEl>
                                          <p:spTgt spid="44"/>
                                        </p:tgtEl>
                                        <p:attrNameLst>
                                          <p:attrName>ppt_w</p:attrName>
                                        </p:attrNameLst>
                                      </p:cBhvr>
                                      <p:tavLst>
                                        <p:tav tm="0">
                                          <p:val>
                                            <p:fltVal val="0"/>
                                          </p:val>
                                        </p:tav>
                                        <p:tav tm="100000">
                                          <p:val>
                                            <p:strVal val="#ppt_w"/>
                                          </p:val>
                                        </p:tav>
                                      </p:tavLst>
                                    </p:anim>
                                    <p:anim calcmode="lin" valueType="num">
                                      <p:cBhvr>
                                        <p:cTn id="77" dur="500" fill="hold"/>
                                        <p:tgtEl>
                                          <p:spTgt spid="44"/>
                                        </p:tgtEl>
                                        <p:attrNameLst>
                                          <p:attrName>ppt_h</p:attrName>
                                        </p:attrNameLst>
                                      </p:cBhvr>
                                      <p:tavLst>
                                        <p:tav tm="0">
                                          <p:val>
                                            <p:fltVal val="0"/>
                                          </p:val>
                                        </p:tav>
                                        <p:tav tm="100000">
                                          <p:val>
                                            <p:strVal val="#ppt_h"/>
                                          </p:val>
                                        </p:tav>
                                      </p:tavLst>
                                    </p:anim>
                                    <p:anim calcmode="lin" valueType="num">
                                      <p:cBhvr>
                                        <p:cTn id="78" dur="500" fill="hold"/>
                                        <p:tgtEl>
                                          <p:spTgt spid="44"/>
                                        </p:tgtEl>
                                        <p:attrNameLst>
                                          <p:attrName>style.rotation</p:attrName>
                                        </p:attrNameLst>
                                      </p:cBhvr>
                                      <p:tavLst>
                                        <p:tav tm="0">
                                          <p:val>
                                            <p:fltVal val="360"/>
                                          </p:val>
                                        </p:tav>
                                        <p:tav tm="100000">
                                          <p:val>
                                            <p:fltVal val="0"/>
                                          </p:val>
                                        </p:tav>
                                      </p:tavLst>
                                    </p:anim>
                                    <p:animEffect transition="in" filter="fade">
                                      <p:cBhvr>
                                        <p:cTn id="79" dur="500"/>
                                        <p:tgtEl>
                                          <p:spTgt spid="44"/>
                                        </p:tgtEl>
                                      </p:cBhvr>
                                    </p:animEffect>
                                  </p:childTnLst>
                                </p:cTn>
                              </p:par>
                            </p:childTnLst>
                          </p:cTn>
                        </p:par>
                        <p:par>
                          <p:cTn id="80" fill="hold">
                            <p:stCondLst>
                              <p:cond delay="1750"/>
                            </p:stCondLst>
                            <p:childTnLst>
                              <p:par>
                                <p:cTn id="81" presetID="22" presetClass="entr" presetSubtype="1" fill="hold" grpId="0" nodeType="after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wipe(up)">
                                      <p:cBhvr>
                                        <p:cTn id="83" dur="250"/>
                                        <p:tgtEl>
                                          <p:spTgt spid="30"/>
                                        </p:tgtEl>
                                      </p:cBhvr>
                                    </p:animEffect>
                                  </p:childTnLst>
                                </p:cTn>
                              </p:par>
                            </p:childTnLst>
                          </p:cTn>
                        </p:par>
                        <p:par>
                          <p:cTn id="84" fill="hold">
                            <p:stCondLst>
                              <p:cond delay="2000"/>
                            </p:stCondLst>
                            <p:childTnLst>
                              <p:par>
                                <p:cTn id="85" presetID="22" presetClass="entr" presetSubtype="1"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up)">
                                      <p:cBhvr>
                                        <p:cTn id="87" dur="250"/>
                                        <p:tgtEl>
                                          <p:spTgt spid="47"/>
                                        </p:tgtEl>
                                      </p:cBhvr>
                                    </p:animEffect>
                                  </p:childTnLst>
                                </p:cTn>
                              </p:par>
                            </p:childTnLst>
                          </p:cTn>
                        </p:par>
                        <p:par>
                          <p:cTn id="88" fill="hold">
                            <p:stCondLst>
                              <p:cond delay="2250"/>
                            </p:stCondLst>
                            <p:childTnLst>
                              <p:par>
                                <p:cTn id="89" presetID="22" presetClass="entr" presetSubtype="1"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up)">
                                      <p:cBhvr>
                                        <p:cTn id="91" dur="250"/>
                                        <p:tgtEl>
                                          <p:spTgt spid="48"/>
                                        </p:tgtEl>
                                      </p:cBhvr>
                                    </p:animEffect>
                                  </p:childTnLst>
                                </p:cTn>
                              </p:par>
                            </p:childTnLst>
                          </p:cTn>
                        </p:par>
                        <p:par>
                          <p:cTn id="92" fill="hold">
                            <p:stCondLst>
                              <p:cond delay="2500"/>
                            </p:stCondLst>
                            <p:childTnLst>
                              <p:par>
                                <p:cTn id="93" presetID="22" presetClass="entr" presetSubtype="1"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wipe(up)">
                                      <p:cBhvr>
                                        <p:cTn id="95" dur="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P spid="32" grpId="0" animBg="1"/>
      <p:bldP spid="33" grpId="0"/>
      <p:bldP spid="34" grpId="0" animBg="1"/>
      <p:bldP spid="37" grpId="0" animBg="1"/>
      <p:bldP spid="38" grpId="0" animBg="1"/>
      <p:bldP spid="39" grpId="0" animBg="1"/>
      <p:bldP spid="42" grpId="0"/>
      <p:bldP spid="43" grpId="0"/>
      <p:bldP spid="44" grpId="0" animBg="1"/>
      <p:bldP spid="45" grpId="0" animBg="1"/>
      <p:bldP spid="46" grpId="0"/>
      <p:bldP spid="47" grpId="0"/>
      <p:bldP spid="48"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cxnSp>
        <p:nvCxnSpPr>
          <p:cNvPr id="33" name="直接连接符 32"/>
          <p:cNvCxnSpPr/>
          <p:nvPr/>
        </p:nvCxnSpPr>
        <p:spPr>
          <a:xfrm>
            <a:off x="-647675" y="3709502"/>
            <a:ext cx="12487343" cy="0"/>
          </a:xfrm>
          <a:prstGeom prst="line">
            <a:avLst/>
          </a:prstGeom>
          <a:ln w="25400">
            <a:solidFill>
              <a:srgbClr val="FF0000"/>
            </a:solidFill>
            <a:tailEnd type="oval" w="lg" len="lg"/>
          </a:ln>
          <a:effectLst/>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943069" y="3205431"/>
            <a:ext cx="1020210" cy="959381"/>
            <a:chOff x="943069" y="3205431"/>
            <a:chExt cx="1020210" cy="959381"/>
          </a:xfrm>
        </p:grpSpPr>
        <p:sp>
          <p:nvSpPr>
            <p:cNvPr id="38" name="椭圆 37"/>
            <p:cNvSpPr/>
            <p:nvPr/>
          </p:nvSpPr>
          <p:spPr>
            <a:xfrm>
              <a:off x="943069"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
            <p:cNvSpPr txBox="1"/>
            <p:nvPr/>
          </p:nvSpPr>
          <p:spPr>
            <a:xfrm>
              <a:off x="946926" y="3485215"/>
              <a:ext cx="1016353" cy="461665"/>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400" dirty="0" smtClean="0">
                  <a:solidFill>
                    <a:schemeClr val="bg1"/>
                  </a:solidFill>
                  <a:effectLst/>
                </a:rPr>
                <a:t>2000</a:t>
              </a:r>
              <a:endParaRPr lang="zh-CN" altLang="zh-CN" sz="2400" dirty="0">
                <a:solidFill>
                  <a:schemeClr val="bg1"/>
                </a:solidFill>
                <a:effectLst/>
              </a:endParaRPr>
            </a:p>
          </p:txBody>
        </p:sp>
      </p:grpSp>
      <p:grpSp>
        <p:nvGrpSpPr>
          <p:cNvPr id="5" name="组合 4"/>
          <p:cNvGrpSpPr/>
          <p:nvPr/>
        </p:nvGrpSpPr>
        <p:grpSpPr>
          <a:xfrm>
            <a:off x="2642191" y="3205431"/>
            <a:ext cx="1016353" cy="959381"/>
            <a:chOff x="2642191" y="3205431"/>
            <a:chExt cx="1016353" cy="959381"/>
          </a:xfrm>
        </p:grpSpPr>
        <p:sp>
          <p:nvSpPr>
            <p:cNvPr id="41" name="椭圆 40"/>
            <p:cNvSpPr/>
            <p:nvPr/>
          </p:nvSpPr>
          <p:spPr>
            <a:xfrm>
              <a:off x="2642191"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
            <p:cNvSpPr txBox="1"/>
            <p:nvPr/>
          </p:nvSpPr>
          <p:spPr>
            <a:xfrm>
              <a:off x="2642191" y="3485215"/>
              <a:ext cx="1016353" cy="461665"/>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400" dirty="0" smtClean="0">
                  <a:solidFill>
                    <a:schemeClr val="bg1"/>
                  </a:solidFill>
                  <a:effectLst/>
                </a:rPr>
                <a:t>2005</a:t>
              </a:r>
              <a:endParaRPr lang="zh-CN" altLang="zh-CN" sz="2400" dirty="0">
                <a:solidFill>
                  <a:schemeClr val="bg1"/>
                </a:solidFill>
                <a:effectLst/>
              </a:endParaRPr>
            </a:p>
          </p:txBody>
        </p:sp>
      </p:grpSp>
      <p:grpSp>
        <p:nvGrpSpPr>
          <p:cNvPr id="6" name="组合 5"/>
          <p:cNvGrpSpPr/>
          <p:nvPr/>
        </p:nvGrpSpPr>
        <p:grpSpPr>
          <a:xfrm>
            <a:off x="4297874" y="3205431"/>
            <a:ext cx="1016353" cy="959381"/>
            <a:chOff x="4297874" y="3205431"/>
            <a:chExt cx="1016353" cy="959381"/>
          </a:xfrm>
        </p:grpSpPr>
        <p:sp>
          <p:nvSpPr>
            <p:cNvPr id="44" name="椭圆 43"/>
            <p:cNvSpPr/>
            <p:nvPr/>
          </p:nvSpPr>
          <p:spPr>
            <a:xfrm>
              <a:off x="4326360"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
            <p:cNvSpPr txBox="1"/>
            <p:nvPr/>
          </p:nvSpPr>
          <p:spPr>
            <a:xfrm>
              <a:off x="4297874" y="3485215"/>
              <a:ext cx="1016353" cy="461665"/>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400" dirty="0" smtClean="0">
                  <a:solidFill>
                    <a:schemeClr val="bg1"/>
                  </a:solidFill>
                  <a:effectLst/>
                </a:rPr>
                <a:t>2010</a:t>
              </a:r>
              <a:endParaRPr lang="zh-CN" altLang="zh-CN" sz="2400" dirty="0">
                <a:solidFill>
                  <a:schemeClr val="bg1"/>
                </a:solidFill>
                <a:effectLst/>
              </a:endParaRPr>
            </a:p>
          </p:txBody>
        </p:sp>
      </p:grpSp>
      <p:grpSp>
        <p:nvGrpSpPr>
          <p:cNvPr id="7" name="组合 6"/>
          <p:cNvGrpSpPr/>
          <p:nvPr/>
        </p:nvGrpSpPr>
        <p:grpSpPr>
          <a:xfrm>
            <a:off x="5975985" y="3205431"/>
            <a:ext cx="1016353" cy="959381"/>
            <a:chOff x="5975985" y="3205431"/>
            <a:chExt cx="1016353" cy="959381"/>
          </a:xfrm>
        </p:grpSpPr>
        <p:sp>
          <p:nvSpPr>
            <p:cNvPr id="47" name="椭圆 46"/>
            <p:cNvSpPr/>
            <p:nvPr/>
          </p:nvSpPr>
          <p:spPr>
            <a:xfrm>
              <a:off x="60329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
            <p:cNvSpPr txBox="1"/>
            <p:nvPr/>
          </p:nvSpPr>
          <p:spPr>
            <a:xfrm>
              <a:off x="5975985" y="3485215"/>
              <a:ext cx="1016353" cy="461665"/>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400" dirty="0" smtClean="0">
                  <a:solidFill>
                    <a:schemeClr val="bg1"/>
                  </a:solidFill>
                  <a:effectLst/>
                </a:rPr>
                <a:t>2015</a:t>
              </a:r>
              <a:endParaRPr lang="zh-CN" altLang="zh-CN" sz="2400" dirty="0">
                <a:solidFill>
                  <a:schemeClr val="bg1"/>
                </a:solidFill>
                <a:effectLst/>
              </a:endParaRPr>
            </a:p>
          </p:txBody>
        </p:sp>
      </p:grpSp>
      <p:grpSp>
        <p:nvGrpSpPr>
          <p:cNvPr id="8" name="组合 7"/>
          <p:cNvGrpSpPr/>
          <p:nvPr/>
        </p:nvGrpSpPr>
        <p:grpSpPr>
          <a:xfrm>
            <a:off x="7718971" y="3205431"/>
            <a:ext cx="1016353" cy="959381"/>
            <a:chOff x="7718971" y="3205431"/>
            <a:chExt cx="1016353" cy="959381"/>
          </a:xfrm>
        </p:grpSpPr>
        <p:sp>
          <p:nvSpPr>
            <p:cNvPr id="50" name="椭圆 49"/>
            <p:cNvSpPr/>
            <p:nvPr/>
          </p:nvSpPr>
          <p:spPr>
            <a:xfrm>
              <a:off x="77474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
            <p:cNvSpPr txBox="1"/>
            <p:nvPr/>
          </p:nvSpPr>
          <p:spPr>
            <a:xfrm>
              <a:off x="7718971" y="3485215"/>
              <a:ext cx="1016353" cy="461665"/>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400" dirty="0" smtClean="0">
                  <a:solidFill>
                    <a:schemeClr val="bg1"/>
                  </a:solidFill>
                  <a:effectLst/>
                </a:rPr>
                <a:t>2016</a:t>
              </a:r>
              <a:endParaRPr lang="zh-CN" altLang="zh-CN" sz="2400" dirty="0">
                <a:solidFill>
                  <a:schemeClr val="bg1"/>
                </a:solidFill>
                <a:effectLst/>
              </a:endParaRPr>
            </a:p>
          </p:txBody>
        </p:sp>
      </p:grpSp>
      <p:grpSp>
        <p:nvGrpSpPr>
          <p:cNvPr id="9" name="组合 8"/>
          <p:cNvGrpSpPr/>
          <p:nvPr/>
        </p:nvGrpSpPr>
        <p:grpSpPr>
          <a:xfrm>
            <a:off x="9481007" y="3205431"/>
            <a:ext cx="1016353" cy="959381"/>
            <a:chOff x="9481007" y="3205431"/>
            <a:chExt cx="1016353" cy="959381"/>
          </a:xfrm>
        </p:grpSpPr>
        <p:sp>
          <p:nvSpPr>
            <p:cNvPr id="53" name="椭圆 52"/>
            <p:cNvSpPr/>
            <p:nvPr/>
          </p:nvSpPr>
          <p:spPr>
            <a:xfrm>
              <a:off x="948100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
            <p:cNvSpPr txBox="1"/>
            <p:nvPr/>
          </p:nvSpPr>
          <p:spPr>
            <a:xfrm>
              <a:off x="9481007" y="3485215"/>
              <a:ext cx="1016353" cy="461665"/>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400" dirty="0" smtClean="0">
                  <a:solidFill>
                    <a:schemeClr val="bg1"/>
                  </a:solidFill>
                  <a:effectLst/>
                </a:rPr>
                <a:t>2018</a:t>
              </a:r>
              <a:endParaRPr lang="zh-CN" altLang="zh-CN" sz="2400" dirty="0">
                <a:solidFill>
                  <a:schemeClr val="bg1"/>
                </a:solidFill>
                <a:effectLst/>
              </a:endParaRPr>
            </a:p>
          </p:txBody>
        </p:sp>
      </p:grpSp>
      <p:sp>
        <p:nvSpPr>
          <p:cNvPr id="60" name="TextBox 59"/>
          <p:cNvSpPr txBox="1"/>
          <p:nvPr/>
        </p:nvSpPr>
        <p:spPr>
          <a:xfrm>
            <a:off x="821571" y="4365898"/>
            <a:ext cx="1878272" cy="1200329"/>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dirty="0"/>
              <a:t>单击此处添加</a:t>
            </a:r>
            <a:endParaRPr lang="en-US" altLang="zh-CN" dirty="0"/>
          </a:p>
          <a:p>
            <a:r>
              <a:rPr lang="zh-CN" altLang="en-US" dirty="0"/>
              <a:t>正文详细内容</a:t>
            </a:r>
            <a:endParaRPr lang="en-US" altLang="zh-CN" dirty="0"/>
          </a:p>
          <a:p>
            <a:r>
              <a:rPr lang="zh-CN" altLang="en-US" dirty="0"/>
              <a:t>内容可以编辑</a:t>
            </a:r>
          </a:p>
        </p:txBody>
      </p:sp>
      <p:sp>
        <p:nvSpPr>
          <p:cNvPr id="61" name="TextBox 60"/>
          <p:cNvSpPr txBox="1"/>
          <p:nvPr/>
        </p:nvSpPr>
        <p:spPr>
          <a:xfrm>
            <a:off x="2458747" y="1878717"/>
            <a:ext cx="1574098" cy="1200329"/>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600" b="1" dirty="0" smtClean="0"/>
              <a:t>单击</a:t>
            </a:r>
            <a:r>
              <a:rPr lang="zh-CN" altLang="en-US" sz="1600" b="1" dirty="0"/>
              <a:t>此处</a:t>
            </a:r>
            <a:r>
              <a:rPr lang="zh-CN" altLang="en-US" sz="1600" b="1" dirty="0" smtClean="0"/>
              <a:t>添加</a:t>
            </a:r>
            <a:endParaRPr lang="en-US" altLang="zh-CN" sz="1600" b="1" dirty="0" smtClean="0"/>
          </a:p>
          <a:p>
            <a:r>
              <a:rPr lang="zh-CN" altLang="en-US" sz="1600" b="1" dirty="0" smtClean="0"/>
              <a:t>正文</a:t>
            </a:r>
            <a:r>
              <a:rPr lang="zh-CN" altLang="en-US" sz="1600" b="1" dirty="0"/>
              <a:t>详细</a:t>
            </a:r>
            <a:r>
              <a:rPr lang="zh-CN" altLang="en-US" sz="1600" b="1" dirty="0" smtClean="0"/>
              <a:t>内容</a:t>
            </a:r>
            <a:endParaRPr lang="en-US" altLang="zh-CN" sz="1600" b="1" dirty="0" smtClean="0"/>
          </a:p>
          <a:p>
            <a:r>
              <a:rPr lang="zh-CN" altLang="en-US" sz="1600" b="1" dirty="0" smtClean="0"/>
              <a:t>内容可以编辑</a:t>
            </a:r>
            <a:endParaRPr lang="zh-CN" altLang="en-US" sz="1600" b="1" dirty="0"/>
          </a:p>
        </p:txBody>
      </p:sp>
      <p:sp>
        <p:nvSpPr>
          <p:cNvPr id="62" name="TextBox 61"/>
          <p:cNvSpPr txBox="1"/>
          <p:nvPr/>
        </p:nvSpPr>
        <p:spPr>
          <a:xfrm>
            <a:off x="4297874" y="4365898"/>
            <a:ext cx="1735084" cy="1200329"/>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dirty="0"/>
              <a:t>单击此处添加</a:t>
            </a:r>
            <a:endParaRPr lang="en-US" altLang="zh-CN" dirty="0"/>
          </a:p>
          <a:p>
            <a:r>
              <a:rPr lang="zh-CN" altLang="en-US" dirty="0"/>
              <a:t>正文详细内容</a:t>
            </a:r>
            <a:endParaRPr lang="en-US" altLang="zh-CN" dirty="0"/>
          </a:p>
          <a:p>
            <a:r>
              <a:rPr lang="zh-CN" altLang="en-US" dirty="0"/>
              <a:t>内容可以编辑</a:t>
            </a:r>
          </a:p>
        </p:txBody>
      </p:sp>
      <p:sp>
        <p:nvSpPr>
          <p:cNvPr id="63" name="TextBox 62"/>
          <p:cNvSpPr txBox="1"/>
          <p:nvPr/>
        </p:nvSpPr>
        <p:spPr>
          <a:xfrm>
            <a:off x="5866031" y="1878717"/>
            <a:ext cx="1852940" cy="1200329"/>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dirty="0"/>
              <a:t>单击此处添加</a:t>
            </a:r>
            <a:endParaRPr lang="en-US" altLang="zh-CN" dirty="0"/>
          </a:p>
          <a:p>
            <a:r>
              <a:rPr lang="zh-CN" altLang="en-US" dirty="0"/>
              <a:t>正文详细内容</a:t>
            </a:r>
            <a:endParaRPr lang="en-US" altLang="zh-CN" dirty="0"/>
          </a:p>
          <a:p>
            <a:r>
              <a:rPr lang="zh-CN" altLang="en-US" dirty="0"/>
              <a:t>内容可以编辑</a:t>
            </a:r>
          </a:p>
        </p:txBody>
      </p:sp>
      <p:sp>
        <p:nvSpPr>
          <p:cNvPr id="64" name="TextBox 63"/>
          <p:cNvSpPr txBox="1"/>
          <p:nvPr/>
        </p:nvSpPr>
        <p:spPr>
          <a:xfrm>
            <a:off x="7718971" y="4365898"/>
            <a:ext cx="1762036" cy="1200329"/>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dirty="0"/>
              <a:t>单击此处添加</a:t>
            </a:r>
            <a:endParaRPr lang="en-US" altLang="zh-CN" dirty="0"/>
          </a:p>
          <a:p>
            <a:r>
              <a:rPr lang="zh-CN" altLang="en-US" dirty="0"/>
              <a:t>正文详细内容</a:t>
            </a:r>
            <a:endParaRPr lang="en-US" altLang="zh-CN" dirty="0"/>
          </a:p>
          <a:p>
            <a:r>
              <a:rPr lang="zh-CN" altLang="en-US" dirty="0"/>
              <a:t>内容可以编辑</a:t>
            </a:r>
          </a:p>
        </p:txBody>
      </p:sp>
      <p:sp>
        <p:nvSpPr>
          <p:cNvPr id="65" name="TextBox 64"/>
          <p:cNvSpPr txBox="1"/>
          <p:nvPr/>
        </p:nvSpPr>
        <p:spPr>
          <a:xfrm>
            <a:off x="9430003" y="1878717"/>
            <a:ext cx="1866979" cy="1200329"/>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dirty="0"/>
              <a:t>单击此处添加</a:t>
            </a:r>
            <a:endParaRPr lang="en-US" altLang="zh-CN" dirty="0"/>
          </a:p>
          <a:p>
            <a:r>
              <a:rPr lang="zh-CN" altLang="en-US" dirty="0"/>
              <a:t>正文详细内容</a:t>
            </a:r>
            <a:endParaRPr lang="en-US" altLang="zh-CN" dirty="0"/>
          </a:p>
          <a:p>
            <a:r>
              <a:rPr lang="zh-CN" altLang="en-US" dirty="0"/>
              <a:t>内容可以编辑</a:t>
            </a:r>
          </a:p>
        </p:txBody>
      </p:sp>
      <p:grpSp>
        <p:nvGrpSpPr>
          <p:cNvPr id="66" name="组合 65"/>
          <p:cNvGrpSpPr/>
          <p:nvPr/>
        </p:nvGrpSpPr>
        <p:grpSpPr>
          <a:xfrm>
            <a:off x="0" y="569219"/>
            <a:ext cx="6114499" cy="592678"/>
            <a:chOff x="0" y="569219"/>
            <a:chExt cx="6114499" cy="592678"/>
          </a:xfrm>
        </p:grpSpPr>
        <p:sp>
          <p:nvSpPr>
            <p:cNvPr id="67"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Tree>
    <p:extLst>
      <p:ext uri="{BB962C8B-B14F-4D97-AF65-F5344CB8AC3E}">
        <p14:creationId xmlns:p14="http://schemas.microsoft.com/office/powerpoint/2010/main" val="193272653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wipe(left)">
                                      <p:cBhvr>
                                        <p:cTn id="11" dur="250"/>
                                        <p:tgtEl>
                                          <p:spTgt spid="70"/>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par>
                          <p:cTn id="16" fill="hold">
                            <p:stCondLst>
                              <p:cond delay="1250"/>
                            </p:stCondLst>
                            <p:childTnLst>
                              <p:par>
                                <p:cTn id="17" presetID="53"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250" fill="hold"/>
                                        <p:tgtEl>
                                          <p:spTgt spid="2"/>
                                        </p:tgtEl>
                                        <p:attrNameLst>
                                          <p:attrName>ppt_w</p:attrName>
                                        </p:attrNameLst>
                                      </p:cBhvr>
                                      <p:tavLst>
                                        <p:tav tm="0">
                                          <p:val>
                                            <p:fltVal val="0"/>
                                          </p:val>
                                        </p:tav>
                                        <p:tav tm="100000">
                                          <p:val>
                                            <p:strVal val="#ppt_w"/>
                                          </p:val>
                                        </p:tav>
                                      </p:tavLst>
                                    </p:anim>
                                    <p:anim calcmode="lin" valueType="num">
                                      <p:cBhvr>
                                        <p:cTn id="20" dur="250" fill="hold"/>
                                        <p:tgtEl>
                                          <p:spTgt spid="2"/>
                                        </p:tgtEl>
                                        <p:attrNameLst>
                                          <p:attrName>ppt_h</p:attrName>
                                        </p:attrNameLst>
                                      </p:cBhvr>
                                      <p:tavLst>
                                        <p:tav tm="0">
                                          <p:val>
                                            <p:fltVal val="0"/>
                                          </p:val>
                                        </p:tav>
                                        <p:tav tm="100000">
                                          <p:val>
                                            <p:strVal val="#ppt_h"/>
                                          </p:val>
                                        </p:tav>
                                      </p:tavLst>
                                    </p:anim>
                                    <p:animEffect transition="in" filter="fade">
                                      <p:cBhvr>
                                        <p:cTn id="21" dur="250"/>
                                        <p:tgtEl>
                                          <p:spTgt spid="2"/>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250"/>
                                        <p:tgtEl>
                                          <p:spTgt spid="60"/>
                                        </p:tgtEl>
                                      </p:cBhvr>
                                    </p:animEffect>
                                  </p:childTnLst>
                                </p:cTn>
                              </p:par>
                            </p:childTnLst>
                          </p:cTn>
                        </p:par>
                        <p:par>
                          <p:cTn id="26" fill="hold">
                            <p:stCondLst>
                              <p:cond delay="1750"/>
                            </p:stCondLst>
                            <p:childTnLst>
                              <p:par>
                                <p:cTn id="27" presetID="53" presetClass="entr" presetSubtype="16"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250" fill="hold"/>
                                        <p:tgtEl>
                                          <p:spTgt spid="5"/>
                                        </p:tgtEl>
                                        <p:attrNameLst>
                                          <p:attrName>ppt_w</p:attrName>
                                        </p:attrNameLst>
                                      </p:cBhvr>
                                      <p:tavLst>
                                        <p:tav tm="0">
                                          <p:val>
                                            <p:fltVal val="0"/>
                                          </p:val>
                                        </p:tav>
                                        <p:tav tm="100000">
                                          <p:val>
                                            <p:strVal val="#ppt_w"/>
                                          </p:val>
                                        </p:tav>
                                      </p:tavLst>
                                    </p:anim>
                                    <p:anim calcmode="lin" valueType="num">
                                      <p:cBhvr>
                                        <p:cTn id="30" dur="250" fill="hold"/>
                                        <p:tgtEl>
                                          <p:spTgt spid="5"/>
                                        </p:tgtEl>
                                        <p:attrNameLst>
                                          <p:attrName>ppt_h</p:attrName>
                                        </p:attrNameLst>
                                      </p:cBhvr>
                                      <p:tavLst>
                                        <p:tav tm="0">
                                          <p:val>
                                            <p:fltVal val="0"/>
                                          </p:val>
                                        </p:tav>
                                        <p:tav tm="100000">
                                          <p:val>
                                            <p:strVal val="#ppt_h"/>
                                          </p:val>
                                        </p:tav>
                                      </p:tavLst>
                                    </p:anim>
                                    <p:animEffect transition="in" filter="fade">
                                      <p:cBhvr>
                                        <p:cTn id="31" dur="250"/>
                                        <p:tgtEl>
                                          <p:spTgt spid="5"/>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left)">
                                      <p:cBhvr>
                                        <p:cTn id="35" dur="250"/>
                                        <p:tgtEl>
                                          <p:spTgt spid="61"/>
                                        </p:tgtEl>
                                      </p:cBhvr>
                                    </p:animEffect>
                                  </p:childTnLst>
                                </p:cTn>
                              </p:par>
                            </p:childTnLst>
                          </p:cTn>
                        </p:par>
                        <p:par>
                          <p:cTn id="36" fill="hold">
                            <p:stCondLst>
                              <p:cond delay="2250"/>
                            </p:stCondLst>
                            <p:childTnLst>
                              <p:par>
                                <p:cTn id="37" presetID="53" presetClass="entr" presetSubtype="16"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250" fill="hold"/>
                                        <p:tgtEl>
                                          <p:spTgt spid="6"/>
                                        </p:tgtEl>
                                        <p:attrNameLst>
                                          <p:attrName>ppt_w</p:attrName>
                                        </p:attrNameLst>
                                      </p:cBhvr>
                                      <p:tavLst>
                                        <p:tav tm="0">
                                          <p:val>
                                            <p:fltVal val="0"/>
                                          </p:val>
                                        </p:tav>
                                        <p:tav tm="100000">
                                          <p:val>
                                            <p:strVal val="#ppt_w"/>
                                          </p:val>
                                        </p:tav>
                                      </p:tavLst>
                                    </p:anim>
                                    <p:anim calcmode="lin" valueType="num">
                                      <p:cBhvr>
                                        <p:cTn id="40" dur="250" fill="hold"/>
                                        <p:tgtEl>
                                          <p:spTgt spid="6"/>
                                        </p:tgtEl>
                                        <p:attrNameLst>
                                          <p:attrName>ppt_h</p:attrName>
                                        </p:attrNameLst>
                                      </p:cBhvr>
                                      <p:tavLst>
                                        <p:tav tm="0">
                                          <p:val>
                                            <p:fltVal val="0"/>
                                          </p:val>
                                        </p:tav>
                                        <p:tav tm="100000">
                                          <p:val>
                                            <p:strVal val="#ppt_h"/>
                                          </p:val>
                                        </p:tav>
                                      </p:tavLst>
                                    </p:anim>
                                    <p:animEffect transition="in" filter="fade">
                                      <p:cBhvr>
                                        <p:cTn id="41" dur="250"/>
                                        <p:tgtEl>
                                          <p:spTgt spid="6"/>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250"/>
                                        <p:tgtEl>
                                          <p:spTgt spid="62"/>
                                        </p:tgtEl>
                                      </p:cBhvr>
                                    </p:animEffect>
                                  </p:childTnLst>
                                </p:cTn>
                              </p:par>
                            </p:childTnLst>
                          </p:cTn>
                        </p:par>
                        <p:par>
                          <p:cTn id="46" fill="hold">
                            <p:stCondLst>
                              <p:cond delay="2750"/>
                            </p:stCondLst>
                            <p:childTnLst>
                              <p:par>
                                <p:cTn id="47" presetID="53" presetClass="entr" presetSubtype="16"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250" fill="hold"/>
                                        <p:tgtEl>
                                          <p:spTgt spid="7"/>
                                        </p:tgtEl>
                                        <p:attrNameLst>
                                          <p:attrName>ppt_w</p:attrName>
                                        </p:attrNameLst>
                                      </p:cBhvr>
                                      <p:tavLst>
                                        <p:tav tm="0">
                                          <p:val>
                                            <p:fltVal val="0"/>
                                          </p:val>
                                        </p:tav>
                                        <p:tav tm="100000">
                                          <p:val>
                                            <p:strVal val="#ppt_w"/>
                                          </p:val>
                                        </p:tav>
                                      </p:tavLst>
                                    </p:anim>
                                    <p:anim calcmode="lin" valueType="num">
                                      <p:cBhvr>
                                        <p:cTn id="50" dur="250" fill="hold"/>
                                        <p:tgtEl>
                                          <p:spTgt spid="7"/>
                                        </p:tgtEl>
                                        <p:attrNameLst>
                                          <p:attrName>ppt_h</p:attrName>
                                        </p:attrNameLst>
                                      </p:cBhvr>
                                      <p:tavLst>
                                        <p:tav tm="0">
                                          <p:val>
                                            <p:fltVal val="0"/>
                                          </p:val>
                                        </p:tav>
                                        <p:tav tm="100000">
                                          <p:val>
                                            <p:strVal val="#ppt_h"/>
                                          </p:val>
                                        </p:tav>
                                      </p:tavLst>
                                    </p:anim>
                                    <p:animEffect transition="in" filter="fade">
                                      <p:cBhvr>
                                        <p:cTn id="51" dur="250"/>
                                        <p:tgtEl>
                                          <p:spTgt spid="7"/>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left)">
                                      <p:cBhvr>
                                        <p:cTn id="55" dur="250"/>
                                        <p:tgtEl>
                                          <p:spTgt spid="63"/>
                                        </p:tgtEl>
                                      </p:cBhvr>
                                    </p:animEffect>
                                  </p:childTnLst>
                                </p:cTn>
                              </p:par>
                            </p:childTnLst>
                          </p:cTn>
                        </p:par>
                        <p:par>
                          <p:cTn id="56" fill="hold">
                            <p:stCondLst>
                              <p:cond delay="3250"/>
                            </p:stCondLst>
                            <p:childTnLst>
                              <p:par>
                                <p:cTn id="57" presetID="53" presetClass="entr" presetSubtype="16"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250" fill="hold"/>
                                        <p:tgtEl>
                                          <p:spTgt spid="8"/>
                                        </p:tgtEl>
                                        <p:attrNameLst>
                                          <p:attrName>ppt_w</p:attrName>
                                        </p:attrNameLst>
                                      </p:cBhvr>
                                      <p:tavLst>
                                        <p:tav tm="0">
                                          <p:val>
                                            <p:fltVal val="0"/>
                                          </p:val>
                                        </p:tav>
                                        <p:tav tm="100000">
                                          <p:val>
                                            <p:strVal val="#ppt_w"/>
                                          </p:val>
                                        </p:tav>
                                      </p:tavLst>
                                    </p:anim>
                                    <p:anim calcmode="lin" valueType="num">
                                      <p:cBhvr>
                                        <p:cTn id="60" dur="250" fill="hold"/>
                                        <p:tgtEl>
                                          <p:spTgt spid="8"/>
                                        </p:tgtEl>
                                        <p:attrNameLst>
                                          <p:attrName>ppt_h</p:attrName>
                                        </p:attrNameLst>
                                      </p:cBhvr>
                                      <p:tavLst>
                                        <p:tav tm="0">
                                          <p:val>
                                            <p:fltVal val="0"/>
                                          </p:val>
                                        </p:tav>
                                        <p:tav tm="100000">
                                          <p:val>
                                            <p:strVal val="#ppt_h"/>
                                          </p:val>
                                        </p:tav>
                                      </p:tavLst>
                                    </p:anim>
                                    <p:animEffect transition="in" filter="fade">
                                      <p:cBhvr>
                                        <p:cTn id="61" dur="250"/>
                                        <p:tgtEl>
                                          <p:spTgt spid="8"/>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wipe(left)">
                                      <p:cBhvr>
                                        <p:cTn id="65" dur="250"/>
                                        <p:tgtEl>
                                          <p:spTgt spid="64"/>
                                        </p:tgtEl>
                                      </p:cBhvr>
                                    </p:animEffect>
                                  </p:childTnLst>
                                </p:cTn>
                              </p:par>
                            </p:childTnLst>
                          </p:cTn>
                        </p:par>
                        <p:par>
                          <p:cTn id="66" fill="hold">
                            <p:stCondLst>
                              <p:cond delay="3750"/>
                            </p:stCondLst>
                            <p:childTnLst>
                              <p:par>
                                <p:cTn id="67" presetID="53" presetClass="entr" presetSubtype="16" fill="hold" nodeType="after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p:cTn id="69" dur="250" fill="hold"/>
                                        <p:tgtEl>
                                          <p:spTgt spid="9"/>
                                        </p:tgtEl>
                                        <p:attrNameLst>
                                          <p:attrName>ppt_w</p:attrName>
                                        </p:attrNameLst>
                                      </p:cBhvr>
                                      <p:tavLst>
                                        <p:tav tm="0">
                                          <p:val>
                                            <p:fltVal val="0"/>
                                          </p:val>
                                        </p:tav>
                                        <p:tav tm="100000">
                                          <p:val>
                                            <p:strVal val="#ppt_w"/>
                                          </p:val>
                                        </p:tav>
                                      </p:tavLst>
                                    </p:anim>
                                    <p:anim calcmode="lin" valueType="num">
                                      <p:cBhvr>
                                        <p:cTn id="70" dur="250" fill="hold"/>
                                        <p:tgtEl>
                                          <p:spTgt spid="9"/>
                                        </p:tgtEl>
                                        <p:attrNameLst>
                                          <p:attrName>ppt_h</p:attrName>
                                        </p:attrNameLst>
                                      </p:cBhvr>
                                      <p:tavLst>
                                        <p:tav tm="0">
                                          <p:val>
                                            <p:fltVal val="0"/>
                                          </p:val>
                                        </p:tav>
                                        <p:tav tm="100000">
                                          <p:val>
                                            <p:strVal val="#ppt_h"/>
                                          </p:val>
                                        </p:tav>
                                      </p:tavLst>
                                    </p:anim>
                                    <p:animEffect transition="in" filter="fade">
                                      <p:cBhvr>
                                        <p:cTn id="71" dur="250"/>
                                        <p:tgtEl>
                                          <p:spTgt spid="9"/>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ipe(left)">
                                      <p:cBhvr>
                                        <p:cTn id="75" dur="25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65" grpId="0"/>
      <p:bldP spid="7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16" name="组合 15"/>
          <p:cNvGrpSpPr/>
          <p:nvPr/>
        </p:nvGrpSpPr>
        <p:grpSpPr>
          <a:xfrm rot="3152971">
            <a:off x="-326003" y="2632015"/>
            <a:ext cx="4282437" cy="1652167"/>
            <a:chOff x="2482316" y="2405560"/>
            <a:chExt cx="4752528" cy="1833528"/>
          </a:xfrm>
        </p:grpSpPr>
        <p:sp>
          <p:nvSpPr>
            <p:cNvPr id="17" name="矩形 16"/>
            <p:cNvSpPr/>
            <p:nvPr/>
          </p:nvSpPr>
          <p:spPr>
            <a:xfrm>
              <a:off x="2482316" y="4221088"/>
              <a:ext cx="4752528" cy="18000"/>
            </a:xfrm>
            <a:prstGeom prst="rect">
              <a:avLst/>
            </a:prstGeom>
            <a:gradFill>
              <a:gsLst>
                <a:gs pos="49628">
                  <a:schemeClr val="tx1">
                    <a:lumMod val="65000"/>
                    <a:lumOff val="35000"/>
                  </a:schemeClr>
                </a:gs>
                <a:gs pos="2000">
                  <a:schemeClr val="bg1">
                    <a:lumMod val="95000"/>
                  </a:schemeClr>
                </a:gs>
                <a:gs pos="100000">
                  <a:schemeClr val="bg1">
                    <a:lumMod val="9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chemeClr val="bg1">
                    <a:lumMod val="50000"/>
                    <a:alpha val="27000"/>
                  </a:schemeClr>
                </a:gs>
                <a:gs pos="26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p:nvGrpSpPr>
        <p:grpSpPr>
          <a:xfrm rot="3152971">
            <a:off x="2142061" y="2632015"/>
            <a:ext cx="4282437" cy="1652167"/>
            <a:chOff x="2482316" y="2405560"/>
            <a:chExt cx="4752528" cy="1833528"/>
          </a:xfrm>
        </p:grpSpPr>
        <p:sp>
          <p:nvSpPr>
            <p:cNvPr id="22" name="矩形 21"/>
            <p:cNvSpPr/>
            <p:nvPr/>
          </p:nvSpPr>
          <p:spPr>
            <a:xfrm>
              <a:off x="2482316" y="4221088"/>
              <a:ext cx="4752528" cy="18000"/>
            </a:xfrm>
            <a:prstGeom prst="rect">
              <a:avLst/>
            </a:prstGeom>
            <a:gradFill>
              <a:gsLst>
                <a:gs pos="49628">
                  <a:schemeClr val="tx1">
                    <a:lumMod val="65000"/>
                    <a:lumOff val="35000"/>
                  </a:schemeClr>
                </a:gs>
                <a:gs pos="2000">
                  <a:schemeClr val="bg1">
                    <a:lumMod val="95000"/>
                  </a:schemeClr>
                </a:gs>
                <a:gs pos="100000">
                  <a:schemeClr val="bg1">
                    <a:lumMod val="9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chemeClr val="bg1">
                    <a:lumMod val="50000"/>
                    <a:alpha val="27000"/>
                  </a:schemeClr>
                </a:gs>
                <a:gs pos="26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7" name="组合 26"/>
          <p:cNvGrpSpPr/>
          <p:nvPr/>
        </p:nvGrpSpPr>
        <p:grpSpPr>
          <a:xfrm rot="3152971">
            <a:off x="4610125" y="2632015"/>
            <a:ext cx="4282437" cy="1652167"/>
            <a:chOff x="2482316" y="2405560"/>
            <a:chExt cx="4752528" cy="1833528"/>
          </a:xfrm>
        </p:grpSpPr>
        <p:sp>
          <p:nvSpPr>
            <p:cNvPr id="28" name="矩形 27"/>
            <p:cNvSpPr/>
            <p:nvPr/>
          </p:nvSpPr>
          <p:spPr>
            <a:xfrm>
              <a:off x="2482316" y="4221088"/>
              <a:ext cx="4752528" cy="18000"/>
            </a:xfrm>
            <a:prstGeom prst="rect">
              <a:avLst/>
            </a:prstGeom>
            <a:gradFill>
              <a:gsLst>
                <a:gs pos="49628">
                  <a:schemeClr val="tx1">
                    <a:lumMod val="65000"/>
                    <a:lumOff val="35000"/>
                  </a:schemeClr>
                </a:gs>
                <a:gs pos="2000">
                  <a:schemeClr val="bg1">
                    <a:lumMod val="95000"/>
                  </a:schemeClr>
                </a:gs>
                <a:gs pos="100000">
                  <a:schemeClr val="bg1">
                    <a:lumMod val="9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chemeClr val="bg1">
                    <a:lumMod val="50000"/>
                    <a:alpha val="27000"/>
                  </a:schemeClr>
                </a:gs>
                <a:gs pos="26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 name="组合 2"/>
          <p:cNvGrpSpPr/>
          <p:nvPr/>
        </p:nvGrpSpPr>
        <p:grpSpPr>
          <a:xfrm>
            <a:off x="1163788" y="2731200"/>
            <a:ext cx="1307694" cy="1418674"/>
            <a:chOff x="1163788" y="2731200"/>
            <a:chExt cx="1307694" cy="1418674"/>
          </a:xfrm>
        </p:grpSpPr>
        <p:sp>
          <p:nvSpPr>
            <p:cNvPr id="33" name="TextBox 32"/>
            <p:cNvSpPr txBox="1"/>
            <p:nvPr/>
          </p:nvSpPr>
          <p:spPr>
            <a:xfrm>
              <a:off x="1166584" y="2731200"/>
              <a:ext cx="1304898" cy="369332"/>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您的标题</a:t>
              </a:r>
              <a:endParaRPr lang="zh-CN" altLang="en-US" b="1" dirty="0">
                <a:solidFill>
                  <a:schemeClr val="bg1"/>
                </a:solidFill>
                <a:latin typeface="微软雅黑" pitchFamily="34" charset="-122"/>
                <a:ea typeface="微软雅黑" pitchFamily="34" charset="-122"/>
              </a:endParaRPr>
            </a:p>
          </p:txBody>
        </p:sp>
        <p:sp>
          <p:nvSpPr>
            <p:cNvPr id="34" name="TextBox 33"/>
            <p:cNvSpPr txBox="1"/>
            <p:nvPr/>
          </p:nvSpPr>
          <p:spPr>
            <a:xfrm>
              <a:off x="1163788" y="3120681"/>
              <a:ext cx="1226932" cy="1029193"/>
            </a:xfrm>
            <a:prstGeom prst="rect">
              <a:avLst/>
            </a:prstGeom>
            <a:noFill/>
          </p:spPr>
          <p:txBody>
            <a:bodyPr wrap="square" rtlCol="0">
              <a:spAutoFit/>
            </a:bodyPr>
            <a:lstStyle/>
            <a:p>
              <a:pPr>
                <a:lnSpc>
                  <a:spcPct val="130000"/>
                </a:lnSpc>
              </a:pPr>
              <a:r>
                <a:rPr lang="zh-CN" altLang="en-US" sz="1200" dirty="0" smtClean="0">
                  <a:solidFill>
                    <a:schemeClr val="bg1"/>
                  </a:solidFill>
                  <a:latin typeface="微软雅黑" pitchFamily="34" charset="-122"/>
                  <a:ea typeface="微软雅黑" pitchFamily="34" charset="-122"/>
                </a:rPr>
                <a:t>您的内容打在这里，或者通过复制您的文本后</a:t>
              </a:r>
              <a:endParaRPr lang="en-US" altLang="zh-CN" sz="1200" dirty="0">
                <a:solidFill>
                  <a:schemeClr val="bg1"/>
                </a:solidFill>
                <a:latin typeface="微软雅黑" pitchFamily="34" charset="-122"/>
                <a:ea typeface="微软雅黑" pitchFamily="34" charset="-122"/>
              </a:endParaRPr>
            </a:p>
          </p:txBody>
        </p:sp>
      </p:grpSp>
      <p:sp>
        <p:nvSpPr>
          <p:cNvPr id="37" name="TextBox 36"/>
          <p:cNvSpPr txBox="1"/>
          <p:nvPr/>
        </p:nvSpPr>
        <p:spPr>
          <a:xfrm>
            <a:off x="691213" y="3029684"/>
            <a:ext cx="533320" cy="400110"/>
          </a:xfrm>
          <a:prstGeom prst="rect">
            <a:avLst/>
          </a:prstGeom>
          <a:noFill/>
        </p:spPr>
        <p:txBody>
          <a:bodyPr wrap="square" rtlCol="0">
            <a:spAutoFit/>
          </a:bodyPr>
          <a:lstStyle/>
          <a:p>
            <a:r>
              <a:rPr lang="en-US" altLang="zh-CN" sz="2000" b="1" dirty="0" smtClean="0">
                <a:solidFill>
                  <a:schemeClr val="bg1"/>
                </a:solidFill>
                <a:latin typeface="微软雅黑" pitchFamily="34" charset="-122"/>
                <a:ea typeface="微软雅黑" pitchFamily="34" charset="-122"/>
              </a:rPr>
              <a:t>01</a:t>
            </a:r>
            <a:endParaRPr lang="zh-CN" altLang="en-US" sz="2000" b="1" dirty="0">
              <a:solidFill>
                <a:schemeClr val="bg1"/>
              </a:solidFill>
              <a:latin typeface="微软雅黑" pitchFamily="34" charset="-122"/>
              <a:ea typeface="微软雅黑" pitchFamily="34" charset="-122"/>
            </a:endParaRPr>
          </a:p>
        </p:txBody>
      </p:sp>
      <p:grpSp>
        <p:nvGrpSpPr>
          <p:cNvPr id="4" name="组合 3"/>
          <p:cNvGrpSpPr/>
          <p:nvPr/>
        </p:nvGrpSpPr>
        <p:grpSpPr>
          <a:xfrm>
            <a:off x="3646539" y="2731200"/>
            <a:ext cx="1307694" cy="1418674"/>
            <a:chOff x="3646539" y="2731200"/>
            <a:chExt cx="1307694" cy="1418674"/>
          </a:xfrm>
        </p:grpSpPr>
        <p:sp>
          <p:nvSpPr>
            <p:cNvPr id="47" name="TextBox 46"/>
            <p:cNvSpPr txBox="1"/>
            <p:nvPr/>
          </p:nvSpPr>
          <p:spPr>
            <a:xfrm>
              <a:off x="3649335" y="2731200"/>
              <a:ext cx="1304898" cy="369332"/>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您的标题</a:t>
              </a:r>
              <a:endParaRPr lang="zh-CN" altLang="en-US" b="1" dirty="0">
                <a:solidFill>
                  <a:schemeClr val="bg1"/>
                </a:solidFill>
                <a:latin typeface="微软雅黑" pitchFamily="34" charset="-122"/>
                <a:ea typeface="微软雅黑" pitchFamily="34" charset="-122"/>
              </a:endParaRPr>
            </a:p>
          </p:txBody>
        </p:sp>
        <p:sp>
          <p:nvSpPr>
            <p:cNvPr id="48" name="TextBox 47"/>
            <p:cNvSpPr txBox="1"/>
            <p:nvPr/>
          </p:nvSpPr>
          <p:spPr>
            <a:xfrm>
              <a:off x="3646539" y="3120681"/>
              <a:ext cx="1226932" cy="1029193"/>
            </a:xfrm>
            <a:prstGeom prst="rect">
              <a:avLst/>
            </a:prstGeom>
            <a:noFill/>
          </p:spPr>
          <p:txBody>
            <a:bodyPr wrap="square" rtlCol="0">
              <a:spAutoFit/>
            </a:bodyPr>
            <a:lstStyle/>
            <a:p>
              <a:pPr>
                <a:lnSpc>
                  <a:spcPct val="130000"/>
                </a:lnSpc>
              </a:pPr>
              <a:r>
                <a:rPr lang="zh-CN" altLang="en-US" sz="1200" dirty="0" smtClean="0">
                  <a:solidFill>
                    <a:schemeClr val="bg1"/>
                  </a:solidFill>
                  <a:latin typeface="微软雅黑" pitchFamily="34" charset="-122"/>
                  <a:ea typeface="微软雅黑" pitchFamily="34" charset="-122"/>
                </a:rPr>
                <a:t>您的内容打在这里，或者通过复制您的文本后</a:t>
              </a:r>
              <a:endParaRPr lang="en-US" altLang="zh-CN" sz="1200" dirty="0">
                <a:solidFill>
                  <a:schemeClr val="bg1"/>
                </a:solidFill>
                <a:latin typeface="微软雅黑" pitchFamily="34" charset="-122"/>
                <a:ea typeface="微软雅黑" pitchFamily="34" charset="-122"/>
              </a:endParaRPr>
            </a:p>
          </p:txBody>
        </p:sp>
      </p:grpSp>
      <p:sp>
        <p:nvSpPr>
          <p:cNvPr id="49" name="TextBox 48"/>
          <p:cNvSpPr txBox="1"/>
          <p:nvPr/>
        </p:nvSpPr>
        <p:spPr>
          <a:xfrm>
            <a:off x="3211493" y="3029684"/>
            <a:ext cx="533320" cy="400110"/>
          </a:xfrm>
          <a:prstGeom prst="rect">
            <a:avLst/>
          </a:prstGeom>
          <a:noFill/>
        </p:spPr>
        <p:txBody>
          <a:bodyPr wrap="square" rtlCol="0">
            <a:spAutoFit/>
          </a:bodyPr>
          <a:lstStyle/>
          <a:p>
            <a:r>
              <a:rPr lang="en-US" altLang="zh-CN" sz="2000" b="1" dirty="0" smtClean="0">
                <a:solidFill>
                  <a:schemeClr val="bg1"/>
                </a:solidFill>
                <a:latin typeface="微软雅黑" pitchFamily="34" charset="-122"/>
                <a:ea typeface="微软雅黑" pitchFamily="34" charset="-122"/>
              </a:rPr>
              <a:t>02</a:t>
            </a:r>
            <a:endParaRPr lang="zh-CN" altLang="en-US" sz="2000" b="1" dirty="0">
              <a:solidFill>
                <a:schemeClr val="bg1"/>
              </a:solidFill>
              <a:latin typeface="微软雅黑" pitchFamily="34" charset="-122"/>
              <a:ea typeface="微软雅黑" pitchFamily="34" charset="-122"/>
            </a:endParaRPr>
          </a:p>
        </p:txBody>
      </p:sp>
      <p:grpSp>
        <p:nvGrpSpPr>
          <p:cNvPr id="5" name="组合 4"/>
          <p:cNvGrpSpPr/>
          <p:nvPr/>
        </p:nvGrpSpPr>
        <p:grpSpPr>
          <a:xfrm>
            <a:off x="6106764" y="2731200"/>
            <a:ext cx="1307694" cy="1418674"/>
            <a:chOff x="6106764" y="2731200"/>
            <a:chExt cx="1307694" cy="1418674"/>
          </a:xfrm>
        </p:grpSpPr>
        <p:sp>
          <p:nvSpPr>
            <p:cNvPr id="51" name="TextBox 50"/>
            <p:cNvSpPr txBox="1"/>
            <p:nvPr/>
          </p:nvSpPr>
          <p:spPr>
            <a:xfrm>
              <a:off x="6109560" y="2731200"/>
              <a:ext cx="1304898" cy="369332"/>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您的标题</a:t>
              </a:r>
              <a:endParaRPr lang="zh-CN" altLang="en-US" b="1" dirty="0">
                <a:solidFill>
                  <a:schemeClr val="bg1"/>
                </a:solidFill>
                <a:latin typeface="微软雅黑" pitchFamily="34" charset="-122"/>
                <a:ea typeface="微软雅黑" pitchFamily="34" charset="-122"/>
              </a:endParaRPr>
            </a:p>
          </p:txBody>
        </p:sp>
        <p:sp>
          <p:nvSpPr>
            <p:cNvPr id="52" name="TextBox 51"/>
            <p:cNvSpPr txBox="1"/>
            <p:nvPr/>
          </p:nvSpPr>
          <p:spPr>
            <a:xfrm>
              <a:off x="6106764" y="3120681"/>
              <a:ext cx="1226932" cy="1029193"/>
            </a:xfrm>
            <a:prstGeom prst="rect">
              <a:avLst/>
            </a:prstGeom>
            <a:noFill/>
          </p:spPr>
          <p:txBody>
            <a:bodyPr wrap="square" rtlCol="0">
              <a:spAutoFit/>
            </a:bodyPr>
            <a:lstStyle/>
            <a:p>
              <a:pPr>
                <a:lnSpc>
                  <a:spcPct val="130000"/>
                </a:lnSpc>
              </a:pPr>
              <a:r>
                <a:rPr lang="zh-CN" altLang="en-US" sz="1200" dirty="0" smtClean="0">
                  <a:solidFill>
                    <a:schemeClr val="bg1"/>
                  </a:solidFill>
                  <a:latin typeface="微软雅黑" pitchFamily="34" charset="-122"/>
                  <a:ea typeface="微软雅黑" pitchFamily="34" charset="-122"/>
                </a:rPr>
                <a:t>您的内容打在这里，或者通过复制您的文本后</a:t>
              </a:r>
              <a:endParaRPr lang="en-US" altLang="zh-CN" sz="1200" dirty="0">
                <a:solidFill>
                  <a:schemeClr val="bg1"/>
                </a:solidFill>
                <a:latin typeface="微软雅黑" pitchFamily="34" charset="-122"/>
                <a:ea typeface="微软雅黑" pitchFamily="34" charset="-122"/>
              </a:endParaRPr>
            </a:p>
          </p:txBody>
        </p:sp>
      </p:grpSp>
      <p:sp>
        <p:nvSpPr>
          <p:cNvPr id="53" name="TextBox 52"/>
          <p:cNvSpPr txBox="1"/>
          <p:nvPr/>
        </p:nvSpPr>
        <p:spPr>
          <a:xfrm>
            <a:off x="5659765" y="3029684"/>
            <a:ext cx="533320" cy="400110"/>
          </a:xfrm>
          <a:prstGeom prst="rect">
            <a:avLst/>
          </a:prstGeom>
          <a:noFill/>
        </p:spPr>
        <p:txBody>
          <a:bodyPr wrap="square" rtlCol="0">
            <a:spAutoFit/>
          </a:bodyPr>
          <a:lstStyle/>
          <a:p>
            <a:r>
              <a:rPr lang="en-US" altLang="zh-CN" sz="2000" b="1" dirty="0" smtClean="0">
                <a:solidFill>
                  <a:schemeClr val="bg1"/>
                </a:solidFill>
                <a:latin typeface="微软雅黑" pitchFamily="34" charset="-122"/>
                <a:ea typeface="微软雅黑" pitchFamily="34" charset="-122"/>
              </a:rPr>
              <a:t>03</a:t>
            </a:r>
            <a:endParaRPr lang="zh-CN" altLang="en-US" sz="2000" b="1" dirty="0">
              <a:solidFill>
                <a:schemeClr val="bg1"/>
              </a:solidFill>
              <a:latin typeface="微软雅黑" pitchFamily="34" charset="-122"/>
              <a:ea typeface="微软雅黑" pitchFamily="34" charset="-122"/>
            </a:endParaRPr>
          </a:p>
        </p:txBody>
      </p:sp>
      <p:grpSp>
        <p:nvGrpSpPr>
          <p:cNvPr id="54" name="组合 53"/>
          <p:cNvGrpSpPr/>
          <p:nvPr/>
        </p:nvGrpSpPr>
        <p:grpSpPr>
          <a:xfrm>
            <a:off x="0" y="569219"/>
            <a:ext cx="6114499" cy="592678"/>
            <a:chOff x="0" y="569219"/>
            <a:chExt cx="6114499" cy="592678"/>
          </a:xfrm>
        </p:grpSpPr>
        <p:sp>
          <p:nvSpPr>
            <p:cNvPr id="55"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
        <p:nvSpPr>
          <p:cNvPr id="59" name="TextBox 58"/>
          <p:cNvSpPr txBox="1"/>
          <p:nvPr/>
        </p:nvSpPr>
        <p:spPr>
          <a:xfrm>
            <a:off x="7993285" y="2133650"/>
            <a:ext cx="2959312" cy="3046988"/>
          </a:xfrm>
          <a:prstGeom prst="rect">
            <a:avLst/>
          </a:prstGeom>
          <a:noFill/>
        </p:spPr>
        <p:txBody>
          <a:bodyPr wrap="square" rtlCol="0">
            <a:spAutoFit/>
          </a:bodyPr>
          <a:lstStyle/>
          <a:p>
            <a:pPr algn="just">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TextBox 59"/>
          <p:cNvSpPr txBox="1"/>
          <p:nvPr/>
        </p:nvSpPr>
        <p:spPr>
          <a:xfrm>
            <a:off x="7993285" y="1629504"/>
            <a:ext cx="3016585" cy="400110"/>
          </a:xfrm>
          <a:prstGeom prst="rect">
            <a:avLst/>
          </a:prstGeom>
          <a:noFill/>
        </p:spPr>
        <p:txBody>
          <a:bodyPr wrap="square" rtlCol="0">
            <a:spAutoFit/>
          </a:bodyPr>
          <a:lstStyle/>
          <a:p>
            <a:r>
              <a:rPr lang="zh-CN" altLang="en-US" sz="2000" b="1" dirty="0" smtClean="0">
                <a:solidFill>
                  <a:srgbClr val="FF0000"/>
                </a:solidFill>
                <a:latin typeface="微软雅黑" pitchFamily="34" charset="-122"/>
                <a:ea typeface="微软雅黑" pitchFamily="34" charset="-122"/>
              </a:rPr>
              <a:t>点击添加小标题文字</a:t>
            </a:r>
            <a:endParaRPr lang="zh-CN" altLang="en-US" sz="20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1452838508"/>
      </p:ext>
    </p:extLst>
  </p:cSld>
  <p:clrMapOvr>
    <a:masterClrMapping/>
  </p:clrMapOvr>
  <mc:AlternateContent xmlns:mc="http://schemas.openxmlformats.org/markup-compatibility/2006" xmlns:p14="http://schemas.microsoft.com/office/powerpoint/2010/main">
    <mc:Choice Requires="p14">
      <p:transition spd="slow" p14:dur="1300" advClick="0" advTm="0">
        <p14:pan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left)">
                                      <p:cBhvr>
                                        <p:cTn id="11" dur="250"/>
                                        <p:tgtEl>
                                          <p:spTgt spid="58"/>
                                        </p:tgtEl>
                                      </p:cBhvr>
                                    </p:animEffect>
                                  </p:childTnLst>
                                </p:cTn>
                              </p:par>
                            </p:childTnLst>
                          </p:cTn>
                        </p:par>
                        <p:par>
                          <p:cTn id="12" fill="hold">
                            <p:stCondLst>
                              <p:cond delay="750"/>
                            </p:stCondLst>
                            <p:childTnLst>
                              <p:par>
                                <p:cTn id="13" presetID="42"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250"/>
                                        <p:tgtEl>
                                          <p:spTgt spid="16"/>
                                        </p:tgtEl>
                                      </p:cBhvr>
                                    </p:animEffect>
                                    <p:anim calcmode="lin" valueType="num">
                                      <p:cBhvr>
                                        <p:cTn id="16" dur="250" fill="hold"/>
                                        <p:tgtEl>
                                          <p:spTgt spid="16"/>
                                        </p:tgtEl>
                                        <p:attrNameLst>
                                          <p:attrName>ppt_x</p:attrName>
                                        </p:attrNameLst>
                                      </p:cBhvr>
                                      <p:tavLst>
                                        <p:tav tm="0">
                                          <p:val>
                                            <p:strVal val="#ppt_x"/>
                                          </p:val>
                                        </p:tav>
                                        <p:tav tm="100000">
                                          <p:val>
                                            <p:strVal val="#ppt_x"/>
                                          </p:val>
                                        </p:tav>
                                      </p:tavLst>
                                    </p:anim>
                                    <p:anim calcmode="lin" valueType="num">
                                      <p:cBhvr>
                                        <p:cTn id="17" dur="250" fill="hold"/>
                                        <p:tgtEl>
                                          <p:spTgt spid="16"/>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left)">
                                      <p:cBhvr>
                                        <p:cTn id="21" dur="250"/>
                                        <p:tgtEl>
                                          <p:spTgt spid="37"/>
                                        </p:tgtEl>
                                      </p:cBhvr>
                                    </p:animEffect>
                                  </p:childTnLst>
                                </p:cTn>
                              </p:par>
                            </p:childTnLst>
                          </p:cTn>
                        </p:par>
                        <p:par>
                          <p:cTn id="22" fill="hold">
                            <p:stCondLst>
                              <p:cond delay="1250"/>
                            </p:stCondLst>
                            <p:childTnLst>
                              <p:par>
                                <p:cTn id="23" presetID="22" presetClass="entr" presetSubtype="1"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childTnLst>
                          </p:cTn>
                        </p:par>
                        <p:par>
                          <p:cTn id="26" fill="hold">
                            <p:stCondLst>
                              <p:cond delay="1750"/>
                            </p:stCondLst>
                            <p:childTnLst>
                              <p:par>
                                <p:cTn id="27" presetID="42"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250"/>
                                        <p:tgtEl>
                                          <p:spTgt spid="21"/>
                                        </p:tgtEl>
                                      </p:cBhvr>
                                    </p:animEffect>
                                    <p:anim calcmode="lin" valueType="num">
                                      <p:cBhvr>
                                        <p:cTn id="30" dur="250" fill="hold"/>
                                        <p:tgtEl>
                                          <p:spTgt spid="21"/>
                                        </p:tgtEl>
                                        <p:attrNameLst>
                                          <p:attrName>ppt_x</p:attrName>
                                        </p:attrNameLst>
                                      </p:cBhvr>
                                      <p:tavLst>
                                        <p:tav tm="0">
                                          <p:val>
                                            <p:strVal val="#ppt_x"/>
                                          </p:val>
                                        </p:tav>
                                        <p:tav tm="100000">
                                          <p:val>
                                            <p:strVal val="#ppt_x"/>
                                          </p:val>
                                        </p:tav>
                                      </p:tavLst>
                                    </p:anim>
                                    <p:anim calcmode="lin" valueType="num">
                                      <p:cBhvr>
                                        <p:cTn id="31" dur="250" fill="hold"/>
                                        <p:tgtEl>
                                          <p:spTgt spid="21"/>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250"/>
                                        <p:tgtEl>
                                          <p:spTgt spid="49"/>
                                        </p:tgtEl>
                                      </p:cBhvr>
                                    </p:animEffect>
                                  </p:childTnLst>
                                </p:cTn>
                              </p:par>
                            </p:childTnLst>
                          </p:cTn>
                        </p:par>
                        <p:par>
                          <p:cTn id="36" fill="hold">
                            <p:stCondLst>
                              <p:cond delay="2250"/>
                            </p:stCondLst>
                            <p:childTnLst>
                              <p:par>
                                <p:cTn id="37" presetID="22" presetClass="entr" presetSubtype="1"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up)">
                                      <p:cBhvr>
                                        <p:cTn id="39" dur="500"/>
                                        <p:tgtEl>
                                          <p:spTgt spid="4"/>
                                        </p:tgtEl>
                                      </p:cBhvr>
                                    </p:animEffect>
                                  </p:childTnLst>
                                </p:cTn>
                              </p:par>
                            </p:childTnLst>
                          </p:cTn>
                        </p:par>
                        <p:par>
                          <p:cTn id="40" fill="hold">
                            <p:stCondLst>
                              <p:cond delay="2750"/>
                            </p:stCondLst>
                            <p:childTnLst>
                              <p:par>
                                <p:cTn id="41" presetID="42" presetClass="entr" presetSubtype="0"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250"/>
                                        <p:tgtEl>
                                          <p:spTgt spid="27"/>
                                        </p:tgtEl>
                                      </p:cBhvr>
                                    </p:animEffect>
                                    <p:anim calcmode="lin" valueType="num">
                                      <p:cBhvr>
                                        <p:cTn id="44" dur="250" fill="hold"/>
                                        <p:tgtEl>
                                          <p:spTgt spid="27"/>
                                        </p:tgtEl>
                                        <p:attrNameLst>
                                          <p:attrName>ppt_x</p:attrName>
                                        </p:attrNameLst>
                                      </p:cBhvr>
                                      <p:tavLst>
                                        <p:tav tm="0">
                                          <p:val>
                                            <p:strVal val="#ppt_x"/>
                                          </p:val>
                                        </p:tav>
                                        <p:tav tm="100000">
                                          <p:val>
                                            <p:strVal val="#ppt_x"/>
                                          </p:val>
                                        </p:tav>
                                      </p:tavLst>
                                    </p:anim>
                                    <p:anim calcmode="lin" valueType="num">
                                      <p:cBhvr>
                                        <p:cTn id="45" dur="250" fill="hold"/>
                                        <p:tgtEl>
                                          <p:spTgt spid="27"/>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250"/>
                                        <p:tgtEl>
                                          <p:spTgt spid="53"/>
                                        </p:tgtEl>
                                      </p:cBhvr>
                                    </p:animEffect>
                                  </p:childTnLst>
                                </p:cTn>
                              </p:par>
                            </p:childTnLst>
                          </p:cTn>
                        </p:par>
                        <p:par>
                          <p:cTn id="50" fill="hold">
                            <p:stCondLst>
                              <p:cond delay="3250"/>
                            </p:stCondLst>
                            <p:childTnLst>
                              <p:par>
                                <p:cTn id="51" presetID="22" presetClass="entr" presetSubtype="1"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up)">
                                      <p:cBhvr>
                                        <p:cTn id="53" dur="500"/>
                                        <p:tgtEl>
                                          <p:spTgt spid="5"/>
                                        </p:tgtEl>
                                      </p:cBhvr>
                                    </p:animEffect>
                                  </p:childTnLst>
                                </p:cTn>
                              </p:par>
                            </p:childTnLst>
                          </p:cTn>
                        </p:par>
                        <p:par>
                          <p:cTn id="54" fill="hold">
                            <p:stCondLst>
                              <p:cond delay="3750"/>
                            </p:stCondLst>
                            <p:childTnLst>
                              <p:par>
                                <p:cTn id="55" presetID="12" presetClass="entr" presetSubtype="8" fill="hold" grpId="0" nodeType="afterEffect">
                                  <p:stCondLst>
                                    <p:cond delay="0"/>
                                  </p:stCondLst>
                                  <p:childTnLst>
                                    <p:set>
                                      <p:cBhvr>
                                        <p:cTn id="56" dur="1" fill="hold">
                                          <p:stCondLst>
                                            <p:cond delay="0"/>
                                          </p:stCondLst>
                                        </p:cTn>
                                        <p:tgtEl>
                                          <p:spTgt spid="60"/>
                                        </p:tgtEl>
                                        <p:attrNameLst>
                                          <p:attrName>style.visibility</p:attrName>
                                        </p:attrNameLst>
                                      </p:cBhvr>
                                      <p:to>
                                        <p:strVal val="visible"/>
                                      </p:to>
                                    </p:set>
                                    <p:anim calcmode="lin" valueType="num">
                                      <p:cBhvr additive="base">
                                        <p:cTn id="57" dur="250"/>
                                        <p:tgtEl>
                                          <p:spTgt spid="60"/>
                                        </p:tgtEl>
                                        <p:attrNameLst>
                                          <p:attrName>ppt_x</p:attrName>
                                        </p:attrNameLst>
                                      </p:cBhvr>
                                      <p:tavLst>
                                        <p:tav tm="0">
                                          <p:val>
                                            <p:strVal val="#ppt_x-#ppt_w*1.125000"/>
                                          </p:val>
                                        </p:tav>
                                        <p:tav tm="100000">
                                          <p:val>
                                            <p:strVal val="#ppt_x"/>
                                          </p:val>
                                        </p:tav>
                                      </p:tavLst>
                                    </p:anim>
                                    <p:animEffect transition="in" filter="wipe(right)">
                                      <p:cBhvr>
                                        <p:cTn id="58" dur="250"/>
                                        <p:tgtEl>
                                          <p:spTgt spid="60"/>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left)">
                                      <p:cBhvr>
                                        <p:cTn id="6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9" grpId="0"/>
      <p:bldP spid="53" grpId="0"/>
      <p:bldP spid="58" grpId="0"/>
      <p:bldP spid="59" grpId="0"/>
      <p:bldP spid="6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58" name="组合 57"/>
          <p:cNvGrpSpPr/>
          <p:nvPr/>
        </p:nvGrpSpPr>
        <p:grpSpPr>
          <a:xfrm>
            <a:off x="0" y="569219"/>
            <a:ext cx="6114499" cy="592678"/>
            <a:chOff x="0" y="569219"/>
            <a:chExt cx="6114499" cy="592678"/>
          </a:xfrm>
        </p:grpSpPr>
        <p:sp>
          <p:nvSpPr>
            <p:cNvPr id="59"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grpSp>
        <p:nvGrpSpPr>
          <p:cNvPr id="65" name="组合 64"/>
          <p:cNvGrpSpPr/>
          <p:nvPr/>
        </p:nvGrpSpPr>
        <p:grpSpPr>
          <a:xfrm>
            <a:off x="1905167" y="2061642"/>
            <a:ext cx="1863725" cy="1863724"/>
            <a:chOff x="1047975" y="1130980"/>
            <a:chExt cx="1863725" cy="1863724"/>
          </a:xfrm>
        </p:grpSpPr>
        <p:sp>
          <p:nvSpPr>
            <p:cNvPr id="67" name="Freeform 9"/>
            <p:cNvSpPr>
              <a:spLocks noEditPoints="1"/>
            </p:cNvSpPr>
            <p:nvPr/>
          </p:nvSpPr>
          <p:spPr bwMode="auto">
            <a:xfrm>
              <a:off x="1047975" y="1130980"/>
              <a:ext cx="1863725"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69" name="Freeform 10"/>
            <p:cNvSpPr>
              <a:spLocks/>
            </p:cNvSpPr>
            <p:nvPr/>
          </p:nvSpPr>
          <p:spPr bwMode="auto">
            <a:xfrm>
              <a:off x="1100363" y="1797730"/>
              <a:ext cx="1754188" cy="1144587"/>
            </a:xfrm>
            <a:custGeom>
              <a:avLst/>
              <a:gdLst>
                <a:gd name="T0" fmla="*/ 267 w 331"/>
                <a:gd name="T1" fmla="*/ 0 h 216"/>
                <a:gd name="T2" fmla="*/ 279 w 331"/>
                <a:gd name="T3" fmla="*/ 50 h 216"/>
                <a:gd name="T4" fmla="*/ 166 w 331"/>
                <a:gd name="T5" fmla="*/ 163 h 216"/>
                <a:gd name="T6" fmla="*/ 52 w 331"/>
                <a:gd name="T7" fmla="*/ 50 h 216"/>
                <a:gd name="T8" fmla="*/ 64 w 331"/>
                <a:gd name="T9" fmla="*/ 0 h 216"/>
                <a:gd name="T10" fmla="*/ 8 w 331"/>
                <a:gd name="T11" fmla="*/ 0 h 216"/>
                <a:gd name="T12" fmla="*/ 0 w 331"/>
                <a:gd name="T13" fmla="*/ 50 h 216"/>
                <a:gd name="T14" fmla="*/ 166 w 331"/>
                <a:gd name="T15" fmla="*/ 216 h 216"/>
                <a:gd name="T16" fmla="*/ 331 w 331"/>
                <a:gd name="T17" fmla="*/ 50 h 216"/>
                <a:gd name="T18" fmla="*/ 324 w 331"/>
                <a:gd name="T19" fmla="*/ 0 h 216"/>
                <a:gd name="T20" fmla="*/ 267 w 331"/>
                <a:gd name="T2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矩形 69"/>
            <p:cNvSpPr/>
            <p:nvPr/>
          </p:nvSpPr>
          <p:spPr>
            <a:xfrm>
              <a:off x="1570051" y="1721668"/>
              <a:ext cx="872867" cy="646331"/>
            </a:xfrm>
            <a:prstGeom prst="rect">
              <a:avLst/>
            </a:prstGeom>
          </p:spPr>
          <p:txBody>
            <a:bodyPr wrap="none">
              <a:spAutoFit/>
            </a:bodyPr>
            <a:lstStyle/>
            <a:p>
              <a:pPr algn="ctr"/>
              <a:r>
                <a:rPr lang="en-US" altLang="zh-CN" sz="3600" dirty="0" smtClean="0">
                  <a:solidFill>
                    <a:schemeClr val="tx1">
                      <a:lumMod val="65000"/>
                      <a:lumOff val="35000"/>
                    </a:schemeClr>
                  </a:solidFill>
                  <a:latin typeface="Impact" pitchFamily="34" charset="0"/>
                  <a:cs typeface="Arial" pitchFamily="34" charset="0"/>
                </a:rPr>
                <a:t>71%</a:t>
              </a:r>
              <a:endParaRPr lang="zh-CN" altLang="en-US" sz="3600" dirty="0">
                <a:solidFill>
                  <a:schemeClr val="tx1">
                    <a:lumMod val="65000"/>
                    <a:lumOff val="35000"/>
                  </a:schemeClr>
                </a:solidFill>
                <a:latin typeface="Impact" pitchFamily="34" charset="0"/>
                <a:cs typeface="Arial" pitchFamily="34" charset="0"/>
              </a:endParaRPr>
            </a:p>
          </p:txBody>
        </p:sp>
        <p:sp>
          <p:nvSpPr>
            <p:cNvPr id="71" name="矩形 70"/>
            <p:cNvSpPr/>
            <p:nvPr/>
          </p:nvSpPr>
          <p:spPr>
            <a:xfrm>
              <a:off x="1560481" y="2227526"/>
              <a:ext cx="845103" cy="230832"/>
            </a:xfrm>
            <a:prstGeom prst="rect">
              <a:avLst/>
            </a:prstGeom>
          </p:spPr>
          <p:txBody>
            <a:bodyPr wrap="none">
              <a:spAutoFit/>
            </a:bodyPr>
            <a:lstStyle/>
            <a:p>
              <a:r>
                <a:rPr lang="en-US" altLang="zh-CN" sz="900" dirty="0">
                  <a:solidFill>
                    <a:schemeClr val="tx1">
                      <a:lumMod val="65000"/>
                      <a:lumOff val="35000"/>
                    </a:schemeClr>
                  </a:solidFill>
                  <a:latin typeface="方正大黑简体" pitchFamily="2" charset="-122"/>
                  <a:ea typeface="方正大黑简体" pitchFamily="2" charset="-122"/>
                </a:rPr>
                <a:t>TEXT  HERE</a:t>
              </a:r>
              <a:endParaRPr lang="zh-CN" altLang="en-US" sz="900" dirty="0">
                <a:solidFill>
                  <a:schemeClr val="tx1">
                    <a:lumMod val="65000"/>
                    <a:lumOff val="35000"/>
                  </a:schemeClr>
                </a:solidFill>
              </a:endParaRPr>
            </a:p>
          </p:txBody>
        </p:sp>
      </p:grpSp>
      <p:grpSp>
        <p:nvGrpSpPr>
          <p:cNvPr id="72" name="组合 71"/>
          <p:cNvGrpSpPr/>
          <p:nvPr/>
        </p:nvGrpSpPr>
        <p:grpSpPr>
          <a:xfrm>
            <a:off x="4351505" y="2061642"/>
            <a:ext cx="1865313" cy="1863724"/>
            <a:chOff x="3494313" y="1130980"/>
            <a:chExt cx="1865313" cy="1863724"/>
          </a:xfrm>
        </p:grpSpPr>
        <p:sp>
          <p:nvSpPr>
            <p:cNvPr id="73" name="Freeform 14"/>
            <p:cNvSpPr>
              <a:spLocks noEditPoints="1"/>
            </p:cNvSpPr>
            <p:nvPr/>
          </p:nvSpPr>
          <p:spPr bwMode="auto">
            <a:xfrm>
              <a:off x="3494313"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5"/>
            <p:cNvSpPr>
              <a:spLocks/>
            </p:cNvSpPr>
            <p:nvPr/>
          </p:nvSpPr>
          <p:spPr bwMode="auto">
            <a:xfrm>
              <a:off x="3595913" y="2339067"/>
              <a:ext cx="1663700" cy="603250"/>
            </a:xfrm>
            <a:custGeom>
              <a:avLst/>
              <a:gdLst>
                <a:gd name="T0" fmla="*/ 258 w 314"/>
                <a:gd name="T1" fmla="*/ 0 h 114"/>
                <a:gd name="T2" fmla="*/ 157 w 314"/>
                <a:gd name="T3" fmla="*/ 61 h 114"/>
                <a:gd name="T4" fmla="*/ 56 w 314"/>
                <a:gd name="T5" fmla="*/ 0 h 114"/>
                <a:gd name="T6" fmla="*/ 0 w 314"/>
                <a:gd name="T7" fmla="*/ 0 h 114"/>
                <a:gd name="T8" fmla="*/ 157 w 314"/>
                <a:gd name="T9" fmla="*/ 114 h 114"/>
                <a:gd name="T10" fmla="*/ 314 w 314"/>
                <a:gd name="T11" fmla="*/ 0 h 114"/>
                <a:gd name="T12" fmla="*/ 258 w 31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矩形 76"/>
            <p:cNvSpPr/>
            <p:nvPr/>
          </p:nvSpPr>
          <p:spPr>
            <a:xfrm>
              <a:off x="3930875" y="1721668"/>
              <a:ext cx="998992" cy="646331"/>
            </a:xfrm>
            <a:prstGeom prst="rect">
              <a:avLst/>
            </a:prstGeom>
          </p:spPr>
          <p:txBody>
            <a:bodyPr wrap="none">
              <a:spAutoFit/>
            </a:bodyPr>
            <a:lstStyle/>
            <a:p>
              <a:pPr algn="ctr"/>
              <a:r>
                <a:rPr lang="en-US" altLang="zh-CN" sz="3600" dirty="0" smtClean="0">
                  <a:solidFill>
                    <a:schemeClr val="tx1">
                      <a:lumMod val="65000"/>
                      <a:lumOff val="35000"/>
                    </a:schemeClr>
                  </a:solidFill>
                  <a:latin typeface="Impact" pitchFamily="34" charset="0"/>
                  <a:cs typeface="Arial" pitchFamily="34" charset="0"/>
                </a:rPr>
                <a:t>35%</a:t>
              </a:r>
              <a:endParaRPr lang="zh-CN" altLang="en-US" sz="3600" dirty="0">
                <a:solidFill>
                  <a:schemeClr val="tx1">
                    <a:lumMod val="65000"/>
                    <a:lumOff val="35000"/>
                  </a:schemeClr>
                </a:solidFill>
                <a:latin typeface="Impact" pitchFamily="34" charset="0"/>
                <a:cs typeface="Arial" pitchFamily="34" charset="0"/>
              </a:endParaRPr>
            </a:p>
          </p:txBody>
        </p:sp>
        <p:sp>
          <p:nvSpPr>
            <p:cNvPr id="78" name="矩形 77"/>
            <p:cNvSpPr/>
            <p:nvPr/>
          </p:nvSpPr>
          <p:spPr>
            <a:xfrm>
              <a:off x="4013395" y="2227526"/>
              <a:ext cx="845103" cy="230832"/>
            </a:xfrm>
            <a:prstGeom prst="rect">
              <a:avLst/>
            </a:prstGeom>
          </p:spPr>
          <p:txBody>
            <a:bodyPr wrap="none">
              <a:spAutoFit/>
            </a:bodyPr>
            <a:lstStyle/>
            <a:p>
              <a:r>
                <a:rPr lang="en-US" altLang="zh-CN" sz="900" dirty="0">
                  <a:solidFill>
                    <a:schemeClr val="tx1">
                      <a:lumMod val="65000"/>
                      <a:lumOff val="35000"/>
                    </a:schemeClr>
                  </a:solidFill>
                  <a:latin typeface="方正大黑简体" pitchFamily="2" charset="-122"/>
                  <a:ea typeface="方正大黑简体" pitchFamily="2" charset="-122"/>
                </a:rPr>
                <a:t>TEXT  HERE</a:t>
              </a:r>
              <a:endParaRPr lang="zh-CN" altLang="en-US" sz="900" dirty="0">
                <a:solidFill>
                  <a:schemeClr val="tx1">
                    <a:lumMod val="65000"/>
                    <a:lumOff val="35000"/>
                  </a:schemeClr>
                </a:solidFill>
              </a:endParaRPr>
            </a:p>
          </p:txBody>
        </p:sp>
      </p:grpSp>
      <p:grpSp>
        <p:nvGrpSpPr>
          <p:cNvPr id="80" name="组合 79"/>
          <p:cNvGrpSpPr/>
          <p:nvPr/>
        </p:nvGrpSpPr>
        <p:grpSpPr>
          <a:xfrm>
            <a:off x="6799430" y="2061642"/>
            <a:ext cx="1865313" cy="1863724"/>
            <a:chOff x="5942238" y="1130980"/>
            <a:chExt cx="1865313" cy="1863724"/>
          </a:xfrm>
        </p:grpSpPr>
        <p:sp>
          <p:nvSpPr>
            <p:cNvPr id="81" name="Freeform 19"/>
            <p:cNvSpPr>
              <a:spLocks noEditPoints="1"/>
            </p:cNvSpPr>
            <p:nvPr/>
          </p:nvSpPr>
          <p:spPr bwMode="auto">
            <a:xfrm>
              <a:off x="5942238"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0"/>
            <p:cNvSpPr>
              <a:spLocks/>
            </p:cNvSpPr>
            <p:nvPr/>
          </p:nvSpPr>
          <p:spPr bwMode="auto">
            <a:xfrm>
              <a:off x="6159726" y="2566080"/>
              <a:ext cx="1430338" cy="376237"/>
            </a:xfrm>
            <a:custGeom>
              <a:avLst/>
              <a:gdLst>
                <a:gd name="T0" fmla="*/ 196 w 270"/>
                <a:gd name="T1" fmla="*/ 0 h 71"/>
                <a:gd name="T2" fmla="*/ 135 w 270"/>
                <a:gd name="T3" fmla="*/ 18 h 71"/>
                <a:gd name="T4" fmla="*/ 74 w 270"/>
                <a:gd name="T5" fmla="*/ 0 h 71"/>
                <a:gd name="T6" fmla="*/ 0 w 270"/>
                <a:gd name="T7" fmla="*/ 0 h 71"/>
                <a:gd name="T8" fmla="*/ 135 w 270"/>
                <a:gd name="T9" fmla="*/ 71 h 71"/>
                <a:gd name="T10" fmla="*/ 270 w 270"/>
                <a:gd name="T11" fmla="*/ 0 h 71"/>
                <a:gd name="T12" fmla="*/ 196 w 270"/>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矩形 82"/>
            <p:cNvSpPr/>
            <p:nvPr/>
          </p:nvSpPr>
          <p:spPr>
            <a:xfrm>
              <a:off x="6433569" y="1721668"/>
              <a:ext cx="928460" cy="646331"/>
            </a:xfrm>
            <a:prstGeom prst="rect">
              <a:avLst/>
            </a:prstGeom>
          </p:spPr>
          <p:txBody>
            <a:bodyPr wrap="none">
              <a:spAutoFit/>
            </a:bodyPr>
            <a:lstStyle/>
            <a:p>
              <a:pPr algn="ctr"/>
              <a:r>
                <a:rPr lang="en-US" altLang="zh-CN" sz="3600" dirty="0" smtClean="0">
                  <a:solidFill>
                    <a:schemeClr val="tx1">
                      <a:lumMod val="65000"/>
                      <a:lumOff val="35000"/>
                    </a:schemeClr>
                  </a:solidFill>
                  <a:latin typeface="Impact" pitchFamily="34" charset="0"/>
                  <a:cs typeface="Arial" pitchFamily="34" charset="0"/>
                </a:rPr>
                <a:t>18%</a:t>
              </a:r>
              <a:endParaRPr lang="zh-CN" altLang="en-US" sz="3600" dirty="0">
                <a:solidFill>
                  <a:schemeClr val="tx1">
                    <a:lumMod val="65000"/>
                    <a:lumOff val="35000"/>
                  </a:schemeClr>
                </a:solidFill>
                <a:latin typeface="Impact" pitchFamily="34" charset="0"/>
                <a:cs typeface="Arial" pitchFamily="34" charset="0"/>
              </a:endParaRPr>
            </a:p>
          </p:txBody>
        </p:sp>
        <p:sp>
          <p:nvSpPr>
            <p:cNvPr id="90" name="矩形 89"/>
            <p:cNvSpPr/>
            <p:nvPr/>
          </p:nvSpPr>
          <p:spPr>
            <a:xfrm>
              <a:off x="6451795" y="2227526"/>
              <a:ext cx="845103" cy="230832"/>
            </a:xfrm>
            <a:prstGeom prst="rect">
              <a:avLst/>
            </a:prstGeom>
          </p:spPr>
          <p:txBody>
            <a:bodyPr wrap="none">
              <a:spAutoFit/>
            </a:bodyPr>
            <a:lstStyle/>
            <a:p>
              <a:r>
                <a:rPr lang="en-US" altLang="zh-CN" sz="900" dirty="0">
                  <a:solidFill>
                    <a:schemeClr val="tx1">
                      <a:lumMod val="65000"/>
                      <a:lumOff val="35000"/>
                    </a:schemeClr>
                  </a:solidFill>
                  <a:latin typeface="方正大黑简体" pitchFamily="2" charset="-122"/>
                  <a:ea typeface="方正大黑简体" pitchFamily="2" charset="-122"/>
                </a:rPr>
                <a:t>TEXT  HERE</a:t>
              </a:r>
              <a:endParaRPr lang="zh-CN" altLang="en-US" sz="900" dirty="0">
                <a:solidFill>
                  <a:schemeClr val="tx1">
                    <a:lumMod val="65000"/>
                    <a:lumOff val="35000"/>
                  </a:schemeClr>
                </a:solidFill>
              </a:endParaRPr>
            </a:p>
          </p:txBody>
        </p:sp>
      </p:grpSp>
      <p:sp>
        <p:nvSpPr>
          <p:cNvPr id="92" name="TextBox 91"/>
          <p:cNvSpPr txBox="1"/>
          <p:nvPr/>
        </p:nvSpPr>
        <p:spPr>
          <a:xfrm>
            <a:off x="1514987" y="4221882"/>
            <a:ext cx="3016585" cy="400110"/>
          </a:xfrm>
          <a:prstGeom prst="rect">
            <a:avLst/>
          </a:prstGeom>
          <a:noFill/>
        </p:spPr>
        <p:txBody>
          <a:bodyPr wrap="square" rtlCol="0">
            <a:spAutoFit/>
          </a:bodyPr>
          <a:lstStyle/>
          <a:p>
            <a:r>
              <a:rPr lang="zh-CN" altLang="en-US" sz="2000" b="1" dirty="0" smtClean="0">
                <a:solidFill>
                  <a:srgbClr val="FF0000"/>
                </a:solidFill>
                <a:latin typeface="微软雅黑" pitchFamily="34" charset="-122"/>
                <a:ea typeface="微软雅黑" pitchFamily="34" charset="-122"/>
              </a:rPr>
              <a:t>点击添加小标题文字</a:t>
            </a:r>
            <a:endParaRPr lang="zh-CN" altLang="en-US" sz="2000" b="1" dirty="0">
              <a:solidFill>
                <a:srgbClr val="FF0000"/>
              </a:solidFill>
              <a:latin typeface="微软雅黑" pitchFamily="34" charset="-122"/>
              <a:ea typeface="微软雅黑" pitchFamily="34" charset="-122"/>
            </a:endParaRPr>
          </a:p>
        </p:txBody>
      </p:sp>
      <p:cxnSp>
        <p:nvCxnSpPr>
          <p:cNvPr id="93" name="直接连接符 92"/>
          <p:cNvCxnSpPr/>
          <p:nvPr/>
        </p:nvCxnSpPr>
        <p:spPr>
          <a:xfrm>
            <a:off x="1587558" y="4761328"/>
            <a:ext cx="842195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4" name="矩形 93"/>
          <p:cNvSpPr/>
          <p:nvPr/>
        </p:nvSpPr>
        <p:spPr>
          <a:xfrm>
            <a:off x="1524849" y="4855486"/>
            <a:ext cx="8700684" cy="1015663"/>
          </a:xfrm>
          <a:prstGeom prst="rect">
            <a:avLst/>
          </a:prstGeom>
        </p:spPr>
        <p:txBody>
          <a:bodyPr wrap="square">
            <a:spAutoFit/>
          </a:bodyPr>
          <a:lstStyle/>
          <a:p>
            <a:r>
              <a:rPr lang="zh-CN" altLang="en-US" sz="20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20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a:t>
            </a:r>
            <a:r>
              <a:rPr lang="zh-CN" altLang="en-US" sz="2000" dirty="0" smtClean="0">
                <a:solidFill>
                  <a:srgbClr val="FF0000"/>
                </a:solidFill>
                <a:latin typeface="微软雅黑" pitchFamily="34" charset="-122"/>
                <a:ea typeface="微软雅黑" pitchFamily="34" charset="-122"/>
                <a:sym typeface="微软雅黑" pitchFamily="34" charset="-122"/>
              </a:rPr>
              <a:t>内容</a:t>
            </a:r>
            <a:endParaRPr lang="en-US" altLang="zh-CN" sz="2000" dirty="0" smtClean="0">
              <a:solidFill>
                <a:srgbClr val="FF0000"/>
              </a:solidFill>
              <a:latin typeface="微软雅黑" pitchFamily="34" charset="-122"/>
              <a:ea typeface="微软雅黑" pitchFamily="34" charset="-122"/>
              <a:sym typeface="微软雅黑" pitchFamily="34" charset="-122"/>
            </a:endParaRPr>
          </a:p>
          <a:p>
            <a:r>
              <a:rPr lang="zh-CN" altLang="en-US" sz="20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a:t>
            </a:r>
            <a:r>
              <a:rPr lang="zh-CN" altLang="en-US" sz="2000" dirty="0" smtClean="0">
                <a:solidFill>
                  <a:srgbClr val="FF0000"/>
                </a:solidFill>
                <a:latin typeface="微软雅黑" pitchFamily="34" charset="-122"/>
                <a:ea typeface="微软雅黑" pitchFamily="34" charset="-122"/>
                <a:sym typeface="微软雅黑" pitchFamily="34" charset="-122"/>
              </a:rPr>
              <a:t>内容</a:t>
            </a:r>
            <a:endParaRPr lang="zh-CN" altLang="en-US" sz="2000" dirty="0">
              <a:solidFill>
                <a:srgbClr val="FF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3939164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wipe(left)">
                                      <p:cBhvr>
                                        <p:cTn id="11" dur="250"/>
                                        <p:tgtEl>
                                          <p:spTgt spid="64"/>
                                        </p:tgtEl>
                                      </p:cBhvr>
                                    </p:animEffect>
                                  </p:childTnLst>
                                </p:cTn>
                              </p:par>
                              <p:par>
                                <p:cTn id="12" presetID="47" presetClass="entr" presetSubtype="0" fill="hold" nodeType="withEffect">
                                  <p:stCondLst>
                                    <p:cond delay="300"/>
                                  </p:stCondLst>
                                  <p:childTnLst>
                                    <p:set>
                                      <p:cBhvr>
                                        <p:cTn id="13" dur="1" fill="hold">
                                          <p:stCondLst>
                                            <p:cond delay="0"/>
                                          </p:stCondLst>
                                        </p:cTn>
                                        <p:tgtEl>
                                          <p:spTgt spid="65"/>
                                        </p:tgtEl>
                                        <p:attrNameLst>
                                          <p:attrName>style.visibility</p:attrName>
                                        </p:attrNameLst>
                                      </p:cBhvr>
                                      <p:to>
                                        <p:strVal val="visible"/>
                                      </p:to>
                                    </p:set>
                                    <p:animEffect transition="in" filter="fade">
                                      <p:cBhvr>
                                        <p:cTn id="14" dur="1000"/>
                                        <p:tgtEl>
                                          <p:spTgt spid="65"/>
                                        </p:tgtEl>
                                      </p:cBhvr>
                                    </p:animEffect>
                                    <p:anim calcmode="lin" valueType="num">
                                      <p:cBhvr>
                                        <p:cTn id="15" dur="1000" fill="hold"/>
                                        <p:tgtEl>
                                          <p:spTgt spid="65"/>
                                        </p:tgtEl>
                                        <p:attrNameLst>
                                          <p:attrName>ppt_x</p:attrName>
                                        </p:attrNameLst>
                                      </p:cBhvr>
                                      <p:tavLst>
                                        <p:tav tm="0">
                                          <p:val>
                                            <p:strVal val="#ppt_x"/>
                                          </p:val>
                                        </p:tav>
                                        <p:tav tm="100000">
                                          <p:val>
                                            <p:strVal val="#ppt_x"/>
                                          </p:val>
                                        </p:tav>
                                      </p:tavLst>
                                    </p:anim>
                                    <p:anim calcmode="lin" valueType="num">
                                      <p:cBhvr>
                                        <p:cTn id="16" dur="1000" fill="hold"/>
                                        <p:tgtEl>
                                          <p:spTgt spid="65"/>
                                        </p:tgtEl>
                                        <p:attrNameLst>
                                          <p:attrName>ppt_y</p:attrName>
                                        </p:attrNameLst>
                                      </p:cBhvr>
                                      <p:tavLst>
                                        <p:tav tm="0">
                                          <p:val>
                                            <p:strVal val="#ppt_y-.1"/>
                                          </p:val>
                                        </p:tav>
                                        <p:tav tm="100000">
                                          <p:val>
                                            <p:strVal val="#ppt_y"/>
                                          </p:val>
                                        </p:tav>
                                      </p:tavLst>
                                    </p:anim>
                                  </p:childTnLst>
                                </p:cTn>
                              </p:par>
                              <p:par>
                                <p:cTn id="17" presetID="1" presetClass="path" presetSubtype="0" fill="hold" nodeType="withEffect">
                                  <p:stCondLst>
                                    <p:cond delay="13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8" dur="1450" fill="hold"/>
                                        <p:tgtEl>
                                          <p:spTgt spid="65"/>
                                        </p:tgtEl>
                                        <p:attrNameLst>
                                          <p:attrName>ppt_x</p:attrName>
                                          <p:attrName>ppt_y</p:attrName>
                                        </p:attrNameLst>
                                      </p:cBhvr>
                                      <p:rCtr x="0" y="2839"/>
                                    </p:animMotion>
                                  </p:childTnLst>
                                </p:cTn>
                              </p:par>
                              <p:par>
                                <p:cTn id="19" presetID="47" presetClass="entr" presetSubtype="0" fill="hold" nodeType="withEffect">
                                  <p:stCondLst>
                                    <p:cond delay="1500"/>
                                  </p:stCondLst>
                                  <p:childTnLst>
                                    <p:set>
                                      <p:cBhvr>
                                        <p:cTn id="20" dur="1" fill="hold">
                                          <p:stCondLst>
                                            <p:cond delay="0"/>
                                          </p:stCondLst>
                                        </p:cTn>
                                        <p:tgtEl>
                                          <p:spTgt spid="72"/>
                                        </p:tgtEl>
                                        <p:attrNameLst>
                                          <p:attrName>style.visibility</p:attrName>
                                        </p:attrNameLst>
                                      </p:cBhvr>
                                      <p:to>
                                        <p:strVal val="visible"/>
                                      </p:to>
                                    </p:set>
                                    <p:animEffect transition="in" filter="fade">
                                      <p:cBhvr>
                                        <p:cTn id="21" dur="1000"/>
                                        <p:tgtEl>
                                          <p:spTgt spid="72"/>
                                        </p:tgtEl>
                                      </p:cBhvr>
                                    </p:animEffect>
                                    <p:anim calcmode="lin" valueType="num">
                                      <p:cBhvr>
                                        <p:cTn id="22" dur="1000" fill="hold"/>
                                        <p:tgtEl>
                                          <p:spTgt spid="72"/>
                                        </p:tgtEl>
                                        <p:attrNameLst>
                                          <p:attrName>ppt_x</p:attrName>
                                        </p:attrNameLst>
                                      </p:cBhvr>
                                      <p:tavLst>
                                        <p:tav tm="0">
                                          <p:val>
                                            <p:strVal val="#ppt_x"/>
                                          </p:val>
                                        </p:tav>
                                        <p:tav tm="100000">
                                          <p:val>
                                            <p:strVal val="#ppt_x"/>
                                          </p:val>
                                        </p:tav>
                                      </p:tavLst>
                                    </p:anim>
                                    <p:anim calcmode="lin" valueType="num">
                                      <p:cBhvr>
                                        <p:cTn id="23" dur="1000" fill="hold"/>
                                        <p:tgtEl>
                                          <p:spTgt spid="72"/>
                                        </p:tgtEl>
                                        <p:attrNameLst>
                                          <p:attrName>ppt_y</p:attrName>
                                        </p:attrNameLst>
                                      </p:cBhvr>
                                      <p:tavLst>
                                        <p:tav tm="0">
                                          <p:val>
                                            <p:strVal val="#ppt_y-.1"/>
                                          </p:val>
                                        </p:tav>
                                        <p:tav tm="100000">
                                          <p:val>
                                            <p:strVal val="#ppt_y"/>
                                          </p:val>
                                        </p:tav>
                                      </p:tavLst>
                                    </p:anim>
                                  </p:childTnLst>
                                </p:cTn>
                              </p:par>
                              <p:par>
                                <p:cTn id="24"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25" dur="1500" fill="hold"/>
                                        <p:tgtEl>
                                          <p:spTgt spid="72"/>
                                        </p:tgtEl>
                                        <p:attrNameLst>
                                          <p:attrName>ppt_x</p:attrName>
                                          <p:attrName>ppt_y</p:attrName>
                                        </p:attrNameLst>
                                      </p:cBhvr>
                                      <p:rCtr x="0" y="2839"/>
                                    </p:animMotion>
                                  </p:childTnLst>
                                </p:cTn>
                              </p:par>
                              <p:par>
                                <p:cTn id="26" presetID="47" presetClass="entr" presetSubtype="0" fill="hold" nodeType="withEffect">
                                  <p:stCondLst>
                                    <p:cond delay="2000"/>
                                  </p:stCondLst>
                                  <p:childTnLst>
                                    <p:set>
                                      <p:cBhvr>
                                        <p:cTn id="27" dur="1" fill="hold">
                                          <p:stCondLst>
                                            <p:cond delay="0"/>
                                          </p:stCondLst>
                                        </p:cTn>
                                        <p:tgtEl>
                                          <p:spTgt spid="80"/>
                                        </p:tgtEl>
                                        <p:attrNameLst>
                                          <p:attrName>style.visibility</p:attrName>
                                        </p:attrNameLst>
                                      </p:cBhvr>
                                      <p:to>
                                        <p:strVal val="visible"/>
                                      </p:to>
                                    </p:set>
                                    <p:animEffect transition="in" filter="fade">
                                      <p:cBhvr>
                                        <p:cTn id="28" dur="1000"/>
                                        <p:tgtEl>
                                          <p:spTgt spid="80"/>
                                        </p:tgtEl>
                                      </p:cBhvr>
                                    </p:animEffect>
                                    <p:anim calcmode="lin" valueType="num">
                                      <p:cBhvr>
                                        <p:cTn id="29" dur="1000" fill="hold"/>
                                        <p:tgtEl>
                                          <p:spTgt spid="80"/>
                                        </p:tgtEl>
                                        <p:attrNameLst>
                                          <p:attrName>ppt_x</p:attrName>
                                        </p:attrNameLst>
                                      </p:cBhvr>
                                      <p:tavLst>
                                        <p:tav tm="0">
                                          <p:val>
                                            <p:strVal val="#ppt_x"/>
                                          </p:val>
                                        </p:tav>
                                        <p:tav tm="100000">
                                          <p:val>
                                            <p:strVal val="#ppt_x"/>
                                          </p:val>
                                        </p:tav>
                                      </p:tavLst>
                                    </p:anim>
                                    <p:anim calcmode="lin" valueType="num">
                                      <p:cBhvr>
                                        <p:cTn id="30" dur="1000" fill="hold"/>
                                        <p:tgtEl>
                                          <p:spTgt spid="80"/>
                                        </p:tgtEl>
                                        <p:attrNameLst>
                                          <p:attrName>ppt_y</p:attrName>
                                        </p:attrNameLst>
                                      </p:cBhvr>
                                      <p:tavLst>
                                        <p:tav tm="0">
                                          <p:val>
                                            <p:strVal val="#ppt_y-.1"/>
                                          </p:val>
                                        </p:tav>
                                        <p:tav tm="100000">
                                          <p:val>
                                            <p:strVal val="#ppt_y"/>
                                          </p:val>
                                        </p:tav>
                                      </p:tavLst>
                                    </p:anim>
                                  </p:childTnLst>
                                </p:cTn>
                              </p:par>
                              <p:par>
                                <p:cTn id="31"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32" dur="1500" fill="hold"/>
                                        <p:tgtEl>
                                          <p:spTgt spid="80"/>
                                        </p:tgtEl>
                                        <p:attrNameLst>
                                          <p:attrName>ppt_x</p:attrName>
                                          <p:attrName>ppt_y</p:attrName>
                                        </p:attrNameLst>
                                      </p:cBhvr>
                                      <p:rCtr x="0" y="2839"/>
                                    </p:animMotion>
                                  </p:childTnLst>
                                </p:cTn>
                              </p:par>
                              <p:par>
                                <p:cTn id="33" presetID="12" presetClass="entr" presetSubtype="8" fill="hold" grpId="0" nodeType="withEffect">
                                  <p:stCondLst>
                                    <p:cond delay="3750"/>
                                  </p:stCondLst>
                                  <p:childTnLst>
                                    <p:set>
                                      <p:cBhvr>
                                        <p:cTn id="34" dur="1" fill="hold">
                                          <p:stCondLst>
                                            <p:cond delay="0"/>
                                          </p:stCondLst>
                                        </p:cTn>
                                        <p:tgtEl>
                                          <p:spTgt spid="92"/>
                                        </p:tgtEl>
                                        <p:attrNameLst>
                                          <p:attrName>style.visibility</p:attrName>
                                        </p:attrNameLst>
                                      </p:cBhvr>
                                      <p:to>
                                        <p:strVal val="visible"/>
                                      </p:to>
                                    </p:set>
                                    <p:anim calcmode="lin" valueType="num">
                                      <p:cBhvr additive="base">
                                        <p:cTn id="35" dur="1250"/>
                                        <p:tgtEl>
                                          <p:spTgt spid="92"/>
                                        </p:tgtEl>
                                        <p:attrNameLst>
                                          <p:attrName>ppt_x</p:attrName>
                                        </p:attrNameLst>
                                      </p:cBhvr>
                                      <p:tavLst>
                                        <p:tav tm="0">
                                          <p:val>
                                            <p:strVal val="#ppt_x-#ppt_w*1.125000"/>
                                          </p:val>
                                        </p:tav>
                                        <p:tav tm="100000">
                                          <p:val>
                                            <p:strVal val="#ppt_x"/>
                                          </p:val>
                                        </p:tav>
                                      </p:tavLst>
                                    </p:anim>
                                    <p:animEffect transition="in" filter="wipe(right)">
                                      <p:cBhvr>
                                        <p:cTn id="36" dur="1250"/>
                                        <p:tgtEl>
                                          <p:spTgt spid="92"/>
                                        </p:tgtEl>
                                      </p:cBhvr>
                                    </p:animEffect>
                                  </p:childTnLst>
                                </p:cTn>
                              </p:par>
                              <p:par>
                                <p:cTn id="37" presetID="22" presetClass="entr" presetSubtype="8" fill="hold" nodeType="withEffect">
                                  <p:stCondLst>
                                    <p:cond delay="4300"/>
                                  </p:stCondLst>
                                  <p:childTnLst>
                                    <p:set>
                                      <p:cBhvr>
                                        <p:cTn id="38" dur="1" fill="hold">
                                          <p:stCondLst>
                                            <p:cond delay="0"/>
                                          </p:stCondLst>
                                        </p:cTn>
                                        <p:tgtEl>
                                          <p:spTgt spid="93"/>
                                        </p:tgtEl>
                                        <p:attrNameLst>
                                          <p:attrName>style.visibility</p:attrName>
                                        </p:attrNameLst>
                                      </p:cBhvr>
                                      <p:to>
                                        <p:strVal val="visible"/>
                                      </p:to>
                                    </p:set>
                                    <p:animEffect transition="in" filter="wipe(left)">
                                      <p:cBhvr>
                                        <p:cTn id="39" dur="1000"/>
                                        <p:tgtEl>
                                          <p:spTgt spid="93"/>
                                        </p:tgtEl>
                                      </p:cBhvr>
                                    </p:animEffect>
                                  </p:childTnLst>
                                </p:cTn>
                              </p:par>
                              <p:par>
                                <p:cTn id="40" presetID="12" presetClass="entr" presetSubtype="8" fill="hold" grpId="0" nodeType="withEffect">
                                  <p:stCondLst>
                                    <p:cond delay="4700"/>
                                  </p:stCondLst>
                                  <p:childTnLst>
                                    <p:set>
                                      <p:cBhvr>
                                        <p:cTn id="41" dur="1" fill="hold">
                                          <p:stCondLst>
                                            <p:cond delay="0"/>
                                          </p:stCondLst>
                                        </p:cTn>
                                        <p:tgtEl>
                                          <p:spTgt spid="94"/>
                                        </p:tgtEl>
                                        <p:attrNameLst>
                                          <p:attrName>style.visibility</p:attrName>
                                        </p:attrNameLst>
                                      </p:cBhvr>
                                      <p:to>
                                        <p:strVal val="visible"/>
                                      </p:to>
                                    </p:set>
                                    <p:anim calcmode="lin" valueType="num">
                                      <p:cBhvr additive="base">
                                        <p:cTn id="42" dur="1000"/>
                                        <p:tgtEl>
                                          <p:spTgt spid="94"/>
                                        </p:tgtEl>
                                        <p:attrNameLst>
                                          <p:attrName>ppt_x</p:attrName>
                                        </p:attrNameLst>
                                      </p:cBhvr>
                                      <p:tavLst>
                                        <p:tav tm="0">
                                          <p:val>
                                            <p:strVal val="#ppt_x-#ppt_w*1.125000"/>
                                          </p:val>
                                        </p:tav>
                                        <p:tav tm="100000">
                                          <p:val>
                                            <p:strVal val="#ppt_x"/>
                                          </p:val>
                                        </p:tav>
                                      </p:tavLst>
                                    </p:anim>
                                    <p:animEffect transition="in" filter="wipe(right)">
                                      <p:cBhvr>
                                        <p:cTn id="43"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92" grpId="0"/>
      <p:bldP spid="9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90181" y="1095888"/>
            <a:ext cx="9623384" cy="4784975"/>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681593" y="762728"/>
            <a:ext cx="1872208" cy="77196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5"/>
          <p:cNvSpPr txBox="1"/>
          <p:nvPr/>
        </p:nvSpPr>
        <p:spPr>
          <a:xfrm>
            <a:off x="1828854" y="765498"/>
            <a:ext cx="1592227" cy="707886"/>
          </a:xfrm>
          <a:prstGeom prst="rect">
            <a:avLst/>
          </a:prstGeom>
          <a:noFill/>
        </p:spPr>
        <p:txBody>
          <a:bodyPr wrap="square" rtlCol="0">
            <a:spAutoFit/>
          </a:bodyPr>
          <a:lstStyle/>
          <a:p>
            <a:pPr algn="ctr"/>
            <a:r>
              <a:rPr lang="zh-CN" altLang="en-US" sz="4000" b="1" dirty="0" smtClean="0">
                <a:solidFill>
                  <a:schemeClr val="bg1"/>
                </a:solidFill>
                <a:latin typeface="微软雅黑" pitchFamily="34" charset="-122"/>
                <a:ea typeface="微软雅黑" pitchFamily="34" charset="-122"/>
              </a:rPr>
              <a:t>前 言</a:t>
            </a:r>
            <a:endParaRPr lang="zh-CN" altLang="en-US" sz="4000" b="1" dirty="0">
              <a:solidFill>
                <a:schemeClr val="bg1"/>
              </a:solidFill>
              <a:latin typeface="微软雅黑" pitchFamily="34" charset="-122"/>
              <a:ea typeface="微软雅黑" pitchFamily="34" charset="-122"/>
            </a:endParaRPr>
          </a:p>
        </p:txBody>
      </p:sp>
      <p:sp>
        <p:nvSpPr>
          <p:cNvPr id="24" name="TextBox 23"/>
          <p:cNvSpPr txBox="1"/>
          <p:nvPr/>
        </p:nvSpPr>
        <p:spPr>
          <a:xfrm>
            <a:off x="1527294" y="2207106"/>
            <a:ext cx="8580953" cy="2446824"/>
          </a:xfrm>
          <a:prstGeom prst="rect">
            <a:avLst/>
          </a:prstGeom>
          <a:noFill/>
        </p:spPr>
        <p:txBody>
          <a:bodyPr wrap="square" rtlCol="0">
            <a:spAutoFit/>
          </a:bodyPr>
          <a:lstStyle/>
          <a:p>
            <a:pPr>
              <a:lnSpc>
                <a:spcPct val="150000"/>
              </a:lnSpc>
            </a:pPr>
            <a:r>
              <a:rPr lang="en-US" altLang="zh-CN" sz="1800" dirty="0" smtClean="0">
                <a:solidFill>
                  <a:schemeClr val="tx1">
                    <a:lumMod val="50000"/>
                    <a:lumOff val="50000"/>
                  </a:schemeClr>
                </a:solidFill>
                <a:latin typeface="微软雅黑" pitchFamily="34" charset="-122"/>
                <a:ea typeface="微软雅黑" pitchFamily="34" charset="-122"/>
              </a:rPr>
              <a:t>       </a:t>
            </a:r>
            <a:r>
              <a:rPr lang="zh-CN" altLang="zh-CN" sz="1800" dirty="0" smtClean="0">
                <a:solidFill>
                  <a:schemeClr val="tx1">
                    <a:lumMod val="50000"/>
                    <a:lumOff val="50000"/>
                  </a:schemeClr>
                </a:solidFill>
                <a:latin typeface="微软雅黑" pitchFamily="34" charset="-122"/>
                <a:ea typeface="微软雅黑" pitchFamily="34" charset="-122"/>
              </a:rPr>
              <a:t>回首过去，激情满怀，展望未来，任重道远。站在新的历史起点上，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r>
              <a:rPr lang="zh-CN" altLang="zh-CN" sz="1800" dirty="0">
                <a:solidFill>
                  <a:schemeClr val="tx1">
                    <a:lumMod val="50000"/>
                    <a:lumOff val="50000"/>
                  </a:schemeClr>
                </a:solidFill>
                <a:latin typeface="微软雅黑" pitchFamily="34" charset="-122"/>
                <a:ea typeface="微软雅黑" pitchFamily="34" charset="-122"/>
              </a:rPr>
              <a:t>。共同谱写公司发展的新篇章，为集团公司油气主业发展提供强有力的金融服务与支持。</a:t>
            </a:r>
            <a:endParaRPr lang="zh-CN" altLang="en-US" sz="1800" dirty="0" smtClean="0">
              <a:solidFill>
                <a:schemeClr val="tx1">
                  <a:lumMod val="50000"/>
                  <a:lumOff val="50000"/>
                </a:schemeClr>
              </a:solidFill>
              <a:latin typeface="微软雅黑" pitchFamily="34" charset="-122"/>
              <a:ea typeface="微软雅黑" pitchFamily="34" charset="-122"/>
            </a:endParaRPr>
          </a:p>
          <a:p>
            <a:endParaRPr lang="zh-CN" altLang="en-US" sz="1800" dirty="0">
              <a:solidFill>
                <a:schemeClr val="tx1">
                  <a:lumMod val="50000"/>
                  <a:lumOff val="50000"/>
                </a:schemeClr>
              </a:solidFill>
              <a:latin typeface="微软雅黑" pitchFamily="34" charset="-122"/>
              <a:ea typeface="微软雅黑" pitchFamily="34" charset="-122"/>
            </a:endParaRPr>
          </a:p>
        </p:txBody>
      </p:sp>
      <p:grpSp>
        <p:nvGrpSpPr>
          <p:cNvPr id="30" name="组合 29"/>
          <p:cNvGrpSpPr/>
          <p:nvPr/>
        </p:nvGrpSpPr>
        <p:grpSpPr>
          <a:xfrm>
            <a:off x="1593871" y="4785192"/>
            <a:ext cx="1031096" cy="711796"/>
            <a:chOff x="-1697769" y="10550768"/>
            <a:chExt cx="1031096" cy="711796"/>
          </a:xfrm>
          <a:solidFill>
            <a:srgbClr val="FF0000"/>
          </a:solidFill>
        </p:grpSpPr>
        <p:sp>
          <p:nvSpPr>
            <p:cNvPr id="31" name="Oval 16"/>
            <p:cNvSpPr>
              <a:spLocks noChangeArrowheads="1"/>
            </p:cNvSpPr>
            <p:nvPr/>
          </p:nvSpPr>
          <p:spPr bwMode="auto">
            <a:xfrm>
              <a:off x="-1697769" y="10550768"/>
              <a:ext cx="295999" cy="295999"/>
            </a:xfrm>
            <a:prstGeom prst="frame">
              <a:avLst/>
            </a:prstGeom>
            <a:grpFill/>
            <a:ln>
              <a:noFill/>
            </a:ln>
            <a:effectLst/>
          </p:spPr>
          <p:txBody>
            <a:bodyPr wrap="none" anchor="ctr"/>
            <a:lstStyle/>
            <a:p>
              <a:endParaRPr lang="zh-CN" altLang="en-US" sz="2400">
                <a:latin typeface="汉仪菱心体简" panose="02010609000101010101" pitchFamily="49" charset="-122"/>
                <a:ea typeface="汉仪菱心体简" panose="02010609000101010101" pitchFamily="49" charset="-122"/>
              </a:endParaRPr>
            </a:p>
          </p:txBody>
        </p:sp>
        <p:sp>
          <p:nvSpPr>
            <p:cNvPr id="32" name="Oval 17"/>
            <p:cNvSpPr>
              <a:spLocks noChangeArrowheads="1"/>
            </p:cNvSpPr>
            <p:nvPr/>
          </p:nvSpPr>
          <p:spPr bwMode="auto">
            <a:xfrm>
              <a:off x="-1277721" y="10808483"/>
              <a:ext cx="454081" cy="454081"/>
            </a:xfrm>
            <a:prstGeom prst="frame">
              <a:avLst/>
            </a:prstGeom>
            <a:grpFill/>
            <a:ln>
              <a:noFill/>
            </a:ln>
            <a:effectLst/>
          </p:spPr>
          <p:txBody>
            <a:bodyPr wrap="none" anchor="ctr"/>
            <a:lstStyle/>
            <a:p>
              <a:endParaRPr lang="zh-CN" altLang="en-US" sz="2400">
                <a:latin typeface="汉仪菱心体简" panose="02010609000101010101" pitchFamily="49" charset="-122"/>
                <a:ea typeface="汉仪菱心体简" panose="02010609000101010101" pitchFamily="49" charset="-122"/>
              </a:endParaRPr>
            </a:p>
          </p:txBody>
        </p:sp>
        <p:sp>
          <p:nvSpPr>
            <p:cNvPr id="33" name="Oval 3"/>
            <p:cNvSpPr>
              <a:spLocks noChangeArrowheads="1"/>
            </p:cNvSpPr>
            <p:nvPr/>
          </p:nvSpPr>
          <p:spPr bwMode="auto">
            <a:xfrm>
              <a:off x="-987309" y="10632858"/>
              <a:ext cx="320636" cy="320636"/>
            </a:xfrm>
            <a:prstGeom prst="frame">
              <a:avLst/>
            </a:prstGeom>
            <a:grpFill/>
            <a:ln>
              <a:noFill/>
            </a:ln>
            <a:effectLst/>
          </p:spPr>
          <p:txBody>
            <a:bodyPr wrap="none" anchor="ctr"/>
            <a:lstStyle/>
            <a:p>
              <a:endParaRPr lang="zh-CN" altLang="en-US" sz="2400">
                <a:latin typeface="汉仪菱心体简" panose="02010609000101010101" pitchFamily="49" charset="-122"/>
                <a:ea typeface="汉仪菱心体简" panose="02010609000101010101" pitchFamily="49" charset="-122"/>
              </a:endParaRPr>
            </a:p>
          </p:txBody>
        </p:sp>
      </p:grpSp>
      <p:pic>
        <p:nvPicPr>
          <p:cNvPr id="1027" name="Picture 3" descr="E:\企业文化\企业文化图片\小图图\01 (2).jp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20657827">
            <a:off x="6518496" y="605537"/>
            <a:ext cx="1615920" cy="9964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6" name="Picture 2" descr="E:\企业文化\企业文化图片\小图图\01 (20).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72838" y="911303"/>
            <a:ext cx="1244583" cy="7754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3" name="Picture 2" descr="D:\11月桌面\0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239106" y="5463238"/>
            <a:ext cx="2020104" cy="83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627675"/>
      </p:ext>
    </p:extLst>
  </p:cSld>
  <p:clrMapOvr>
    <a:masterClrMapping/>
  </p:clrMapOvr>
  <mc:AlternateContent xmlns:mc="http://schemas.openxmlformats.org/markup-compatibility/2006" xmlns:p14="http://schemas.microsoft.com/office/powerpoint/2010/main">
    <mc:Choice Requires="p14">
      <p:transition spd="slow" p14:dur="2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300"/>
                                        <p:tgtEl>
                                          <p:spTgt spid="21"/>
                                        </p:tgtEl>
                                      </p:cBhvr>
                                    </p:animEffect>
                                  </p:childTnLst>
                                </p:cTn>
                              </p:par>
                            </p:childTnLst>
                          </p:cTn>
                        </p:par>
                        <p:par>
                          <p:cTn id="12" fill="hold">
                            <p:stCondLst>
                              <p:cond delay="800"/>
                            </p:stCondLst>
                            <p:childTnLst>
                              <p:par>
                                <p:cTn id="13" presetID="22" presetClass="entr" presetSubtype="8" fill="hold" grpId="1"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250"/>
                                        <p:tgtEl>
                                          <p:spTgt spid="22"/>
                                        </p:tgtEl>
                                      </p:cBhvr>
                                    </p:animEffect>
                                  </p:childTnLst>
                                </p:cTn>
                              </p:par>
                            </p:childTnLst>
                          </p:cTn>
                        </p:par>
                        <p:par>
                          <p:cTn id="16" fill="hold">
                            <p:stCondLst>
                              <p:cond delay="1050"/>
                            </p:stCondLst>
                            <p:childTnLst>
                              <p:par>
                                <p:cTn id="17" presetID="41" presetClass="entr" presetSubtype="0" fill="hold" grpId="0" nodeType="afterEffect">
                                  <p:stCondLst>
                                    <p:cond delay="0"/>
                                  </p:stCondLst>
                                  <p:iterate type="lt">
                                    <p:tmPct val="1818"/>
                                  </p:iterate>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4"/>
                                        </p:tgtEl>
                                        <p:attrNameLst>
                                          <p:attrName>ppt_y</p:attrName>
                                        </p:attrNameLst>
                                      </p:cBhvr>
                                      <p:tavLst>
                                        <p:tav tm="0">
                                          <p:val>
                                            <p:strVal val="#ppt_y"/>
                                          </p:val>
                                        </p:tav>
                                        <p:tav tm="100000">
                                          <p:val>
                                            <p:strVal val="#ppt_y"/>
                                          </p:val>
                                        </p:tav>
                                      </p:tavLst>
                                    </p:anim>
                                    <p:anim calcmode="lin" valueType="num">
                                      <p:cBhvr>
                                        <p:cTn id="21"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4"/>
                                        </p:tgtEl>
                                      </p:cBhvr>
                                    </p:animEffect>
                                  </p:childTnLst>
                                </p:cTn>
                              </p:par>
                              <p:par>
                                <p:cTn id="24" presetID="22" presetClass="entr" presetSubtype="4" fill="hold" nodeType="withEffect">
                                  <p:stCondLst>
                                    <p:cond delay="1550"/>
                                  </p:stCondLst>
                                  <p:childTnLst>
                                    <p:set>
                                      <p:cBhvr>
                                        <p:cTn id="25" dur="1" fill="hold">
                                          <p:stCondLst>
                                            <p:cond delay="0"/>
                                          </p:stCondLst>
                                        </p:cTn>
                                        <p:tgtEl>
                                          <p:spTgt spid="1027"/>
                                        </p:tgtEl>
                                        <p:attrNameLst>
                                          <p:attrName>style.visibility</p:attrName>
                                        </p:attrNameLst>
                                      </p:cBhvr>
                                      <p:to>
                                        <p:strVal val="visible"/>
                                      </p:to>
                                    </p:set>
                                    <p:animEffect transition="in" filter="wipe(down)">
                                      <p:cBhvr>
                                        <p:cTn id="26" dur="500"/>
                                        <p:tgtEl>
                                          <p:spTgt spid="1027"/>
                                        </p:tgtEl>
                                      </p:cBhvr>
                                    </p:animEffect>
                                  </p:childTnLst>
                                </p:cTn>
                              </p:par>
                              <p:par>
                                <p:cTn id="27" presetID="22" presetClass="entr" presetSubtype="4" fill="hold" nodeType="withEffect">
                                  <p:stCondLst>
                                    <p:cond delay="1550"/>
                                  </p:stCondLst>
                                  <p:childTnLst>
                                    <p:set>
                                      <p:cBhvr>
                                        <p:cTn id="28" dur="1" fill="hold">
                                          <p:stCondLst>
                                            <p:cond delay="0"/>
                                          </p:stCondLst>
                                        </p:cTn>
                                        <p:tgtEl>
                                          <p:spTgt spid="1026"/>
                                        </p:tgtEl>
                                        <p:attrNameLst>
                                          <p:attrName>style.visibility</p:attrName>
                                        </p:attrNameLst>
                                      </p:cBhvr>
                                      <p:to>
                                        <p:strVal val="visible"/>
                                      </p:to>
                                    </p:set>
                                    <p:animEffect transition="in" filter="wipe(down)">
                                      <p:cBhvr>
                                        <p:cTn id="29" dur="500"/>
                                        <p:tgtEl>
                                          <p:spTgt spid="1026"/>
                                        </p:tgtEl>
                                      </p:cBhvr>
                                    </p:animEffect>
                                  </p:childTnLst>
                                </p:cTn>
                              </p:par>
                            </p:childTnLst>
                          </p:cTn>
                        </p:par>
                        <p:par>
                          <p:cTn id="30" fill="hold">
                            <p:stCondLst>
                              <p:cond delay="3100"/>
                            </p:stCondLst>
                            <p:childTnLst>
                              <p:par>
                                <p:cTn id="31" presetID="32" presetClass="emph" presetSubtype="0" fill="hold" nodeType="afterEffect">
                                  <p:stCondLst>
                                    <p:cond delay="0"/>
                                  </p:stCondLst>
                                  <p:childTnLst>
                                    <p:animRot by="120000">
                                      <p:cBhvr>
                                        <p:cTn id="32" dur="50" fill="hold">
                                          <p:stCondLst>
                                            <p:cond delay="0"/>
                                          </p:stCondLst>
                                        </p:cTn>
                                        <p:tgtEl>
                                          <p:spTgt spid="1027"/>
                                        </p:tgtEl>
                                        <p:attrNameLst>
                                          <p:attrName>r</p:attrName>
                                        </p:attrNameLst>
                                      </p:cBhvr>
                                    </p:animRot>
                                    <p:animRot by="-240000">
                                      <p:cBhvr>
                                        <p:cTn id="33" dur="100" fill="hold">
                                          <p:stCondLst>
                                            <p:cond delay="100"/>
                                          </p:stCondLst>
                                        </p:cTn>
                                        <p:tgtEl>
                                          <p:spTgt spid="1027"/>
                                        </p:tgtEl>
                                        <p:attrNameLst>
                                          <p:attrName>r</p:attrName>
                                        </p:attrNameLst>
                                      </p:cBhvr>
                                    </p:animRot>
                                    <p:animRot by="240000">
                                      <p:cBhvr>
                                        <p:cTn id="34" dur="100" fill="hold">
                                          <p:stCondLst>
                                            <p:cond delay="200"/>
                                          </p:stCondLst>
                                        </p:cTn>
                                        <p:tgtEl>
                                          <p:spTgt spid="1027"/>
                                        </p:tgtEl>
                                        <p:attrNameLst>
                                          <p:attrName>r</p:attrName>
                                        </p:attrNameLst>
                                      </p:cBhvr>
                                    </p:animRot>
                                    <p:animRot by="-240000">
                                      <p:cBhvr>
                                        <p:cTn id="35" dur="100" fill="hold">
                                          <p:stCondLst>
                                            <p:cond delay="300"/>
                                          </p:stCondLst>
                                        </p:cTn>
                                        <p:tgtEl>
                                          <p:spTgt spid="1027"/>
                                        </p:tgtEl>
                                        <p:attrNameLst>
                                          <p:attrName>r</p:attrName>
                                        </p:attrNameLst>
                                      </p:cBhvr>
                                    </p:animRot>
                                    <p:animRot by="120000">
                                      <p:cBhvr>
                                        <p:cTn id="36" dur="100" fill="hold">
                                          <p:stCondLst>
                                            <p:cond delay="400"/>
                                          </p:stCondLst>
                                        </p:cTn>
                                        <p:tgtEl>
                                          <p:spTgt spid="1027"/>
                                        </p:tgtEl>
                                        <p:attrNameLst>
                                          <p:attrName>r</p:attrName>
                                        </p:attrNameLst>
                                      </p:cBhvr>
                                    </p:animRot>
                                  </p:childTnLst>
                                </p:cTn>
                              </p:par>
                              <p:par>
                                <p:cTn id="37" presetID="32" presetClass="emph" presetSubtype="0" fill="hold" nodeType="withEffect">
                                  <p:stCondLst>
                                    <p:cond delay="0"/>
                                  </p:stCondLst>
                                  <p:childTnLst>
                                    <p:animRot by="120000">
                                      <p:cBhvr>
                                        <p:cTn id="38" dur="50" fill="hold">
                                          <p:stCondLst>
                                            <p:cond delay="0"/>
                                          </p:stCondLst>
                                        </p:cTn>
                                        <p:tgtEl>
                                          <p:spTgt spid="1026"/>
                                        </p:tgtEl>
                                        <p:attrNameLst>
                                          <p:attrName>r</p:attrName>
                                        </p:attrNameLst>
                                      </p:cBhvr>
                                    </p:animRot>
                                    <p:animRot by="-240000">
                                      <p:cBhvr>
                                        <p:cTn id="39" dur="100" fill="hold">
                                          <p:stCondLst>
                                            <p:cond delay="100"/>
                                          </p:stCondLst>
                                        </p:cTn>
                                        <p:tgtEl>
                                          <p:spTgt spid="1026"/>
                                        </p:tgtEl>
                                        <p:attrNameLst>
                                          <p:attrName>r</p:attrName>
                                        </p:attrNameLst>
                                      </p:cBhvr>
                                    </p:animRot>
                                    <p:animRot by="240000">
                                      <p:cBhvr>
                                        <p:cTn id="40" dur="100" fill="hold">
                                          <p:stCondLst>
                                            <p:cond delay="200"/>
                                          </p:stCondLst>
                                        </p:cTn>
                                        <p:tgtEl>
                                          <p:spTgt spid="1026"/>
                                        </p:tgtEl>
                                        <p:attrNameLst>
                                          <p:attrName>r</p:attrName>
                                        </p:attrNameLst>
                                      </p:cBhvr>
                                    </p:animRot>
                                    <p:animRot by="-240000">
                                      <p:cBhvr>
                                        <p:cTn id="41" dur="100" fill="hold">
                                          <p:stCondLst>
                                            <p:cond delay="300"/>
                                          </p:stCondLst>
                                        </p:cTn>
                                        <p:tgtEl>
                                          <p:spTgt spid="1026"/>
                                        </p:tgtEl>
                                        <p:attrNameLst>
                                          <p:attrName>r</p:attrName>
                                        </p:attrNameLst>
                                      </p:cBhvr>
                                    </p:animRot>
                                    <p:animRot by="120000">
                                      <p:cBhvr>
                                        <p:cTn id="42" dur="100" fill="hold">
                                          <p:stCondLst>
                                            <p:cond delay="400"/>
                                          </p:stCondLst>
                                        </p:cTn>
                                        <p:tgtEl>
                                          <p:spTgt spid="1026"/>
                                        </p:tgtEl>
                                        <p:attrNameLst>
                                          <p:attrName>r</p:attrName>
                                        </p:attrNameLst>
                                      </p:cBhvr>
                                    </p:animRot>
                                  </p:childTnLst>
                                </p:cTn>
                              </p:par>
                              <p:par>
                                <p:cTn id="43" presetID="42"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250"/>
                                        <p:tgtEl>
                                          <p:spTgt spid="30"/>
                                        </p:tgtEl>
                                      </p:cBhvr>
                                    </p:animEffect>
                                    <p:anim calcmode="lin" valueType="num">
                                      <p:cBhvr>
                                        <p:cTn id="46" dur="250" fill="hold"/>
                                        <p:tgtEl>
                                          <p:spTgt spid="30"/>
                                        </p:tgtEl>
                                        <p:attrNameLst>
                                          <p:attrName>ppt_x</p:attrName>
                                        </p:attrNameLst>
                                      </p:cBhvr>
                                      <p:tavLst>
                                        <p:tav tm="0">
                                          <p:val>
                                            <p:strVal val="#ppt_x"/>
                                          </p:val>
                                        </p:tav>
                                        <p:tav tm="100000">
                                          <p:val>
                                            <p:strVal val="#ppt_x"/>
                                          </p:val>
                                        </p:tav>
                                      </p:tavLst>
                                    </p:anim>
                                    <p:anim calcmode="lin" valueType="num">
                                      <p:cBhvr>
                                        <p:cTn id="47" dur="250" fill="hold"/>
                                        <p:tgtEl>
                                          <p:spTgt spid="30"/>
                                        </p:tgtEl>
                                        <p:attrNameLst>
                                          <p:attrName>ppt_y</p:attrName>
                                        </p:attrNameLst>
                                      </p:cBhvr>
                                      <p:tavLst>
                                        <p:tav tm="0">
                                          <p:val>
                                            <p:strVal val="#ppt_y+.1"/>
                                          </p:val>
                                        </p:tav>
                                        <p:tav tm="100000">
                                          <p:val>
                                            <p:strVal val="#ppt_y"/>
                                          </p:val>
                                        </p:tav>
                                      </p:tavLst>
                                    </p:anim>
                                  </p:childTnLst>
                                </p:cTn>
                              </p:par>
                            </p:childTnLst>
                          </p:cTn>
                        </p:par>
                        <p:par>
                          <p:cTn id="48" fill="hold">
                            <p:stCondLst>
                              <p:cond delay="3600"/>
                            </p:stCondLst>
                            <p:childTnLst>
                              <p:par>
                                <p:cTn id="49" presetID="42" presetClass="entr" presetSubtype="0"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250"/>
                                        <p:tgtEl>
                                          <p:spTgt spid="13"/>
                                        </p:tgtEl>
                                      </p:cBhvr>
                                    </p:animEffect>
                                    <p:anim calcmode="lin" valueType="num">
                                      <p:cBhvr>
                                        <p:cTn id="52" dur="250" fill="hold"/>
                                        <p:tgtEl>
                                          <p:spTgt spid="13"/>
                                        </p:tgtEl>
                                        <p:attrNameLst>
                                          <p:attrName>ppt_x</p:attrName>
                                        </p:attrNameLst>
                                      </p:cBhvr>
                                      <p:tavLst>
                                        <p:tav tm="0">
                                          <p:val>
                                            <p:strVal val="#ppt_x"/>
                                          </p:val>
                                        </p:tav>
                                        <p:tav tm="100000">
                                          <p:val>
                                            <p:strVal val="#ppt_x"/>
                                          </p:val>
                                        </p:tav>
                                      </p:tavLst>
                                    </p:anim>
                                    <p:anim calcmode="lin" valueType="num">
                                      <p:cBhvr>
                                        <p:cTn id="53" dur="2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1"/>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972378" y="2837222"/>
            <a:ext cx="2853387" cy="615874"/>
          </a:xfrm>
          <a:prstGeom prst="rect">
            <a:avLst/>
          </a:prstGeom>
        </p:spPr>
        <p:txBody>
          <a:bodyPr wrap="square">
            <a:spAutoFit/>
          </a:bodyPr>
          <a:lstStyle/>
          <a:p>
            <a:r>
              <a:rPr lang="zh-CN" altLang="en-US" sz="3402"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3402" dirty="0">
              <a:solidFill>
                <a:srgbClr val="AE002B"/>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972377" y="3419477"/>
            <a:ext cx="4853591" cy="836768"/>
          </a:xfrm>
          <a:prstGeom prst="rect">
            <a:avLst/>
          </a:prstGeom>
          <a:noFill/>
        </p:spPr>
        <p:txBody>
          <a:bodyPr wrap="square" rtlCol="0">
            <a:spAutoFit/>
          </a:bodyPr>
          <a:lstStyle/>
          <a:p>
            <a:pPr>
              <a:lnSpc>
                <a:spcPct val="150000"/>
              </a:lnSpc>
            </a:pPr>
            <a:r>
              <a:rPr lang="en-US" altLang="zh-CN" sz="1075"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1075" dirty="0">
              <a:solidFill>
                <a:srgbClr val="AE002B"/>
              </a:solidFill>
              <a:latin typeface="Arial" panose="020B0604020202020204" pitchFamily="34" charset="0"/>
              <a:cs typeface="Arial" panose="020B0604020202020204" pitchFamily="34" charset="0"/>
            </a:endParaRPr>
          </a:p>
        </p:txBody>
      </p:sp>
      <p:sp>
        <p:nvSpPr>
          <p:cNvPr id="10" name="Freeform 15"/>
          <p:cNvSpPr>
            <a:spLocks/>
          </p:cNvSpPr>
          <p:nvPr/>
        </p:nvSpPr>
        <p:spPr bwMode="auto">
          <a:xfrm>
            <a:off x="2654366" y="2559785"/>
            <a:ext cx="1890082" cy="1890080"/>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solidFill>
              <a:schemeClr val="bg1"/>
            </a:solidFill>
            <a:prstDash val="solid"/>
            <a:round/>
            <a:headEnd/>
            <a:tailEnd/>
          </a:ln>
          <a:effectLst>
            <a:outerShdw blurRad="177800" dist="203200" dir="2700000" algn="tl" rotWithShape="0">
              <a:prstClr val="black">
                <a:alpha val="40000"/>
              </a:prstClr>
            </a:outerShdw>
          </a:effectLst>
        </p:spPr>
        <p:txBody>
          <a:bodyPr vert="horz" wrap="square" lIns="115214" tIns="57607" rIns="115214" bIns="57607" numCol="1" anchor="ctr" anchorCtr="1" compatLnSpc="1">
            <a:prstTxWarp prst="textNoShape">
              <a:avLst/>
            </a:prstTxWarp>
          </a:bodyPr>
          <a:lstStyle/>
          <a:p>
            <a:endParaRPr lang="zh-CN" altLang="en-US" sz="7885" dirty="0">
              <a:solidFill>
                <a:srgbClr val="AE002B"/>
              </a:solidFill>
              <a:latin typeface="Impact" panose="020B0806030902050204" pitchFamily="34" charset="0"/>
            </a:endParaRPr>
          </a:p>
        </p:txBody>
      </p:sp>
      <p:sp>
        <p:nvSpPr>
          <p:cNvPr id="11" name="文本框 10"/>
          <p:cNvSpPr txBox="1"/>
          <p:nvPr/>
        </p:nvSpPr>
        <p:spPr>
          <a:xfrm>
            <a:off x="2794822" y="2801579"/>
            <a:ext cx="1609170" cy="1416093"/>
          </a:xfrm>
          <a:prstGeom prst="rect">
            <a:avLst/>
          </a:prstGeom>
          <a:noFill/>
        </p:spPr>
        <p:txBody>
          <a:bodyPr wrap="square" rtlCol="0">
            <a:spAutoFit/>
          </a:bodyPr>
          <a:lstStyle/>
          <a:p>
            <a:pPr algn="ctr"/>
            <a:r>
              <a:rPr lang="en-US" altLang="zh-CN" sz="8602" dirty="0">
                <a:solidFill>
                  <a:srgbClr val="AE002B"/>
                </a:solidFill>
                <a:latin typeface="Impact" panose="020B0806030902050204" pitchFamily="34" charset="0"/>
              </a:rPr>
              <a:t>03</a:t>
            </a:r>
            <a:endParaRPr lang="zh-CN" altLang="en-US" sz="8602" dirty="0">
              <a:solidFill>
                <a:srgbClr val="AE002B"/>
              </a:solidFill>
              <a:latin typeface="Impact" panose="020B0806030902050204" pitchFamily="34" charset="0"/>
            </a:endParaRPr>
          </a:p>
        </p:txBody>
      </p:sp>
    </p:spTree>
    <p:extLst>
      <p:ext uri="{BB962C8B-B14F-4D97-AF65-F5344CB8AC3E}">
        <p14:creationId xmlns:p14="http://schemas.microsoft.com/office/powerpoint/2010/main" val="207035748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fltVal val="0"/>
                                          </p:val>
                                        </p:tav>
                                        <p:tav tm="100000">
                                          <p:val>
                                            <p:strVal val="#ppt_w"/>
                                          </p:val>
                                        </p:tav>
                                      </p:tavLst>
                                    </p:anim>
                                    <p:anim calcmode="lin" valueType="num">
                                      <p:cBhvr>
                                        <p:cTn id="15" dur="1000" fill="hold"/>
                                        <p:tgtEl>
                                          <p:spTgt spid="11"/>
                                        </p:tgtEl>
                                        <p:attrNameLst>
                                          <p:attrName>ppt_h</p:attrName>
                                        </p:attrNameLst>
                                      </p:cBhvr>
                                      <p:tavLst>
                                        <p:tav tm="0">
                                          <p:val>
                                            <p:fltVal val="0"/>
                                          </p:val>
                                        </p:tav>
                                        <p:tav tm="100000">
                                          <p:val>
                                            <p:strVal val="#ppt_h"/>
                                          </p:val>
                                        </p:tav>
                                      </p:tavLst>
                                    </p:anim>
                                    <p:anim calcmode="lin" valueType="num">
                                      <p:cBhvr>
                                        <p:cTn id="16" dur="1000" fill="hold"/>
                                        <p:tgtEl>
                                          <p:spTgt spid="11"/>
                                        </p:tgtEl>
                                        <p:attrNameLst>
                                          <p:attrName>style.rotation</p:attrName>
                                        </p:attrNameLst>
                                      </p:cBhvr>
                                      <p:tavLst>
                                        <p:tav tm="0">
                                          <p:val>
                                            <p:fltVal val="90"/>
                                          </p:val>
                                        </p:tav>
                                        <p:tav tm="100000">
                                          <p:val>
                                            <p:fltVal val="0"/>
                                          </p:val>
                                        </p:tav>
                                      </p:tavLst>
                                    </p:anim>
                                    <p:animEffect transition="in" filter="fade">
                                      <p:cBhvr>
                                        <p:cTn id="17" dur="1000"/>
                                        <p:tgtEl>
                                          <p:spTgt spid="11"/>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ppt_x"/>
                                          </p:val>
                                        </p:tav>
                                        <p:tav tm="100000">
                                          <p:val>
                                            <p:strVal val="#ppt_x"/>
                                          </p:val>
                                        </p:tav>
                                      </p:tavLst>
                                    </p:anim>
                                    <p:anim calcmode="lin" valueType="num">
                                      <p:cBhvr additive="base">
                                        <p:cTn id="2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10" grpId="0" animBg="1"/>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73" name="组合 72"/>
          <p:cNvGrpSpPr/>
          <p:nvPr/>
        </p:nvGrpSpPr>
        <p:grpSpPr>
          <a:xfrm>
            <a:off x="0" y="569219"/>
            <a:ext cx="6114499" cy="592678"/>
            <a:chOff x="0" y="569219"/>
            <a:chExt cx="6114499" cy="592678"/>
          </a:xfrm>
        </p:grpSpPr>
        <p:sp>
          <p:nvSpPr>
            <p:cNvPr id="7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0"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
        <p:nvSpPr>
          <p:cNvPr id="81" name="Rectangle 16"/>
          <p:cNvSpPr/>
          <p:nvPr/>
        </p:nvSpPr>
        <p:spPr bwMode="auto">
          <a:xfrm>
            <a:off x="1075504" y="2645924"/>
            <a:ext cx="2771797" cy="244317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schemeClr val="lt1"/>
              </a:solidFill>
            </a:endParaRPr>
          </a:p>
          <a:p>
            <a:pPr algn="ctr"/>
            <a:endParaRPr lang="en-US" altLang="zh-CN" dirty="0">
              <a:solidFill>
                <a:schemeClr val="lt1"/>
              </a:solidFill>
            </a:endParaRPr>
          </a:p>
          <a:p>
            <a:pPr algn="ctr"/>
            <a:r>
              <a:rPr lang="zh-CN" altLang="en-US" dirty="0">
                <a:solidFill>
                  <a:schemeClr val="lt1"/>
                </a:solidFill>
              </a:rPr>
              <a:t>单击添加文本</a:t>
            </a:r>
          </a:p>
          <a:p>
            <a:pPr algn="ctr"/>
            <a:r>
              <a:rPr lang="zh-CN" altLang="en-US" dirty="0">
                <a:solidFill>
                  <a:schemeClr val="lt1"/>
                </a:solidFill>
              </a:rPr>
              <a:t>单击添加文本</a:t>
            </a:r>
          </a:p>
          <a:p>
            <a:pPr algn="ctr"/>
            <a:r>
              <a:rPr lang="zh-CN" altLang="en-US" dirty="0">
                <a:solidFill>
                  <a:schemeClr val="lt1"/>
                </a:solidFill>
              </a:rPr>
              <a:t>单击添加文本</a:t>
            </a:r>
            <a:endParaRPr lang="en-US" altLang="zh-CN" dirty="0">
              <a:solidFill>
                <a:schemeClr val="lt1"/>
              </a:solidFill>
            </a:endParaRPr>
          </a:p>
          <a:p>
            <a:pPr algn="ctr"/>
            <a:r>
              <a:rPr lang="zh-CN" altLang="en-US" dirty="0">
                <a:solidFill>
                  <a:schemeClr val="lt1"/>
                </a:solidFill>
              </a:rPr>
              <a:t>单击添加文本</a:t>
            </a:r>
            <a:endParaRPr lang="en-US" altLang="zh-CN" dirty="0">
              <a:solidFill>
                <a:schemeClr val="lt1"/>
              </a:solidFill>
            </a:endParaRPr>
          </a:p>
          <a:p>
            <a:pPr algn="ctr"/>
            <a:r>
              <a:rPr lang="zh-CN" altLang="en-US" dirty="0">
                <a:solidFill>
                  <a:schemeClr val="lt1"/>
                </a:solidFill>
              </a:rPr>
              <a:t>单击添加文本</a:t>
            </a:r>
            <a:endParaRPr lang="en-US" altLang="zh-CN" dirty="0">
              <a:solidFill>
                <a:schemeClr val="lt1"/>
              </a:solidFill>
            </a:endParaRPr>
          </a:p>
          <a:p>
            <a:pPr algn="ctr"/>
            <a:r>
              <a:rPr lang="zh-CN" altLang="en-US" dirty="0">
                <a:solidFill>
                  <a:schemeClr val="lt1"/>
                </a:solidFill>
              </a:rPr>
              <a:t>单击添加文本</a:t>
            </a:r>
            <a:endParaRPr lang="en-US" dirty="0">
              <a:solidFill>
                <a:schemeClr val="lt1"/>
              </a:solidFill>
            </a:endParaRPr>
          </a:p>
          <a:p>
            <a:pPr algn="ctr"/>
            <a:endParaRPr lang="en-US" dirty="0">
              <a:solidFill>
                <a:schemeClr val="lt1"/>
              </a:solidFill>
            </a:endParaRPr>
          </a:p>
        </p:txBody>
      </p:sp>
      <p:sp>
        <p:nvSpPr>
          <p:cNvPr id="82" name="右箭头 81"/>
          <p:cNvSpPr/>
          <p:nvPr/>
        </p:nvSpPr>
        <p:spPr>
          <a:xfrm rot="16200000">
            <a:off x="3423022" y="3721094"/>
            <a:ext cx="2375966" cy="216025"/>
          </a:xfrm>
          <a:prstGeom prst="rightArrow">
            <a:avLst>
              <a:gd name="adj1" fmla="val 42945"/>
              <a:gd name="adj2" fmla="val 108202"/>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83" name="右箭头 82"/>
          <p:cNvSpPr/>
          <p:nvPr/>
        </p:nvSpPr>
        <p:spPr>
          <a:xfrm>
            <a:off x="4572905" y="4873074"/>
            <a:ext cx="5364596" cy="216025"/>
          </a:xfrm>
          <a:prstGeom prst="rightArrow">
            <a:avLst>
              <a:gd name="adj1" fmla="val 42945"/>
              <a:gd name="adj2" fmla="val 108202"/>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grpSp>
        <p:nvGrpSpPr>
          <p:cNvPr id="84" name="组合 83"/>
          <p:cNvGrpSpPr/>
          <p:nvPr/>
        </p:nvGrpSpPr>
        <p:grpSpPr>
          <a:xfrm>
            <a:off x="4855413" y="5025003"/>
            <a:ext cx="4824536" cy="276999"/>
            <a:chOff x="3779912" y="3515766"/>
            <a:chExt cx="4824536" cy="276999"/>
          </a:xfrm>
        </p:grpSpPr>
        <p:sp>
          <p:nvSpPr>
            <p:cNvPr id="85" name="TextBox 84"/>
            <p:cNvSpPr txBox="1"/>
            <p:nvPr/>
          </p:nvSpPr>
          <p:spPr>
            <a:xfrm>
              <a:off x="3779912" y="3515766"/>
              <a:ext cx="568443" cy="276999"/>
            </a:xfrm>
            <a:prstGeom prst="rect">
              <a:avLst/>
            </a:prstGeom>
            <a:noFill/>
          </p:spPr>
          <p:txBody>
            <a:bodyPr wrap="square" rtlCol="0">
              <a:spAutoFit/>
            </a:bodyPr>
            <a:lstStyle/>
            <a:p>
              <a:r>
                <a:rPr lang="zh-CN" altLang="en-US" sz="12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一月</a:t>
              </a:r>
              <a:endParaRPr lang="zh-CN" altLang="en-US" sz="12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86" name="TextBox 85"/>
            <p:cNvSpPr txBox="1"/>
            <p:nvPr/>
          </p:nvSpPr>
          <p:spPr>
            <a:xfrm>
              <a:off x="4613681" y="3515766"/>
              <a:ext cx="568443" cy="276999"/>
            </a:xfrm>
            <a:prstGeom prst="rect">
              <a:avLst/>
            </a:prstGeom>
            <a:noFill/>
          </p:spPr>
          <p:txBody>
            <a:bodyPr wrap="square" rtlCol="0">
              <a:spAutoFit/>
            </a:bodyPr>
            <a:lstStyle/>
            <a:p>
              <a:r>
                <a:rPr lang="zh-CN" altLang="en-US" sz="1200" b="1" dirty="0">
                  <a:solidFill>
                    <a:srgbClr val="FF0000"/>
                  </a:solidFill>
                  <a:latin typeface="微软雅黑" panose="020B0503020204020204" pitchFamily="34" charset="-122"/>
                  <a:ea typeface="微软雅黑" panose="020B0503020204020204" pitchFamily="34" charset="-122"/>
                  <a:cs typeface="Arial Unicode MS" pitchFamily="34" charset="-122"/>
                </a:rPr>
                <a:t>三</a:t>
              </a:r>
              <a:r>
                <a:rPr lang="zh-CN" altLang="en-US" sz="12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月</a:t>
              </a:r>
              <a:endParaRPr lang="zh-CN" altLang="en-US" sz="12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87" name="TextBox 86"/>
            <p:cNvSpPr txBox="1"/>
            <p:nvPr/>
          </p:nvSpPr>
          <p:spPr>
            <a:xfrm>
              <a:off x="5447450" y="3515766"/>
              <a:ext cx="568443" cy="276999"/>
            </a:xfrm>
            <a:prstGeom prst="rect">
              <a:avLst/>
            </a:prstGeom>
            <a:noFill/>
          </p:spPr>
          <p:txBody>
            <a:bodyPr wrap="square" rtlCol="0">
              <a:spAutoFit/>
            </a:bodyPr>
            <a:lstStyle/>
            <a:p>
              <a:r>
                <a:rPr lang="zh-CN" altLang="en-US" sz="1200" b="1" dirty="0">
                  <a:solidFill>
                    <a:srgbClr val="FF0000"/>
                  </a:solidFill>
                  <a:latin typeface="微软雅黑" panose="020B0503020204020204" pitchFamily="34" charset="-122"/>
                  <a:ea typeface="微软雅黑" panose="020B0503020204020204" pitchFamily="34" charset="-122"/>
                  <a:cs typeface="Arial Unicode MS" pitchFamily="34" charset="-122"/>
                </a:rPr>
                <a:t>五</a:t>
              </a:r>
              <a:r>
                <a:rPr lang="zh-CN" altLang="en-US" sz="12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月</a:t>
              </a:r>
              <a:endParaRPr lang="zh-CN" altLang="en-US" sz="12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88" name="TextBox 87"/>
            <p:cNvSpPr txBox="1"/>
            <p:nvPr/>
          </p:nvSpPr>
          <p:spPr>
            <a:xfrm>
              <a:off x="6281219" y="3515766"/>
              <a:ext cx="568443" cy="276999"/>
            </a:xfrm>
            <a:prstGeom prst="rect">
              <a:avLst/>
            </a:prstGeom>
            <a:noFill/>
          </p:spPr>
          <p:txBody>
            <a:bodyPr wrap="square" rtlCol="0">
              <a:spAutoFit/>
            </a:bodyPr>
            <a:lstStyle/>
            <a:p>
              <a:r>
                <a:rPr lang="zh-CN" altLang="en-US" sz="12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七月</a:t>
              </a:r>
              <a:endParaRPr lang="zh-CN" altLang="en-US" sz="12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89" name="TextBox 88"/>
            <p:cNvSpPr txBox="1"/>
            <p:nvPr/>
          </p:nvSpPr>
          <p:spPr>
            <a:xfrm>
              <a:off x="7114988" y="3515766"/>
              <a:ext cx="568443" cy="276999"/>
            </a:xfrm>
            <a:prstGeom prst="rect">
              <a:avLst/>
            </a:prstGeom>
            <a:noFill/>
          </p:spPr>
          <p:txBody>
            <a:bodyPr wrap="square" rtlCol="0">
              <a:spAutoFit/>
            </a:bodyPr>
            <a:lstStyle/>
            <a:p>
              <a:r>
                <a:rPr lang="zh-CN" altLang="en-US" sz="1200" b="1" dirty="0">
                  <a:solidFill>
                    <a:srgbClr val="FF0000"/>
                  </a:solidFill>
                  <a:latin typeface="微软雅黑" panose="020B0503020204020204" pitchFamily="34" charset="-122"/>
                  <a:ea typeface="微软雅黑" panose="020B0503020204020204" pitchFamily="34" charset="-122"/>
                  <a:cs typeface="Arial Unicode MS" pitchFamily="34" charset="-122"/>
                </a:rPr>
                <a:t>十</a:t>
              </a:r>
              <a:r>
                <a:rPr lang="zh-CN" altLang="en-US" sz="12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月</a:t>
              </a:r>
              <a:endParaRPr lang="zh-CN" altLang="en-US" sz="12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90" name="TextBox 89"/>
            <p:cNvSpPr txBox="1"/>
            <p:nvPr/>
          </p:nvSpPr>
          <p:spPr>
            <a:xfrm>
              <a:off x="7948755" y="3515766"/>
              <a:ext cx="655693" cy="276999"/>
            </a:xfrm>
            <a:prstGeom prst="rect">
              <a:avLst/>
            </a:prstGeom>
            <a:noFill/>
          </p:spPr>
          <p:txBody>
            <a:bodyPr wrap="square" rtlCol="0">
              <a:spAutoFit/>
            </a:bodyPr>
            <a:lstStyle/>
            <a:p>
              <a:r>
                <a:rPr lang="zh-CN" altLang="en-US" sz="12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十二月</a:t>
              </a:r>
              <a:endParaRPr lang="zh-CN" altLang="en-US" sz="12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grpSp>
      <p:sp>
        <p:nvSpPr>
          <p:cNvPr id="107" name="矩形 106"/>
          <p:cNvSpPr/>
          <p:nvPr/>
        </p:nvSpPr>
        <p:spPr>
          <a:xfrm>
            <a:off x="4855413" y="4736679"/>
            <a:ext cx="568443" cy="201940"/>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108" name="矩形 107"/>
          <p:cNvSpPr/>
          <p:nvPr/>
        </p:nvSpPr>
        <p:spPr>
          <a:xfrm>
            <a:off x="5689181" y="4520655"/>
            <a:ext cx="568443" cy="417964"/>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109" name="矩形 108"/>
          <p:cNvSpPr/>
          <p:nvPr/>
        </p:nvSpPr>
        <p:spPr>
          <a:xfrm>
            <a:off x="6524420" y="4189767"/>
            <a:ext cx="568443" cy="748851"/>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110" name="矩形 109"/>
          <p:cNvSpPr/>
          <p:nvPr/>
        </p:nvSpPr>
        <p:spPr>
          <a:xfrm>
            <a:off x="7356719" y="3875131"/>
            <a:ext cx="568443" cy="1063488"/>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111" name="矩形 110"/>
          <p:cNvSpPr/>
          <p:nvPr/>
        </p:nvSpPr>
        <p:spPr>
          <a:xfrm>
            <a:off x="8190488" y="3440917"/>
            <a:ext cx="568443" cy="1497702"/>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sp>
        <p:nvSpPr>
          <p:cNvPr id="112" name="右箭头 111"/>
          <p:cNvSpPr/>
          <p:nvPr/>
        </p:nvSpPr>
        <p:spPr>
          <a:xfrm rot="20205540">
            <a:off x="4802949" y="3414079"/>
            <a:ext cx="4061405" cy="349027"/>
          </a:xfrm>
          <a:prstGeom prst="rightArrow">
            <a:avLst>
              <a:gd name="adj1" fmla="val 42945"/>
              <a:gd name="adj2" fmla="val 1767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3" name="矩形 112"/>
          <p:cNvSpPr/>
          <p:nvPr/>
        </p:nvSpPr>
        <p:spPr>
          <a:xfrm rot="20271435">
            <a:off x="5520371" y="3173827"/>
            <a:ext cx="1646605" cy="384721"/>
          </a:xfrm>
          <a:prstGeom prst="rect">
            <a:avLst/>
          </a:prstGeom>
        </p:spPr>
        <p:txBody>
          <a:bodyPr wrap="none">
            <a:spAutoFit/>
          </a:bodyPr>
          <a:lstStyle/>
          <a:p>
            <a:pPr algn="r" defTabSz="685637" fontAlgn="base">
              <a:spcBef>
                <a:spcPct val="0"/>
              </a:spcBef>
              <a:spcAft>
                <a:spcPct val="0"/>
              </a:spcAft>
            </a:pPr>
            <a:r>
              <a:rPr lang="zh-CN" altLang="en-US" kern="0" dirty="0">
                <a:solidFill>
                  <a:srgbClr val="FF0000"/>
                </a:solidFill>
                <a:latin typeface="微软雅黑" panose="020B0503020204020204" pitchFamily="34" charset="-122"/>
                <a:ea typeface="微软雅黑" panose="020B0503020204020204" pitchFamily="34" charset="-122"/>
              </a:rPr>
              <a:t>单击添加文本</a:t>
            </a:r>
          </a:p>
        </p:txBody>
      </p:sp>
      <p:sp>
        <p:nvSpPr>
          <p:cNvPr id="114" name="矩形 113"/>
          <p:cNvSpPr/>
          <p:nvPr/>
        </p:nvSpPr>
        <p:spPr>
          <a:xfrm>
            <a:off x="9024255" y="2868291"/>
            <a:ext cx="568443" cy="2074148"/>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700" kern="0">
              <a:solidFill>
                <a:srgbClr val="C00000"/>
              </a:solidFill>
              <a:latin typeface="微软雅黑" panose="020B0503020204020204" pitchFamily="34" charset="-122"/>
              <a:ea typeface="微软雅黑" panose="020B0503020204020204" pitchFamily="34" charset="-122"/>
            </a:endParaRPr>
          </a:p>
        </p:txBody>
      </p:sp>
      <p:grpSp>
        <p:nvGrpSpPr>
          <p:cNvPr id="115" name="组合 114"/>
          <p:cNvGrpSpPr/>
          <p:nvPr/>
        </p:nvGrpSpPr>
        <p:grpSpPr>
          <a:xfrm>
            <a:off x="9024254" y="2868291"/>
            <a:ext cx="568443" cy="2074148"/>
            <a:chOff x="7948755" y="1355234"/>
            <a:chExt cx="568443" cy="2074148"/>
          </a:xfrm>
          <a:solidFill>
            <a:srgbClr val="0070C0"/>
          </a:solidFill>
        </p:grpSpPr>
        <p:sp>
          <p:nvSpPr>
            <p:cNvPr id="116" name="矩形 115"/>
            <p:cNvSpPr/>
            <p:nvPr/>
          </p:nvSpPr>
          <p:spPr>
            <a:xfrm>
              <a:off x="7948755" y="1355234"/>
              <a:ext cx="568443" cy="207414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7" name="矩形 116"/>
            <p:cNvSpPr/>
            <p:nvPr/>
          </p:nvSpPr>
          <p:spPr>
            <a:xfrm>
              <a:off x="8077170" y="1566042"/>
              <a:ext cx="311254" cy="156966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rPr>
                <a:t>单击添加文本</a:t>
              </a:r>
            </a:p>
          </p:txBody>
        </p:sp>
      </p:grpSp>
      <p:sp>
        <p:nvSpPr>
          <p:cNvPr id="118" name="矩形 117"/>
          <p:cNvSpPr/>
          <p:nvPr/>
        </p:nvSpPr>
        <p:spPr>
          <a:xfrm rot="16200000">
            <a:off x="3475107" y="3916721"/>
            <a:ext cx="1646605" cy="384721"/>
          </a:xfrm>
          <a:prstGeom prst="rect">
            <a:avLst/>
          </a:prstGeom>
        </p:spPr>
        <p:txBody>
          <a:bodyPr wrap="none">
            <a:spAutoFit/>
          </a:bodyPr>
          <a:lstStyle/>
          <a:p>
            <a:pPr algn="r" defTabSz="685637" fontAlgn="base">
              <a:spcBef>
                <a:spcPct val="0"/>
              </a:spcBef>
              <a:spcAft>
                <a:spcPct val="0"/>
              </a:spcAft>
            </a:pPr>
            <a:r>
              <a:rPr lang="zh-CN" altLang="en-US" b="1" kern="0" dirty="0">
                <a:solidFill>
                  <a:srgbClr val="FF0000"/>
                </a:solidFill>
                <a:latin typeface="微软雅黑" panose="020B0503020204020204" pitchFamily="34" charset="-122"/>
                <a:ea typeface="微软雅黑" panose="020B0503020204020204" pitchFamily="34" charset="-122"/>
              </a:rPr>
              <a:t>单击添加文本</a:t>
            </a:r>
          </a:p>
        </p:txBody>
      </p:sp>
    </p:spTree>
    <p:extLst>
      <p:ext uri="{BB962C8B-B14F-4D97-AF65-F5344CB8AC3E}">
        <p14:creationId xmlns:p14="http://schemas.microsoft.com/office/powerpoint/2010/main" val="86940406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wipe(left)">
                                      <p:cBhvr>
                                        <p:cTn id="11" dur="250"/>
                                        <p:tgtEl>
                                          <p:spTgt spid="80"/>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 calcmode="lin" valueType="num">
                                      <p:cBhvr additive="base">
                                        <p:cTn id="15" dur="500" fill="hold"/>
                                        <p:tgtEl>
                                          <p:spTgt spid="81"/>
                                        </p:tgtEl>
                                        <p:attrNameLst>
                                          <p:attrName>ppt_x</p:attrName>
                                        </p:attrNameLst>
                                      </p:cBhvr>
                                      <p:tavLst>
                                        <p:tav tm="0">
                                          <p:val>
                                            <p:strVal val="0-#ppt_w/2"/>
                                          </p:val>
                                        </p:tav>
                                        <p:tav tm="100000">
                                          <p:val>
                                            <p:strVal val="#ppt_x"/>
                                          </p:val>
                                        </p:tav>
                                      </p:tavLst>
                                    </p:anim>
                                    <p:anim calcmode="lin" valueType="num">
                                      <p:cBhvr additive="base">
                                        <p:cTn id="16" dur="500" fill="hold"/>
                                        <p:tgtEl>
                                          <p:spTgt spid="81"/>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2" presetClass="entr" presetSubtype="4" fill="hold" grpId="0" nodeType="afterEffect">
                                  <p:stCondLst>
                                    <p:cond delay="0"/>
                                  </p:stCondLst>
                                  <p:childTnLst>
                                    <p:set>
                                      <p:cBhvr>
                                        <p:cTn id="19" dur="1" fill="hold">
                                          <p:stCondLst>
                                            <p:cond delay="0"/>
                                          </p:stCondLst>
                                        </p:cTn>
                                        <p:tgtEl>
                                          <p:spTgt spid="82"/>
                                        </p:tgtEl>
                                        <p:attrNameLst>
                                          <p:attrName>style.visibility</p:attrName>
                                        </p:attrNameLst>
                                      </p:cBhvr>
                                      <p:to>
                                        <p:strVal val="visible"/>
                                      </p:to>
                                    </p:set>
                                    <p:animEffect transition="in" filter="wipe(down)">
                                      <p:cBhvr>
                                        <p:cTn id="20" dur="1000"/>
                                        <p:tgtEl>
                                          <p:spTgt spid="8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1000"/>
                                        <p:tgtEl>
                                          <p:spTgt spid="83"/>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fade">
                                      <p:cBhvr>
                                        <p:cTn id="27" dur="500"/>
                                        <p:tgtEl>
                                          <p:spTgt spid="118"/>
                                        </p:tgtEl>
                                      </p:cBhvr>
                                    </p:animEffect>
                                  </p:childTnLst>
                                </p:cTn>
                              </p:par>
                              <p:par>
                                <p:cTn id="28" presetID="10" presetClass="entr" presetSubtype="0" fill="hold" nodeType="with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fade">
                                      <p:cBhvr>
                                        <p:cTn id="30" dur="500"/>
                                        <p:tgtEl>
                                          <p:spTgt spid="84"/>
                                        </p:tgtEl>
                                      </p:cBhvr>
                                    </p:animEffect>
                                  </p:childTnLst>
                                </p:cTn>
                              </p:par>
                            </p:childTnLst>
                          </p:cTn>
                        </p:par>
                        <p:par>
                          <p:cTn id="31" fill="hold">
                            <p:stCondLst>
                              <p:cond delay="2750"/>
                            </p:stCondLst>
                            <p:childTnLst>
                              <p:par>
                                <p:cTn id="32" presetID="22" presetClass="entr" presetSubtype="4" fill="hold" grpId="0"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wipe(down)">
                                      <p:cBhvr>
                                        <p:cTn id="34" dur="500"/>
                                        <p:tgtEl>
                                          <p:spTgt spid="10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wipe(down)">
                                      <p:cBhvr>
                                        <p:cTn id="37" dur="500"/>
                                        <p:tgtEl>
                                          <p:spTgt spid="10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wipe(down)">
                                      <p:cBhvr>
                                        <p:cTn id="40" dur="500"/>
                                        <p:tgtEl>
                                          <p:spTgt spid="10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Effect transition="in" filter="wipe(down)">
                                      <p:cBhvr>
                                        <p:cTn id="43" dur="500"/>
                                        <p:tgtEl>
                                          <p:spTgt spid="1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wipe(down)">
                                      <p:cBhvr>
                                        <p:cTn id="46" dur="500"/>
                                        <p:tgtEl>
                                          <p:spTgt spid="1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14"/>
                                        </p:tgtEl>
                                        <p:attrNameLst>
                                          <p:attrName>style.visibility</p:attrName>
                                        </p:attrNameLst>
                                      </p:cBhvr>
                                      <p:to>
                                        <p:strVal val="visible"/>
                                      </p:to>
                                    </p:set>
                                    <p:animEffect transition="in" filter="wipe(down)">
                                      <p:cBhvr>
                                        <p:cTn id="49" dur="500"/>
                                        <p:tgtEl>
                                          <p:spTgt spid="114"/>
                                        </p:tgtEl>
                                      </p:cBhvr>
                                    </p:animEffect>
                                  </p:childTnLst>
                                </p:cTn>
                              </p:par>
                            </p:childTnLst>
                          </p:cTn>
                        </p:par>
                        <p:par>
                          <p:cTn id="50" fill="hold">
                            <p:stCondLst>
                              <p:cond delay="3250"/>
                            </p:stCondLst>
                            <p:childTnLst>
                              <p:par>
                                <p:cTn id="51" presetID="22" presetClass="entr" presetSubtype="8" fill="hold" grpId="0" nodeType="afterEffect">
                                  <p:stCondLst>
                                    <p:cond delay="0"/>
                                  </p:stCondLst>
                                  <p:childTnLst>
                                    <p:set>
                                      <p:cBhvr>
                                        <p:cTn id="52" dur="1" fill="hold">
                                          <p:stCondLst>
                                            <p:cond delay="0"/>
                                          </p:stCondLst>
                                        </p:cTn>
                                        <p:tgtEl>
                                          <p:spTgt spid="112"/>
                                        </p:tgtEl>
                                        <p:attrNameLst>
                                          <p:attrName>style.visibility</p:attrName>
                                        </p:attrNameLst>
                                      </p:cBhvr>
                                      <p:to>
                                        <p:strVal val="visible"/>
                                      </p:to>
                                    </p:set>
                                    <p:animEffect transition="in" filter="wipe(left)">
                                      <p:cBhvr>
                                        <p:cTn id="53" dur="500"/>
                                        <p:tgtEl>
                                          <p:spTgt spid="112"/>
                                        </p:tgtEl>
                                      </p:cBhvr>
                                    </p:animEffect>
                                  </p:childTnLst>
                                </p:cTn>
                              </p:par>
                            </p:childTnLst>
                          </p:cTn>
                        </p:par>
                        <p:par>
                          <p:cTn id="54" fill="hold">
                            <p:stCondLst>
                              <p:cond delay="3750"/>
                            </p:stCondLst>
                            <p:childTnLst>
                              <p:par>
                                <p:cTn id="55" presetID="22" presetClass="entr" presetSubtype="4" fill="hold" nodeType="afterEffect">
                                  <p:stCondLst>
                                    <p:cond delay="0"/>
                                  </p:stCondLst>
                                  <p:childTnLst>
                                    <p:set>
                                      <p:cBhvr>
                                        <p:cTn id="56" dur="1" fill="hold">
                                          <p:stCondLst>
                                            <p:cond delay="0"/>
                                          </p:stCondLst>
                                        </p:cTn>
                                        <p:tgtEl>
                                          <p:spTgt spid="115"/>
                                        </p:tgtEl>
                                        <p:attrNameLst>
                                          <p:attrName>style.visibility</p:attrName>
                                        </p:attrNameLst>
                                      </p:cBhvr>
                                      <p:to>
                                        <p:strVal val="visible"/>
                                      </p:to>
                                    </p:set>
                                    <p:animEffect transition="in" filter="wipe(down)">
                                      <p:cBhvr>
                                        <p:cTn id="57" dur="500"/>
                                        <p:tgtEl>
                                          <p:spTgt spid="115"/>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113"/>
                                        </p:tgtEl>
                                        <p:attrNameLst>
                                          <p:attrName>style.visibility</p:attrName>
                                        </p:attrNameLst>
                                      </p:cBhvr>
                                      <p:to>
                                        <p:strVal val="visible"/>
                                      </p:to>
                                    </p:set>
                                    <p:animEffect transition="in" filter="fade">
                                      <p:cBhvr>
                                        <p:cTn id="61"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animBg="1"/>
      <p:bldP spid="82" grpId="0" animBg="1"/>
      <p:bldP spid="83" grpId="0" animBg="1"/>
      <p:bldP spid="107" grpId="0" animBg="1"/>
      <p:bldP spid="108" grpId="0" animBg="1"/>
      <p:bldP spid="109" grpId="0" animBg="1"/>
      <p:bldP spid="110" grpId="0" animBg="1"/>
      <p:bldP spid="111" grpId="0" animBg="1"/>
      <p:bldP spid="112" grpId="0" animBg="1"/>
      <p:bldP spid="113" grpId="0"/>
      <p:bldP spid="114" grpId="0" animBg="1"/>
      <p:bldP spid="1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33" name="组合 32"/>
          <p:cNvGrpSpPr/>
          <p:nvPr/>
        </p:nvGrpSpPr>
        <p:grpSpPr>
          <a:xfrm>
            <a:off x="0" y="569219"/>
            <a:ext cx="6114499" cy="592678"/>
            <a:chOff x="0" y="569219"/>
            <a:chExt cx="6114499" cy="592678"/>
          </a:xfrm>
        </p:grpSpPr>
        <p:sp>
          <p:nvSpPr>
            <p:cNvPr id="3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cxnSp>
        <p:nvCxnSpPr>
          <p:cNvPr id="40" name="直接连接符 39"/>
          <p:cNvCxnSpPr/>
          <p:nvPr/>
        </p:nvCxnSpPr>
        <p:spPr>
          <a:xfrm flipV="1">
            <a:off x="1452352" y="3912510"/>
            <a:ext cx="9055331" cy="3382"/>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2144828" y="3839692"/>
            <a:ext cx="170770" cy="170770"/>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797656" y="3429794"/>
            <a:ext cx="755335" cy="400110"/>
          </a:xfrm>
          <a:prstGeom prst="rect">
            <a:avLst/>
          </a:prstGeom>
        </p:spPr>
        <p:txBody>
          <a:bodyPr wrap="none">
            <a:spAutoFit/>
          </a:bodyPr>
          <a:lstStyle/>
          <a:p>
            <a:r>
              <a:rPr lang="en-US" altLang="zh-CN" sz="2000" dirty="0" smtClean="0">
                <a:solidFill>
                  <a:srgbClr val="FF0000"/>
                </a:solidFill>
                <a:latin typeface="Arial" pitchFamily="34" charset="0"/>
                <a:ea typeface="方正大黑简体" pitchFamily="2" charset="-122"/>
                <a:cs typeface="Arial" pitchFamily="34" charset="0"/>
              </a:rPr>
              <a:t>2014</a:t>
            </a:r>
            <a:endParaRPr lang="zh-CN" altLang="en-US" sz="2000" dirty="0">
              <a:solidFill>
                <a:srgbClr val="FF0000"/>
              </a:solidFill>
              <a:latin typeface="Arial" pitchFamily="34" charset="0"/>
              <a:ea typeface="方正大黑简体" pitchFamily="2" charset="-122"/>
              <a:cs typeface="Arial" pitchFamily="34" charset="0"/>
            </a:endParaRPr>
          </a:p>
        </p:txBody>
      </p:sp>
      <p:grpSp>
        <p:nvGrpSpPr>
          <p:cNvPr id="43" name="组合 42"/>
          <p:cNvGrpSpPr/>
          <p:nvPr/>
        </p:nvGrpSpPr>
        <p:grpSpPr>
          <a:xfrm>
            <a:off x="861552" y="3685542"/>
            <a:ext cx="402516" cy="477876"/>
            <a:chOff x="641350" y="2287588"/>
            <a:chExt cx="720725" cy="855662"/>
          </a:xfrm>
          <a:solidFill>
            <a:srgbClr val="FF0000"/>
          </a:solidFill>
        </p:grpSpPr>
        <p:sp>
          <p:nvSpPr>
            <p:cNvPr id="44" name="Rectangle 6"/>
            <p:cNvSpPr>
              <a:spLocks noChangeArrowheads="1"/>
            </p:cNvSpPr>
            <p:nvPr/>
          </p:nvSpPr>
          <p:spPr bwMode="auto">
            <a:xfrm>
              <a:off x="820738" y="2663825"/>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7"/>
            <p:cNvSpPr>
              <a:spLocks noChangeArrowheads="1"/>
            </p:cNvSpPr>
            <p:nvPr/>
          </p:nvSpPr>
          <p:spPr bwMode="auto">
            <a:xfrm>
              <a:off x="820738" y="2782888"/>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8"/>
            <p:cNvSpPr>
              <a:spLocks noChangeArrowheads="1"/>
            </p:cNvSpPr>
            <p:nvPr/>
          </p:nvSpPr>
          <p:spPr bwMode="auto">
            <a:xfrm>
              <a:off x="820738" y="2903538"/>
              <a:ext cx="24130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9"/>
            <p:cNvSpPr>
              <a:spLocks noEditPoints="1"/>
            </p:cNvSpPr>
            <p:nvPr/>
          </p:nvSpPr>
          <p:spPr bwMode="auto">
            <a:xfrm>
              <a:off x="641350" y="2287588"/>
              <a:ext cx="720725" cy="855662"/>
            </a:xfrm>
            <a:custGeom>
              <a:avLst/>
              <a:gdLst>
                <a:gd name="T0" fmla="*/ 120 w 192"/>
                <a:gd name="T1" fmla="*/ 20 h 228"/>
                <a:gd name="T2" fmla="*/ 96 w 192"/>
                <a:gd name="T3" fmla="*/ 0 h 228"/>
                <a:gd name="T4" fmla="*/ 73 w 192"/>
                <a:gd name="T5" fmla="*/ 20 h 228"/>
                <a:gd name="T6" fmla="*/ 0 w 192"/>
                <a:gd name="T7" fmla="*/ 20 h 228"/>
                <a:gd name="T8" fmla="*/ 0 w 192"/>
                <a:gd name="T9" fmla="*/ 228 h 228"/>
                <a:gd name="T10" fmla="*/ 192 w 192"/>
                <a:gd name="T11" fmla="*/ 228 h 228"/>
                <a:gd name="T12" fmla="*/ 192 w 192"/>
                <a:gd name="T13" fmla="*/ 20 h 228"/>
                <a:gd name="T14" fmla="*/ 120 w 192"/>
                <a:gd name="T15" fmla="*/ 20 h 228"/>
                <a:gd name="T16" fmla="*/ 80 w 192"/>
                <a:gd name="T17" fmla="*/ 39 h 228"/>
                <a:gd name="T18" fmla="*/ 80 w 192"/>
                <a:gd name="T19" fmla="*/ 34 h 228"/>
                <a:gd name="T20" fmla="*/ 80 w 192"/>
                <a:gd name="T21" fmla="*/ 24 h 228"/>
                <a:gd name="T22" fmla="*/ 96 w 192"/>
                <a:gd name="T23" fmla="*/ 8 h 228"/>
                <a:gd name="T24" fmla="*/ 112 w 192"/>
                <a:gd name="T25" fmla="*/ 24 h 228"/>
                <a:gd name="T26" fmla="*/ 112 w 192"/>
                <a:gd name="T27" fmla="*/ 34 h 228"/>
                <a:gd name="T28" fmla="*/ 112 w 192"/>
                <a:gd name="T29" fmla="*/ 39 h 228"/>
                <a:gd name="T30" fmla="*/ 116 w 192"/>
                <a:gd name="T31" fmla="*/ 41 h 228"/>
                <a:gd name="T32" fmla="*/ 134 w 192"/>
                <a:gd name="T33" fmla="*/ 60 h 228"/>
                <a:gd name="T34" fmla="*/ 59 w 192"/>
                <a:gd name="T35" fmla="*/ 60 h 228"/>
                <a:gd name="T36" fmla="*/ 76 w 192"/>
                <a:gd name="T37" fmla="*/ 41 h 228"/>
                <a:gd name="T38" fmla="*/ 80 w 192"/>
                <a:gd name="T39" fmla="*/ 39 h 228"/>
                <a:gd name="T40" fmla="*/ 184 w 192"/>
                <a:gd name="T41" fmla="*/ 220 h 228"/>
                <a:gd name="T42" fmla="*/ 8 w 192"/>
                <a:gd name="T43" fmla="*/ 220 h 228"/>
                <a:gd name="T44" fmla="*/ 8 w 192"/>
                <a:gd name="T45" fmla="*/ 28 h 228"/>
                <a:gd name="T46" fmla="*/ 72 w 192"/>
                <a:gd name="T47" fmla="*/ 28 h 228"/>
                <a:gd name="T48" fmla="*/ 72 w 192"/>
                <a:gd name="T49" fmla="*/ 34 h 228"/>
                <a:gd name="T50" fmla="*/ 48 w 192"/>
                <a:gd name="T51" fmla="*/ 68 h 228"/>
                <a:gd name="T52" fmla="*/ 144 w 192"/>
                <a:gd name="T53" fmla="*/ 68 h 228"/>
                <a:gd name="T54" fmla="*/ 120 w 192"/>
                <a:gd name="T55" fmla="*/ 34 h 228"/>
                <a:gd name="T56" fmla="*/ 120 w 192"/>
                <a:gd name="T57" fmla="*/ 28 h 228"/>
                <a:gd name="T58" fmla="*/ 184 w 192"/>
                <a:gd name="T59" fmla="*/ 28 h 228"/>
                <a:gd name="T60" fmla="*/ 184 w 192"/>
                <a:gd name="T61" fmla="*/ 2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2053407" y="4407247"/>
            <a:ext cx="2149937" cy="1038771"/>
            <a:chOff x="1629975" y="3177529"/>
            <a:chExt cx="2149937" cy="1038771"/>
          </a:xfrm>
          <a:solidFill>
            <a:srgbClr val="0070C0"/>
          </a:solidFill>
        </p:grpSpPr>
        <p:grpSp>
          <p:nvGrpSpPr>
            <p:cNvPr id="49" name="组合 48"/>
            <p:cNvGrpSpPr/>
            <p:nvPr/>
          </p:nvGrpSpPr>
          <p:grpSpPr>
            <a:xfrm>
              <a:off x="1629975" y="3177529"/>
              <a:ext cx="2149937" cy="1038771"/>
              <a:chOff x="1629975" y="3215629"/>
              <a:chExt cx="2149937" cy="1038771"/>
            </a:xfrm>
            <a:grpFill/>
          </p:grpSpPr>
          <p:sp>
            <p:nvSpPr>
              <p:cNvPr id="51" name="矩形标注 50"/>
              <p:cNvSpPr/>
              <p:nvPr/>
            </p:nvSpPr>
            <p:spPr>
              <a:xfrm>
                <a:off x="1629975" y="3215629"/>
                <a:ext cx="2149937" cy="1038771"/>
              </a:xfrm>
              <a:prstGeom prst="wedgeRectCallout">
                <a:avLst>
                  <a:gd name="adj1" fmla="val -40918"/>
                  <a:gd name="adj2" fmla="val -962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51"/>
              <p:cNvSpPr txBox="1"/>
              <p:nvPr/>
            </p:nvSpPr>
            <p:spPr>
              <a:xfrm>
                <a:off x="1820475" y="3314158"/>
                <a:ext cx="1819735"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请在这里添加标题</a:t>
                </a:r>
                <a:endParaRPr lang="zh-CN" altLang="en-US" sz="1600" dirty="0">
                  <a:solidFill>
                    <a:schemeClr val="bg1"/>
                  </a:solidFill>
                  <a:latin typeface="微软雅黑" pitchFamily="34" charset="-122"/>
                  <a:ea typeface="微软雅黑" pitchFamily="34" charset="-122"/>
                </a:endParaRPr>
              </a:p>
            </p:txBody>
          </p:sp>
        </p:grpSp>
        <p:sp>
          <p:nvSpPr>
            <p:cNvPr id="50" name="矩形 49"/>
            <p:cNvSpPr>
              <a:spLocks noChangeArrowheads="1"/>
            </p:cNvSpPr>
            <p:nvPr/>
          </p:nvSpPr>
          <p:spPr bwMode="auto">
            <a:xfrm>
              <a:off x="1855267" y="3599299"/>
              <a:ext cx="1815033" cy="48192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sp>
        <p:nvSpPr>
          <p:cNvPr id="53" name="椭圆 52"/>
          <p:cNvSpPr/>
          <p:nvPr/>
        </p:nvSpPr>
        <p:spPr>
          <a:xfrm>
            <a:off x="3732328" y="3839692"/>
            <a:ext cx="170770" cy="170770"/>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3526607" y="3987284"/>
            <a:ext cx="755335" cy="400110"/>
          </a:xfrm>
          <a:prstGeom prst="rect">
            <a:avLst/>
          </a:prstGeom>
        </p:spPr>
        <p:txBody>
          <a:bodyPr wrap="none">
            <a:spAutoFit/>
          </a:bodyPr>
          <a:lstStyle/>
          <a:p>
            <a:r>
              <a:rPr lang="en-US" altLang="zh-CN" sz="2000" dirty="0" smtClean="0">
                <a:solidFill>
                  <a:srgbClr val="FF0000"/>
                </a:solidFill>
                <a:latin typeface="Arial" pitchFamily="34" charset="0"/>
                <a:ea typeface="方正大黑简体" pitchFamily="2" charset="-122"/>
                <a:cs typeface="Arial" pitchFamily="34" charset="0"/>
              </a:rPr>
              <a:t>2015</a:t>
            </a:r>
            <a:endParaRPr lang="zh-CN" altLang="en-US" sz="2000" dirty="0">
              <a:solidFill>
                <a:srgbClr val="FF0000"/>
              </a:solidFill>
              <a:latin typeface="Arial" pitchFamily="34" charset="0"/>
              <a:ea typeface="方正大黑简体" pitchFamily="2" charset="-122"/>
              <a:cs typeface="Arial" pitchFamily="34" charset="0"/>
            </a:endParaRPr>
          </a:p>
        </p:txBody>
      </p:sp>
      <p:grpSp>
        <p:nvGrpSpPr>
          <p:cNvPr id="55" name="组合 54"/>
          <p:cNvGrpSpPr/>
          <p:nvPr/>
        </p:nvGrpSpPr>
        <p:grpSpPr>
          <a:xfrm>
            <a:off x="3686960" y="2480101"/>
            <a:ext cx="2149937" cy="1038771"/>
            <a:chOff x="1629975" y="3177529"/>
            <a:chExt cx="2149937" cy="1038771"/>
          </a:xfrm>
          <a:solidFill>
            <a:srgbClr val="0070C0"/>
          </a:solidFill>
        </p:grpSpPr>
        <p:grpSp>
          <p:nvGrpSpPr>
            <p:cNvPr id="56" name="组合 55"/>
            <p:cNvGrpSpPr/>
            <p:nvPr/>
          </p:nvGrpSpPr>
          <p:grpSpPr>
            <a:xfrm>
              <a:off x="1629975" y="3177529"/>
              <a:ext cx="2149937" cy="1038771"/>
              <a:chOff x="1629975" y="3215629"/>
              <a:chExt cx="2149937" cy="1038771"/>
            </a:xfrm>
            <a:grpFill/>
          </p:grpSpPr>
          <p:sp>
            <p:nvSpPr>
              <p:cNvPr id="58" name="矩形标注 57"/>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58"/>
              <p:cNvSpPr txBox="1"/>
              <p:nvPr/>
            </p:nvSpPr>
            <p:spPr>
              <a:xfrm>
                <a:off x="1820475" y="3314158"/>
                <a:ext cx="1819735"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请在这里添加标题</a:t>
                </a:r>
                <a:endParaRPr lang="zh-CN" altLang="en-US" sz="1600" dirty="0">
                  <a:solidFill>
                    <a:schemeClr val="bg1"/>
                  </a:solidFill>
                  <a:latin typeface="微软雅黑" pitchFamily="34" charset="-122"/>
                  <a:ea typeface="微软雅黑" pitchFamily="34" charset="-122"/>
                </a:endParaRPr>
              </a:p>
            </p:txBody>
          </p:sp>
        </p:grpSp>
        <p:sp>
          <p:nvSpPr>
            <p:cNvPr id="57" name="矩形 56"/>
            <p:cNvSpPr>
              <a:spLocks noChangeArrowheads="1"/>
            </p:cNvSpPr>
            <p:nvPr/>
          </p:nvSpPr>
          <p:spPr bwMode="auto">
            <a:xfrm>
              <a:off x="1855267" y="3599299"/>
              <a:ext cx="1815033" cy="5027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smtClean="0">
                  <a:solidFill>
                    <a:schemeClr val="bg1"/>
                  </a:solidFill>
                  <a:latin typeface="微软雅黑" pitchFamily="34" charset="-122"/>
                  <a:ea typeface="微软雅黑" pitchFamily="34" charset="-122"/>
                </a:rPr>
                <a:t>点击</a:t>
              </a:r>
              <a:r>
                <a:rPr lang="zh-CN" altLang="en-US" sz="1000" dirty="0">
                  <a:solidFill>
                    <a:schemeClr val="bg1"/>
                  </a:solidFill>
                  <a:latin typeface="微软雅黑" pitchFamily="34" charset="-122"/>
                  <a:ea typeface="微软雅黑" pitchFamily="34" charset="-122"/>
                </a:rPr>
                <a:t>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a:t>
              </a:r>
              <a:r>
                <a:rPr lang="zh-CN" altLang="en-US" sz="1000" dirty="0" smtClean="0">
                  <a:solidFill>
                    <a:schemeClr val="bg1"/>
                  </a:solidFill>
                  <a:latin typeface="微软雅黑" pitchFamily="34" charset="-122"/>
                  <a:ea typeface="微软雅黑" pitchFamily="34" charset="-122"/>
                </a:rPr>
                <a:t>文字点击</a:t>
              </a:r>
              <a:r>
                <a:rPr lang="zh-CN" altLang="en-US" sz="1000" dirty="0">
                  <a:solidFill>
                    <a:schemeClr val="bg1"/>
                  </a:solidFill>
                  <a:latin typeface="微软雅黑" pitchFamily="34" charset="-122"/>
                  <a:ea typeface="微软雅黑" pitchFamily="34" charset="-122"/>
                </a:rPr>
                <a:t>添加</a:t>
              </a:r>
              <a:r>
                <a:rPr lang="zh-CN" altLang="en-US" sz="1000" dirty="0" smtClean="0">
                  <a:solidFill>
                    <a:schemeClr val="bg1"/>
                  </a:solidFill>
                  <a:latin typeface="微软雅黑" pitchFamily="34" charset="-122"/>
                  <a:ea typeface="微软雅黑" pitchFamily="34" charset="-122"/>
                </a:rPr>
                <a:t>文字</a:t>
              </a:r>
              <a:endParaRPr lang="zh-CN" altLang="en-US" sz="1000" dirty="0">
                <a:solidFill>
                  <a:schemeClr val="bg1"/>
                </a:solidFill>
                <a:latin typeface="微软雅黑" pitchFamily="34" charset="-122"/>
                <a:ea typeface="微软雅黑" pitchFamily="34" charset="-122"/>
              </a:endParaRPr>
            </a:p>
          </p:txBody>
        </p:sp>
      </p:grpSp>
      <p:sp>
        <p:nvSpPr>
          <p:cNvPr id="60" name="椭圆 59"/>
          <p:cNvSpPr/>
          <p:nvPr/>
        </p:nvSpPr>
        <p:spPr>
          <a:xfrm>
            <a:off x="5421428" y="3839692"/>
            <a:ext cx="170770" cy="170770"/>
          </a:xfrm>
          <a:prstGeom prst="ellipse">
            <a:avLst/>
          </a:prstGeom>
          <a:solidFill>
            <a:srgbClr val="FF0000"/>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61" name="矩形 60"/>
          <p:cNvSpPr/>
          <p:nvPr/>
        </p:nvSpPr>
        <p:spPr>
          <a:xfrm>
            <a:off x="5215707" y="3530084"/>
            <a:ext cx="755335" cy="400110"/>
          </a:xfrm>
          <a:prstGeom prst="rect">
            <a:avLst/>
          </a:prstGeom>
        </p:spPr>
        <p:txBody>
          <a:bodyPr wrap="none">
            <a:spAutoFit/>
          </a:bodyPr>
          <a:lstStyle/>
          <a:p>
            <a:r>
              <a:rPr lang="en-US" altLang="zh-CN" sz="2000" dirty="0" smtClean="0">
                <a:solidFill>
                  <a:srgbClr val="FF0000"/>
                </a:solidFill>
                <a:latin typeface="Arial" pitchFamily="34" charset="0"/>
                <a:ea typeface="方正大黑简体" pitchFamily="2" charset="-122"/>
                <a:cs typeface="Arial" pitchFamily="34" charset="0"/>
              </a:rPr>
              <a:t>2016</a:t>
            </a:r>
            <a:endParaRPr lang="zh-CN" altLang="en-US" sz="2000" dirty="0">
              <a:solidFill>
                <a:srgbClr val="FF0000"/>
              </a:solidFill>
              <a:latin typeface="Arial" pitchFamily="34" charset="0"/>
              <a:ea typeface="方正大黑简体" pitchFamily="2" charset="-122"/>
              <a:cs typeface="Arial" pitchFamily="34" charset="0"/>
            </a:endParaRPr>
          </a:p>
        </p:txBody>
      </p:sp>
      <p:grpSp>
        <p:nvGrpSpPr>
          <p:cNvPr id="62" name="组合 61"/>
          <p:cNvGrpSpPr/>
          <p:nvPr/>
        </p:nvGrpSpPr>
        <p:grpSpPr>
          <a:xfrm>
            <a:off x="5330007" y="4407247"/>
            <a:ext cx="2149937" cy="1038771"/>
            <a:chOff x="1629975" y="3177529"/>
            <a:chExt cx="2149937" cy="1038771"/>
          </a:xfrm>
          <a:solidFill>
            <a:srgbClr val="0070C0"/>
          </a:solidFill>
        </p:grpSpPr>
        <p:grpSp>
          <p:nvGrpSpPr>
            <p:cNvPr id="63" name="组合 62"/>
            <p:cNvGrpSpPr/>
            <p:nvPr/>
          </p:nvGrpSpPr>
          <p:grpSpPr>
            <a:xfrm>
              <a:off x="1629975" y="3177529"/>
              <a:ext cx="2149937" cy="1038771"/>
              <a:chOff x="1629975" y="3215629"/>
              <a:chExt cx="2149937" cy="1038771"/>
            </a:xfrm>
            <a:grpFill/>
          </p:grpSpPr>
          <p:sp>
            <p:nvSpPr>
              <p:cNvPr id="65" name="矩形标注 64"/>
              <p:cNvSpPr/>
              <p:nvPr/>
            </p:nvSpPr>
            <p:spPr>
              <a:xfrm>
                <a:off x="1629975" y="3215629"/>
                <a:ext cx="2149937" cy="1038771"/>
              </a:xfrm>
              <a:prstGeom prst="wedgeRectCallout">
                <a:avLst>
                  <a:gd name="adj1" fmla="val -40918"/>
                  <a:gd name="adj2" fmla="val -96215"/>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solidFill>
                </a:endParaRPr>
              </a:p>
            </p:txBody>
          </p:sp>
          <p:sp>
            <p:nvSpPr>
              <p:cNvPr id="66" name="TextBox 65"/>
              <p:cNvSpPr txBox="1"/>
              <p:nvPr/>
            </p:nvSpPr>
            <p:spPr>
              <a:xfrm>
                <a:off x="1820475" y="3314158"/>
                <a:ext cx="1819735"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请在这里添加标题</a:t>
                </a:r>
                <a:endParaRPr lang="zh-CN" altLang="en-US" sz="1600" dirty="0">
                  <a:solidFill>
                    <a:schemeClr val="bg1"/>
                  </a:solidFill>
                  <a:latin typeface="微软雅黑" pitchFamily="34" charset="-122"/>
                  <a:ea typeface="微软雅黑" pitchFamily="34" charset="-122"/>
                </a:endParaRPr>
              </a:p>
            </p:txBody>
          </p:sp>
        </p:grpSp>
        <p:sp>
          <p:nvSpPr>
            <p:cNvPr id="64" name="矩形 63"/>
            <p:cNvSpPr>
              <a:spLocks noChangeArrowheads="1"/>
            </p:cNvSpPr>
            <p:nvPr/>
          </p:nvSpPr>
          <p:spPr bwMode="auto">
            <a:xfrm>
              <a:off x="1855267" y="3599299"/>
              <a:ext cx="1815033" cy="48192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grpSp>
        <p:nvGrpSpPr>
          <p:cNvPr id="67" name="组合 66"/>
          <p:cNvGrpSpPr/>
          <p:nvPr/>
        </p:nvGrpSpPr>
        <p:grpSpPr>
          <a:xfrm>
            <a:off x="10101354" y="3237906"/>
            <a:ext cx="525816" cy="675481"/>
            <a:chOff x="7959725" y="1997075"/>
            <a:chExt cx="630238" cy="809625"/>
          </a:xfrm>
          <a:solidFill>
            <a:schemeClr val="tx1">
              <a:lumMod val="50000"/>
              <a:lumOff val="50000"/>
            </a:schemeClr>
          </a:solidFill>
        </p:grpSpPr>
        <p:sp>
          <p:nvSpPr>
            <p:cNvPr id="68" name="Freeform 19"/>
            <p:cNvSpPr>
              <a:spLocks noEditPoints="1"/>
            </p:cNvSpPr>
            <p:nvPr/>
          </p:nvSpPr>
          <p:spPr bwMode="auto">
            <a:xfrm>
              <a:off x="7959725" y="1997075"/>
              <a:ext cx="630238" cy="809625"/>
            </a:xfrm>
            <a:custGeom>
              <a:avLst/>
              <a:gdLst>
                <a:gd name="T0" fmla="*/ 208 w 397"/>
                <a:gd name="T1" fmla="*/ 170 h 510"/>
                <a:gd name="T2" fmla="*/ 341 w 397"/>
                <a:gd name="T3" fmla="*/ 170 h 510"/>
                <a:gd name="T4" fmla="*/ 397 w 397"/>
                <a:gd name="T5" fmla="*/ 104 h 510"/>
                <a:gd name="T6" fmla="*/ 341 w 397"/>
                <a:gd name="T7" fmla="*/ 38 h 510"/>
                <a:gd name="T8" fmla="*/ 208 w 397"/>
                <a:gd name="T9" fmla="*/ 38 h 510"/>
                <a:gd name="T10" fmla="*/ 208 w 397"/>
                <a:gd name="T11" fmla="*/ 0 h 510"/>
                <a:gd name="T12" fmla="*/ 189 w 397"/>
                <a:gd name="T13" fmla="*/ 0 h 510"/>
                <a:gd name="T14" fmla="*/ 189 w 397"/>
                <a:gd name="T15" fmla="*/ 38 h 510"/>
                <a:gd name="T16" fmla="*/ 19 w 397"/>
                <a:gd name="T17" fmla="*/ 38 h 510"/>
                <a:gd name="T18" fmla="*/ 19 w 397"/>
                <a:gd name="T19" fmla="*/ 170 h 510"/>
                <a:gd name="T20" fmla="*/ 189 w 397"/>
                <a:gd name="T21" fmla="*/ 170 h 510"/>
                <a:gd name="T22" fmla="*/ 189 w 397"/>
                <a:gd name="T23" fmla="*/ 189 h 510"/>
                <a:gd name="T24" fmla="*/ 57 w 397"/>
                <a:gd name="T25" fmla="*/ 189 h 510"/>
                <a:gd name="T26" fmla="*/ 0 w 397"/>
                <a:gd name="T27" fmla="*/ 255 h 510"/>
                <a:gd name="T28" fmla="*/ 57 w 397"/>
                <a:gd name="T29" fmla="*/ 321 h 510"/>
                <a:gd name="T30" fmla="*/ 189 w 397"/>
                <a:gd name="T31" fmla="*/ 321 h 510"/>
                <a:gd name="T32" fmla="*/ 189 w 397"/>
                <a:gd name="T33" fmla="*/ 510 h 510"/>
                <a:gd name="T34" fmla="*/ 208 w 397"/>
                <a:gd name="T35" fmla="*/ 510 h 510"/>
                <a:gd name="T36" fmla="*/ 208 w 397"/>
                <a:gd name="T37" fmla="*/ 321 h 510"/>
                <a:gd name="T38" fmla="*/ 378 w 397"/>
                <a:gd name="T39" fmla="*/ 321 h 510"/>
                <a:gd name="T40" fmla="*/ 378 w 397"/>
                <a:gd name="T41" fmla="*/ 189 h 510"/>
                <a:gd name="T42" fmla="*/ 208 w 397"/>
                <a:gd name="T43" fmla="*/ 189 h 510"/>
                <a:gd name="T44" fmla="*/ 208 w 397"/>
                <a:gd name="T45" fmla="*/ 170 h 510"/>
                <a:gd name="T46" fmla="*/ 38 w 397"/>
                <a:gd name="T47" fmla="*/ 151 h 510"/>
                <a:gd name="T48" fmla="*/ 38 w 397"/>
                <a:gd name="T49" fmla="*/ 57 h 510"/>
                <a:gd name="T50" fmla="*/ 331 w 397"/>
                <a:gd name="T51" fmla="*/ 57 h 510"/>
                <a:gd name="T52" fmla="*/ 371 w 397"/>
                <a:gd name="T53" fmla="*/ 104 h 510"/>
                <a:gd name="T54" fmla="*/ 331 w 397"/>
                <a:gd name="T55" fmla="*/ 151 h 510"/>
                <a:gd name="T56" fmla="*/ 38 w 397"/>
                <a:gd name="T57" fmla="*/ 151 h 510"/>
                <a:gd name="T58" fmla="*/ 360 w 397"/>
                <a:gd name="T59" fmla="*/ 208 h 510"/>
                <a:gd name="T60" fmla="*/ 360 w 397"/>
                <a:gd name="T61" fmla="*/ 302 h 510"/>
                <a:gd name="T62" fmla="*/ 67 w 397"/>
                <a:gd name="T63" fmla="*/ 302 h 510"/>
                <a:gd name="T64" fmla="*/ 24 w 397"/>
                <a:gd name="T65" fmla="*/ 255 h 510"/>
                <a:gd name="T66" fmla="*/ 67 w 397"/>
                <a:gd name="T67" fmla="*/ 208 h 510"/>
                <a:gd name="T68" fmla="*/ 360 w 397"/>
                <a:gd name="T69" fmla="*/ 20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Rectangle 20"/>
            <p:cNvSpPr>
              <a:spLocks noChangeArrowheads="1"/>
            </p:cNvSpPr>
            <p:nvPr/>
          </p:nvSpPr>
          <p:spPr bwMode="auto">
            <a:xfrm>
              <a:off x="8050213" y="2116138"/>
              <a:ext cx="1508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21"/>
            <p:cNvSpPr>
              <a:spLocks noChangeArrowheads="1"/>
            </p:cNvSpPr>
            <p:nvPr/>
          </p:nvSpPr>
          <p:spPr bwMode="auto">
            <a:xfrm>
              <a:off x="8350250" y="2357438"/>
              <a:ext cx="150813"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矩形 70"/>
          <p:cNvSpPr/>
          <p:nvPr/>
        </p:nvSpPr>
        <p:spPr>
          <a:xfrm>
            <a:off x="10078576" y="3950034"/>
            <a:ext cx="579005" cy="276999"/>
          </a:xfrm>
          <a:prstGeom prst="rect">
            <a:avLst/>
          </a:prstGeom>
        </p:spPr>
        <p:txBody>
          <a:bodyPr wrap="none">
            <a:spAutoFit/>
          </a:bodyPr>
          <a:lstStyle/>
          <a:p>
            <a:r>
              <a:rPr lang="en-US" altLang="zh-CN" sz="1200" b="1" dirty="0">
                <a:solidFill>
                  <a:schemeClr val="tx1">
                    <a:lumMod val="50000"/>
                    <a:lumOff val="50000"/>
                  </a:schemeClr>
                </a:solidFill>
                <a:latin typeface="Arial" pitchFamily="34" charset="0"/>
                <a:ea typeface="方正大黑简体" pitchFamily="2" charset="-122"/>
                <a:cs typeface="Arial" pitchFamily="34" charset="0"/>
              </a:rPr>
              <a:t>TEXT</a:t>
            </a:r>
            <a:endParaRPr lang="zh-CN" altLang="en-US" sz="1200" dirty="0">
              <a:solidFill>
                <a:schemeClr val="tx1">
                  <a:lumMod val="50000"/>
                  <a:lumOff val="50000"/>
                </a:schemeClr>
              </a:solidFill>
            </a:endParaRPr>
          </a:p>
        </p:txBody>
      </p:sp>
      <p:sp>
        <p:nvSpPr>
          <p:cNvPr id="72" name="椭圆 71"/>
          <p:cNvSpPr/>
          <p:nvPr/>
        </p:nvSpPr>
        <p:spPr>
          <a:xfrm>
            <a:off x="7054240" y="3848673"/>
            <a:ext cx="170770" cy="170770"/>
          </a:xfrm>
          <a:prstGeom prst="ellipse">
            <a:avLst/>
          </a:prstGeom>
          <a:solidFill>
            <a:srgbClr val="FF0000"/>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grpSp>
        <p:nvGrpSpPr>
          <p:cNvPr id="73" name="组合 72"/>
          <p:cNvGrpSpPr/>
          <p:nvPr/>
        </p:nvGrpSpPr>
        <p:grpSpPr>
          <a:xfrm>
            <a:off x="7053064" y="2480101"/>
            <a:ext cx="2149937" cy="1038771"/>
            <a:chOff x="1629975" y="3177529"/>
            <a:chExt cx="2149937" cy="1038771"/>
          </a:xfrm>
          <a:solidFill>
            <a:srgbClr val="0070C0"/>
          </a:solidFill>
        </p:grpSpPr>
        <p:grpSp>
          <p:nvGrpSpPr>
            <p:cNvPr id="74" name="组合 73"/>
            <p:cNvGrpSpPr/>
            <p:nvPr/>
          </p:nvGrpSpPr>
          <p:grpSpPr>
            <a:xfrm>
              <a:off x="1629975" y="3177529"/>
              <a:ext cx="2149937" cy="1038771"/>
              <a:chOff x="1629975" y="3215629"/>
              <a:chExt cx="2149937" cy="1038771"/>
            </a:xfrm>
            <a:grpFill/>
          </p:grpSpPr>
          <p:sp>
            <p:nvSpPr>
              <p:cNvPr id="76" name="矩形标注 75"/>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TextBox 76"/>
              <p:cNvSpPr txBox="1"/>
              <p:nvPr/>
            </p:nvSpPr>
            <p:spPr>
              <a:xfrm>
                <a:off x="1820475" y="3314158"/>
                <a:ext cx="1819735"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请在这里添加标题</a:t>
                </a:r>
                <a:endParaRPr lang="zh-CN" altLang="en-US" sz="1600" dirty="0">
                  <a:solidFill>
                    <a:schemeClr val="bg1"/>
                  </a:solidFill>
                  <a:latin typeface="微软雅黑" pitchFamily="34" charset="-122"/>
                  <a:ea typeface="微软雅黑" pitchFamily="34" charset="-122"/>
                </a:endParaRPr>
              </a:p>
            </p:txBody>
          </p:sp>
        </p:grpSp>
        <p:sp>
          <p:nvSpPr>
            <p:cNvPr id="75" name="矩形 74"/>
            <p:cNvSpPr>
              <a:spLocks noChangeArrowheads="1"/>
            </p:cNvSpPr>
            <p:nvPr/>
          </p:nvSpPr>
          <p:spPr bwMode="auto">
            <a:xfrm>
              <a:off x="1855267" y="3599299"/>
              <a:ext cx="1815033" cy="5027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smtClean="0">
                  <a:solidFill>
                    <a:schemeClr val="bg1"/>
                  </a:solidFill>
                  <a:latin typeface="微软雅黑" pitchFamily="34" charset="-122"/>
                  <a:ea typeface="微软雅黑" pitchFamily="34" charset="-122"/>
                </a:rPr>
                <a:t>点击</a:t>
              </a:r>
              <a:r>
                <a:rPr lang="zh-CN" altLang="en-US" sz="1000" dirty="0">
                  <a:solidFill>
                    <a:schemeClr val="bg1"/>
                  </a:solidFill>
                  <a:latin typeface="微软雅黑" pitchFamily="34" charset="-122"/>
                  <a:ea typeface="微软雅黑" pitchFamily="34" charset="-122"/>
                </a:rPr>
                <a:t>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a:t>
              </a:r>
              <a:r>
                <a:rPr lang="zh-CN" altLang="en-US" sz="1000" dirty="0" smtClean="0">
                  <a:solidFill>
                    <a:schemeClr val="bg1"/>
                  </a:solidFill>
                  <a:latin typeface="微软雅黑" pitchFamily="34" charset="-122"/>
                  <a:ea typeface="微软雅黑" pitchFamily="34" charset="-122"/>
                </a:rPr>
                <a:t>文字点击</a:t>
              </a:r>
              <a:r>
                <a:rPr lang="zh-CN" altLang="en-US" sz="1000" dirty="0">
                  <a:solidFill>
                    <a:schemeClr val="bg1"/>
                  </a:solidFill>
                  <a:latin typeface="微软雅黑" pitchFamily="34" charset="-122"/>
                  <a:ea typeface="微软雅黑" pitchFamily="34" charset="-122"/>
                </a:rPr>
                <a:t>添加</a:t>
              </a:r>
              <a:r>
                <a:rPr lang="zh-CN" altLang="en-US" sz="1000" dirty="0" smtClean="0">
                  <a:solidFill>
                    <a:schemeClr val="bg1"/>
                  </a:solidFill>
                  <a:latin typeface="微软雅黑" pitchFamily="34" charset="-122"/>
                  <a:ea typeface="微软雅黑" pitchFamily="34" charset="-122"/>
                </a:rPr>
                <a:t>文字</a:t>
              </a:r>
              <a:endParaRPr lang="zh-CN" altLang="en-US" sz="1000" dirty="0">
                <a:solidFill>
                  <a:schemeClr val="bg1"/>
                </a:solidFill>
                <a:latin typeface="微软雅黑" pitchFamily="34" charset="-122"/>
                <a:ea typeface="微软雅黑" pitchFamily="34" charset="-122"/>
              </a:endParaRPr>
            </a:p>
          </p:txBody>
        </p:sp>
      </p:grpSp>
      <p:sp>
        <p:nvSpPr>
          <p:cNvPr id="78" name="矩形 77"/>
          <p:cNvSpPr/>
          <p:nvPr/>
        </p:nvSpPr>
        <p:spPr>
          <a:xfrm>
            <a:off x="7278356" y="3966964"/>
            <a:ext cx="755335" cy="400110"/>
          </a:xfrm>
          <a:prstGeom prst="rect">
            <a:avLst/>
          </a:prstGeom>
        </p:spPr>
        <p:txBody>
          <a:bodyPr wrap="none">
            <a:spAutoFit/>
          </a:bodyPr>
          <a:lstStyle/>
          <a:p>
            <a:r>
              <a:rPr lang="en-US" altLang="zh-CN" sz="2000" dirty="0" smtClean="0">
                <a:solidFill>
                  <a:srgbClr val="FF0000"/>
                </a:solidFill>
                <a:latin typeface="Arial" pitchFamily="34" charset="0"/>
                <a:ea typeface="方正大黑简体" pitchFamily="2" charset="-122"/>
                <a:cs typeface="Arial" pitchFamily="34" charset="0"/>
              </a:rPr>
              <a:t>2018</a:t>
            </a:r>
            <a:endParaRPr lang="zh-CN" altLang="en-US" sz="2000" dirty="0">
              <a:solidFill>
                <a:srgbClr val="FF0000"/>
              </a:solidFill>
              <a:latin typeface="Arial" pitchFamily="34" charset="0"/>
              <a:ea typeface="方正大黑简体" pitchFamily="2" charset="-122"/>
              <a:cs typeface="Arial" pitchFamily="34" charset="0"/>
            </a:endParaRPr>
          </a:p>
        </p:txBody>
      </p:sp>
    </p:spTree>
    <p:extLst>
      <p:ext uri="{BB962C8B-B14F-4D97-AF65-F5344CB8AC3E}">
        <p14:creationId xmlns:p14="http://schemas.microsoft.com/office/powerpoint/2010/main" val="314729160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par>
                                <p:cTn id="12" presetID="42" presetClass="entr" presetSubtype="0" fill="hold" nodeType="withEffect">
                                  <p:stCondLst>
                                    <p:cond delay="30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500"/>
                                        <p:tgtEl>
                                          <p:spTgt spid="43"/>
                                        </p:tgtEl>
                                      </p:cBhvr>
                                    </p:animEffect>
                                    <p:anim calcmode="lin" valueType="num">
                                      <p:cBhvr>
                                        <p:cTn id="15" dur="500" fill="hold"/>
                                        <p:tgtEl>
                                          <p:spTgt spid="43"/>
                                        </p:tgtEl>
                                        <p:attrNameLst>
                                          <p:attrName>ppt_x</p:attrName>
                                        </p:attrNameLst>
                                      </p:cBhvr>
                                      <p:tavLst>
                                        <p:tav tm="0">
                                          <p:val>
                                            <p:strVal val="#ppt_x"/>
                                          </p:val>
                                        </p:tav>
                                        <p:tav tm="100000">
                                          <p:val>
                                            <p:strVal val="#ppt_x"/>
                                          </p:val>
                                        </p:tav>
                                      </p:tavLst>
                                    </p:anim>
                                    <p:anim calcmode="lin" valueType="num">
                                      <p:cBhvr>
                                        <p:cTn id="16" dur="500" fill="hold"/>
                                        <p:tgtEl>
                                          <p:spTgt spid="43"/>
                                        </p:tgtEl>
                                        <p:attrNameLst>
                                          <p:attrName>ppt_y</p:attrName>
                                        </p:attrNameLst>
                                      </p:cBhvr>
                                      <p:tavLst>
                                        <p:tav tm="0">
                                          <p:val>
                                            <p:strVal val="#ppt_y+.1"/>
                                          </p:val>
                                        </p:tav>
                                        <p:tav tm="100000">
                                          <p:val>
                                            <p:strVal val="#ppt_y"/>
                                          </p:val>
                                        </p:tav>
                                      </p:tavLst>
                                    </p:anim>
                                  </p:childTnLst>
                                </p:cTn>
                              </p:par>
                            </p:childTnLst>
                          </p:cTn>
                        </p:par>
                        <p:par>
                          <p:cTn id="17" fill="hold">
                            <p:stCondLst>
                              <p:cond delay="1300"/>
                            </p:stCondLst>
                            <p:childTnLst>
                              <p:par>
                                <p:cTn id="18" presetID="22" presetClass="entr" presetSubtype="8"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750"/>
                                        <p:tgtEl>
                                          <p:spTgt spid="40"/>
                                        </p:tgtEl>
                                      </p:cBhvr>
                                    </p:animEffect>
                                  </p:childTnLst>
                                </p:cTn>
                              </p:par>
                              <p:par>
                                <p:cTn id="21" presetID="53" presetClass="entr" presetSubtype="16" fill="hold" grpId="0" nodeType="withEffect">
                                  <p:stCondLst>
                                    <p:cond delay="600"/>
                                  </p:stCondLst>
                                  <p:childTnLst>
                                    <p:set>
                                      <p:cBhvr>
                                        <p:cTn id="22" dur="1" fill="hold">
                                          <p:stCondLst>
                                            <p:cond delay="0"/>
                                          </p:stCondLst>
                                        </p:cTn>
                                        <p:tgtEl>
                                          <p:spTgt spid="41"/>
                                        </p:tgtEl>
                                        <p:attrNameLst>
                                          <p:attrName>style.visibility</p:attrName>
                                        </p:attrNameLst>
                                      </p:cBhvr>
                                      <p:to>
                                        <p:strVal val="visible"/>
                                      </p:to>
                                    </p:set>
                                    <p:anim calcmode="lin" valueType="num">
                                      <p:cBhvr>
                                        <p:cTn id="23" dur="250" fill="hold"/>
                                        <p:tgtEl>
                                          <p:spTgt spid="41"/>
                                        </p:tgtEl>
                                        <p:attrNameLst>
                                          <p:attrName>ppt_w</p:attrName>
                                        </p:attrNameLst>
                                      </p:cBhvr>
                                      <p:tavLst>
                                        <p:tav tm="0">
                                          <p:val>
                                            <p:fltVal val="0"/>
                                          </p:val>
                                        </p:tav>
                                        <p:tav tm="100000">
                                          <p:val>
                                            <p:strVal val="#ppt_w"/>
                                          </p:val>
                                        </p:tav>
                                      </p:tavLst>
                                    </p:anim>
                                    <p:anim calcmode="lin" valueType="num">
                                      <p:cBhvr>
                                        <p:cTn id="24" dur="250" fill="hold"/>
                                        <p:tgtEl>
                                          <p:spTgt spid="41"/>
                                        </p:tgtEl>
                                        <p:attrNameLst>
                                          <p:attrName>ppt_h</p:attrName>
                                        </p:attrNameLst>
                                      </p:cBhvr>
                                      <p:tavLst>
                                        <p:tav tm="0">
                                          <p:val>
                                            <p:fltVal val="0"/>
                                          </p:val>
                                        </p:tav>
                                        <p:tav tm="100000">
                                          <p:val>
                                            <p:strVal val="#ppt_h"/>
                                          </p:val>
                                        </p:tav>
                                      </p:tavLst>
                                    </p:anim>
                                    <p:animEffect transition="in" filter="fade">
                                      <p:cBhvr>
                                        <p:cTn id="25" dur="250"/>
                                        <p:tgtEl>
                                          <p:spTgt spid="41"/>
                                        </p:tgtEl>
                                      </p:cBhvr>
                                    </p:animEffect>
                                  </p:childTnLst>
                                </p:cTn>
                              </p:par>
                              <p:par>
                                <p:cTn id="26" presetID="42" presetClass="entr" presetSubtype="0" fill="hold" grpId="0" nodeType="withEffect">
                                  <p:stCondLst>
                                    <p:cond delay="100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250"/>
                                        <p:tgtEl>
                                          <p:spTgt spid="42"/>
                                        </p:tgtEl>
                                      </p:cBhvr>
                                    </p:animEffect>
                                    <p:anim calcmode="lin" valueType="num">
                                      <p:cBhvr>
                                        <p:cTn id="29" dur="250" fill="hold"/>
                                        <p:tgtEl>
                                          <p:spTgt spid="42"/>
                                        </p:tgtEl>
                                        <p:attrNameLst>
                                          <p:attrName>ppt_x</p:attrName>
                                        </p:attrNameLst>
                                      </p:cBhvr>
                                      <p:tavLst>
                                        <p:tav tm="0">
                                          <p:val>
                                            <p:strVal val="#ppt_x"/>
                                          </p:val>
                                        </p:tav>
                                        <p:tav tm="100000">
                                          <p:val>
                                            <p:strVal val="#ppt_x"/>
                                          </p:val>
                                        </p:tav>
                                      </p:tavLst>
                                    </p:anim>
                                    <p:anim calcmode="lin" valueType="num">
                                      <p:cBhvr>
                                        <p:cTn id="30" dur="250" fill="hold"/>
                                        <p:tgtEl>
                                          <p:spTgt spid="42"/>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125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750"/>
                                        <p:tgtEl>
                                          <p:spTgt spid="48"/>
                                        </p:tgtEl>
                                      </p:cBhvr>
                                    </p:animEffect>
                                    <p:anim calcmode="lin" valueType="num">
                                      <p:cBhvr>
                                        <p:cTn id="34" dur="750" fill="hold"/>
                                        <p:tgtEl>
                                          <p:spTgt spid="48"/>
                                        </p:tgtEl>
                                        <p:attrNameLst>
                                          <p:attrName>ppt_x</p:attrName>
                                        </p:attrNameLst>
                                      </p:cBhvr>
                                      <p:tavLst>
                                        <p:tav tm="0">
                                          <p:val>
                                            <p:strVal val="#ppt_x"/>
                                          </p:val>
                                        </p:tav>
                                        <p:tav tm="100000">
                                          <p:val>
                                            <p:strVal val="#ppt_x"/>
                                          </p:val>
                                        </p:tav>
                                      </p:tavLst>
                                    </p:anim>
                                    <p:anim calcmode="lin" valueType="num">
                                      <p:cBhvr>
                                        <p:cTn id="35" dur="750" fill="hold"/>
                                        <p:tgtEl>
                                          <p:spTgt spid="48"/>
                                        </p:tgtEl>
                                        <p:attrNameLst>
                                          <p:attrName>ppt_y</p:attrName>
                                        </p:attrNameLst>
                                      </p:cBhvr>
                                      <p:tavLst>
                                        <p:tav tm="0">
                                          <p:val>
                                            <p:strVal val="#ppt_y-.1"/>
                                          </p:val>
                                        </p:tav>
                                        <p:tav tm="100000">
                                          <p:val>
                                            <p:strVal val="#ppt_y"/>
                                          </p:val>
                                        </p:tav>
                                      </p:tavLst>
                                    </p:anim>
                                  </p:childTnLst>
                                </p:cTn>
                              </p:par>
                              <p:par>
                                <p:cTn id="36" presetID="53" presetClass="entr" presetSubtype="16" fill="hold" grpId="0" nodeType="withEffect">
                                  <p:stCondLst>
                                    <p:cond delay="1900"/>
                                  </p:stCondLst>
                                  <p:childTnLst>
                                    <p:set>
                                      <p:cBhvr>
                                        <p:cTn id="37" dur="1" fill="hold">
                                          <p:stCondLst>
                                            <p:cond delay="0"/>
                                          </p:stCondLst>
                                        </p:cTn>
                                        <p:tgtEl>
                                          <p:spTgt spid="53"/>
                                        </p:tgtEl>
                                        <p:attrNameLst>
                                          <p:attrName>style.visibility</p:attrName>
                                        </p:attrNameLst>
                                      </p:cBhvr>
                                      <p:to>
                                        <p:strVal val="visible"/>
                                      </p:to>
                                    </p:set>
                                    <p:anim calcmode="lin" valueType="num">
                                      <p:cBhvr>
                                        <p:cTn id="38" dur="250" fill="hold"/>
                                        <p:tgtEl>
                                          <p:spTgt spid="53"/>
                                        </p:tgtEl>
                                        <p:attrNameLst>
                                          <p:attrName>ppt_w</p:attrName>
                                        </p:attrNameLst>
                                      </p:cBhvr>
                                      <p:tavLst>
                                        <p:tav tm="0">
                                          <p:val>
                                            <p:fltVal val="0"/>
                                          </p:val>
                                        </p:tav>
                                        <p:tav tm="100000">
                                          <p:val>
                                            <p:strVal val="#ppt_w"/>
                                          </p:val>
                                        </p:tav>
                                      </p:tavLst>
                                    </p:anim>
                                    <p:anim calcmode="lin" valueType="num">
                                      <p:cBhvr>
                                        <p:cTn id="39" dur="250" fill="hold"/>
                                        <p:tgtEl>
                                          <p:spTgt spid="53"/>
                                        </p:tgtEl>
                                        <p:attrNameLst>
                                          <p:attrName>ppt_h</p:attrName>
                                        </p:attrNameLst>
                                      </p:cBhvr>
                                      <p:tavLst>
                                        <p:tav tm="0">
                                          <p:val>
                                            <p:fltVal val="0"/>
                                          </p:val>
                                        </p:tav>
                                        <p:tav tm="100000">
                                          <p:val>
                                            <p:strVal val="#ppt_h"/>
                                          </p:val>
                                        </p:tav>
                                      </p:tavLst>
                                    </p:anim>
                                    <p:animEffect transition="in" filter="fade">
                                      <p:cBhvr>
                                        <p:cTn id="40" dur="250"/>
                                        <p:tgtEl>
                                          <p:spTgt spid="53"/>
                                        </p:tgtEl>
                                      </p:cBhvr>
                                    </p:animEffect>
                                  </p:childTnLst>
                                </p:cTn>
                              </p:par>
                              <p:par>
                                <p:cTn id="41" presetID="47" presetClass="entr" presetSubtype="0" fill="hold" grpId="0" nodeType="withEffect">
                                  <p:stCondLst>
                                    <p:cond delay="230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250"/>
                                        <p:tgtEl>
                                          <p:spTgt spid="54"/>
                                        </p:tgtEl>
                                      </p:cBhvr>
                                    </p:animEffect>
                                    <p:anim calcmode="lin" valueType="num">
                                      <p:cBhvr>
                                        <p:cTn id="44" dur="250" fill="hold"/>
                                        <p:tgtEl>
                                          <p:spTgt spid="54"/>
                                        </p:tgtEl>
                                        <p:attrNameLst>
                                          <p:attrName>ppt_x</p:attrName>
                                        </p:attrNameLst>
                                      </p:cBhvr>
                                      <p:tavLst>
                                        <p:tav tm="0">
                                          <p:val>
                                            <p:strVal val="#ppt_x"/>
                                          </p:val>
                                        </p:tav>
                                        <p:tav tm="100000">
                                          <p:val>
                                            <p:strVal val="#ppt_x"/>
                                          </p:val>
                                        </p:tav>
                                      </p:tavLst>
                                    </p:anim>
                                    <p:anim calcmode="lin" valueType="num">
                                      <p:cBhvr>
                                        <p:cTn id="45" dur="250" fill="hold"/>
                                        <p:tgtEl>
                                          <p:spTgt spid="5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2300"/>
                                  </p:stCondLst>
                                  <p:childTnLst>
                                    <p:set>
                                      <p:cBhvr>
                                        <p:cTn id="47" dur="1" fill="hold">
                                          <p:stCondLst>
                                            <p:cond delay="0"/>
                                          </p:stCondLst>
                                        </p:cTn>
                                        <p:tgtEl>
                                          <p:spTgt spid="55"/>
                                        </p:tgtEl>
                                        <p:attrNameLst>
                                          <p:attrName>style.visibility</p:attrName>
                                        </p:attrNameLst>
                                      </p:cBhvr>
                                      <p:to>
                                        <p:strVal val="visible"/>
                                      </p:to>
                                    </p:set>
                                    <p:animEffect transition="in" filter="fade">
                                      <p:cBhvr>
                                        <p:cTn id="48" dur="750"/>
                                        <p:tgtEl>
                                          <p:spTgt spid="55"/>
                                        </p:tgtEl>
                                      </p:cBhvr>
                                    </p:animEffect>
                                    <p:anim calcmode="lin" valueType="num">
                                      <p:cBhvr>
                                        <p:cTn id="49" dur="750" fill="hold"/>
                                        <p:tgtEl>
                                          <p:spTgt spid="55"/>
                                        </p:tgtEl>
                                        <p:attrNameLst>
                                          <p:attrName>ppt_x</p:attrName>
                                        </p:attrNameLst>
                                      </p:cBhvr>
                                      <p:tavLst>
                                        <p:tav tm="0">
                                          <p:val>
                                            <p:strVal val="#ppt_x"/>
                                          </p:val>
                                        </p:tav>
                                        <p:tav tm="100000">
                                          <p:val>
                                            <p:strVal val="#ppt_x"/>
                                          </p:val>
                                        </p:tav>
                                      </p:tavLst>
                                    </p:anim>
                                    <p:anim calcmode="lin" valueType="num">
                                      <p:cBhvr>
                                        <p:cTn id="50" dur="750" fill="hold"/>
                                        <p:tgtEl>
                                          <p:spTgt spid="55"/>
                                        </p:tgtEl>
                                        <p:attrNameLst>
                                          <p:attrName>ppt_y</p:attrName>
                                        </p:attrNameLst>
                                      </p:cBhvr>
                                      <p:tavLst>
                                        <p:tav tm="0">
                                          <p:val>
                                            <p:strVal val="#ppt_y+.1"/>
                                          </p:val>
                                        </p:tav>
                                        <p:tav tm="100000">
                                          <p:val>
                                            <p:strVal val="#ppt_y"/>
                                          </p:val>
                                        </p:tav>
                                      </p:tavLst>
                                    </p:anim>
                                  </p:childTnLst>
                                </p:cTn>
                              </p:par>
                              <p:par>
                                <p:cTn id="51" presetID="53" presetClass="entr" presetSubtype="16" fill="hold" grpId="0" nodeType="withEffect">
                                  <p:stCondLst>
                                    <p:cond delay="2500"/>
                                  </p:stCondLst>
                                  <p:childTnLst>
                                    <p:set>
                                      <p:cBhvr>
                                        <p:cTn id="52" dur="1" fill="hold">
                                          <p:stCondLst>
                                            <p:cond delay="0"/>
                                          </p:stCondLst>
                                        </p:cTn>
                                        <p:tgtEl>
                                          <p:spTgt spid="60"/>
                                        </p:tgtEl>
                                        <p:attrNameLst>
                                          <p:attrName>style.visibility</p:attrName>
                                        </p:attrNameLst>
                                      </p:cBhvr>
                                      <p:to>
                                        <p:strVal val="visible"/>
                                      </p:to>
                                    </p:set>
                                    <p:anim calcmode="lin" valueType="num">
                                      <p:cBhvr>
                                        <p:cTn id="53" dur="250" fill="hold"/>
                                        <p:tgtEl>
                                          <p:spTgt spid="60"/>
                                        </p:tgtEl>
                                        <p:attrNameLst>
                                          <p:attrName>ppt_w</p:attrName>
                                        </p:attrNameLst>
                                      </p:cBhvr>
                                      <p:tavLst>
                                        <p:tav tm="0">
                                          <p:val>
                                            <p:fltVal val="0"/>
                                          </p:val>
                                        </p:tav>
                                        <p:tav tm="100000">
                                          <p:val>
                                            <p:strVal val="#ppt_w"/>
                                          </p:val>
                                        </p:tav>
                                      </p:tavLst>
                                    </p:anim>
                                    <p:anim calcmode="lin" valueType="num">
                                      <p:cBhvr>
                                        <p:cTn id="54" dur="250" fill="hold"/>
                                        <p:tgtEl>
                                          <p:spTgt spid="60"/>
                                        </p:tgtEl>
                                        <p:attrNameLst>
                                          <p:attrName>ppt_h</p:attrName>
                                        </p:attrNameLst>
                                      </p:cBhvr>
                                      <p:tavLst>
                                        <p:tav tm="0">
                                          <p:val>
                                            <p:fltVal val="0"/>
                                          </p:val>
                                        </p:tav>
                                        <p:tav tm="100000">
                                          <p:val>
                                            <p:strVal val="#ppt_h"/>
                                          </p:val>
                                        </p:tav>
                                      </p:tavLst>
                                    </p:anim>
                                    <p:animEffect transition="in" filter="fade">
                                      <p:cBhvr>
                                        <p:cTn id="55" dur="250"/>
                                        <p:tgtEl>
                                          <p:spTgt spid="60"/>
                                        </p:tgtEl>
                                      </p:cBhvr>
                                    </p:animEffect>
                                  </p:childTnLst>
                                </p:cTn>
                              </p:par>
                              <p:par>
                                <p:cTn id="56" presetID="42" presetClass="entr" presetSubtype="0" fill="hold" nodeType="withEffect">
                                  <p:stCondLst>
                                    <p:cond delay="3000"/>
                                  </p:stCondLst>
                                  <p:childTnLst>
                                    <p:set>
                                      <p:cBhvr>
                                        <p:cTn id="57" dur="1" fill="hold">
                                          <p:stCondLst>
                                            <p:cond delay="0"/>
                                          </p:stCondLst>
                                        </p:cTn>
                                        <p:tgtEl>
                                          <p:spTgt spid="62"/>
                                        </p:tgtEl>
                                        <p:attrNameLst>
                                          <p:attrName>style.visibility</p:attrName>
                                        </p:attrNameLst>
                                      </p:cBhvr>
                                      <p:to>
                                        <p:strVal val="visible"/>
                                      </p:to>
                                    </p:set>
                                    <p:animEffect transition="in" filter="fade">
                                      <p:cBhvr>
                                        <p:cTn id="58" dur="750"/>
                                        <p:tgtEl>
                                          <p:spTgt spid="62"/>
                                        </p:tgtEl>
                                      </p:cBhvr>
                                    </p:animEffect>
                                    <p:anim calcmode="lin" valueType="num">
                                      <p:cBhvr>
                                        <p:cTn id="59" dur="750" fill="hold"/>
                                        <p:tgtEl>
                                          <p:spTgt spid="62"/>
                                        </p:tgtEl>
                                        <p:attrNameLst>
                                          <p:attrName>ppt_x</p:attrName>
                                        </p:attrNameLst>
                                      </p:cBhvr>
                                      <p:tavLst>
                                        <p:tav tm="0">
                                          <p:val>
                                            <p:strVal val="#ppt_x"/>
                                          </p:val>
                                        </p:tav>
                                        <p:tav tm="100000">
                                          <p:val>
                                            <p:strVal val="#ppt_x"/>
                                          </p:val>
                                        </p:tav>
                                      </p:tavLst>
                                    </p:anim>
                                    <p:anim calcmode="lin" valueType="num">
                                      <p:cBhvr>
                                        <p:cTn id="60" dur="750" fill="hold"/>
                                        <p:tgtEl>
                                          <p:spTgt spid="62"/>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300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250"/>
                                        <p:tgtEl>
                                          <p:spTgt spid="61"/>
                                        </p:tgtEl>
                                      </p:cBhvr>
                                    </p:animEffect>
                                    <p:anim calcmode="lin" valueType="num">
                                      <p:cBhvr>
                                        <p:cTn id="64" dur="250" fill="hold"/>
                                        <p:tgtEl>
                                          <p:spTgt spid="61"/>
                                        </p:tgtEl>
                                        <p:attrNameLst>
                                          <p:attrName>ppt_x</p:attrName>
                                        </p:attrNameLst>
                                      </p:cBhvr>
                                      <p:tavLst>
                                        <p:tav tm="0">
                                          <p:val>
                                            <p:strVal val="#ppt_x"/>
                                          </p:val>
                                        </p:tav>
                                        <p:tav tm="100000">
                                          <p:val>
                                            <p:strVal val="#ppt_x"/>
                                          </p:val>
                                        </p:tav>
                                      </p:tavLst>
                                    </p:anim>
                                    <p:anim calcmode="lin" valueType="num">
                                      <p:cBhvr>
                                        <p:cTn id="65" dur="250" fill="hold"/>
                                        <p:tgtEl>
                                          <p:spTgt spid="61"/>
                                        </p:tgtEl>
                                        <p:attrNameLst>
                                          <p:attrName>ppt_y</p:attrName>
                                        </p:attrNameLst>
                                      </p:cBhvr>
                                      <p:tavLst>
                                        <p:tav tm="0">
                                          <p:val>
                                            <p:strVal val="#ppt_y-.1"/>
                                          </p:val>
                                        </p:tav>
                                        <p:tav tm="100000">
                                          <p:val>
                                            <p:strVal val="#ppt_y"/>
                                          </p:val>
                                        </p:tav>
                                      </p:tavLst>
                                    </p:anim>
                                  </p:childTnLst>
                                </p:cTn>
                              </p:par>
                            </p:childTnLst>
                          </p:cTn>
                        </p:par>
                        <p:par>
                          <p:cTn id="66" fill="hold">
                            <p:stCondLst>
                              <p:cond delay="5050"/>
                            </p:stCondLst>
                            <p:childTnLst>
                              <p:par>
                                <p:cTn id="67" presetID="53" presetClass="entr" presetSubtype="16" fill="hold" grpId="0" nodeType="afterEffect">
                                  <p:stCondLst>
                                    <p:cond delay="0"/>
                                  </p:stCondLst>
                                  <p:childTnLst>
                                    <p:set>
                                      <p:cBhvr>
                                        <p:cTn id="68" dur="1" fill="hold">
                                          <p:stCondLst>
                                            <p:cond delay="0"/>
                                          </p:stCondLst>
                                        </p:cTn>
                                        <p:tgtEl>
                                          <p:spTgt spid="72"/>
                                        </p:tgtEl>
                                        <p:attrNameLst>
                                          <p:attrName>style.visibility</p:attrName>
                                        </p:attrNameLst>
                                      </p:cBhvr>
                                      <p:to>
                                        <p:strVal val="visible"/>
                                      </p:to>
                                    </p:set>
                                    <p:anim calcmode="lin" valueType="num">
                                      <p:cBhvr>
                                        <p:cTn id="69" dur="250" fill="hold"/>
                                        <p:tgtEl>
                                          <p:spTgt spid="72"/>
                                        </p:tgtEl>
                                        <p:attrNameLst>
                                          <p:attrName>ppt_w</p:attrName>
                                        </p:attrNameLst>
                                      </p:cBhvr>
                                      <p:tavLst>
                                        <p:tav tm="0">
                                          <p:val>
                                            <p:fltVal val="0"/>
                                          </p:val>
                                        </p:tav>
                                        <p:tav tm="100000">
                                          <p:val>
                                            <p:strVal val="#ppt_w"/>
                                          </p:val>
                                        </p:tav>
                                      </p:tavLst>
                                    </p:anim>
                                    <p:anim calcmode="lin" valueType="num">
                                      <p:cBhvr>
                                        <p:cTn id="70" dur="250" fill="hold"/>
                                        <p:tgtEl>
                                          <p:spTgt spid="72"/>
                                        </p:tgtEl>
                                        <p:attrNameLst>
                                          <p:attrName>ppt_h</p:attrName>
                                        </p:attrNameLst>
                                      </p:cBhvr>
                                      <p:tavLst>
                                        <p:tav tm="0">
                                          <p:val>
                                            <p:fltVal val="0"/>
                                          </p:val>
                                        </p:tav>
                                        <p:tav tm="100000">
                                          <p:val>
                                            <p:strVal val="#ppt_h"/>
                                          </p:val>
                                        </p:tav>
                                      </p:tavLst>
                                    </p:anim>
                                    <p:animEffect transition="in" filter="fade">
                                      <p:cBhvr>
                                        <p:cTn id="71" dur="250"/>
                                        <p:tgtEl>
                                          <p:spTgt spid="72"/>
                                        </p:tgtEl>
                                      </p:cBhvr>
                                    </p:animEffect>
                                  </p:childTnLst>
                                </p:cTn>
                              </p:par>
                            </p:childTnLst>
                          </p:cTn>
                        </p:par>
                        <p:par>
                          <p:cTn id="72" fill="hold">
                            <p:stCondLst>
                              <p:cond delay="5300"/>
                            </p:stCondLst>
                            <p:childTnLst>
                              <p:par>
                                <p:cTn id="73" presetID="42" presetClass="entr" presetSubtype="0" fill="hold"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750"/>
                                        <p:tgtEl>
                                          <p:spTgt spid="73"/>
                                        </p:tgtEl>
                                      </p:cBhvr>
                                    </p:animEffect>
                                    <p:anim calcmode="lin" valueType="num">
                                      <p:cBhvr>
                                        <p:cTn id="76" dur="750" fill="hold"/>
                                        <p:tgtEl>
                                          <p:spTgt spid="73"/>
                                        </p:tgtEl>
                                        <p:attrNameLst>
                                          <p:attrName>ppt_x</p:attrName>
                                        </p:attrNameLst>
                                      </p:cBhvr>
                                      <p:tavLst>
                                        <p:tav tm="0">
                                          <p:val>
                                            <p:strVal val="#ppt_x"/>
                                          </p:val>
                                        </p:tav>
                                        <p:tav tm="100000">
                                          <p:val>
                                            <p:strVal val="#ppt_x"/>
                                          </p:val>
                                        </p:tav>
                                      </p:tavLst>
                                    </p:anim>
                                    <p:anim calcmode="lin" valueType="num">
                                      <p:cBhvr>
                                        <p:cTn id="77" dur="750" fill="hold"/>
                                        <p:tgtEl>
                                          <p:spTgt spid="73"/>
                                        </p:tgtEl>
                                        <p:attrNameLst>
                                          <p:attrName>ppt_y</p:attrName>
                                        </p:attrNameLst>
                                      </p:cBhvr>
                                      <p:tavLst>
                                        <p:tav tm="0">
                                          <p:val>
                                            <p:strVal val="#ppt_y+.1"/>
                                          </p:val>
                                        </p:tav>
                                        <p:tav tm="100000">
                                          <p:val>
                                            <p:strVal val="#ppt_y"/>
                                          </p:val>
                                        </p:tav>
                                      </p:tavLst>
                                    </p:anim>
                                  </p:childTnLst>
                                </p:cTn>
                              </p:par>
                            </p:childTnLst>
                          </p:cTn>
                        </p:par>
                        <p:par>
                          <p:cTn id="78" fill="hold">
                            <p:stCondLst>
                              <p:cond delay="6050"/>
                            </p:stCondLst>
                            <p:childTnLst>
                              <p:par>
                                <p:cTn id="79" presetID="47" presetClass="entr" presetSubtype="0" fill="hold" grpId="0" nodeType="afterEffect">
                                  <p:stCondLst>
                                    <p:cond delay="0"/>
                                  </p:stCondLst>
                                  <p:childTnLst>
                                    <p:set>
                                      <p:cBhvr>
                                        <p:cTn id="80" dur="1" fill="hold">
                                          <p:stCondLst>
                                            <p:cond delay="0"/>
                                          </p:stCondLst>
                                        </p:cTn>
                                        <p:tgtEl>
                                          <p:spTgt spid="78"/>
                                        </p:tgtEl>
                                        <p:attrNameLst>
                                          <p:attrName>style.visibility</p:attrName>
                                        </p:attrNameLst>
                                      </p:cBhvr>
                                      <p:to>
                                        <p:strVal val="visible"/>
                                      </p:to>
                                    </p:set>
                                    <p:animEffect transition="in" filter="fade">
                                      <p:cBhvr>
                                        <p:cTn id="81" dur="250"/>
                                        <p:tgtEl>
                                          <p:spTgt spid="78"/>
                                        </p:tgtEl>
                                      </p:cBhvr>
                                    </p:animEffect>
                                    <p:anim calcmode="lin" valueType="num">
                                      <p:cBhvr>
                                        <p:cTn id="82" dur="250" fill="hold"/>
                                        <p:tgtEl>
                                          <p:spTgt spid="78"/>
                                        </p:tgtEl>
                                        <p:attrNameLst>
                                          <p:attrName>ppt_x</p:attrName>
                                        </p:attrNameLst>
                                      </p:cBhvr>
                                      <p:tavLst>
                                        <p:tav tm="0">
                                          <p:val>
                                            <p:strVal val="#ppt_x"/>
                                          </p:val>
                                        </p:tav>
                                        <p:tav tm="100000">
                                          <p:val>
                                            <p:strVal val="#ppt_x"/>
                                          </p:val>
                                        </p:tav>
                                      </p:tavLst>
                                    </p:anim>
                                    <p:anim calcmode="lin" valueType="num">
                                      <p:cBhvr>
                                        <p:cTn id="83" dur="250" fill="hold"/>
                                        <p:tgtEl>
                                          <p:spTgt spid="78"/>
                                        </p:tgtEl>
                                        <p:attrNameLst>
                                          <p:attrName>ppt_y</p:attrName>
                                        </p:attrNameLst>
                                      </p:cBhvr>
                                      <p:tavLst>
                                        <p:tav tm="0">
                                          <p:val>
                                            <p:strVal val="#ppt_y-.1"/>
                                          </p:val>
                                        </p:tav>
                                        <p:tav tm="100000">
                                          <p:val>
                                            <p:strVal val="#ppt_y"/>
                                          </p:val>
                                        </p:tav>
                                      </p:tavLst>
                                    </p:anim>
                                  </p:childTnLst>
                                </p:cTn>
                              </p:par>
                              <p:par>
                                <p:cTn id="84" presetID="22" presetClass="entr" presetSubtype="4" fill="hold" nodeType="withEffect">
                                  <p:stCondLst>
                                    <p:cond delay="0"/>
                                  </p:stCondLst>
                                  <p:childTnLst>
                                    <p:set>
                                      <p:cBhvr>
                                        <p:cTn id="85" dur="1" fill="hold">
                                          <p:stCondLst>
                                            <p:cond delay="0"/>
                                          </p:stCondLst>
                                        </p:cTn>
                                        <p:tgtEl>
                                          <p:spTgt spid="67"/>
                                        </p:tgtEl>
                                        <p:attrNameLst>
                                          <p:attrName>style.visibility</p:attrName>
                                        </p:attrNameLst>
                                      </p:cBhvr>
                                      <p:to>
                                        <p:strVal val="visible"/>
                                      </p:to>
                                    </p:set>
                                    <p:animEffect transition="in" filter="wipe(down)">
                                      <p:cBhvr>
                                        <p:cTn id="86" dur="500"/>
                                        <p:tgtEl>
                                          <p:spTgt spid="67"/>
                                        </p:tgtEl>
                                      </p:cBhvr>
                                    </p:animEffect>
                                  </p:childTnLst>
                                </p:cTn>
                              </p:par>
                              <p:par>
                                <p:cTn id="87" presetID="12" presetClass="entr" presetSubtype="1" fill="hold" grpId="0" nodeType="withEffect">
                                  <p:stCondLst>
                                    <p:cond delay="200"/>
                                  </p:stCondLst>
                                  <p:childTnLst>
                                    <p:set>
                                      <p:cBhvr>
                                        <p:cTn id="88" dur="1" fill="hold">
                                          <p:stCondLst>
                                            <p:cond delay="0"/>
                                          </p:stCondLst>
                                        </p:cTn>
                                        <p:tgtEl>
                                          <p:spTgt spid="71"/>
                                        </p:tgtEl>
                                        <p:attrNameLst>
                                          <p:attrName>style.visibility</p:attrName>
                                        </p:attrNameLst>
                                      </p:cBhvr>
                                      <p:to>
                                        <p:strVal val="visible"/>
                                      </p:to>
                                    </p:set>
                                    <p:anim calcmode="lin" valueType="num">
                                      <p:cBhvr additive="base">
                                        <p:cTn id="89" dur="500"/>
                                        <p:tgtEl>
                                          <p:spTgt spid="71"/>
                                        </p:tgtEl>
                                        <p:attrNameLst>
                                          <p:attrName>ppt_y</p:attrName>
                                        </p:attrNameLst>
                                      </p:cBhvr>
                                      <p:tavLst>
                                        <p:tav tm="0">
                                          <p:val>
                                            <p:strVal val="#ppt_y-#ppt_h*1.125000"/>
                                          </p:val>
                                        </p:tav>
                                        <p:tav tm="100000">
                                          <p:val>
                                            <p:strVal val="#ppt_y"/>
                                          </p:val>
                                        </p:tav>
                                      </p:tavLst>
                                    </p:anim>
                                    <p:animEffect transition="in" filter="wipe(down)">
                                      <p:cBhvr>
                                        <p:cTn id="9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animBg="1"/>
      <p:bldP spid="42" grpId="0"/>
      <p:bldP spid="53" grpId="0" animBg="1"/>
      <p:bldP spid="54" grpId="0"/>
      <p:bldP spid="60" grpId="0" animBg="1"/>
      <p:bldP spid="61" grpId="0"/>
      <p:bldP spid="71" grpId="0"/>
      <p:bldP spid="72" grpId="0" animBg="1"/>
      <p:bldP spid="7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72" name="组合 71"/>
          <p:cNvGrpSpPr/>
          <p:nvPr/>
        </p:nvGrpSpPr>
        <p:grpSpPr>
          <a:xfrm>
            <a:off x="0" y="569219"/>
            <a:ext cx="6114499" cy="592678"/>
            <a:chOff x="0" y="569219"/>
            <a:chExt cx="6114499" cy="592678"/>
          </a:xfrm>
        </p:grpSpPr>
        <p:sp>
          <p:nvSpPr>
            <p:cNvPr id="7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pic>
        <p:nvPicPr>
          <p:cNvPr id="88"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224533" y="2013673"/>
            <a:ext cx="2861277" cy="171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图片 10"/>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224532" y="3813872"/>
            <a:ext cx="2861277" cy="1920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矩形 11"/>
          <p:cNvSpPr>
            <a:spLocks noChangeArrowheads="1"/>
          </p:cNvSpPr>
          <p:nvPr/>
        </p:nvSpPr>
        <p:spPr bwMode="auto">
          <a:xfrm>
            <a:off x="5232667" y="1989634"/>
            <a:ext cx="5064874"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dirty="0">
                <a:solidFill>
                  <a:srgbClr val="FF0000"/>
                </a:solidFill>
                <a:latin typeface="微软雅黑" pitchFamily="34" charset="-122"/>
                <a:ea typeface="微软雅黑" pitchFamily="34" charset="-122"/>
                <a:sym typeface="微软雅黑" pitchFamily="34" charset="-122"/>
              </a:rPr>
              <a:t>点击添加文字内容点击添加文字内容点击添加文字</a:t>
            </a:r>
            <a:r>
              <a:rPr lang="zh-CN" altLang="en-US" sz="1100" dirty="0" smtClean="0">
                <a:solidFill>
                  <a:srgbClr val="FF0000"/>
                </a:solidFill>
                <a:latin typeface="微软雅黑" pitchFamily="34" charset="-122"/>
                <a:ea typeface="微软雅黑" pitchFamily="34" charset="-122"/>
                <a:sym typeface="微软雅黑" pitchFamily="34" charset="-122"/>
              </a:rPr>
              <a:t>内容</a:t>
            </a:r>
            <a:r>
              <a:rPr lang="zh-CN" altLang="en-US" sz="1100" dirty="0">
                <a:solidFill>
                  <a:srgbClr val="FF0000"/>
                </a:solidFill>
                <a:latin typeface="微软雅黑" pitchFamily="34" charset="-122"/>
                <a:ea typeface="微软雅黑" pitchFamily="34" charset="-122"/>
                <a:sym typeface="微软雅黑" pitchFamily="34" charset="-122"/>
              </a:rPr>
              <a:t>点击添加文字内容</a:t>
            </a:r>
          </a:p>
          <a:p>
            <a:r>
              <a:rPr lang="zh-CN" altLang="en-US" sz="11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1100" dirty="0">
              <a:solidFill>
                <a:srgbClr val="FF0000"/>
              </a:solidFill>
              <a:latin typeface="微软雅黑" pitchFamily="34" charset="-122"/>
              <a:ea typeface="微软雅黑" pitchFamily="34" charset="-122"/>
              <a:sym typeface="微软雅黑" pitchFamily="34" charset="-122"/>
            </a:endParaRPr>
          </a:p>
          <a:p>
            <a:r>
              <a:rPr lang="zh-CN" altLang="en-US" sz="11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a:t>
            </a:r>
            <a:r>
              <a:rPr lang="zh-CN" altLang="en-US" sz="1100" dirty="0" smtClean="0">
                <a:solidFill>
                  <a:srgbClr val="FF0000"/>
                </a:solidFill>
                <a:latin typeface="微软雅黑" pitchFamily="34" charset="-122"/>
                <a:ea typeface="微软雅黑" pitchFamily="34" charset="-122"/>
                <a:sym typeface="微软雅黑" pitchFamily="34" charset="-122"/>
              </a:rPr>
              <a:t>内容</a:t>
            </a:r>
            <a:endParaRPr lang="zh-CN" altLang="en-US" sz="1100" dirty="0">
              <a:solidFill>
                <a:srgbClr val="FF0000"/>
              </a:solidFill>
              <a:latin typeface="微软雅黑" pitchFamily="34" charset="-122"/>
              <a:ea typeface="微软雅黑" pitchFamily="34" charset="-122"/>
              <a:sym typeface="微软雅黑" pitchFamily="34" charset="-122"/>
            </a:endParaRPr>
          </a:p>
          <a:p>
            <a:r>
              <a:rPr lang="zh-CN" altLang="en-US" sz="11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a:t>
            </a:r>
            <a:r>
              <a:rPr lang="zh-CN" altLang="en-US" sz="1100" dirty="0" smtClean="0">
                <a:solidFill>
                  <a:srgbClr val="FF0000"/>
                </a:solidFill>
                <a:latin typeface="微软雅黑" pitchFamily="34" charset="-122"/>
                <a:ea typeface="微软雅黑" pitchFamily="34" charset="-122"/>
                <a:sym typeface="微软雅黑" pitchFamily="34" charset="-122"/>
              </a:rPr>
              <a:t>内容</a:t>
            </a:r>
            <a:endParaRPr lang="zh-CN" altLang="en-US" sz="1100" dirty="0">
              <a:solidFill>
                <a:srgbClr val="FF0000"/>
              </a:solidFill>
              <a:latin typeface="微软雅黑" pitchFamily="34" charset="-122"/>
              <a:ea typeface="微软雅黑" pitchFamily="34" charset="-122"/>
              <a:sym typeface="微软雅黑" pitchFamily="34" charset="-122"/>
            </a:endParaRPr>
          </a:p>
          <a:p>
            <a:r>
              <a:rPr lang="zh-CN" altLang="en-US" sz="11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1100" dirty="0">
              <a:solidFill>
                <a:srgbClr val="FF0000"/>
              </a:solidFill>
              <a:latin typeface="微软雅黑" pitchFamily="34" charset="-122"/>
              <a:ea typeface="微软雅黑" pitchFamily="34" charset="-122"/>
              <a:sym typeface="微软雅黑" pitchFamily="34" charset="-122"/>
            </a:endParaRPr>
          </a:p>
        </p:txBody>
      </p:sp>
      <p:grpSp>
        <p:nvGrpSpPr>
          <p:cNvPr id="91" name="Group 14"/>
          <p:cNvGrpSpPr>
            <a:grpSpLocks/>
          </p:cNvGrpSpPr>
          <p:nvPr/>
        </p:nvGrpSpPr>
        <p:grpSpPr bwMode="auto">
          <a:xfrm>
            <a:off x="5015217" y="3069754"/>
            <a:ext cx="5293226" cy="2197993"/>
            <a:chOff x="0" y="0"/>
            <a:chExt cx="6192688" cy="2571234"/>
          </a:xfrm>
          <a:solidFill>
            <a:srgbClr val="0070C0"/>
          </a:solidFill>
        </p:grpSpPr>
        <p:sp>
          <p:nvSpPr>
            <p:cNvPr id="92" name="Rectangle 13"/>
            <p:cNvSpPr>
              <a:spLocks noChangeArrowheads="1"/>
            </p:cNvSpPr>
            <p:nvPr/>
          </p:nvSpPr>
          <p:spPr bwMode="auto">
            <a:xfrm>
              <a:off x="0" y="1364081"/>
              <a:ext cx="172572"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3" name="Rectangle 14"/>
            <p:cNvSpPr>
              <a:spLocks noChangeArrowheads="1"/>
            </p:cNvSpPr>
            <p:nvPr/>
          </p:nvSpPr>
          <p:spPr bwMode="auto">
            <a:xfrm>
              <a:off x="241159" y="301788"/>
              <a:ext cx="172572" cy="2269444"/>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5" name="Rectangle 15"/>
            <p:cNvSpPr>
              <a:spLocks noChangeArrowheads="1"/>
            </p:cNvSpPr>
            <p:nvPr/>
          </p:nvSpPr>
          <p:spPr bwMode="auto">
            <a:xfrm>
              <a:off x="482317" y="848024"/>
              <a:ext cx="172572" cy="1723209"/>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6" name="Rectangle 16"/>
            <p:cNvSpPr>
              <a:spLocks noChangeArrowheads="1"/>
            </p:cNvSpPr>
            <p:nvPr/>
          </p:nvSpPr>
          <p:spPr bwMode="auto">
            <a:xfrm>
              <a:off x="723476" y="1364081"/>
              <a:ext cx="172572"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7" name="Rectangle 17"/>
            <p:cNvSpPr>
              <a:spLocks noChangeArrowheads="1"/>
            </p:cNvSpPr>
            <p:nvPr/>
          </p:nvSpPr>
          <p:spPr bwMode="auto">
            <a:xfrm>
              <a:off x="964634" y="1696047"/>
              <a:ext cx="172572" cy="875184"/>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8" name="Rectangle 18"/>
            <p:cNvSpPr>
              <a:spLocks noChangeArrowheads="1"/>
            </p:cNvSpPr>
            <p:nvPr/>
          </p:nvSpPr>
          <p:spPr bwMode="auto">
            <a:xfrm>
              <a:off x="1685898" y="353093"/>
              <a:ext cx="174785" cy="221814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9" name="Rectangle 19"/>
            <p:cNvSpPr>
              <a:spLocks noChangeArrowheads="1"/>
            </p:cNvSpPr>
            <p:nvPr/>
          </p:nvSpPr>
          <p:spPr bwMode="auto">
            <a:xfrm>
              <a:off x="1927057" y="848024"/>
              <a:ext cx="174785" cy="1723209"/>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0" name="Rectangle 20"/>
            <p:cNvSpPr>
              <a:spLocks noChangeArrowheads="1"/>
            </p:cNvSpPr>
            <p:nvPr/>
          </p:nvSpPr>
          <p:spPr bwMode="auto">
            <a:xfrm>
              <a:off x="2168215" y="1342956"/>
              <a:ext cx="172572" cy="1228277"/>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1" name="Rectangle 21"/>
            <p:cNvSpPr>
              <a:spLocks noChangeArrowheads="1"/>
            </p:cNvSpPr>
            <p:nvPr/>
          </p:nvSpPr>
          <p:spPr bwMode="auto">
            <a:xfrm>
              <a:off x="2409374" y="733345"/>
              <a:ext cx="172572" cy="1837888"/>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2" name="Rectangle 22"/>
            <p:cNvSpPr>
              <a:spLocks noChangeArrowheads="1"/>
            </p:cNvSpPr>
            <p:nvPr/>
          </p:nvSpPr>
          <p:spPr bwMode="auto">
            <a:xfrm>
              <a:off x="2650532" y="1010990"/>
              <a:ext cx="172572" cy="1560244"/>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3" name="Rectangle 23"/>
            <p:cNvSpPr>
              <a:spLocks noChangeArrowheads="1"/>
            </p:cNvSpPr>
            <p:nvPr/>
          </p:nvSpPr>
          <p:spPr bwMode="auto">
            <a:xfrm>
              <a:off x="3374009" y="1364081"/>
              <a:ext cx="168147"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4" name="Rectangle 24"/>
            <p:cNvSpPr>
              <a:spLocks noChangeArrowheads="1"/>
            </p:cNvSpPr>
            <p:nvPr/>
          </p:nvSpPr>
          <p:spPr bwMode="auto">
            <a:xfrm>
              <a:off x="3615167" y="516058"/>
              <a:ext cx="168147" cy="205517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5" name="Rectangle 25"/>
            <p:cNvSpPr>
              <a:spLocks noChangeArrowheads="1"/>
            </p:cNvSpPr>
            <p:nvPr/>
          </p:nvSpPr>
          <p:spPr bwMode="auto">
            <a:xfrm>
              <a:off x="3849688" y="187108"/>
              <a:ext cx="174785" cy="2384123"/>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6" name="Rectangle 26"/>
            <p:cNvSpPr>
              <a:spLocks noChangeArrowheads="1"/>
            </p:cNvSpPr>
            <p:nvPr/>
          </p:nvSpPr>
          <p:spPr bwMode="auto">
            <a:xfrm>
              <a:off x="4090847" y="920454"/>
              <a:ext cx="172572" cy="1650780"/>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7" name="Rectangle 27"/>
            <p:cNvSpPr>
              <a:spLocks noChangeArrowheads="1"/>
            </p:cNvSpPr>
            <p:nvPr/>
          </p:nvSpPr>
          <p:spPr bwMode="auto">
            <a:xfrm>
              <a:off x="4332005" y="374217"/>
              <a:ext cx="172572" cy="219701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8" name="Rectangle 28"/>
            <p:cNvSpPr>
              <a:spLocks noChangeArrowheads="1"/>
            </p:cNvSpPr>
            <p:nvPr/>
          </p:nvSpPr>
          <p:spPr bwMode="auto">
            <a:xfrm>
              <a:off x="5055481" y="754469"/>
              <a:ext cx="172572" cy="1816762"/>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9" name="Rectangle 29"/>
            <p:cNvSpPr>
              <a:spLocks noChangeArrowheads="1"/>
            </p:cNvSpPr>
            <p:nvPr/>
          </p:nvSpPr>
          <p:spPr bwMode="auto">
            <a:xfrm>
              <a:off x="5296639" y="1623618"/>
              <a:ext cx="172572" cy="947613"/>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26" name="Rectangle 30"/>
            <p:cNvSpPr>
              <a:spLocks noChangeArrowheads="1"/>
            </p:cNvSpPr>
            <p:nvPr/>
          </p:nvSpPr>
          <p:spPr bwMode="auto">
            <a:xfrm>
              <a:off x="5537799" y="1816762"/>
              <a:ext cx="172572" cy="754469"/>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29" name="Rectangle 31"/>
            <p:cNvSpPr>
              <a:spLocks noChangeArrowheads="1"/>
            </p:cNvSpPr>
            <p:nvPr/>
          </p:nvSpPr>
          <p:spPr bwMode="auto">
            <a:xfrm>
              <a:off x="5778956" y="1364081"/>
              <a:ext cx="172572"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30" name="Rectangle 32"/>
            <p:cNvSpPr>
              <a:spLocks noChangeArrowheads="1"/>
            </p:cNvSpPr>
            <p:nvPr/>
          </p:nvSpPr>
          <p:spPr bwMode="auto">
            <a:xfrm>
              <a:off x="6020116" y="0"/>
              <a:ext cx="172572" cy="257123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grpSp>
      <p:sp>
        <p:nvSpPr>
          <p:cNvPr id="131" name="文本框 37"/>
          <p:cNvSpPr>
            <a:spLocks noChangeArrowheads="1"/>
          </p:cNvSpPr>
          <p:nvPr/>
        </p:nvSpPr>
        <p:spPr bwMode="auto">
          <a:xfrm>
            <a:off x="5050053" y="5529134"/>
            <a:ext cx="1441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800" b="1" dirty="0">
                <a:solidFill>
                  <a:srgbClr val="FF0000"/>
                </a:solidFill>
                <a:latin typeface="微软雅黑" pitchFamily="34" charset="-122"/>
                <a:ea typeface="微软雅黑" pitchFamily="34" charset="-122"/>
                <a:sym typeface="微软雅黑" pitchFamily="34" charset="-122"/>
              </a:rPr>
              <a:t>部门一</a:t>
            </a:r>
          </a:p>
        </p:txBody>
      </p:sp>
      <p:sp>
        <p:nvSpPr>
          <p:cNvPr id="160" name="文本框 38"/>
          <p:cNvSpPr>
            <a:spLocks noChangeArrowheads="1"/>
          </p:cNvSpPr>
          <p:nvPr/>
        </p:nvSpPr>
        <p:spPr bwMode="auto">
          <a:xfrm>
            <a:off x="6479460" y="5529134"/>
            <a:ext cx="14418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800" b="1" dirty="0">
                <a:solidFill>
                  <a:srgbClr val="FF0000"/>
                </a:solidFill>
                <a:latin typeface="微软雅黑" pitchFamily="34" charset="-122"/>
                <a:ea typeface="微软雅黑" pitchFamily="34" charset="-122"/>
                <a:sym typeface="微软雅黑" pitchFamily="34" charset="-122"/>
              </a:rPr>
              <a:t>部门二</a:t>
            </a:r>
          </a:p>
        </p:txBody>
      </p:sp>
      <p:sp>
        <p:nvSpPr>
          <p:cNvPr id="161" name="文本框 39"/>
          <p:cNvSpPr>
            <a:spLocks noChangeArrowheads="1"/>
          </p:cNvSpPr>
          <p:nvPr/>
        </p:nvSpPr>
        <p:spPr bwMode="auto">
          <a:xfrm>
            <a:off x="7917979" y="5529134"/>
            <a:ext cx="14434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800" b="1" dirty="0">
                <a:solidFill>
                  <a:srgbClr val="FF0000"/>
                </a:solidFill>
                <a:latin typeface="微软雅黑" pitchFamily="34" charset="-122"/>
                <a:ea typeface="微软雅黑" pitchFamily="34" charset="-122"/>
                <a:sym typeface="微软雅黑" pitchFamily="34" charset="-122"/>
              </a:rPr>
              <a:t>部门三</a:t>
            </a:r>
          </a:p>
        </p:txBody>
      </p:sp>
      <p:sp>
        <p:nvSpPr>
          <p:cNvPr id="162" name="文本框 40"/>
          <p:cNvSpPr>
            <a:spLocks noChangeArrowheads="1"/>
          </p:cNvSpPr>
          <p:nvPr/>
        </p:nvSpPr>
        <p:spPr bwMode="auto">
          <a:xfrm>
            <a:off x="9502155" y="5518026"/>
            <a:ext cx="14434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800" b="1" dirty="0">
                <a:solidFill>
                  <a:srgbClr val="FF0000"/>
                </a:solidFill>
                <a:latin typeface="微软雅黑" pitchFamily="34" charset="-122"/>
                <a:ea typeface="微软雅黑" pitchFamily="34" charset="-122"/>
                <a:sym typeface="微软雅黑" pitchFamily="34" charset="-122"/>
              </a:rPr>
              <a:t>部门</a:t>
            </a:r>
            <a:r>
              <a:rPr lang="zh-CN" altLang="en-US" sz="1800" b="1" dirty="0" smtClean="0">
                <a:solidFill>
                  <a:srgbClr val="FF0000"/>
                </a:solidFill>
                <a:latin typeface="微软雅黑" pitchFamily="34" charset="-122"/>
                <a:ea typeface="微软雅黑" pitchFamily="34" charset="-122"/>
                <a:sym typeface="微软雅黑" pitchFamily="34" charset="-122"/>
              </a:rPr>
              <a:t>四</a:t>
            </a:r>
            <a:endParaRPr lang="zh-CN" altLang="en-US" sz="1800" b="1" dirty="0">
              <a:solidFill>
                <a:srgbClr val="FF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8046530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wipe(left)">
                                      <p:cBhvr>
                                        <p:cTn id="11" dur="250"/>
                                        <p:tgtEl>
                                          <p:spTgt spid="87"/>
                                        </p:tgtEl>
                                      </p:cBhvr>
                                    </p:animEffect>
                                  </p:childTnLst>
                                </p:cTn>
                              </p:par>
                            </p:childTnLst>
                          </p:cTn>
                        </p:par>
                        <p:par>
                          <p:cTn id="12" fill="hold">
                            <p:stCondLst>
                              <p:cond delay="750"/>
                            </p:stCondLst>
                            <p:childTnLst>
                              <p:par>
                                <p:cTn id="13" presetID="42" presetClass="entr" presetSubtype="0" fill="hold"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fade">
                                      <p:cBhvr>
                                        <p:cTn id="15" dur="500"/>
                                        <p:tgtEl>
                                          <p:spTgt spid="88"/>
                                        </p:tgtEl>
                                      </p:cBhvr>
                                    </p:animEffect>
                                    <p:anim calcmode="lin" valueType="num">
                                      <p:cBhvr>
                                        <p:cTn id="16" dur="500" fill="hold"/>
                                        <p:tgtEl>
                                          <p:spTgt spid="88"/>
                                        </p:tgtEl>
                                        <p:attrNameLst>
                                          <p:attrName>ppt_x</p:attrName>
                                        </p:attrNameLst>
                                      </p:cBhvr>
                                      <p:tavLst>
                                        <p:tav tm="0">
                                          <p:val>
                                            <p:strVal val="#ppt_x"/>
                                          </p:val>
                                        </p:tav>
                                        <p:tav tm="100000">
                                          <p:val>
                                            <p:strVal val="#ppt_x"/>
                                          </p:val>
                                        </p:tav>
                                      </p:tavLst>
                                    </p:anim>
                                    <p:anim calcmode="lin" valueType="num">
                                      <p:cBhvr>
                                        <p:cTn id="17" dur="500" fill="hold"/>
                                        <p:tgtEl>
                                          <p:spTgt spid="88"/>
                                        </p:tgtEl>
                                        <p:attrNameLst>
                                          <p:attrName>ppt_y</p:attrName>
                                        </p:attrNameLst>
                                      </p:cBhvr>
                                      <p:tavLst>
                                        <p:tav tm="0">
                                          <p:val>
                                            <p:strVal val="#ppt_y+.1"/>
                                          </p:val>
                                        </p:tav>
                                        <p:tav tm="100000">
                                          <p:val>
                                            <p:strVal val="#ppt_y"/>
                                          </p:val>
                                        </p:tav>
                                      </p:tavLst>
                                    </p:anim>
                                  </p:childTnLst>
                                </p:cTn>
                              </p:par>
                            </p:childTnLst>
                          </p:cTn>
                        </p:par>
                        <p:par>
                          <p:cTn id="18" fill="hold">
                            <p:stCondLst>
                              <p:cond delay="1250"/>
                            </p:stCondLst>
                            <p:childTnLst>
                              <p:par>
                                <p:cTn id="19" presetID="47" presetClass="entr" presetSubtype="0" fill="hold" nodeType="afterEffect">
                                  <p:stCondLst>
                                    <p:cond delay="0"/>
                                  </p:stCondLst>
                                  <p:childTnLst>
                                    <p:set>
                                      <p:cBhvr>
                                        <p:cTn id="20" dur="1" fill="hold">
                                          <p:stCondLst>
                                            <p:cond delay="0"/>
                                          </p:stCondLst>
                                        </p:cTn>
                                        <p:tgtEl>
                                          <p:spTgt spid="89"/>
                                        </p:tgtEl>
                                        <p:attrNameLst>
                                          <p:attrName>style.visibility</p:attrName>
                                        </p:attrNameLst>
                                      </p:cBhvr>
                                      <p:to>
                                        <p:strVal val="visible"/>
                                      </p:to>
                                    </p:set>
                                    <p:animEffect transition="in" filter="fade">
                                      <p:cBhvr>
                                        <p:cTn id="21" dur="500"/>
                                        <p:tgtEl>
                                          <p:spTgt spid="89"/>
                                        </p:tgtEl>
                                      </p:cBhvr>
                                    </p:animEffect>
                                    <p:anim calcmode="lin" valueType="num">
                                      <p:cBhvr>
                                        <p:cTn id="22" dur="500" fill="hold"/>
                                        <p:tgtEl>
                                          <p:spTgt spid="89"/>
                                        </p:tgtEl>
                                        <p:attrNameLst>
                                          <p:attrName>ppt_x</p:attrName>
                                        </p:attrNameLst>
                                      </p:cBhvr>
                                      <p:tavLst>
                                        <p:tav tm="0">
                                          <p:val>
                                            <p:strVal val="#ppt_x"/>
                                          </p:val>
                                        </p:tav>
                                        <p:tav tm="100000">
                                          <p:val>
                                            <p:strVal val="#ppt_x"/>
                                          </p:val>
                                        </p:tav>
                                      </p:tavLst>
                                    </p:anim>
                                    <p:anim calcmode="lin" valueType="num">
                                      <p:cBhvr>
                                        <p:cTn id="23" dur="500" fill="hold"/>
                                        <p:tgtEl>
                                          <p:spTgt spid="89"/>
                                        </p:tgtEl>
                                        <p:attrNameLst>
                                          <p:attrName>ppt_y</p:attrName>
                                        </p:attrNameLst>
                                      </p:cBhvr>
                                      <p:tavLst>
                                        <p:tav tm="0">
                                          <p:val>
                                            <p:strVal val="#ppt_y-.1"/>
                                          </p:val>
                                        </p:tav>
                                        <p:tav tm="100000">
                                          <p:val>
                                            <p:strVal val="#ppt_y"/>
                                          </p:val>
                                        </p:tav>
                                      </p:tavLst>
                                    </p:anim>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wipe(left)">
                                      <p:cBhvr>
                                        <p:cTn id="27" dur="500"/>
                                        <p:tgtEl>
                                          <p:spTgt spid="90"/>
                                        </p:tgtEl>
                                      </p:cBhvr>
                                    </p:animEffect>
                                  </p:childTnLst>
                                </p:cTn>
                              </p:par>
                            </p:childTnLst>
                          </p:cTn>
                        </p:par>
                        <p:par>
                          <p:cTn id="28" fill="hold">
                            <p:stCondLst>
                              <p:cond delay="2250"/>
                            </p:stCondLst>
                            <p:childTnLst>
                              <p:par>
                                <p:cTn id="29" presetID="42" presetClass="entr" presetSubtype="0" fill="hold"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1000"/>
                                        <p:tgtEl>
                                          <p:spTgt spid="91"/>
                                        </p:tgtEl>
                                      </p:cBhvr>
                                    </p:animEffect>
                                    <p:anim calcmode="lin" valueType="num">
                                      <p:cBhvr>
                                        <p:cTn id="32" dur="1000" fill="hold"/>
                                        <p:tgtEl>
                                          <p:spTgt spid="91"/>
                                        </p:tgtEl>
                                        <p:attrNameLst>
                                          <p:attrName>ppt_x</p:attrName>
                                        </p:attrNameLst>
                                      </p:cBhvr>
                                      <p:tavLst>
                                        <p:tav tm="0">
                                          <p:val>
                                            <p:strVal val="#ppt_x"/>
                                          </p:val>
                                        </p:tav>
                                        <p:tav tm="100000">
                                          <p:val>
                                            <p:strVal val="#ppt_x"/>
                                          </p:val>
                                        </p:tav>
                                      </p:tavLst>
                                    </p:anim>
                                    <p:anim calcmode="lin" valueType="num">
                                      <p:cBhvr>
                                        <p:cTn id="33" dur="1000" fill="hold"/>
                                        <p:tgtEl>
                                          <p:spTgt spid="91"/>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131"/>
                                        </p:tgtEl>
                                        <p:attrNameLst>
                                          <p:attrName>style.visibility</p:attrName>
                                        </p:attrNameLst>
                                      </p:cBhvr>
                                      <p:to>
                                        <p:strVal val="visible"/>
                                      </p:to>
                                    </p:set>
                                    <p:animEffect transition="in" filter="fade">
                                      <p:cBhvr>
                                        <p:cTn id="37" dur="500"/>
                                        <p:tgtEl>
                                          <p:spTgt spid="131"/>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160"/>
                                        </p:tgtEl>
                                        <p:attrNameLst>
                                          <p:attrName>style.visibility</p:attrName>
                                        </p:attrNameLst>
                                      </p:cBhvr>
                                      <p:to>
                                        <p:strVal val="visible"/>
                                      </p:to>
                                    </p:set>
                                    <p:animEffect transition="in" filter="fade">
                                      <p:cBhvr>
                                        <p:cTn id="41" dur="500"/>
                                        <p:tgtEl>
                                          <p:spTgt spid="160"/>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161"/>
                                        </p:tgtEl>
                                        <p:attrNameLst>
                                          <p:attrName>style.visibility</p:attrName>
                                        </p:attrNameLst>
                                      </p:cBhvr>
                                      <p:to>
                                        <p:strVal val="visible"/>
                                      </p:to>
                                    </p:set>
                                    <p:animEffect transition="in" filter="fade">
                                      <p:cBhvr>
                                        <p:cTn id="45" dur="500"/>
                                        <p:tgtEl>
                                          <p:spTgt spid="161"/>
                                        </p:tgtEl>
                                      </p:cBhvr>
                                    </p:animEffect>
                                  </p:childTnLst>
                                </p:cTn>
                              </p:par>
                            </p:childTnLst>
                          </p:cTn>
                        </p:par>
                        <p:par>
                          <p:cTn id="46" fill="hold">
                            <p:stCondLst>
                              <p:cond delay="4750"/>
                            </p:stCondLst>
                            <p:childTnLst>
                              <p:par>
                                <p:cTn id="47" presetID="10" presetClass="entr" presetSubtype="0" fill="hold" grpId="0" nodeType="afterEffect">
                                  <p:stCondLst>
                                    <p:cond delay="0"/>
                                  </p:stCondLst>
                                  <p:childTnLst>
                                    <p:set>
                                      <p:cBhvr>
                                        <p:cTn id="48" dur="1" fill="hold">
                                          <p:stCondLst>
                                            <p:cond delay="0"/>
                                          </p:stCondLst>
                                        </p:cTn>
                                        <p:tgtEl>
                                          <p:spTgt spid="162"/>
                                        </p:tgtEl>
                                        <p:attrNameLst>
                                          <p:attrName>style.visibility</p:attrName>
                                        </p:attrNameLst>
                                      </p:cBhvr>
                                      <p:to>
                                        <p:strVal val="visible"/>
                                      </p:to>
                                    </p:set>
                                    <p:animEffect transition="in" filter="fade">
                                      <p:cBhvr>
                                        <p:cTn id="49"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90" grpId="0"/>
      <p:bldP spid="131" grpId="0"/>
      <p:bldP spid="160" grpId="0"/>
      <p:bldP spid="161" grpId="0"/>
      <p:bldP spid="16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42" name="组合 41"/>
          <p:cNvGrpSpPr/>
          <p:nvPr/>
        </p:nvGrpSpPr>
        <p:grpSpPr>
          <a:xfrm>
            <a:off x="0" y="569219"/>
            <a:ext cx="6114499" cy="592678"/>
            <a:chOff x="0" y="569219"/>
            <a:chExt cx="6114499" cy="592678"/>
          </a:xfrm>
        </p:grpSpPr>
        <p:sp>
          <p:nvSpPr>
            <p:cNvPr id="4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cxnSp>
        <p:nvCxnSpPr>
          <p:cNvPr id="91" name="直接连接符 90"/>
          <p:cNvCxnSpPr/>
          <p:nvPr/>
        </p:nvCxnSpPr>
        <p:spPr>
          <a:xfrm>
            <a:off x="9307891" y="2835201"/>
            <a:ext cx="1102405" cy="0"/>
          </a:xfrm>
          <a:prstGeom prst="line">
            <a:avLst/>
          </a:prstGeom>
          <a:noFill/>
          <a:ln w="28575" cmpd="sng">
            <a:solidFill>
              <a:srgbClr val="FF0000"/>
            </a:solidFill>
            <a:round/>
            <a:headEnd/>
            <a:tailEnd/>
          </a:ln>
          <a:effectLst/>
        </p:spPr>
      </p:cxnSp>
      <p:cxnSp>
        <p:nvCxnSpPr>
          <p:cNvPr id="92" name="直接连接符 91"/>
          <p:cNvCxnSpPr/>
          <p:nvPr/>
        </p:nvCxnSpPr>
        <p:spPr>
          <a:xfrm>
            <a:off x="9318229" y="2835201"/>
            <a:ext cx="0" cy="972630"/>
          </a:xfrm>
          <a:prstGeom prst="line">
            <a:avLst/>
          </a:prstGeom>
          <a:noFill/>
          <a:ln w="28575" cmpd="sng">
            <a:solidFill>
              <a:srgbClr val="FF0000"/>
            </a:solidFill>
            <a:round/>
            <a:headEnd/>
            <a:tailEnd/>
          </a:ln>
          <a:effectLst/>
        </p:spPr>
      </p:cxnSp>
      <p:cxnSp>
        <p:nvCxnSpPr>
          <p:cNvPr id="93" name="直接连接符 92"/>
          <p:cNvCxnSpPr/>
          <p:nvPr/>
        </p:nvCxnSpPr>
        <p:spPr>
          <a:xfrm>
            <a:off x="8226162" y="3807832"/>
            <a:ext cx="1102405" cy="0"/>
          </a:xfrm>
          <a:prstGeom prst="line">
            <a:avLst/>
          </a:prstGeom>
          <a:noFill/>
          <a:ln w="28575" cmpd="sng">
            <a:solidFill>
              <a:srgbClr val="FF0000"/>
            </a:solidFill>
            <a:round/>
            <a:headEnd/>
            <a:tailEnd/>
          </a:ln>
          <a:effectLst/>
        </p:spPr>
      </p:cxnSp>
      <p:cxnSp>
        <p:nvCxnSpPr>
          <p:cNvPr id="94" name="直接连接符 93"/>
          <p:cNvCxnSpPr/>
          <p:nvPr/>
        </p:nvCxnSpPr>
        <p:spPr>
          <a:xfrm>
            <a:off x="8236500" y="3807832"/>
            <a:ext cx="0" cy="972630"/>
          </a:xfrm>
          <a:prstGeom prst="line">
            <a:avLst/>
          </a:prstGeom>
          <a:noFill/>
          <a:ln w="28575" cmpd="sng">
            <a:solidFill>
              <a:srgbClr val="FF0000"/>
            </a:solidFill>
            <a:round/>
            <a:headEnd/>
            <a:tailEnd/>
          </a:ln>
          <a:effectLst/>
        </p:spPr>
      </p:cxnSp>
      <p:cxnSp>
        <p:nvCxnSpPr>
          <p:cNvPr id="95" name="直接连接符 94"/>
          <p:cNvCxnSpPr/>
          <p:nvPr/>
        </p:nvCxnSpPr>
        <p:spPr>
          <a:xfrm>
            <a:off x="7149040" y="4780462"/>
            <a:ext cx="1102405" cy="0"/>
          </a:xfrm>
          <a:prstGeom prst="line">
            <a:avLst/>
          </a:prstGeom>
          <a:noFill/>
          <a:ln w="28575" cmpd="sng">
            <a:solidFill>
              <a:srgbClr val="FF0000"/>
            </a:solidFill>
            <a:round/>
            <a:headEnd/>
            <a:tailEnd/>
          </a:ln>
          <a:effectLst/>
        </p:spPr>
      </p:cxnSp>
      <p:cxnSp>
        <p:nvCxnSpPr>
          <p:cNvPr id="96" name="直接连接符 95"/>
          <p:cNvCxnSpPr/>
          <p:nvPr/>
        </p:nvCxnSpPr>
        <p:spPr>
          <a:xfrm>
            <a:off x="7159379" y="4780462"/>
            <a:ext cx="0" cy="972630"/>
          </a:xfrm>
          <a:prstGeom prst="line">
            <a:avLst/>
          </a:prstGeom>
          <a:noFill/>
          <a:ln w="28575" cmpd="sng">
            <a:solidFill>
              <a:srgbClr val="FF0000"/>
            </a:solidFill>
            <a:round/>
            <a:headEnd/>
            <a:tailEnd/>
          </a:ln>
          <a:effectLst/>
        </p:spPr>
      </p:cxnSp>
      <p:cxnSp>
        <p:nvCxnSpPr>
          <p:cNvPr id="97" name="直接连接符 96"/>
          <p:cNvCxnSpPr/>
          <p:nvPr/>
        </p:nvCxnSpPr>
        <p:spPr>
          <a:xfrm>
            <a:off x="6049069" y="5753092"/>
            <a:ext cx="1102405" cy="0"/>
          </a:xfrm>
          <a:prstGeom prst="line">
            <a:avLst/>
          </a:prstGeom>
          <a:noFill/>
          <a:ln w="28575" cmpd="sng">
            <a:solidFill>
              <a:srgbClr val="FF0000"/>
            </a:solidFill>
            <a:round/>
            <a:headEnd/>
            <a:tailEnd/>
          </a:ln>
          <a:effectLst/>
        </p:spPr>
      </p:cxnSp>
      <p:cxnSp>
        <p:nvCxnSpPr>
          <p:cNvPr id="98" name="直接连接符 97"/>
          <p:cNvCxnSpPr/>
          <p:nvPr/>
        </p:nvCxnSpPr>
        <p:spPr>
          <a:xfrm>
            <a:off x="6059408" y="5753092"/>
            <a:ext cx="0" cy="651100"/>
          </a:xfrm>
          <a:prstGeom prst="line">
            <a:avLst/>
          </a:prstGeom>
          <a:noFill/>
          <a:ln w="28575" cmpd="sng">
            <a:solidFill>
              <a:srgbClr val="FF0000"/>
            </a:solidFill>
            <a:round/>
            <a:headEnd/>
            <a:tailEnd/>
          </a:ln>
          <a:effectLst/>
        </p:spPr>
      </p:cxnSp>
      <p:grpSp>
        <p:nvGrpSpPr>
          <p:cNvPr id="99" name="组合 98"/>
          <p:cNvGrpSpPr/>
          <p:nvPr/>
        </p:nvGrpSpPr>
        <p:grpSpPr>
          <a:xfrm>
            <a:off x="9461766" y="2113292"/>
            <a:ext cx="719989" cy="769441"/>
            <a:chOff x="8051785" y="944862"/>
            <a:chExt cx="826543" cy="883314"/>
          </a:xfrm>
        </p:grpSpPr>
        <p:sp>
          <p:nvSpPr>
            <p:cNvPr id="100" name="椭圆 99"/>
            <p:cNvSpPr/>
            <p:nvPr/>
          </p:nvSpPr>
          <p:spPr>
            <a:xfrm>
              <a:off x="8051785" y="947066"/>
              <a:ext cx="826543" cy="826543"/>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01" name="椭圆 100"/>
            <p:cNvSpPr/>
            <p:nvPr/>
          </p:nvSpPr>
          <p:spPr>
            <a:xfrm>
              <a:off x="8139438" y="1034719"/>
              <a:ext cx="651236" cy="651236"/>
            </a:xfrm>
            <a:prstGeom prst="ellipse">
              <a:avLst/>
            </a:prstGeom>
            <a:solidFill>
              <a:srgbClr val="FF0000"/>
            </a:solidFill>
            <a:ln w="28575" cmpd="sng">
              <a:no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02" name="TextBox 101"/>
            <p:cNvSpPr txBox="1"/>
            <p:nvPr/>
          </p:nvSpPr>
          <p:spPr>
            <a:xfrm>
              <a:off x="8183451" y="944862"/>
              <a:ext cx="572683" cy="883314"/>
            </a:xfrm>
            <a:prstGeom prst="rect">
              <a:avLst/>
            </a:prstGeom>
            <a:noFill/>
          </p:spPr>
          <p:txBody>
            <a:bodyPr wrap="none" rtlCol="0">
              <a:spAutoFit/>
            </a:bodyPr>
            <a:lstStyle/>
            <a:p>
              <a:r>
                <a:rPr lang="en-US" altLang="zh-CN" sz="4400" b="1" dirty="0" smtClean="0">
                  <a:solidFill>
                    <a:schemeClr val="bg1"/>
                  </a:solidFill>
                  <a:latin typeface="Arial" pitchFamily="34" charset="0"/>
                  <a:cs typeface="Arial" pitchFamily="34" charset="0"/>
                </a:rPr>
                <a:t>1</a:t>
              </a:r>
              <a:endParaRPr lang="zh-CN" altLang="en-US" sz="4400" b="1" dirty="0">
                <a:solidFill>
                  <a:schemeClr val="bg1"/>
                </a:solidFill>
                <a:latin typeface="Arial" pitchFamily="34" charset="0"/>
                <a:cs typeface="Arial" pitchFamily="34" charset="0"/>
              </a:endParaRPr>
            </a:p>
          </p:txBody>
        </p:sp>
      </p:grpSp>
      <p:grpSp>
        <p:nvGrpSpPr>
          <p:cNvPr id="103" name="组合 102"/>
          <p:cNvGrpSpPr/>
          <p:nvPr/>
        </p:nvGrpSpPr>
        <p:grpSpPr>
          <a:xfrm>
            <a:off x="1224533" y="2259388"/>
            <a:ext cx="7912825" cy="461665"/>
            <a:chOff x="-247122" y="1112579"/>
            <a:chExt cx="9083874" cy="529989"/>
          </a:xfrm>
        </p:grpSpPr>
        <p:cxnSp>
          <p:nvCxnSpPr>
            <p:cNvPr id="104" name="直接箭头连接符 103"/>
            <p:cNvCxnSpPr/>
            <p:nvPr/>
          </p:nvCxnSpPr>
          <p:spPr>
            <a:xfrm>
              <a:off x="-81793" y="1622341"/>
              <a:ext cx="891854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05" name="组合 104"/>
            <p:cNvGrpSpPr/>
            <p:nvPr/>
          </p:nvGrpSpPr>
          <p:grpSpPr>
            <a:xfrm>
              <a:off x="-247122" y="1112579"/>
              <a:ext cx="6788256" cy="529989"/>
              <a:chOff x="-247122" y="1122739"/>
              <a:chExt cx="6788256" cy="529989"/>
            </a:xfrm>
          </p:grpSpPr>
          <p:sp>
            <p:nvSpPr>
              <p:cNvPr id="106" name="TextBox 105"/>
              <p:cNvSpPr txBox="1"/>
              <p:nvPr/>
            </p:nvSpPr>
            <p:spPr>
              <a:xfrm>
                <a:off x="-247122" y="1168906"/>
                <a:ext cx="1293760" cy="423991"/>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b="1" dirty="0" smtClean="0">
                    <a:solidFill>
                      <a:srgbClr val="FF0000"/>
                    </a:solidFill>
                    <a:latin typeface="微软雅黑" pitchFamily="34" charset="-122"/>
                    <a:ea typeface="微软雅黑" pitchFamily="34" charset="-122"/>
                  </a:rPr>
                  <a:t>添加文本</a:t>
                </a:r>
                <a:endParaRPr lang="zh-CN" altLang="en-US" sz="1800" b="1" dirty="0">
                  <a:solidFill>
                    <a:srgbClr val="FF0000"/>
                  </a:solidFill>
                  <a:latin typeface="微软雅黑" pitchFamily="34" charset="-122"/>
                  <a:ea typeface="微软雅黑" pitchFamily="34" charset="-122"/>
                </a:endParaRPr>
              </a:p>
            </p:txBody>
          </p:sp>
          <p:sp>
            <p:nvSpPr>
              <p:cNvPr id="107" name="TextBox 106"/>
              <p:cNvSpPr txBox="1"/>
              <p:nvPr/>
            </p:nvSpPr>
            <p:spPr>
              <a:xfrm>
                <a:off x="1127649" y="1122739"/>
                <a:ext cx="5413485" cy="529989"/>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1200" dirty="0">
                  <a:solidFill>
                    <a:schemeClr val="tx1">
                      <a:lumMod val="65000"/>
                      <a:lumOff val="35000"/>
                    </a:schemeClr>
                  </a:solidFill>
                  <a:latin typeface="微软雅黑" pitchFamily="34" charset="-122"/>
                  <a:ea typeface="微软雅黑" pitchFamily="34" charset="-122"/>
                </a:endParaRPr>
              </a:p>
            </p:txBody>
          </p:sp>
        </p:grpSp>
      </p:grpSp>
      <p:grpSp>
        <p:nvGrpSpPr>
          <p:cNvPr id="108" name="组合 107"/>
          <p:cNvGrpSpPr/>
          <p:nvPr/>
        </p:nvGrpSpPr>
        <p:grpSpPr>
          <a:xfrm>
            <a:off x="8417370" y="3057498"/>
            <a:ext cx="719989" cy="769441"/>
            <a:chOff x="6852825" y="2028803"/>
            <a:chExt cx="826543" cy="883314"/>
          </a:xfrm>
        </p:grpSpPr>
        <p:sp>
          <p:nvSpPr>
            <p:cNvPr id="109" name="椭圆 108"/>
            <p:cNvSpPr/>
            <p:nvPr/>
          </p:nvSpPr>
          <p:spPr>
            <a:xfrm>
              <a:off x="6852825" y="2063640"/>
              <a:ext cx="826543" cy="826543"/>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10" name="椭圆 109"/>
            <p:cNvSpPr/>
            <p:nvPr/>
          </p:nvSpPr>
          <p:spPr>
            <a:xfrm>
              <a:off x="6940478" y="2151293"/>
              <a:ext cx="651236" cy="651236"/>
            </a:xfrm>
            <a:prstGeom prst="ellipse">
              <a:avLst/>
            </a:prstGeom>
            <a:solidFill>
              <a:srgbClr val="FF0000"/>
            </a:solidFill>
            <a:ln w="28575" cmpd="sng">
              <a:no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11" name="TextBox 110"/>
            <p:cNvSpPr txBox="1"/>
            <p:nvPr/>
          </p:nvSpPr>
          <p:spPr>
            <a:xfrm>
              <a:off x="6979756" y="2028803"/>
              <a:ext cx="572683" cy="883314"/>
            </a:xfrm>
            <a:prstGeom prst="rect">
              <a:avLst/>
            </a:prstGeom>
            <a:noFill/>
          </p:spPr>
          <p:txBody>
            <a:bodyPr wrap="none" rtlCol="0">
              <a:spAutoFit/>
            </a:bodyPr>
            <a:lstStyle/>
            <a:p>
              <a:r>
                <a:rPr lang="en-US" altLang="zh-CN" sz="4400" b="1" dirty="0" smtClean="0">
                  <a:solidFill>
                    <a:schemeClr val="bg1"/>
                  </a:solidFill>
                  <a:latin typeface="Arial" pitchFamily="34" charset="0"/>
                  <a:cs typeface="Arial" pitchFamily="34" charset="0"/>
                </a:rPr>
                <a:t>2</a:t>
              </a:r>
              <a:endParaRPr lang="zh-CN" altLang="en-US" sz="4400" b="1" dirty="0">
                <a:solidFill>
                  <a:schemeClr val="bg1"/>
                </a:solidFill>
                <a:latin typeface="Arial" pitchFamily="34" charset="0"/>
                <a:cs typeface="Arial" pitchFamily="34" charset="0"/>
              </a:endParaRPr>
            </a:p>
          </p:txBody>
        </p:sp>
      </p:grpSp>
      <p:grpSp>
        <p:nvGrpSpPr>
          <p:cNvPr id="112" name="组合 111"/>
          <p:cNvGrpSpPr/>
          <p:nvPr/>
        </p:nvGrpSpPr>
        <p:grpSpPr>
          <a:xfrm>
            <a:off x="1274017" y="3229061"/>
            <a:ext cx="6778778" cy="461665"/>
            <a:chOff x="-190315" y="2225758"/>
            <a:chExt cx="7781995" cy="529988"/>
          </a:xfrm>
        </p:grpSpPr>
        <p:cxnSp>
          <p:nvCxnSpPr>
            <p:cNvPr id="113" name="直接箭头连接符 112"/>
            <p:cNvCxnSpPr/>
            <p:nvPr/>
          </p:nvCxnSpPr>
          <p:spPr>
            <a:xfrm>
              <a:off x="-81793" y="2718598"/>
              <a:ext cx="7673473" cy="37148"/>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14" name="组合 113"/>
            <p:cNvGrpSpPr/>
            <p:nvPr/>
          </p:nvGrpSpPr>
          <p:grpSpPr>
            <a:xfrm>
              <a:off x="-190315" y="2225758"/>
              <a:ext cx="6070131" cy="529988"/>
              <a:chOff x="-190315" y="2246078"/>
              <a:chExt cx="6070131" cy="529988"/>
            </a:xfrm>
          </p:grpSpPr>
          <p:sp>
            <p:nvSpPr>
              <p:cNvPr id="115" name="TextBox 114"/>
              <p:cNvSpPr txBox="1"/>
              <p:nvPr/>
            </p:nvSpPr>
            <p:spPr>
              <a:xfrm>
                <a:off x="-190315" y="2292244"/>
                <a:ext cx="1308767" cy="423990"/>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dirty="0">
                    <a:solidFill>
                      <a:srgbClr val="FF0000"/>
                    </a:solidFill>
                  </a:rPr>
                  <a:t>添加文本</a:t>
                </a:r>
              </a:p>
            </p:txBody>
          </p:sp>
          <p:sp>
            <p:nvSpPr>
              <p:cNvPr id="116" name="TextBox 115"/>
              <p:cNvSpPr txBox="1"/>
              <p:nvPr/>
            </p:nvSpPr>
            <p:spPr>
              <a:xfrm>
                <a:off x="1127648" y="2246078"/>
                <a:ext cx="4752168" cy="529988"/>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a:t>
                </a:r>
                <a:endParaRPr lang="en-US" altLang="zh-CN" dirty="0"/>
              </a:p>
            </p:txBody>
          </p:sp>
        </p:grpSp>
      </p:grpSp>
      <p:grpSp>
        <p:nvGrpSpPr>
          <p:cNvPr id="117" name="组合 116"/>
          <p:cNvGrpSpPr/>
          <p:nvPr/>
        </p:nvGrpSpPr>
        <p:grpSpPr>
          <a:xfrm>
            <a:off x="7332806" y="4018557"/>
            <a:ext cx="719989" cy="769441"/>
            <a:chOff x="5607753" y="3132097"/>
            <a:chExt cx="826543" cy="883314"/>
          </a:xfrm>
        </p:grpSpPr>
        <p:sp>
          <p:nvSpPr>
            <p:cNvPr id="118" name="椭圆 117"/>
            <p:cNvSpPr/>
            <p:nvPr/>
          </p:nvSpPr>
          <p:spPr>
            <a:xfrm>
              <a:off x="5607753" y="3170764"/>
              <a:ext cx="826543" cy="826543"/>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19" name="椭圆 118"/>
            <p:cNvSpPr/>
            <p:nvPr/>
          </p:nvSpPr>
          <p:spPr>
            <a:xfrm>
              <a:off x="5695406" y="3258417"/>
              <a:ext cx="651236" cy="651236"/>
            </a:xfrm>
            <a:prstGeom prst="ellipse">
              <a:avLst/>
            </a:prstGeom>
            <a:solidFill>
              <a:srgbClr val="FF0000"/>
            </a:solidFill>
            <a:ln w="28575" cmpd="sng">
              <a:no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20" name="TextBox 119"/>
            <p:cNvSpPr txBox="1"/>
            <p:nvPr/>
          </p:nvSpPr>
          <p:spPr>
            <a:xfrm>
              <a:off x="5749558" y="3132097"/>
              <a:ext cx="572683" cy="883314"/>
            </a:xfrm>
            <a:prstGeom prst="rect">
              <a:avLst/>
            </a:prstGeom>
            <a:noFill/>
          </p:spPr>
          <p:txBody>
            <a:bodyPr wrap="none" rtlCol="0">
              <a:spAutoFit/>
            </a:bodyPr>
            <a:lstStyle/>
            <a:p>
              <a:r>
                <a:rPr lang="en-US" altLang="zh-CN" sz="4400" b="1" dirty="0" smtClean="0">
                  <a:solidFill>
                    <a:schemeClr val="bg1"/>
                  </a:solidFill>
                  <a:latin typeface="Arial" pitchFamily="34" charset="0"/>
                  <a:cs typeface="Arial" pitchFamily="34" charset="0"/>
                </a:rPr>
                <a:t>3</a:t>
              </a:r>
              <a:endParaRPr lang="zh-CN" altLang="en-US" sz="4400" b="1" dirty="0">
                <a:solidFill>
                  <a:schemeClr val="bg1"/>
                </a:solidFill>
                <a:latin typeface="Arial" pitchFamily="34" charset="0"/>
                <a:cs typeface="Arial" pitchFamily="34" charset="0"/>
              </a:endParaRPr>
            </a:p>
          </p:txBody>
        </p:sp>
      </p:grpSp>
      <p:grpSp>
        <p:nvGrpSpPr>
          <p:cNvPr id="121" name="组合 120"/>
          <p:cNvGrpSpPr/>
          <p:nvPr/>
        </p:nvGrpSpPr>
        <p:grpSpPr>
          <a:xfrm>
            <a:off x="1270331" y="4188301"/>
            <a:ext cx="5697901" cy="461665"/>
            <a:chOff x="-194546" y="3326958"/>
            <a:chExt cx="6541155" cy="529988"/>
          </a:xfrm>
        </p:grpSpPr>
        <p:cxnSp>
          <p:nvCxnSpPr>
            <p:cNvPr id="122" name="直接箭头连接符 121"/>
            <p:cNvCxnSpPr/>
            <p:nvPr/>
          </p:nvCxnSpPr>
          <p:spPr>
            <a:xfrm>
              <a:off x="-81793" y="3817703"/>
              <a:ext cx="6428402" cy="20846"/>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194546" y="3326958"/>
              <a:ext cx="4834392" cy="529988"/>
              <a:chOff x="-194546" y="3296478"/>
              <a:chExt cx="4834392" cy="529988"/>
            </a:xfrm>
          </p:grpSpPr>
          <p:sp>
            <p:nvSpPr>
              <p:cNvPr id="124" name="TextBox 123"/>
              <p:cNvSpPr txBox="1"/>
              <p:nvPr/>
            </p:nvSpPr>
            <p:spPr>
              <a:xfrm>
                <a:off x="-194546" y="3342645"/>
                <a:ext cx="1308768" cy="423990"/>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dirty="0">
                    <a:solidFill>
                      <a:srgbClr val="FF0000"/>
                    </a:solidFill>
                  </a:rPr>
                  <a:t>添加文本</a:t>
                </a:r>
              </a:p>
            </p:txBody>
          </p:sp>
          <p:sp>
            <p:nvSpPr>
              <p:cNvPr id="125" name="TextBox 124"/>
              <p:cNvSpPr txBox="1"/>
              <p:nvPr/>
            </p:nvSpPr>
            <p:spPr>
              <a:xfrm>
                <a:off x="1127650" y="3296478"/>
                <a:ext cx="3512196" cy="529988"/>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a:t>
                </a:r>
                <a:endParaRPr lang="en-US" altLang="zh-CN" dirty="0"/>
              </a:p>
            </p:txBody>
          </p:sp>
        </p:grpSp>
      </p:grpSp>
      <p:grpSp>
        <p:nvGrpSpPr>
          <p:cNvPr id="126" name="组合 125"/>
          <p:cNvGrpSpPr/>
          <p:nvPr/>
        </p:nvGrpSpPr>
        <p:grpSpPr>
          <a:xfrm>
            <a:off x="6248243" y="5013970"/>
            <a:ext cx="719989" cy="769440"/>
            <a:chOff x="4362680" y="4274825"/>
            <a:chExt cx="826543" cy="883313"/>
          </a:xfrm>
          <a:effectLst/>
        </p:grpSpPr>
        <p:sp>
          <p:nvSpPr>
            <p:cNvPr id="127" name="椭圆 126"/>
            <p:cNvSpPr/>
            <p:nvPr/>
          </p:nvSpPr>
          <p:spPr>
            <a:xfrm>
              <a:off x="4362680" y="4300937"/>
              <a:ext cx="826543" cy="826544"/>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endParaRPr>
            </a:p>
          </p:txBody>
        </p:sp>
        <p:sp>
          <p:nvSpPr>
            <p:cNvPr id="128" name="椭圆 127"/>
            <p:cNvSpPr/>
            <p:nvPr/>
          </p:nvSpPr>
          <p:spPr>
            <a:xfrm>
              <a:off x="4450337" y="4388590"/>
              <a:ext cx="651237" cy="651236"/>
            </a:xfrm>
            <a:prstGeom prst="ellipse">
              <a:avLst/>
            </a:prstGeom>
            <a:solidFill>
              <a:srgbClr val="FF0000"/>
            </a:solidFill>
            <a:ln w="28575" cmpd="sng">
              <a:noFill/>
              <a:round/>
              <a:headEnd/>
              <a:tailEnd/>
            </a:ln>
            <a:effectLst/>
          </p:spPr>
          <p:txBody>
            <a:bodyPr rtlCol="0" anchor="ctr"/>
            <a:lstStyle/>
            <a:p>
              <a:pPr algn="ctr"/>
              <a:endParaRPr lang="zh-CN" altLang="en-US" dirty="0">
                <a:solidFill>
                  <a:srgbClr val="C89800"/>
                </a:solidFill>
                <a:latin typeface="Arial Unicode MS" pitchFamily="34" charset="-122"/>
                <a:ea typeface="Arial Unicode MS" pitchFamily="34" charset="-122"/>
                <a:cs typeface="Arial Unicode MS" pitchFamily="34" charset="-122"/>
              </a:endParaRPr>
            </a:p>
          </p:txBody>
        </p:sp>
        <p:sp>
          <p:nvSpPr>
            <p:cNvPr id="129" name="TextBox 128"/>
            <p:cNvSpPr txBox="1"/>
            <p:nvPr/>
          </p:nvSpPr>
          <p:spPr>
            <a:xfrm>
              <a:off x="4480236" y="4274825"/>
              <a:ext cx="572683" cy="883313"/>
            </a:xfrm>
            <a:prstGeom prst="rect">
              <a:avLst/>
            </a:prstGeom>
            <a:noFill/>
          </p:spPr>
          <p:txBody>
            <a:bodyPr wrap="none" rtlCol="0">
              <a:spAutoFit/>
            </a:bodyPr>
            <a:lstStyle/>
            <a:p>
              <a:r>
                <a:rPr lang="en-US" altLang="zh-CN" sz="4400" b="1" dirty="0" smtClean="0">
                  <a:solidFill>
                    <a:schemeClr val="bg1"/>
                  </a:solidFill>
                  <a:latin typeface="Arial" pitchFamily="34" charset="0"/>
                  <a:ea typeface="Arial Unicode MS" pitchFamily="34" charset="-122"/>
                  <a:cs typeface="Arial" pitchFamily="34" charset="0"/>
                </a:rPr>
                <a:t>4</a:t>
              </a:r>
              <a:endParaRPr lang="zh-CN" altLang="en-US" sz="4400" b="1" dirty="0">
                <a:solidFill>
                  <a:schemeClr val="bg1"/>
                </a:solidFill>
                <a:latin typeface="Arial" pitchFamily="34" charset="0"/>
                <a:ea typeface="Arial Unicode MS" pitchFamily="34" charset="-122"/>
                <a:cs typeface="Arial" pitchFamily="34" charset="0"/>
              </a:endParaRPr>
            </a:p>
          </p:txBody>
        </p:sp>
      </p:grpSp>
      <p:grpSp>
        <p:nvGrpSpPr>
          <p:cNvPr id="130" name="组合 129"/>
          <p:cNvGrpSpPr/>
          <p:nvPr/>
        </p:nvGrpSpPr>
        <p:grpSpPr>
          <a:xfrm>
            <a:off x="1270331" y="5234961"/>
            <a:ext cx="4656833" cy="389979"/>
            <a:chOff x="-194546" y="4528518"/>
            <a:chExt cx="5346015" cy="447693"/>
          </a:xfrm>
        </p:grpSpPr>
        <p:cxnSp>
          <p:nvCxnSpPr>
            <p:cNvPr id="131" name="直接箭头连接符 130"/>
            <p:cNvCxnSpPr/>
            <p:nvPr/>
          </p:nvCxnSpPr>
          <p:spPr>
            <a:xfrm>
              <a:off x="-103106" y="4976211"/>
              <a:ext cx="525457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32" name="组合 131"/>
            <p:cNvGrpSpPr/>
            <p:nvPr/>
          </p:nvGrpSpPr>
          <p:grpSpPr>
            <a:xfrm>
              <a:off x="-194546" y="4528518"/>
              <a:ext cx="3594421" cy="423991"/>
              <a:chOff x="-194546" y="4498038"/>
              <a:chExt cx="3594421" cy="423991"/>
            </a:xfrm>
          </p:grpSpPr>
          <p:sp>
            <p:nvSpPr>
              <p:cNvPr id="133" name="TextBox 132"/>
              <p:cNvSpPr txBox="1"/>
              <p:nvPr/>
            </p:nvSpPr>
            <p:spPr>
              <a:xfrm>
                <a:off x="-194546" y="4498038"/>
                <a:ext cx="1308768" cy="423991"/>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dirty="0">
                    <a:solidFill>
                      <a:srgbClr val="FF0000"/>
                    </a:solidFill>
                  </a:rPr>
                  <a:t>添加文本</a:t>
                </a:r>
              </a:p>
            </p:txBody>
          </p:sp>
          <p:sp>
            <p:nvSpPr>
              <p:cNvPr id="134" name="TextBox 133"/>
              <p:cNvSpPr txBox="1"/>
              <p:nvPr/>
            </p:nvSpPr>
            <p:spPr>
              <a:xfrm>
                <a:off x="1166050" y="4551037"/>
                <a:ext cx="2233825" cy="317993"/>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a:t>
                </a:r>
                <a:endParaRPr lang="en-US" altLang="zh-CN" dirty="0"/>
              </a:p>
            </p:txBody>
          </p:sp>
        </p:grpSp>
      </p:grpSp>
    </p:spTree>
    <p:extLst>
      <p:ext uri="{BB962C8B-B14F-4D97-AF65-F5344CB8AC3E}">
        <p14:creationId xmlns:p14="http://schemas.microsoft.com/office/powerpoint/2010/main" val="319606525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250"/>
                                        <p:tgtEl>
                                          <p:spTgt spid="46"/>
                                        </p:tgtEl>
                                      </p:cBhvr>
                                    </p:animEffect>
                                  </p:childTnLst>
                                </p:cTn>
                              </p:par>
                            </p:childTnLst>
                          </p:cTn>
                        </p:par>
                        <p:par>
                          <p:cTn id="12" fill="hold">
                            <p:stCondLst>
                              <p:cond delay="750"/>
                            </p:stCondLst>
                            <p:childTnLst>
                              <p:par>
                                <p:cTn id="13" presetID="22" presetClass="entr" presetSubtype="4"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wipe(down)">
                                      <p:cBhvr>
                                        <p:cTn id="15" dur="250"/>
                                        <p:tgtEl>
                                          <p:spTgt spid="98"/>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wipe(left)">
                                      <p:cBhvr>
                                        <p:cTn id="19" dur="150"/>
                                        <p:tgtEl>
                                          <p:spTgt spid="97"/>
                                        </p:tgtEl>
                                      </p:cBhvr>
                                    </p:animEffect>
                                  </p:childTnLst>
                                </p:cTn>
                              </p:par>
                            </p:childTnLst>
                          </p:cTn>
                        </p:par>
                        <p:par>
                          <p:cTn id="20" fill="hold">
                            <p:stCondLst>
                              <p:cond delay="1150"/>
                            </p:stCondLst>
                            <p:childTnLst>
                              <p:par>
                                <p:cTn id="21" presetID="22" presetClass="entr" presetSubtype="4" fill="hold" nodeType="afterEffect">
                                  <p:stCondLst>
                                    <p:cond delay="0"/>
                                  </p:stCondLst>
                                  <p:childTnLst>
                                    <p:set>
                                      <p:cBhvr>
                                        <p:cTn id="22" dur="1" fill="hold">
                                          <p:stCondLst>
                                            <p:cond delay="0"/>
                                          </p:stCondLst>
                                        </p:cTn>
                                        <p:tgtEl>
                                          <p:spTgt spid="96"/>
                                        </p:tgtEl>
                                        <p:attrNameLst>
                                          <p:attrName>style.visibility</p:attrName>
                                        </p:attrNameLst>
                                      </p:cBhvr>
                                      <p:to>
                                        <p:strVal val="visible"/>
                                      </p:to>
                                    </p:set>
                                    <p:animEffect transition="in" filter="wipe(down)">
                                      <p:cBhvr>
                                        <p:cTn id="23" dur="150"/>
                                        <p:tgtEl>
                                          <p:spTgt spid="96"/>
                                        </p:tgtEl>
                                      </p:cBhvr>
                                    </p:animEffect>
                                  </p:childTnLst>
                                </p:cTn>
                              </p:par>
                            </p:childTnLst>
                          </p:cTn>
                        </p:par>
                        <p:par>
                          <p:cTn id="24" fill="hold">
                            <p:stCondLst>
                              <p:cond delay="1300"/>
                            </p:stCondLst>
                            <p:childTnLst>
                              <p:par>
                                <p:cTn id="25" presetID="22" presetClass="entr" presetSubtype="8" fill="hold" nodeType="afterEffect">
                                  <p:stCondLst>
                                    <p:cond delay="0"/>
                                  </p:stCondLst>
                                  <p:childTnLst>
                                    <p:set>
                                      <p:cBhvr>
                                        <p:cTn id="26" dur="1" fill="hold">
                                          <p:stCondLst>
                                            <p:cond delay="0"/>
                                          </p:stCondLst>
                                        </p:cTn>
                                        <p:tgtEl>
                                          <p:spTgt spid="95"/>
                                        </p:tgtEl>
                                        <p:attrNameLst>
                                          <p:attrName>style.visibility</p:attrName>
                                        </p:attrNameLst>
                                      </p:cBhvr>
                                      <p:to>
                                        <p:strVal val="visible"/>
                                      </p:to>
                                    </p:set>
                                    <p:animEffect transition="in" filter="wipe(left)">
                                      <p:cBhvr>
                                        <p:cTn id="27" dur="150"/>
                                        <p:tgtEl>
                                          <p:spTgt spid="95"/>
                                        </p:tgtEl>
                                      </p:cBhvr>
                                    </p:animEffect>
                                  </p:childTnLst>
                                </p:cTn>
                              </p:par>
                            </p:childTnLst>
                          </p:cTn>
                        </p:par>
                        <p:par>
                          <p:cTn id="28" fill="hold">
                            <p:stCondLst>
                              <p:cond delay="1450"/>
                            </p:stCondLst>
                            <p:childTnLst>
                              <p:par>
                                <p:cTn id="29" presetID="22" presetClass="entr" presetSubtype="4"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wipe(down)">
                                      <p:cBhvr>
                                        <p:cTn id="31" dur="150"/>
                                        <p:tgtEl>
                                          <p:spTgt spid="94"/>
                                        </p:tgtEl>
                                      </p:cBhvr>
                                    </p:animEffect>
                                  </p:childTnLst>
                                </p:cTn>
                              </p:par>
                            </p:childTnLst>
                          </p:cTn>
                        </p:par>
                        <p:par>
                          <p:cTn id="32" fill="hold">
                            <p:stCondLst>
                              <p:cond delay="1600"/>
                            </p:stCondLst>
                            <p:childTnLst>
                              <p:par>
                                <p:cTn id="33" presetID="22" presetClass="entr" presetSubtype="8" fill="hold"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wipe(left)">
                                      <p:cBhvr>
                                        <p:cTn id="35" dur="150"/>
                                        <p:tgtEl>
                                          <p:spTgt spid="93"/>
                                        </p:tgtEl>
                                      </p:cBhvr>
                                    </p:animEffect>
                                  </p:childTnLst>
                                </p:cTn>
                              </p:par>
                            </p:childTnLst>
                          </p:cTn>
                        </p:par>
                        <p:par>
                          <p:cTn id="36" fill="hold">
                            <p:stCondLst>
                              <p:cond delay="1750"/>
                            </p:stCondLst>
                            <p:childTnLst>
                              <p:par>
                                <p:cTn id="37" presetID="22" presetClass="entr" presetSubtype="4" fill="hold" nodeType="afterEffect">
                                  <p:stCondLst>
                                    <p:cond delay="0"/>
                                  </p:stCondLst>
                                  <p:childTnLst>
                                    <p:set>
                                      <p:cBhvr>
                                        <p:cTn id="38" dur="1" fill="hold">
                                          <p:stCondLst>
                                            <p:cond delay="0"/>
                                          </p:stCondLst>
                                        </p:cTn>
                                        <p:tgtEl>
                                          <p:spTgt spid="92"/>
                                        </p:tgtEl>
                                        <p:attrNameLst>
                                          <p:attrName>style.visibility</p:attrName>
                                        </p:attrNameLst>
                                      </p:cBhvr>
                                      <p:to>
                                        <p:strVal val="visible"/>
                                      </p:to>
                                    </p:set>
                                    <p:animEffect transition="in" filter="wipe(down)">
                                      <p:cBhvr>
                                        <p:cTn id="39" dur="150"/>
                                        <p:tgtEl>
                                          <p:spTgt spid="92"/>
                                        </p:tgtEl>
                                      </p:cBhvr>
                                    </p:animEffect>
                                  </p:childTnLst>
                                </p:cTn>
                              </p:par>
                            </p:childTnLst>
                          </p:cTn>
                        </p:par>
                        <p:par>
                          <p:cTn id="40" fill="hold">
                            <p:stCondLst>
                              <p:cond delay="1900"/>
                            </p:stCondLst>
                            <p:childTnLst>
                              <p:par>
                                <p:cTn id="41" presetID="22" presetClass="entr" presetSubtype="8" fill="hold"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wipe(left)">
                                      <p:cBhvr>
                                        <p:cTn id="43" dur="150"/>
                                        <p:tgtEl>
                                          <p:spTgt spid="91"/>
                                        </p:tgtEl>
                                      </p:cBhvr>
                                    </p:animEffect>
                                  </p:childTnLst>
                                </p:cTn>
                              </p:par>
                            </p:childTnLst>
                          </p:cTn>
                        </p:par>
                        <p:par>
                          <p:cTn id="44" fill="hold">
                            <p:stCondLst>
                              <p:cond delay="2050"/>
                            </p:stCondLst>
                            <p:childTnLst>
                              <p:par>
                                <p:cTn id="45" presetID="53" presetClass="entr" presetSubtype="16" fill="hold" nodeType="after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Effect transition="in" filter="fade">
                                      <p:cBhvr>
                                        <p:cTn id="49" dur="500"/>
                                        <p:tgtEl>
                                          <p:spTgt spid="99"/>
                                        </p:tgtEl>
                                      </p:cBhvr>
                                    </p:animEffect>
                                  </p:childTnLst>
                                </p:cTn>
                              </p:par>
                              <p:par>
                                <p:cTn id="50" presetID="2" presetClass="entr" presetSubtype="8" fill="hold" nodeType="withEffect">
                                  <p:stCondLst>
                                    <p:cond delay="0"/>
                                  </p:stCondLst>
                                  <p:childTnLst>
                                    <p:set>
                                      <p:cBhvr>
                                        <p:cTn id="51" dur="1" fill="hold">
                                          <p:stCondLst>
                                            <p:cond delay="0"/>
                                          </p:stCondLst>
                                        </p:cTn>
                                        <p:tgtEl>
                                          <p:spTgt spid="103"/>
                                        </p:tgtEl>
                                        <p:attrNameLst>
                                          <p:attrName>style.visibility</p:attrName>
                                        </p:attrNameLst>
                                      </p:cBhvr>
                                      <p:to>
                                        <p:strVal val="visible"/>
                                      </p:to>
                                    </p:set>
                                    <p:anim calcmode="lin" valueType="num">
                                      <p:cBhvr additive="base">
                                        <p:cTn id="52" dur="500" fill="hold"/>
                                        <p:tgtEl>
                                          <p:spTgt spid="103"/>
                                        </p:tgtEl>
                                        <p:attrNameLst>
                                          <p:attrName>ppt_x</p:attrName>
                                        </p:attrNameLst>
                                      </p:cBhvr>
                                      <p:tavLst>
                                        <p:tav tm="0">
                                          <p:val>
                                            <p:strVal val="0-#ppt_w/2"/>
                                          </p:val>
                                        </p:tav>
                                        <p:tav tm="100000">
                                          <p:val>
                                            <p:strVal val="#ppt_x"/>
                                          </p:val>
                                        </p:tav>
                                      </p:tavLst>
                                    </p:anim>
                                    <p:anim calcmode="lin" valueType="num">
                                      <p:cBhvr additive="base">
                                        <p:cTn id="53" dur="500" fill="hold"/>
                                        <p:tgtEl>
                                          <p:spTgt spid="103"/>
                                        </p:tgtEl>
                                        <p:attrNameLst>
                                          <p:attrName>ppt_y</p:attrName>
                                        </p:attrNameLst>
                                      </p:cBhvr>
                                      <p:tavLst>
                                        <p:tav tm="0">
                                          <p:val>
                                            <p:strVal val="#ppt_y"/>
                                          </p:val>
                                        </p:tav>
                                        <p:tav tm="100000">
                                          <p:val>
                                            <p:strVal val="#ppt_y"/>
                                          </p:val>
                                        </p:tav>
                                      </p:tavLst>
                                    </p:anim>
                                  </p:childTnLst>
                                </p:cTn>
                              </p:par>
                            </p:childTnLst>
                          </p:cTn>
                        </p:par>
                        <p:par>
                          <p:cTn id="54" fill="hold">
                            <p:stCondLst>
                              <p:cond delay="2550"/>
                            </p:stCondLst>
                            <p:childTnLst>
                              <p:par>
                                <p:cTn id="55" presetID="53" presetClass="entr" presetSubtype="16" fill="hold" nodeType="afterEffect">
                                  <p:stCondLst>
                                    <p:cond delay="0"/>
                                  </p:stCondLst>
                                  <p:childTnLst>
                                    <p:set>
                                      <p:cBhvr>
                                        <p:cTn id="56" dur="1" fill="hold">
                                          <p:stCondLst>
                                            <p:cond delay="0"/>
                                          </p:stCondLst>
                                        </p:cTn>
                                        <p:tgtEl>
                                          <p:spTgt spid="108"/>
                                        </p:tgtEl>
                                        <p:attrNameLst>
                                          <p:attrName>style.visibility</p:attrName>
                                        </p:attrNameLst>
                                      </p:cBhvr>
                                      <p:to>
                                        <p:strVal val="visible"/>
                                      </p:to>
                                    </p:set>
                                    <p:anim calcmode="lin" valueType="num">
                                      <p:cBhvr>
                                        <p:cTn id="57" dur="500" fill="hold"/>
                                        <p:tgtEl>
                                          <p:spTgt spid="108"/>
                                        </p:tgtEl>
                                        <p:attrNameLst>
                                          <p:attrName>ppt_w</p:attrName>
                                        </p:attrNameLst>
                                      </p:cBhvr>
                                      <p:tavLst>
                                        <p:tav tm="0">
                                          <p:val>
                                            <p:fltVal val="0"/>
                                          </p:val>
                                        </p:tav>
                                        <p:tav tm="100000">
                                          <p:val>
                                            <p:strVal val="#ppt_w"/>
                                          </p:val>
                                        </p:tav>
                                      </p:tavLst>
                                    </p:anim>
                                    <p:anim calcmode="lin" valueType="num">
                                      <p:cBhvr>
                                        <p:cTn id="58" dur="500" fill="hold"/>
                                        <p:tgtEl>
                                          <p:spTgt spid="108"/>
                                        </p:tgtEl>
                                        <p:attrNameLst>
                                          <p:attrName>ppt_h</p:attrName>
                                        </p:attrNameLst>
                                      </p:cBhvr>
                                      <p:tavLst>
                                        <p:tav tm="0">
                                          <p:val>
                                            <p:fltVal val="0"/>
                                          </p:val>
                                        </p:tav>
                                        <p:tav tm="100000">
                                          <p:val>
                                            <p:strVal val="#ppt_h"/>
                                          </p:val>
                                        </p:tav>
                                      </p:tavLst>
                                    </p:anim>
                                    <p:animEffect transition="in" filter="fade">
                                      <p:cBhvr>
                                        <p:cTn id="59" dur="500"/>
                                        <p:tgtEl>
                                          <p:spTgt spid="108"/>
                                        </p:tgtEl>
                                      </p:cBhvr>
                                    </p:animEffect>
                                  </p:childTnLst>
                                </p:cTn>
                              </p:par>
                              <p:par>
                                <p:cTn id="60" presetID="2" presetClass="entr" presetSubtype="8" fill="hold" nodeType="withEffect">
                                  <p:stCondLst>
                                    <p:cond delay="0"/>
                                  </p:stCondLst>
                                  <p:childTnLst>
                                    <p:set>
                                      <p:cBhvr>
                                        <p:cTn id="61" dur="1" fill="hold">
                                          <p:stCondLst>
                                            <p:cond delay="0"/>
                                          </p:stCondLst>
                                        </p:cTn>
                                        <p:tgtEl>
                                          <p:spTgt spid="112"/>
                                        </p:tgtEl>
                                        <p:attrNameLst>
                                          <p:attrName>style.visibility</p:attrName>
                                        </p:attrNameLst>
                                      </p:cBhvr>
                                      <p:to>
                                        <p:strVal val="visible"/>
                                      </p:to>
                                    </p:set>
                                    <p:anim calcmode="lin" valueType="num">
                                      <p:cBhvr additive="base">
                                        <p:cTn id="62" dur="500" fill="hold"/>
                                        <p:tgtEl>
                                          <p:spTgt spid="112"/>
                                        </p:tgtEl>
                                        <p:attrNameLst>
                                          <p:attrName>ppt_x</p:attrName>
                                        </p:attrNameLst>
                                      </p:cBhvr>
                                      <p:tavLst>
                                        <p:tav tm="0">
                                          <p:val>
                                            <p:strVal val="0-#ppt_w/2"/>
                                          </p:val>
                                        </p:tav>
                                        <p:tav tm="100000">
                                          <p:val>
                                            <p:strVal val="#ppt_x"/>
                                          </p:val>
                                        </p:tav>
                                      </p:tavLst>
                                    </p:anim>
                                    <p:anim calcmode="lin" valueType="num">
                                      <p:cBhvr additive="base">
                                        <p:cTn id="63" dur="500" fill="hold"/>
                                        <p:tgtEl>
                                          <p:spTgt spid="112"/>
                                        </p:tgtEl>
                                        <p:attrNameLst>
                                          <p:attrName>ppt_y</p:attrName>
                                        </p:attrNameLst>
                                      </p:cBhvr>
                                      <p:tavLst>
                                        <p:tav tm="0">
                                          <p:val>
                                            <p:strVal val="#ppt_y"/>
                                          </p:val>
                                        </p:tav>
                                        <p:tav tm="100000">
                                          <p:val>
                                            <p:strVal val="#ppt_y"/>
                                          </p:val>
                                        </p:tav>
                                      </p:tavLst>
                                    </p:anim>
                                  </p:childTnLst>
                                </p:cTn>
                              </p:par>
                            </p:childTnLst>
                          </p:cTn>
                        </p:par>
                        <p:par>
                          <p:cTn id="64" fill="hold">
                            <p:stCondLst>
                              <p:cond delay="3050"/>
                            </p:stCondLst>
                            <p:childTnLst>
                              <p:par>
                                <p:cTn id="65" presetID="53" presetClass="entr" presetSubtype="16" fill="hold" nodeType="afterEffect">
                                  <p:stCondLst>
                                    <p:cond delay="0"/>
                                  </p:stCondLst>
                                  <p:childTnLst>
                                    <p:set>
                                      <p:cBhvr>
                                        <p:cTn id="66" dur="1" fill="hold">
                                          <p:stCondLst>
                                            <p:cond delay="0"/>
                                          </p:stCondLst>
                                        </p:cTn>
                                        <p:tgtEl>
                                          <p:spTgt spid="117"/>
                                        </p:tgtEl>
                                        <p:attrNameLst>
                                          <p:attrName>style.visibility</p:attrName>
                                        </p:attrNameLst>
                                      </p:cBhvr>
                                      <p:to>
                                        <p:strVal val="visible"/>
                                      </p:to>
                                    </p:set>
                                    <p:anim calcmode="lin" valueType="num">
                                      <p:cBhvr>
                                        <p:cTn id="67" dur="500" fill="hold"/>
                                        <p:tgtEl>
                                          <p:spTgt spid="117"/>
                                        </p:tgtEl>
                                        <p:attrNameLst>
                                          <p:attrName>ppt_w</p:attrName>
                                        </p:attrNameLst>
                                      </p:cBhvr>
                                      <p:tavLst>
                                        <p:tav tm="0">
                                          <p:val>
                                            <p:fltVal val="0"/>
                                          </p:val>
                                        </p:tav>
                                        <p:tav tm="100000">
                                          <p:val>
                                            <p:strVal val="#ppt_w"/>
                                          </p:val>
                                        </p:tav>
                                      </p:tavLst>
                                    </p:anim>
                                    <p:anim calcmode="lin" valueType="num">
                                      <p:cBhvr>
                                        <p:cTn id="68" dur="500" fill="hold"/>
                                        <p:tgtEl>
                                          <p:spTgt spid="117"/>
                                        </p:tgtEl>
                                        <p:attrNameLst>
                                          <p:attrName>ppt_h</p:attrName>
                                        </p:attrNameLst>
                                      </p:cBhvr>
                                      <p:tavLst>
                                        <p:tav tm="0">
                                          <p:val>
                                            <p:fltVal val="0"/>
                                          </p:val>
                                        </p:tav>
                                        <p:tav tm="100000">
                                          <p:val>
                                            <p:strVal val="#ppt_h"/>
                                          </p:val>
                                        </p:tav>
                                      </p:tavLst>
                                    </p:anim>
                                    <p:animEffect transition="in" filter="fade">
                                      <p:cBhvr>
                                        <p:cTn id="69" dur="500"/>
                                        <p:tgtEl>
                                          <p:spTgt spid="117"/>
                                        </p:tgtEl>
                                      </p:cBhvr>
                                    </p:animEffect>
                                  </p:childTnLst>
                                </p:cTn>
                              </p:par>
                              <p:par>
                                <p:cTn id="70" presetID="2" presetClass="entr" presetSubtype="8" fill="hold" nodeType="withEffect">
                                  <p:stCondLst>
                                    <p:cond delay="0"/>
                                  </p:stCondLst>
                                  <p:childTnLst>
                                    <p:set>
                                      <p:cBhvr>
                                        <p:cTn id="71" dur="1" fill="hold">
                                          <p:stCondLst>
                                            <p:cond delay="0"/>
                                          </p:stCondLst>
                                        </p:cTn>
                                        <p:tgtEl>
                                          <p:spTgt spid="121"/>
                                        </p:tgtEl>
                                        <p:attrNameLst>
                                          <p:attrName>style.visibility</p:attrName>
                                        </p:attrNameLst>
                                      </p:cBhvr>
                                      <p:to>
                                        <p:strVal val="visible"/>
                                      </p:to>
                                    </p:set>
                                    <p:anim calcmode="lin" valueType="num">
                                      <p:cBhvr additive="base">
                                        <p:cTn id="72" dur="500" fill="hold"/>
                                        <p:tgtEl>
                                          <p:spTgt spid="121"/>
                                        </p:tgtEl>
                                        <p:attrNameLst>
                                          <p:attrName>ppt_x</p:attrName>
                                        </p:attrNameLst>
                                      </p:cBhvr>
                                      <p:tavLst>
                                        <p:tav tm="0">
                                          <p:val>
                                            <p:strVal val="0-#ppt_w/2"/>
                                          </p:val>
                                        </p:tav>
                                        <p:tav tm="100000">
                                          <p:val>
                                            <p:strVal val="#ppt_x"/>
                                          </p:val>
                                        </p:tav>
                                      </p:tavLst>
                                    </p:anim>
                                    <p:anim calcmode="lin" valueType="num">
                                      <p:cBhvr additive="base">
                                        <p:cTn id="73" dur="500" fill="hold"/>
                                        <p:tgtEl>
                                          <p:spTgt spid="121"/>
                                        </p:tgtEl>
                                        <p:attrNameLst>
                                          <p:attrName>ppt_y</p:attrName>
                                        </p:attrNameLst>
                                      </p:cBhvr>
                                      <p:tavLst>
                                        <p:tav tm="0">
                                          <p:val>
                                            <p:strVal val="#ppt_y"/>
                                          </p:val>
                                        </p:tav>
                                        <p:tav tm="100000">
                                          <p:val>
                                            <p:strVal val="#ppt_y"/>
                                          </p:val>
                                        </p:tav>
                                      </p:tavLst>
                                    </p:anim>
                                  </p:childTnLst>
                                </p:cTn>
                              </p:par>
                            </p:childTnLst>
                          </p:cTn>
                        </p:par>
                        <p:par>
                          <p:cTn id="74" fill="hold">
                            <p:stCondLst>
                              <p:cond delay="3550"/>
                            </p:stCondLst>
                            <p:childTnLst>
                              <p:par>
                                <p:cTn id="75" presetID="53" presetClass="entr" presetSubtype="16" fill="hold" nodeType="afterEffect">
                                  <p:stCondLst>
                                    <p:cond delay="0"/>
                                  </p:stCondLst>
                                  <p:childTnLst>
                                    <p:set>
                                      <p:cBhvr>
                                        <p:cTn id="76" dur="1" fill="hold">
                                          <p:stCondLst>
                                            <p:cond delay="0"/>
                                          </p:stCondLst>
                                        </p:cTn>
                                        <p:tgtEl>
                                          <p:spTgt spid="126"/>
                                        </p:tgtEl>
                                        <p:attrNameLst>
                                          <p:attrName>style.visibility</p:attrName>
                                        </p:attrNameLst>
                                      </p:cBhvr>
                                      <p:to>
                                        <p:strVal val="visible"/>
                                      </p:to>
                                    </p:set>
                                    <p:anim calcmode="lin" valueType="num">
                                      <p:cBhvr>
                                        <p:cTn id="77" dur="500" fill="hold"/>
                                        <p:tgtEl>
                                          <p:spTgt spid="126"/>
                                        </p:tgtEl>
                                        <p:attrNameLst>
                                          <p:attrName>ppt_w</p:attrName>
                                        </p:attrNameLst>
                                      </p:cBhvr>
                                      <p:tavLst>
                                        <p:tav tm="0">
                                          <p:val>
                                            <p:fltVal val="0"/>
                                          </p:val>
                                        </p:tav>
                                        <p:tav tm="100000">
                                          <p:val>
                                            <p:strVal val="#ppt_w"/>
                                          </p:val>
                                        </p:tav>
                                      </p:tavLst>
                                    </p:anim>
                                    <p:anim calcmode="lin" valueType="num">
                                      <p:cBhvr>
                                        <p:cTn id="78" dur="500" fill="hold"/>
                                        <p:tgtEl>
                                          <p:spTgt spid="126"/>
                                        </p:tgtEl>
                                        <p:attrNameLst>
                                          <p:attrName>ppt_h</p:attrName>
                                        </p:attrNameLst>
                                      </p:cBhvr>
                                      <p:tavLst>
                                        <p:tav tm="0">
                                          <p:val>
                                            <p:fltVal val="0"/>
                                          </p:val>
                                        </p:tav>
                                        <p:tav tm="100000">
                                          <p:val>
                                            <p:strVal val="#ppt_h"/>
                                          </p:val>
                                        </p:tav>
                                      </p:tavLst>
                                    </p:anim>
                                    <p:animEffect transition="in" filter="fade">
                                      <p:cBhvr>
                                        <p:cTn id="79" dur="500"/>
                                        <p:tgtEl>
                                          <p:spTgt spid="126"/>
                                        </p:tgtEl>
                                      </p:cBhvr>
                                    </p:animEffect>
                                  </p:childTnLst>
                                </p:cTn>
                              </p:par>
                              <p:par>
                                <p:cTn id="80" presetID="2" presetClass="entr" presetSubtype="8" fill="hold" nodeType="with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additive="base">
                                        <p:cTn id="82" dur="500" fill="hold"/>
                                        <p:tgtEl>
                                          <p:spTgt spid="130"/>
                                        </p:tgtEl>
                                        <p:attrNameLst>
                                          <p:attrName>ppt_x</p:attrName>
                                        </p:attrNameLst>
                                      </p:cBhvr>
                                      <p:tavLst>
                                        <p:tav tm="0">
                                          <p:val>
                                            <p:strVal val="0-#ppt_w/2"/>
                                          </p:val>
                                        </p:tav>
                                        <p:tav tm="100000">
                                          <p:val>
                                            <p:strVal val="#ppt_x"/>
                                          </p:val>
                                        </p:tav>
                                      </p:tavLst>
                                    </p:anim>
                                    <p:anim calcmode="lin" valueType="num">
                                      <p:cBhvr additive="base">
                                        <p:cTn id="83" dur="500" fill="hold"/>
                                        <p:tgtEl>
                                          <p:spTgt spid="1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972378" y="2837222"/>
            <a:ext cx="2853387" cy="615874"/>
          </a:xfrm>
          <a:prstGeom prst="rect">
            <a:avLst/>
          </a:prstGeom>
        </p:spPr>
        <p:txBody>
          <a:bodyPr wrap="square">
            <a:spAutoFit/>
          </a:bodyPr>
          <a:lstStyle/>
          <a:p>
            <a:r>
              <a:rPr lang="zh-CN" altLang="en-US" sz="3402"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3402" dirty="0">
              <a:solidFill>
                <a:srgbClr val="AE002B"/>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972377" y="3419477"/>
            <a:ext cx="4853591" cy="836768"/>
          </a:xfrm>
          <a:prstGeom prst="rect">
            <a:avLst/>
          </a:prstGeom>
          <a:noFill/>
        </p:spPr>
        <p:txBody>
          <a:bodyPr wrap="square" rtlCol="0">
            <a:spAutoFit/>
          </a:bodyPr>
          <a:lstStyle/>
          <a:p>
            <a:pPr>
              <a:lnSpc>
                <a:spcPct val="150000"/>
              </a:lnSpc>
            </a:pPr>
            <a:r>
              <a:rPr lang="en-US" altLang="zh-CN" sz="1075"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1075" dirty="0">
              <a:solidFill>
                <a:srgbClr val="AE002B"/>
              </a:solidFill>
              <a:latin typeface="Arial" panose="020B0604020202020204" pitchFamily="34" charset="0"/>
              <a:cs typeface="Arial" panose="020B0604020202020204" pitchFamily="34" charset="0"/>
            </a:endParaRPr>
          </a:p>
        </p:txBody>
      </p:sp>
      <p:sp>
        <p:nvSpPr>
          <p:cNvPr id="10" name="Freeform 15"/>
          <p:cNvSpPr>
            <a:spLocks/>
          </p:cNvSpPr>
          <p:nvPr/>
        </p:nvSpPr>
        <p:spPr bwMode="auto">
          <a:xfrm>
            <a:off x="2654366" y="2559785"/>
            <a:ext cx="1890082" cy="1890080"/>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solidFill>
              <a:schemeClr val="bg1"/>
            </a:solidFill>
            <a:prstDash val="solid"/>
            <a:round/>
            <a:headEnd/>
            <a:tailEnd/>
          </a:ln>
          <a:effectLst>
            <a:outerShdw blurRad="177800" dist="203200" dir="2700000" algn="tl" rotWithShape="0">
              <a:prstClr val="black">
                <a:alpha val="40000"/>
              </a:prstClr>
            </a:outerShdw>
          </a:effectLst>
        </p:spPr>
        <p:txBody>
          <a:bodyPr vert="horz" wrap="square" lIns="115214" tIns="57607" rIns="115214" bIns="57607" numCol="1" anchor="ctr" anchorCtr="1" compatLnSpc="1">
            <a:prstTxWarp prst="textNoShape">
              <a:avLst/>
            </a:prstTxWarp>
          </a:bodyPr>
          <a:lstStyle/>
          <a:p>
            <a:endParaRPr lang="zh-CN" altLang="en-US" sz="7885" dirty="0">
              <a:solidFill>
                <a:srgbClr val="AE002B"/>
              </a:solidFill>
              <a:latin typeface="Impact" panose="020B0806030902050204" pitchFamily="34" charset="0"/>
            </a:endParaRPr>
          </a:p>
        </p:txBody>
      </p:sp>
      <p:sp>
        <p:nvSpPr>
          <p:cNvPr id="11" name="文本框 10"/>
          <p:cNvSpPr txBox="1"/>
          <p:nvPr/>
        </p:nvSpPr>
        <p:spPr>
          <a:xfrm>
            <a:off x="2794822" y="2801579"/>
            <a:ext cx="1609170" cy="1416093"/>
          </a:xfrm>
          <a:prstGeom prst="rect">
            <a:avLst/>
          </a:prstGeom>
          <a:noFill/>
        </p:spPr>
        <p:txBody>
          <a:bodyPr wrap="square" rtlCol="0">
            <a:spAutoFit/>
          </a:bodyPr>
          <a:lstStyle/>
          <a:p>
            <a:pPr algn="ctr"/>
            <a:r>
              <a:rPr lang="en-US" altLang="zh-CN" sz="8602" dirty="0">
                <a:solidFill>
                  <a:srgbClr val="AE002B"/>
                </a:solidFill>
                <a:latin typeface="Impact" panose="020B0806030902050204" pitchFamily="34" charset="0"/>
              </a:rPr>
              <a:t>04</a:t>
            </a:r>
            <a:endParaRPr lang="zh-CN" altLang="en-US" sz="8602" dirty="0">
              <a:solidFill>
                <a:srgbClr val="AE002B"/>
              </a:solidFill>
              <a:latin typeface="Impact" panose="020B0806030902050204" pitchFamily="34" charset="0"/>
            </a:endParaRPr>
          </a:p>
        </p:txBody>
      </p:sp>
    </p:spTree>
    <p:extLst>
      <p:ext uri="{BB962C8B-B14F-4D97-AF65-F5344CB8AC3E}">
        <p14:creationId xmlns:p14="http://schemas.microsoft.com/office/powerpoint/2010/main" val="398859936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fltVal val="0"/>
                                          </p:val>
                                        </p:tav>
                                        <p:tav tm="100000">
                                          <p:val>
                                            <p:strVal val="#ppt_w"/>
                                          </p:val>
                                        </p:tav>
                                      </p:tavLst>
                                    </p:anim>
                                    <p:anim calcmode="lin" valueType="num">
                                      <p:cBhvr>
                                        <p:cTn id="15" dur="1000" fill="hold"/>
                                        <p:tgtEl>
                                          <p:spTgt spid="11"/>
                                        </p:tgtEl>
                                        <p:attrNameLst>
                                          <p:attrName>ppt_h</p:attrName>
                                        </p:attrNameLst>
                                      </p:cBhvr>
                                      <p:tavLst>
                                        <p:tav tm="0">
                                          <p:val>
                                            <p:fltVal val="0"/>
                                          </p:val>
                                        </p:tav>
                                        <p:tav tm="100000">
                                          <p:val>
                                            <p:strVal val="#ppt_h"/>
                                          </p:val>
                                        </p:tav>
                                      </p:tavLst>
                                    </p:anim>
                                    <p:anim calcmode="lin" valueType="num">
                                      <p:cBhvr>
                                        <p:cTn id="16" dur="1000" fill="hold"/>
                                        <p:tgtEl>
                                          <p:spTgt spid="11"/>
                                        </p:tgtEl>
                                        <p:attrNameLst>
                                          <p:attrName>style.rotation</p:attrName>
                                        </p:attrNameLst>
                                      </p:cBhvr>
                                      <p:tavLst>
                                        <p:tav tm="0">
                                          <p:val>
                                            <p:fltVal val="90"/>
                                          </p:val>
                                        </p:tav>
                                        <p:tav tm="100000">
                                          <p:val>
                                            <p:fltVal val="0"/>
                                          </p:val>
                                        </p:tav>
                                      </p:tavLst>
                                    </p:anim>
                                    <p:animEffect transition="in" filter="fade">
                                      <p:cBhvr>
                                        <p:cTn id="17" dur="1000"/>
                                        <p:tgtEl>
                                          <p:spTgt spid="11"/>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ppt_x"/>
                                          </p:val>
                                        </p:tav>
                                        <p:tav tm="100000">
                                          <p:val>
                                            <p:strVal val="#ppt_x"/>
                                          </p:val>
                                        </p:tav>
                                      </p:tavLst>
                                    </p:anim>
                                    <p:anim calcmode="lin" valueType="num">
                                      <p:cBhvr additive="base">
                                        <p:cTn id="2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10" grpId="0" animBg="1"/>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4" name="组合 3"/>
          <p:cNvGrpSpPr/>
          <p:nvPr/>
        </p:nvGrpSpPr>
        <p:grpSpPr>
          <a:xfrm>
            <a:off x="6738505" y="3422241"/>
            <a:ext cx="2319798" cy="2319798"/>
            <a:chOff x="6738505" y="3422241"/>
            <a:chExt cx="2319798" cy="2319798"/>
          </a:xfrm>
        </p:grpSpPr>
        <p:sp>
          <p:nvSpPr>
            <p:cNvPr id="54" name="椭圆 53"/>
            <p:cNvSpPr/>
            <p:nvPr/>
          </p:nvSpPr>
          <p:spPr>
            <a:xfrm>
              <a:off x="6738505" y="3422241"/>
              <a:ext cx="2319798" cy="2319798"/>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p:nvSpPr>
          <p:spPr>
            <a:xfrm>
              <a:off x="6821354" y="3477403"/>
              <a:ext cx="2045203" cy="2045203"/>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TextBox 68"/>
            <p:cNvSpPr txBox="1"/>
            <p:nvPr/>
          </p:nvSpPr>
          <p:spPr>
            <a:xfrm>
              <a:off x="7063376" y="3876072"/>
              <a:ext cx="1508506" cy="381258"/>
            </a:xfrm>
            <a:prstGeom prst="rect">
              <a:avLst/>
            </a:prstGeom>
            <a:noFill/>
          </p:spPr>
          <p:txBody>
            <a:bodyPr wrap="square" rtlCol="0">
              <a:spAutoFit/>
            </a:bodyPr>
            <a:lstStyle/>
            <a:p>
              <a:pPr>
                <a:lnSpc>
                  <a:spcPct val="130000"/>
                </a:lnSpc>
              </a:pPr>
              <a:r>
                <a:rPr lang="zh-CN" altLang="en-US" sz="1600" b="1" dirty="0" smtClean="0">
                  <a:solidFill>
                    <a:srgbClr val="FF0000"/>
                  </a:solidFill>
                  <a:latin typeface="微软雅黑" pitchFamily="34" charset="-122"/>
                  <a:ea typeface="微软雅黑" pitchFamily="34" charset="-122"/>
                </a:rPr>
                <a:t>您的小标题</a:t>
              </a:r>
              <a:endParaRPr lang="zh-CN" altLang="en-US" sz="1600" b="1" dirty="0">
                <a:solidFill>
                  <a:srgbClr val="FF0000"/>
                </a:solidFill>
                <a:latin typeface="微软雅黑" pitchFamily="34" charset="-122"/>
                <a:ea typeface="微软雅黑" pitchFamily="34" charset="-122"/>
              </a:endParaRPr>
            </a:p>
          </p:txBody>
        </p:sp>
        <p:sp>
          <p:nvSpPr>
            <p:cNvPr id="70" name="TextBox 69"/>
            <p:cNvSpPr txBox="1"/>
            <p:nvPr/>
          </p:nvSpPr>
          <p:spPr>
            <a:xfrm>
              <a:off x="7051653" y="4231987"/>
              <a:ext cx="1847092" cy="37241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1" name="TextBox 70"/>
            <p:cNvSpPr txBox="1"/>
            <p:nvPr/>
          </p:nvSpPr>
          <p:spPr>
            <a:xfrm>
              <a:off x="7063376" y="4520542"/>
              <a:ext cx="1676290" cy="65248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或通过复制您的文本后在此框中</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72" name="TextBox 71"/>
          <p:cNvSpPr txBox="1"/>
          <p:nvPr/>
        </p:nvSpPr>
        <p:spPr>
          <a:xfrm>
            <a:off x="4104972" y="2092498"/>
            <a:ext cx="1422246" cy="45345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您的标题</a:t>
            </a:r>
            <a:endPar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3" name="TextBox 72"/>
          <p:cNvSpPr txBox="1"/>
          <p:nvPr/>
        </p:nvSpPr>
        <p:spPr>
          <a:xfrm>
            <a:off x="4089751" y="2524546"/>
            <a:ext cx="3199265" cy="90524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粘贴并</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选择只保留文字</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74" name="组合 73"/>
          <p:cNvGrpSpPr/>
          <p:nvPr/>
        </p:nvGrpSpPr>
        <p:grpSpPr>
          <a:xfrm>
            <a:off x="0" y="569219"/>
            <a:ext cx="6114499" cy="592678"/>
            <a:chOff x="0" y="569219"/>
            <a:chExt cx="6114499" cy="592678"/>
          </a:xfrm>
        </p:grpSpPr>
        <p:sp>
          <p:nvSpPr>
            <p:cNvPr id="75"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
        <p:nvSpPr>
          <p:cNvPr id="104" name="TextBox 103"/>
          <p:cNvSpPr txBox="1"/>
          <p:nvPr/>
        </p:nvSpPr>
        <p:spPr>
          <a:xfrm>
            <a:off x="802042" y="5305543"/>
            <a:ext cx="2654739" cy="93256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粘贴并</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选择只保留文字</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5" name="TextBox 104"/>
          <p:cNvSpPr txBox="1"/>
          <p:nvPr/>
        </p:nvSpPr>
        <p:spPr>
          <a:xfrm>
            <a:off x="8571882" y="1873268"/>
            <a:ext cx="1422246" cy="45345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您的标题</a:t>
            </a:r>
            <a:endPar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06" name="TextBox 105"/>
          <p:cNvSpPr txBox="1"/>
          <p:nvPr/>
        </p:nvSpPr>
        <p:spPr>
          <a:xfrm>
            <a:off x="8556662" y="2305316"/>
            <a:ext cx="2442046" cy="93256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粘贴并</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选择只保留文字</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3" name="组合 2"/>
          <p:cNvGrpSpPr/>
          <p:nvPr/>
        </p:nvGrpSpPr>
        <p:grpSpPr>
          <a:xfrm>
            <a:off x="4080080" y="3849723"/>
            <a:ext cx="2870665" cy="2746816"/>
            <a:chOff x="4080080" y="3849723"/>
            <a:chExt cx="2870665" cy="2746816"/>
          </a:xfrm>
        </p:grpSpPr>
        <p:sp>
          <p:nvSpPr>
            <p:cNvPr id="107" name="椭圆 5"/>
            <p:cNvSpPr/>
            <p:nvPr/>
          </p:nvSpPr>
          <p:spPr>
            <a:xfrm rot="19406748">
              <a:off x="4103690" y="3849723"/>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椭圆 55"/>
            <p:cNvSpPr/>
            <p:nvPr/>
          </p:nvSpPr>
          <p:spPr>
            <a:xfrm rot="19406748">
              <a:off x="4080080" y="4096062"/>
              <a:ext cx="2154098" cy="2154098"/>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TextBox 66"/>
            <p:cNvSpPr txBox="1"/>
            <p:nvPr/>
          </p:nvSpPr>
          <p:spPr>
            <a:xfrm>
              <a:off x="4244846" y="4545323"/>
              <a:ext cx="1557555" cy="38125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0000"/>
                  </a:solidFill>
                  <a:effectLst/>
                  <a:uLnTx/>
                  <a:uFillTx/>
                  <a:latin typeface="微软雅黑" pitchFamily="34" charset="-122"/>
                  <a:ea typeface="微软雅黑" pitchFamily="34" charset="-122"/>
                </a:rPr>
                <a:t>您的小标题</a:t>
              </a:r>
              <a:endParaRPr kumimoji="0" lang="zh-CN" altLang="en-US" sz="1600" b="1" i="0" u="none" strike="noStrike" kern="0" cap="none" spc="0" normalizeH="0" baseline="0" noProof="0" dirty="0">
                <a:ln>
                  <a:noFill/>
                </a:ln>
                <a:solidFill>
                  <a:srgbClr val="FF0000"/>
                </a:solidFill>
                <a:effectLst/>
                <a:uLnTx/>
                <a:uFillTx/>
                <a:latin typeface="微软雅黑" pitchFamily="34" charset="-122"/>
                <a:ea typeface="微软雅黑" pitchFamily="34" charset="-122"/>
              </a:endParaRPr>
            </a:p>
          </p:txBody>
        </p:sp>
        <p:sp>
          <p:nvSpPr>
            <p:cNvPr id="68" name="TextBox 67"/>
            <p:cNvSpPr txBox="1"/>
            <p:nvPr/>
          </p:nvSpPr>
          <p:spPr>
            <a:xfrm>
              <a:off x="4251024" y="4943682"/>
              <a:ext cx="2018559" cy="90524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2" name="组合 1"/>
          <p:cNvGrpSpPr/>
          <p:nvPr/>
        </p:nvGrpSpPr>
        <p:grpSpPr>
          <a:xfrm>
            <a:off x="1409913" y="2411007"/>
            <a:ext cx="2847055" cy="2746816"/>
            <a:chOff x="1409913" y="2411007"/>
            <a:chExt cx="2847055" cy="2746816"/>
          </a:xfrm>
        </p:grpSpPr>
        <p:sp>
          <p:nvSpPr>
            <p:cNvPr id="57" name="椭圆 5"/>
            <p:cNvSpPr/>
            <p:nvPr/>
          </p:nvSpPr>
          <p:spPr>
            <a:xfrm>
              <a:off x="1409913" y="2411007"/>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p:cNvSpPr/>
            <p:nvPr/>
          </p:nvSpPr>
          <p:spPr>
            <a:xfrm>
              <a:off x="1504437" y="2459810"/>
              <a:ext cx="2154098" cy="2154098"/>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TextBox 64"/>
            <p:cNvSpPr txBox="1"/>
            <p:nvPr/>
          </p:nvSpPr>
          <p:spPr>
            <a:xfrm>
              <a:off x="1715859" y="2883115"/>
              <a:ext cx="1422246" cy="381258"/>
            </a:xfrm>
            <a:prstGeom prst="rect">
              <a:avLst/>
            </a:prstGeom>
            <a:noFill/>
          </p:spPr>
          <p:txBody>
            <a:bodyPr wrap="square" rtlCol="0">
              <a:spAutoFit/>
            </a:bodyPr>
            <a:lstStyle/>
            <a:p>
              <a:pPr>
                <a:lnSpc>
                  <a:spcPct val="130000"/>
                </a:lnSpc>
              </a:pPr>
              <a:r>
                <a:rPr lang="zh-CN" altLang="en-US" sz="1600" b="1" dirty="0" smtClean="0">
                  <a:solidFill>
                    <a:srgbClr val="FF0000"/>
                  </a:solidFill>
                  <a:latin typeface="微软雅黑" pitchFamily="34" charset="-122"/>
                  <a:ea typeface="微软雅黑" pitchFamily="34" charset="-122"/>
                </a:rPr>
                <a:t>您的小标题</a:t>
              </a:r>
              <a:endParaRPr lang="zh-CN" altLang="en-US" sz="1600" b="1" dirty="0">
                <a:solidFill>
                  <a:srgbClr val="FF0000"/>
                </a:solidFill>
                <a:latin typeface="微软雅黑" pitchFamily="34" charset="-122"/>
                <a:ea typeface="微软雅黑" pitchFamily="34" charset="-122"/>
              </a:endParaRPr>
            </a:p>
          </p:txBody>
        </p:sp>
        <p:sp>
          <p:nvSpPr>
            <p:cNvPr id="66" name="TextBox 65"/>
            <p:cNvSpPr txBox="1"/>
            <p:nvPr/>
          </p:nvSpPr>
          <p:spPr>
            <a:xfrm>
              <a:off x="1663422" y="3281474"/>
              <a:ext cx="2018559" cy="90524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94" name="TextBox 93"/>
          <p:cNvSpPr txBox="1"/>
          <p:nvPr/>
        </p:nvSpPr>
        <p:spPr>
          <a:xfrm>
            <a:off x="817263" y="4873495"/>
            <a:ext cx="1422246" cy="45345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您的标题</a:t>
            </a:r>
            <a:endPar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8" name="组合 7"/>
          <p:cNvGrpSpPr/>
          <p:nvPr/>
        </p:nvGrpSpPr>
        <p:grpSpPr>
          <a:xfrm>
            <a:off x="7388737" y="2692031"/>
            <a:ext cx="900365" cy="1008381"/>
            <a:chOff x="7388737" y="2692031"/>
            <a:chExt cx="900365" cy="1008381"/>
          </a:xfrm>
        </p:grpSpPr>
        <p:sp>
          <p:nvSpPr>
            <p:cNvPr id="63" name="椭圆 62"/>
            <p:cNvSpPr/>
            <p:nvPr/>
          </p:nvSpPr>
          <p:spPr>
            <a:xfrm>
              <a:off x="7388737" y="280004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TextBox 63"/>
            <p:cNvSpPr txBox="1"/>
            <p:nvPr/>
          </p:nvSpPr>
          <p:spPr>
            <a:xfrm>
              <a:off x="7455234" y="2692031"/>
              <a:ext cx="833868" cy="95378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4800" i="0" u="none" strike="noStrike" kern="0" cap="none" spc="0" normalizeH="0" baseline="0" noProof="0" dirty="0" smtClean="0">
                  <a:ln>
                    <a:noFill/>
                  </a:ln>
                  <a:solidFill>
                    <a:sysClr val="window" lastClr="FFFFFF"/>
                  </a:solidFill>
                  <a:uLnTx/>
                  <a:uFillTx/>
                  <a:latin typeface="Britannic Bold" pitchFamily="34" charset="0"/>
                  <a:ea typeface="微软雅黑" pitchFamily="34" charset="-122"/>
                </a:rPr>
                <a:t>3</a:t>
              </a:r>
              <a:endParaRPr kumimoji="0" lang="zh-CN" altLang="en-US" sz="4800" i="0" u="none" strike="noStrike" kern="0" cap="none" spc="0" normalizeH="0" baseline="0" noProof="0" dirty="0">
                <a:ln>
                  <a:noFill/>
                </a:ln>
                <a:solidFill>
                  <a:sysClr val="window" lastClr="FFFFFF"/>
                </a:solidFill>
                <a:uLnTx/>
                <a:uFillTx/>
                <a:latin typeface="Britannic Bold" pitchFamily="34" charset="0"/>
                <a:ea typeface="微软雅黑" pitchFamily="34" charset="-122"/>
              </a:endParaRPr>
            </a:p>
          </p:txBody>
        </p:sp>
      </p:grpSp>
      <p:grpSp>
        <p:nvGrpSpPr>
          <p:cNvPr id="6" name="组合 5"/>
          <p:cNvGrpSpPr/>
          <p:nvPr/>
        </p:nvGrpSpPr>
        <p:grpSpPr>
          <a:xfrm>
            <a:off x="4676180" y="3340103"/>
            <a:ext cx="900365" cy="1011184"/>
            <a:chOff x="4676180" y="3340103"/>
            <a:chExt cx="900365" cy="1011184"/>
          </a:xfrm>
        </p:grpSpPr>
        <p:sp>
          <p:nvSpPr>
            <p:cNvPr id="61" name="椭圆 60"/>
            <p:cNvSpPr/>
            <p:nvPr/>
          </p:nvSpPr>
          <p:spPr>
            <a:xfrm>
              <a:off x="4676180" y="3450922"/>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TextBox 61"/>
            <p:cNvSpPr txBox="1"/>
            <p:nvPr/>
          </p:nvSpPr>
          <p:spPr>
            <a:xfrm>
              <a:off x="4711145" y="3340103"/>
              <a:ext cx="833868" cy="95378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4800" i="0" u="none" strike="noStrike" kern="0" cap="none" spc="0" normalizeH="0" baseline="0" noProof="0" dirty="0" smtClean="0">
                  <a:ln>
                    <a:noFill/>
                  </a:ln>
                  <a:solidFill>
                    <a:sysClr val="window" lastClr="FFFFFF"/>
                  </a:solidFill>
                  <a:uLnTx/>
                  <a:uFillTx/>
                  <a:latin typeface="Britannic Bold" pitchFamily="34" charset="0"/>
                  <a:ea typeface="微软雅黑" pitchFamily="34" charset="-122"/>
                </a:rPr>
                <a:t>2</a:t>
              </a:r>
              <a:endParaRPr kumimoji="0" lang="zh-CN" altLang="en-US" sz="4800" i="0" u="none" strike="noStrike" kern="0" cap="none" spc="0" normalizeH="0" baseline="0" noProof="0" dirty="0">
                <a:ln>
                  <a:noFill/>
                </a:ln>
                <a:solidFill>
                  <a:sysClr val="window" lastClr="FFFFFF"/>
                </a:solidFill>
                <a:uLnTx/>
                <a:uFillTx/>
                <a:latin typeface="Britannic Bold" pitchFamily="34" charset="0"/>
                <a:ea typeface="微软雅黑" pitchFamily="34" charset="-122"/>
              </a:endParaRPr>
            </a:p>
          </p:txBody>
        </p:sp>
      </p:grpSp>
      <p:grpSp>
        <p:nvGrpSpPr>
          <p:cNvPr id="5" name="组合 4"/>
          <p:cNvGrpSpPr/>
          <p:nvPr/>
        </p:nvGrpSpPr>
        <p:grpSpPr>
          <a:xfrm>
            <a:off x="2439232" y="1845618"/>
            <a:ext cx="900365" cy="997104"/>
            <a:chOff x="2439232" y="1845618"/>
            <a:chExt cx="900365" cy="997104"/>
          </a:xfrm>
        </p:grpSpPr>
        <p:sp>
          <p:nvSpPr>
            <p:cNvPr id="59" name="椭圆 58"/>
            <p:cNvSpPr/>
            <p:nvPr/>
          </p:nvSpPr>
          <p:spPr>
            <a:xfrm>
              <a:off x="2439232" y="194235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TextBox 59"/>
            <p:cNvSpPr txBox="1"/>
            <p:nvPr/>
          </p:nvSpPr>
          <p:spPr>
            <a:xfrm>
              <a:off x="2478897" y="1845618"/>
              <a:ext cx="833868" cy="95378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4800" i="0" u="none" strike="noStrike" kern="0" cap="none" spc="0" normalizeH="0" baseline="0" noProof="0" dirty="0" smtClean="0">
                  <a:ln>
                    <a:noFill/>
                  </a:ln>
                  <a:solidFill>
                    <a:sysClr val="window" lastClr="FFFFFF"/>
                  </a:solidFill>
                  <a:uLnTx/>
                  <a:uFillTx/>
                  <a:latin typeface="Britannic Bold" pitchFamily="34" charset="0"/>
                  <a:ea typeface="微软雅黑" pitchFamily="34" charset="-122"/>
                </a:rPr>
                <a:t>1</a:t>
              </a:r>
              <a:endParaRPr kumimoji="0" lang="zh-CN" altLang="en-US" sz="4800" i="0" u="none" strike="noStrike" kern="0" cap="none" spc="0" normalizeH="0" baseline="0" noProof="0" dirty="0">
                <a:ln>
                  <a:noFill/>
                </a:ln>
                <a:solidFill>
                  <a:sysClr val="window" lastClr="FFFFFF"/>
                </a:solidFill>
                <a:uLnTx/>
                <a:uFillTx/>
                <a:latin typeface="Britannic Bold" pitchFamily="34" charset="0"/>
                <a:ea typeface="微软雅黑" pitchFamily="34" charset="-122"/>
              </a:endParaRPr>
            </a:p>
          </p:txBody>
        </p:sp>
      </p:grpSp>
    </p:spTree>
    <p:extLst>
      <p:ext uri="{BB962C8B-B14F-4D97-AF65-F5344CB8AC3E}">
        <p14:creationId xmlns:p14="http://schemas.microsoft.com/office/powerpoint/2010/main" val="19156429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500"/>
                                        <p:tgtEl>
                                          <p:spTgt spid="7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3"/>
                                        </p:tgtEl>
                                        <p:attrNameLst>
                                          <p:attrName>style.visibility</p:attrName>
                                        </p:attrNameLst>
                                      </p:cBhvr>
                                      <p:to>
                                        <p:strVal val="visible"/>
                                      </p:to>
                                    </p:set>
                                    <p:animEffect transition="in" filter="wipe(left)">
                                      <p:cBhvr>
                                        <p:cTn id="11" dur="250"/>
                                        <p:tgtEl>
                                          <p:spTgt spid="93"/>
                                        </p:tgtEl>
                                      </p:cBhvr>
                                    </p:animEffect>
                                  </p:childTnLst>
                                </p:cTn>
                              </p:par>
                            </p:childTnLst>
                          </p:cTn>
                        </p:par>
                        <p:par>
                          <p:cTn id="12" fill="hold">
                            <p:stCondLst>
                              <p:cond delay="750"/>
                            </p:stCondLst>
                            <p:childTnLst>
                              <p:par>
                                <p:cTn id="13" presetID="2" presetClass="entr" presetSubtype="9"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250" fill="hold"/>
                                        <p:tgtEl>
                                          <p:spTgt spid="2"/>
                                        </p:tgtEl>
                                        <p:attrNameLst>
                                          <p:attrName>ppt_x</p:attrName>
                                        </p:attrNameLst>
                                      </p:cBhvr>
                                      <p:tavLst>
                                        <p:tav tm="0">
                                          <p:val>
                                            <p:strVal val="0-#ppt_w/2"/>
                                          </p:val>
                                        </p:tav>
                                        <p:tav tm="100000">
                                          <p:val>
                                            <p:strVal val="#ppt_x"/>
                                          </p:val>
                                        </p:tav>
                                      </p:tavLst>
                                    </p:anim>
                                    <p:anim calcmode="lin" valueType="num">
                                      <p:cBhvr additive="base">
                                        <p:cTn id="16" dur="250" fill="hold"/>
                                        <p:tgtEl>
                                          <p:spTgt spid="2"/>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250"/>
                                        <p:tgtEl>
                                          <p:spTgt spid="5"/>
                                        </p:tgtEl>
                                      </p:cBhvr>
                                    </p:animEffect>
                                  </p:childTnLst>
                                </p:cTn>
                              </p:par>
                            </p:childTnLst>
                          </p:cTn>
                        </p:par>
                        <p:par>
                          <p:cTn id="21" fill="hold">
                            <p:stCondLst>
                              <p:cond delay="1250"/>
                            </p:stCondLst>
                            <p:childTnLst>
                              <p:par>
                                <p:cTn id="22" presetID="42" presetClass="entr" presetSubtype="0" fill="hold" grpId="0" nodeType="afterEffect">
                                  <p:stCondLst>
                                    <p:cond delay="0"/>
                                  </p:stCondLst>
                                  <p:childTnLst>
                                    <p:set>
                                      <p:cBhvr>
                                        <p:cTn id="23" dur="1" fill="hold">
                                          <p:stCondLst>
                                            <p:cond delay="0"/>
                                          </p:stCondLst>
                                        </p:cTn>
                                        <p:tgtEl>
                                          <p:spTgt spid="94"/>
                                        </p:tgtEl>
                                        <p:attrNameLst>
                                          <p:attrName>style.visibility</p:attrName>
                                        </p:attrNameLst>
                                      </p:cBhvr>
                                      <p:to>
                                        <p:strVal val="visible"/>
                                      </p:to>
                                    </p:set>
                                    <p:animEffect transition="in" filter="fade">
                                      <p:cBhvr>
                                        <p:cTn id="24" dur="250"/>
                                        <p:tgtEl>
                                          <p:spTgt spid="94"/>
                                        </p:tgtEl>
                                      </p:cBhvr>
                                    </p:animEffect>
                                    <p:anim calcmode="lin" valueType="num">
                                      <p:cBhvr>
                                        <p:cTn id="25" dur="250" fill="hold"/>
                                        <p:tgtEl>
                                          <p:spTgt spid="94"/>
                                        </p:tgtEl>
                                        <p:attrNameLst>
                                          <p:attrName>ppt_x</p:attrName>
                                        </p:attrNameLst>
                                      </p:cBhvr>
                                      <p:tavLst>
                                        <p:tav tm="0">
                                          <p:val>
                                            <p:strVal val="#ppt_x"/>
                                          </p:val>
                                        </p:tav>
                                        <p:tav tm="100000">
                                          <p:val>
                                            <p:strVal val="#ppt_x"/>
                                          </p:val>
                                        </p:tav>
                                      </p:tavLst>
                                    </p:anim>
                                    <p:anim calcmode="lin" valueType="num">
                                      <p:cBhvr>
                                        <p:cTn id="26" dur="250" fill="hold"/>
                                        <p:tgtEl>
                                          <p:spTgt spid="94"/>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104"/>
                                        </p:tgtEl>
                                        <p:attrNameLst>
                                          <p:attrName>style.visibility</p:attrName>
                                        </p:attrNameLst>
                                      </p:cBhvr>
                                      <p:to>
                                        <p:strVal val="visible"/>
                                      </p:to>
                                    </p:set>
                                    <p:animEffect transition="in" filter="fade">
                                      <p:cBhvr>
                                        <p:cTn id="30" dur="250"/>
                                        <p:tgtEl>
                                          <p:spTgt spid="104"/>
                                        </p:tgtEl>
                                      </p:cBhvr>
                                    </p:animEffect>
                                    <p:anim calcmode="lin" valueType="num">
                                      <p:cBhvr>
                                        <p:cTn id="31" dur="250" fill="hold"/>
                                        <p:tgtEl>
                                          <p:spTgt spid="104"/>
                                        </p:tgtEl>
                                        <p:attrNameLst>
                                          <p:attrName>ppt_x</p:attrName>
                                        </p:attrNameLst>
                                      </p:cBhvr>
                                      <p:tavLst>
                                        <p:tav tm="0">
                                          <p:val>
                                            <p:strVal val="#ppt_x"/>
                                          </p:val>
                                        </p:tav>
                                        <p:tav tm="100000">
                                          <p:val>
                                            <p:strVal val="#ppt_x"/>
                                          </p:val>
                                        </p:tav>
                                      </p:tavLst>
                                    </p:anim>
                                    <p:anim calcmode="lin" valueType="num">
                                      <p:cBhvr>
                                        <p:cTn id="32" dur="250" fill="hold"/>
                                        <p:tgtEl>
                                          <p:spTgt spid="104"/>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2" presetClass="entr" presetSubtype="9"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250" fill="hold"/>
                                        <p:tgtEl>
                                          <p:spTgt spid="3"/>
                                        </p:tgtEl>
                                        <p:attrNameLst>
                                          <p:attrName>ppt_x</p:attrName>
                                        </p:attrNameLst>
                                      </p:cBhvr>
                                      <p:tavLst>
                                        <p:tav tm="0">
                                          <p:val>
                                            <p:strVal val="0-#ppt_w/2"/>
                                          </p:val>
                                        </p:tav>
                                        <p:tav tm="100000">
                                          <p:val>
                                            <p:strVal val="#ppt_x"/>
                                          </p:val>
                                        </p:tav>
                                      </p:tavLst>
                                    </p:anim>
                                    <p:anim calcmode="lin" valueType="num">
                                      <p:cBhvr additive="base">
                                        <p:cTn id="37" dur="250" fill="hold"/>
                                        <p:tgtEl>
                                          <p:spTgt spid="3"/>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2" presetClass="entr" presetSubtype="8"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250"/>
                                        <p:tgtEl>
                                          <p:spTgt spid="6"/>
                                        </p:tgtEl>
                                      </p:cBhvr>
                                    </p:animEffect>
                                  </p:childTnLst>
                                </p:cTn>
                              </p:par>
                            </p:childTnLst>
                          </p:cTn>
                        </p:par>
                        <p:par>
                          <p:cTn id="42" fill="hold">
                            <p:stCondLst>
                              <p:cond delay="2250"/>
                            </p:stCondLst>
                            <p:childTnLst>
                              <p:par>
                                <p:cTn id="43" presetID="42" presetClass="entr" presetSubtype="0"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250"/>
                                        <p:tgtEl>
                                          <p:spTgt spid="72"/>
                                        </p:tgtEl>
                                      </p:cBhvr>
                                    </p:animEffect>
                                    <p:anim calcmode="lin" valueType="num">
                                      <p:cBhvr>
                                        <p:cTn id="46" dur="250" fill="hold"/>
                                        <p:tgtEl>
                                          <p:spTgt spid="72"/>
                                        </p:tgtEl>
                                        <p:attrNameLst>
                                          <p:attrName>ppt_x</p:attrName>
                                        </p:attrNameLst>
                                      </p:cBhvr>
                                      <p:tavLst>
                                        <p:tav tm="0">
                                          <p:val>
                                            <p:strVal val="#ppt_x"/>
                                          </p:val>
                                        </p:tav>
                                        <p:tav tm="100000">
                                          <p:val>
                                            <p:strVal val="#ppt_x"/>
                                          </p:val>
                                        </p:tav>
                                      </p:tavLst>
                                    </p:anim>
                                    <p:anim calcmode="lin" valueType="num">
                                      <p:cBhvr>
                                        <p:cTn id="47" dur="250" fill="hold"/>
                                        <p:tgtEl>
                                          <p:spTgt spid="72"/>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42" presetClass="entr" presetSubtype="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fade">
                                      <p:cBhvr>
                                        <p:cTn id="51" dur="250"/>
                                        <p:tgtEl>
                                          <p:spTgt spid="73"/>
                                        </p:tgtEl>
                                      </p:cBhvr>
                                    </p:animEffect>
                                    <p:anim calcmode="lin" valueType="num">
                                      <p:cBhvr>
                                        <p:cTn id="52" dur="250" fill="hold"/>
                                        <p:tgtEl>
                                          <p:spTgt spid="73"/>
                                        </p:tgtEl>
                                        <p:attrNameLst>
                                          <p:attrName>ppt_x</p:attrName>
                                        </p:attrNameLst>
                                      </p:cBhvr>
                                      <p:tavLst>
                                        <p:tav tm="0">
                                          <p:val>
                                            <p:strVal val="#ppt_x"/>
                                          </p:val>
                                        </p:tav>
                                        <p:tav tm="100000">
                                          <p:val>
                                            <p:strVal val="#ppt_x"/>
                                          </p:val>
                                        </p:tav>
                                      </p:tavLst>
                                    </p:anim>
                                    <p:anim calcmode="lin" valueType="num">
                                      <p:cBhvr>
                                        <p:cTn id="53" dur="250" fill="hold"/>
                                        <p:tgtEl>
                                          <p:spTgt spid="73"/>
                                        </p:tgtEl>
                                        <p:attrNameLst>
                                          <p:attrName>ppt_y</p:attrName>
                                        </p:attrNameLst>
                                      </p:cBhvr>
                                      <p:tavLst>
                                        <p:tav tm="0">
                                          <p:val>
                                            <p:strVal val="#ppt_y+.1"/>
                                          </p:val>
                                        </p:tav>
                                        <p:tav tm="100000">
                                          <p:val>
                                            <p:strVal val="#ppt_y"/>
                                          </p:val>
                                        </p:tav>
                                      </p:tavLst>
                                    </p:anim>
                                  </p:childTnLst>
                                </p:cTn>
                              </p:par>
                            </p:childTnLst>
                          </p:cTn>
                        </p:par>
                        <p:par>
                          <p:cTn id="54" fill="hold">
                            <p:stCondLst>
                              <p:cond delay="2750"/>
                            </p:stCondLst>
                            <p:childTnLst>
                              <p:par>
                                <p:cTn id="55" presetID="2" presetClass="entr" presetSubtype="9"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250" fill="hold"/>
                                        <p:tgtEl>
                                          <p:spTgt spid="4"/>
                                        </p:tgtEl>
                                        <p:attrNameLst>
                                          <p:attrName>ppt_x</p:attrName>
                                        </p:attrNameLst>
                                      </p:cBhvr>
                                      <p:tavLst>
                                        <p:tav tm="0">
                                          <p:val>
                                            <p:strVal val="0-#ppt_w/2"/>
                                          </p:val>
                                        </p:tav>
                                        <p:tav tm="100000">
                                          <p:val>
                                            <p:strVal val="#ppt_x"/>
                                          </p:val>
                                        </p:tav>
                                      </p:tavLst>
                                    </p:anim>
                                    <p:anim calcmode="lin" valueType="num">
                                      <p:cBhvr additive="base">
                                        <p:cTn id="58" dur="250" fill="hold"/>
                                        <p:tgtEl>
                                          <p:spTgt spid="4"/>
                                        </p:tgtEl>
                                        <p:attrNameLst>
                                          <p:attrName>ppt_y</p:attrName>
                                        </p:attrNameLst>
                                      </p:cBhvr>
                                      <p:tavLst>
                                        <p:tav tm="0">
                                          <p:val>
                                            <p:strVal val="0-#ppt_h/2"/>
                                          </p:val>
                                        </p:tav>
                                        <p:tav tm="100000">
                                          <p:val>
                                            <p:strVal val="#ppt_y"/>
                                          </p:val>
                                        </p:tav>
                                      </p:tavLst>
                                    </p:anim>
                                  </p:childTnLst>
                                </p:cTn>
                              </p:par>
                            </p:childTnLst>
                          </p:cTn>
                        </p:par>
                        <p:par>
                          <p:cTn id="59" fill="hold">
                            <p:stCondLst>
                              <p:cond delay="3000"/>
                            </p:stCondLst>
                            <p:childTnLst>
                              <p:par>
                                <p:cTn id="60" presetID="22" presetClass="entr" presetSubtype="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250"/>
                                        <p:tgtEl>
                                          <p:spTgt spid="8"/>
                                        </p:tgtEl>
                                      </p:cBhvr>
                                    </p:animEffect>
                                  </p:childTnLst>
                                </p:cTn>
                              </p:par>
                            </p:childTnLst>
                          </p:cTn>
                        </p:par>
                        <p:par>
                          <p:cTn id="63" fill="hold">
                            <p:stCondLst>
                              <p:cond delay="3250"/>
                            </p:stCondLst>
                            <p:childTnLst>
                              <p:par>
                                <p:cTn id="64" presetID="42" presetClass="entr" presetSubtype="0" fill="hold" grpId="0" nodeType="afterEffect">
                                  <p:stCondLst>
                                    <p:cond delay="0"/>
                                  </p:stCondLst>
                                  <p:childTnLst>
                                    <p:set>
                                      <p:cBhvr>
                                        <p:cTn id="65" dur="1" fill="hold">
                                          <p:stCondLst>
                                            <p:cond delay="0"/>
                                          </p:stCondLst>
                                        </p:cTn>
                                        <p:tgtEl>
                                          <p:spTgt spid="105"/>
                                        </p:tgtEl>
                                        <p:attrNameLst>
                                          <p:attrName>style.visibility</p:attrName>
                                        </p:attrNameLst>
                                      </p:cBhvr>
                                      <p:to>
                                        <p:strVal val="visible"/>
                                      </p:to>
                                    </p:set>
                                    <p:animEffect transition="in" filter="fade">
                                      <p:cBhvr>
                                        <p:cTn id="66" dur="250"/>
                                        <p:tgtEl>
                                          <p:spTgt spid="105"/>
                                        </p:tgtEl>
                                      </p:cBhvr>
                                    </p:animEffect>
                                    <p:anim calcmode="lin" valueType="num">
                                      <p:cBhvr>
                                        <p:cTn id="67" dur="250" fill="hold"/>
                                        <p:tgtEl>
                                          <p:spTgt spid="105"/>
                                        </p:tgtEl>
                                        <p:attrNameLst>
                                          <p:attrName>ppt_x</p:attrName>
                                        </p:attrNameLst>
                                      </p:cBhvr>
                                      <p:tavLst>
                                        <p:tav tm="0">
                                          <p:val>
                                            <p:strVal val="#ppt_x"/>
                                          </p:val>
                                        </p:tav>
                                        <p:tav tm="100000">
                                          <p:val>
                                            <p:strVal val="#ppt_x"/>
                                          </p:val>
                                        </p:tav>
                                      </p:tavLst>
                                    </p:anim>
                                    <p:anim calcmode="lin" valueType="num">
                                      <p:cBhvr>
                                        <p:cTn id="68" dur="250" fill="hold"/>
                                        <p:tgtEl>
                                          <p:spTgt spid="105"/>
                                        </p:tgtEl>
                                        <p:attrNameLst>
                                          <p:attrName>ppt_y</p:attrName>
                                        </p:attrNameLst>
                                      </p:cBhvr>
                                      <p:tavLst>
                                        <p:tav tm="0">
                                          <p:val>
                                            <p:strVal val="#ppt_y+.1"/>
                                          </p:val>
                                        </p:tav>
                                        <p:tav tm="100000">
                                          <p:val>
                                            <p:strVal val="#ppt_y"/>
                                          </p:val>
                                        </p:tav>
                                      </p:tavLst>
                                    </p:anim>
                                  </p:childTnLst>
                                </p:cTn>
                              </p:par>
                            </p:childTnLst>
                          </p:cTn>
                        </p:par>
                        <p:par>
                          <p:cTn id="69" fill="hold">
                            <p:stCondLst>
                              <p:cond delay="3500"/>
                            </p:stCondLst>
                            <p:childTnLst>
                              <p:par>
                                <p:cTn id="70" presetID="42" presetClass="entr" presetSubtype="0" fill="hold" grpId="0" nodeType="afterEffect">
                                  <p:stCondLst>
                                    <p:cond delay="0"/>
                                  </p:stCondLst>
                                  <p:childTnLst>
                                    <p:set>
                                      <p:cBhvr>
                                        <p:cTn id="71" dur="1" fill="hold">
                                          <p:stCondLst>
                                            <p:cond delay="0"/>
                                          </p:stCondLst>
                                        </p:cTn>
                                        <p:tgtEl>
                                          <p:spTgt spid="106"/>
                                        </p:tgtEl>
                                        <p:attrNameLst>
                                          <p:attrName>style.visibility</p:attrName>
                                        </p:attrNameLst>
                                      </p:cBhvr>
                                      <p:to>
                                        <p:strVal val="visible"/>
                                      </p:to>
                                    </p:set>
                                    <p:animEffect transition="in" filter="fade">
                                      <p:cBhvr>
                                        <p:cTn id="72" dur="250"/>
                                        <p:tgtEl>
                                          <p:spTgt spid="106"/>
                                        </p:tgtEl>
                                      </p:cBhvr>
                                    </p:animEffect>
                                    <p:anim calcmode="lin" valueType="num">
                                      <p:cBhvr>
                                        <p:cTn id="73" dur="250" fill="hold"/>
                                        <p:tgtEl>
                                          <p:spTgt spid="106"/>
                                        </p:tgtEl>
                                        <p:attrNameLst>
                                          <p:attrName>ppt_x</p:attrName>
                                        </p:attrNameLst>
                                      </p:cBhvr>
                                      <p:tavLst>
                                        <p:tav tm="0">
                                          <p:val>
                                            <p:strVal val="#ppt_x"/>
                                          </p:val>
                                        </p:tav>
                                        <p:tav tm="100000">
                                          <p:val>
                                            <p:strVal val="#ppt_x"/>
                                          </p:val>
                                        </p:tav>
                                      </p:tavLst>
                                    </p:anim>
                                    <p:anim calcmode="lin" valueType="num">
                                      <p:cBhvr>
                                        <p:cTn id="74" dur="250" fill="hold"/>
                                        <p:tgtEl>
                                          <p:spTgt spid="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93" grpId="0"/>
      <p:bldP spid="104" grpId="0"/>
      <p:bldP spid="105" grpId="0"/>
      <p:bldP spid="106" grpId="0"/>
      <p:bldP spid="9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29" name="组合 28"/>
          <p:cNvGrpSpPr/>
          <p:nvPr/>
        </p:nvGrpSpPr>
        <p:grpSpPr>
          <a:xfrm>
            <a:off x="0" y="569219"/>
            <a:ext cx="6114499" cy="592678"/>
            <a:chOff x="0" y="569219"/>
            <a:chExt cx="6114499" cy="592678"/>
          </a:xfrm>
          <a:solidFill>
            <a:srgbClr val="FF0000"/>
          </a:solidFill>
        </p:grpSpPr>
        <p:sp>
          <p:nvSpPr>
            <p:cNvPr id="30"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grpSp>
        <p:nvGrpSpPr>
          <p:cNvPr id="34" name="组合 33"/>
          <p:cNvGrpSpPr/>
          <p:nvPr/>
        </p:nvGrpSpPr>
        <p:grpSpPr>
          <a:xfrm>
            <a:off x="6841157" y="1734386"/>
            <a:ext cx="1523277" cy="1767416"/>
            <a:chOff x="6308321" y="914401"/>
            <a:chExt cx="1322497" cy="1534457"/>
          </a:xfrm>
          <a:solidFill>
            <a:srgbClr val="0070C0"/>
          </a:solidFill>
        </p:grpSpPr>
        <p:grpSp>
          <p:nvGrpSpPr>
            <p:cNvPr id="37" name="组合 7"/>
            <p:cNvGrpSpPr>
              <a:grpSpLocks/>
            </p:cNvGrpSpPr>
            <p:nvPr/>
          </p:nvGrpSpPr>
          <p:grpSpPr bwMode="auto">
            <a:xfrm rot="16200000">
              <a:off x="6202341" y="1020381"/>
              <a:ext cx="1534457" cy="1322497"/>
              <a:chOff x="2447765" y="1124744"/>
              <a:chExt cx="2232249" cy="1924353"/>
            </a:xfrm>
            <a:grpFill/>
          </p:grpSpPr>
          <p:sp>
            <p:nvSpPr>
              <p:cNvPr id="42" name="六边形 41"/>
              <p:cNvSpPr>
                <a:spLocks noChangeArrowheads="1"/>
              </p:cNvSpPr>
              <p:nvPr/>
            </p:nvSpPr>
            <p:spPr bwMode="auto">
              <a:xfrm>
                <a:off x="2447765" y="1124744"/>
                <a:ext cx="2232249" cy="1924353"/>
              </a:xfrm>
              <a:prstGeom prst="hexagon">
                <a:avLst>
                  <a:gd name="adj" fmla="val 28044"/>
                  <a:gd name="vf" fmla="val 115470"/>
                </a:avLst>
              </a:prstGeom>
              <a:solidFill>
                <a:srgbClr val="FF0000"/>
              </a:solidFill>
              <a:ln>
                <a:noFill/>
              </a:ln>
              <a:effectLst/>
              <a:extLst>
                <a:ext uri="{91240B29-F687-4F45-9708-019B960494DF}">
                  <a14:hiddenLine xmlns:a14="http://schemas.microsoft.com/office/drawing/2010/main" w="25400" algn="ctr">
                    <a:solidFill>
                      <a:srgbClr val="000000"/>
                    </a:solidFill>
                    <a:miter lim="800000"/>
                    <a:headEnd/>
                    <a:tailEnd/>
                  </a14:hiddenLine>
                </a:ext>
              </a:extLst>
            </p:spPr>
            <p:txBody>
              <a:bodyPr vert="eaVert" anchor="ctr"/>
              <a:lstStyle/>
              <a:p>
                <a:pPr algn="ctr" fontAlgn="auto">
                  <a:spcBef>
                    <a:spcPts val="0"/>
                  </a:spcBef>
                  <a:spcAft>
                    <a:spcPts val="0"/>
                  </a:spcAft>
                  <a:defRPr/>
                </a:pPr>
                <a:endParaRPr lang="zh-CN" altLang="en-US">
                  <a:solidFill>
                    <a:schemeClr val="lt1"/>
                  </a:solidFill>
                  <a:latin typeface="+mn-lt"/>
                  <a:ea typeface="+mn-ea"/>
                </a:endParaRPr>
              </a:p>
            </p:txBody>
          </p:sp>
          <p:sp>
            <p:nvSpPr>
              <p:cNvPr id="43" name="椭圆​​ 40"/>
              <p:cNvSpPr>
                <a:spLocks noChangeArrowheads="1"/>
              </p:cNvSpPr>
              <p:nvPr/>
            </p:nvSpPr>
            <p:spPr bwMode="auto">
              <a:xfrm>
                <a:off x="2697308" y="1220341"/>
                <a:ext cx="1733158" cy="1733158"/>
              </a:xfrm>
              <a:prstGeom prst="ellipse">
                <a:avLst/>
              </a:prstGeom>
              <a:solidFill>
                <a:schemeClr val="bg1">
                  <a:lumMod val="85000"/>
                </a:schemeClr>
              </a:solidFill>
              <a:ln w="38100" algn="ctr">
                <a:solidFill>
                  <a:schemeClr val="bg1"/>
                </a:solidFill>
                <a:round/>
                <a:headEnd/>
                <a:tailEnd/>
              </a:ln>
              <a:effectLst/>
            </p:spPr>
            <p:txBody>
              <a:bodyPr vert="eaVert" anchor="ctr"/>
              <a:lstStyle/>
              <a:p>
                <a:pPr algn="ctr" fontAlgn="auto">
                  <a:spcBef>
                    <a:spcPts val="0"/>
                  </a:spcBef>
                  <a:spcAft>
                    <a:spcPts val="0"/>
                  </a:spcAft>
                  <a:defRPr/>
                </a:pPr>
                <a:endParaRPr lang="zh-CN" altLang="en-US" dirty="0">
                  <a:solidFill>
                    <a:schemeClr val="lt1"/>
                  </a:solidFill>
                  <a:latin typeface="+mn-lt"/>
                  <a:ea typeface="+mn-ea"/>
                </a:endParaRPr>
              </a:p>
            </p:txBody>
          </p:sp>
        </p:grpSp>
        <p:sp>
          <p:nvSpPr>
            <p:cNvPr id="38" name="TextBox 8"/>
            <p:cNvSpPr txBox="1">
              <a:spLocks noChangeArrowheads="1"/>
            </p:cNvSpPr>
            <p:nvPr/>
          </p:nvSpPr>
          <p:spPr bwMode="auto">
            <a:xfrm>
              <a:off x="6466587" y="1603459"/>
              <a:ext cx="1006488" cy="3340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lvl="0" algn="ctr">
                <a:defRPr/>
              </a:pPr>
              <a:r>
                <a:rPr lang="zh-CN" altLang="en-US" kern="0" dirty="0">
                  <a:solidFill>
                    <a:srgbClr val="FF0000"/>
                  </a:solidFill>
                  <a:latin typeface="微软雅黑" pitchFamily="34" charset="-122"/>
                  <a:ea typeface="微软雅黑" pitchFamily="34" charset="-122"/>
                </a:rPr>
                <a:t>添加标题</a:t>
              </a:r>
            </a:p>
          </p:txBody>
        </p:sp>
        <p:grpSp>
          <p:nvGrpSpPr>
            <p:cNvPr id="39" name="Group 30"/>
            <p:cNvGrpSpPr>
              <a:grpSpLocks/>
            </p:cNvGrpSpPr>
            <p:nvPr/>
          </p:nvGrpSpPr>
          <p:grpSpPr bwMode="auto">
            <a:xfrm>
              <a:off x="6769206" y="1216269"/>
              <a:ext cx="400722" cy="367616"/>
              <a:chOff x="3422" y="1347"/>
              <a:chExt cx="330" cy="313"/>
            </a:xfrm>
            <a:grpFill/>
          </p:grpSpPr>
          <p:sp>
            <p:nvSpPr>
              <p:cNvPr id="40" name="AutoShape 31"/>
              <p:cNvSpPr>
                <a:spLocks noChangeArrowheads="1"/>
              </p:cNvSpPr>
              <p:nvPr/>
            </p:nvSpPr>
            <p:spPr bwMode="gray">
              <a:xfrm>
                <a:off x="3422" y="1411"/>
                <a:ext cx="330" cy="249"/>
              </a:xfrm>
              <a:prstGeom prst="roundRect">
                <a:avLst>
                  <a:gd name="adj" fmla="val 16667"/>
                </a:avLst>
              </a:prstGeom>
              <a:solidFill>
                <a:srgbClr val="FF0000"/>
              </a:solidFill>
              <a:ln w="25400" algn="ctr">
                <a:noFill/>
                <a:round/>
                <a:headEnd/>
                <a:tailEnd/>
              </a:ln>
            </p:spPr>
            <p:txBody>
              <a:bodyPr wrap="none" anchor="ctr"/>
              <a:lstStyle/>
              <a:p>
                <a:endParaRPr lang="zh-CN" altLang="zh-CN"/>
              </a:p>
            </p:txBody>
          </p:sp>
          <p:sp>
            <p:nvSpPr>
              <p:cNvPr id="41" name="AutoShape 32"/>
              <p:cNvSpPr>
                <a:spLocks noChangeArrowheads="1"/>
              </p:cNvSpPr>
              <p:nvPr/>
            </p:nvSpPr>
            <p:spPr bwMode="gray">
              <a:xfrm>
                <a:off x="3522" y="1347"/>
                <a:ext cx="122"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4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FF0000"/>
              </a:solidFill>
              <a:ln w="25400" algn="ctr">
                <a:noFill/>
                <a:miter lim="800000"/>
                <a:headEnd/>
                <a:tailEnd/>
              </a:ln>
            </p:spPr>
            <p:txBody>
              <a:bodyPr wrap="none" anchor="ctr"/>
              <a:lstStyle/>
              <a:p>
                <a:endParaRPr lang="zh-CN" altLang="en-US"/>
              </a:p>
            </p:txBody>
          </p:sp>
        </p:grpSp>
      </p:grpSp>
      <p:grpSp>
        <p:nvGrpSpPr>
          <p:cNvPr id="44" name="组合 43"/>
          <p:cNvGrpSpPr/>
          <p:nvPr/>
        </p:nvGrpSpPr>
        <p:grpSpPr>
          <a:xfrm>
            <a:off x="2620571" y="3357786"/>
            <a:ext cx="4890364" cy="228143"/>
            <a:chOff x="2072079" y="2251151"/>
            <a:chExt cx="4890364" cy="228143"/>
          </a:xfrm>
        </p:grpSpPr>
        <p:cxnSp>
          <p:nvCxnSpPr>
            <p:cNvPr id="45" name="直接连接符​​ 10"/>
            <p:cNvCxnSpPr/>
            <p:nvPr/>
          </p:nvCxnSpPr>
          <p:spPr bwMode="auto">
            <a:xfrm>
              <a:off x="3565999" y="2462712"/>
              <a:ext cx="3396444" cy="1658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矩形​​ 13"/>
            <p:cNvSpPr/>
            <p:nvPr/>
          </p:nvSpPr>
          <p:spPr bwMode="auto">
            <a:xfrm>
              <a:off x="2072079" y="2251151"/>
              <a:ext cx="1793388" cy="216839"/>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kern="0" dirty="0">
                  <a:solidFill>
                    <a:schemeClr val="bg1"/>
                  </a:solidFill>
                  <a:latin typeface="微软雅黑" pitchFamily="34" charset="-122"/>
                  <a:ea typeface="微软雅黑" pitchFamily="34" charset="-122"/>
                </a:rPr>
                <a:t>添加标题</a:t>
              </a:r>
              <a:endParaRPr lang="en-US" altLang="zh-CN" kern="0" dirty="0">
                <a:solidFill>
                  <a:schemeClr val="bg1"/>
                </a:solidFill>
                <a:latin typeface="微软雅黑" pitchFamily="34" charset="-122"/>
                <a:ea typeface="微软雅黑" pitchFamily="34" charset="-122"/>
              </a:endParaRPr>
            </a:p>
          </p:txBody>
        </p:sp>
      </p:grpSp>
      <p:grpSp>
        <p:nvGrpSpPr>
          <p:cNvPr id="47" name="组合 46"/>
          <p:cNvGrpSpPr/>
          <p:nvPr/>
        </p:nvGrpSpPr>
        <p:grpSpPr>
          <a:xfrm>
            <a:off x="7489229" y="3141762"/>
            <a:ext cx="1523532" cy="1767416"/>
            <a:chOff x="6962442" y="2080230"/>
            <a:chExt cx="1322719" cy="1534457"/>
          </a:xfrm>
        </p:grpSpPr>
        <p:grpSp>
          <p:nvGrpSpPr>
            <p:cNvPr id="48" name="组合 11"/>
            <p:cNvGrpSpPr>
              <a:grpSpLocks/>
            </p:cNvGrpSpPr>
            <p:nvPr/>
          </p:nvGrpSpPr>
          <p:grpSpPr bwMode="auto">
            <a:xfrm rot="16200000">
              <a:off x="6856573" y="2186099"/>
              <a:ext cx="1534457" cy="1322719"/>
              <a:chOff x="2447764" y="1124448"/>
              <a:chExt cx="2232248" cy="1924647"/>
            </a:xfrm>
          </p:grpSpPr>
          <p:sp>
            <p:nvSpPr>
              <p:cNvPr id="80" name="六边形 79"/>
              <p:cNvSpPr/>
              <p:nvPr/>
            </p:nvSpPr>
            <p:spPr>
              <a:xfrm>
                <a:off x="2447764" y="1124448"/>
                <a:ext cx="2232248" cy="1924647"/>
              </a:xfrm>
              <a:prstGeom prst="hexagon">
                <a:avLst>
                  <a:gd name="adj" fmla="val 28044"/>
                  <a:gd name="vf" fmla="val 11547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椭圆​​ 38"/>
              <p:cNvSpPr/>
              <p:nvPr/>
            </p:nvSpPr>
            <p:spPr>
              <a:xfrm>
                <a:off x="2696412" y="1220958"/>
                <a:ext cx="1734956" cy="1731626"/>
              </a:xfrm>
              <a:prstGeom prst="ellipse">
                <a:avLst/>
              </a:prstGeom>
              <a:solidFill>
                <a:srgbClr val="FF000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49" name="TextBox 12"/>
            <p:cNvSpPr txBox="1">
              <a:spLocks noChangeArrowheads="1"/>
            </p:cNvSpPr>
            <p:nvPr/>
          </p:nvSpPr>
          <p:spPr bwMode="auto">
            <a:xfrm>
              <a:off x="7071314" y="2881311"/>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nvGrpSpPr>
            <p:cNvPr id="52" name="组合 51"/>
            <p:cNvGrpSpPr/>
            <p:nvPr/>
          </p:nvGrpSpPr>
          <p:grpSpPr>
            <a:xfrm>
              <a:off x="7429961" y="2424344"/>
              <a:ext cx="409439" cy="399690"/>
              <a:chOff x="7429961" y="2424344"/>
              <a:chExt cx="409439" cy="399690"/>
            </a:xfrm>
          </p:grpSpPr>
          <p:sp>
            <p:nvSpPr>
              <p:cNvPr id="53" name="Oval 15"/>
              <p:cNvSpPr>
                <a:spLocks noChangeArrowheads="1"/>
              </p:cNvSpPr>
              <p:nvPr/>
            </p:nvSpPr>
            <p:spPr bwMode="gray">
              <a:xfrm>
                <a:off x="7429961" y="2424344"/>
                <a:ext cx="409439" cy="396971"/>
              </a:xfrm>
              <a:prstGeom prst="ellipse">
                <a:avLst/>
              </a:prstGeom>
              <a:noFill/>
              <a:ln w="25400" algn="ctr">
                <a:solidFill>
                  <a:srgbClr val="FFFFFF">
                    <a:alpha val="78038"/>
                  </a:srgbClr>
                </a:solidFill>
                <a:round/>
                <a:headEnd/>
                <a:tailEnd/>
              </a:ln>
            </p:spPr>
            <p:txBody>
              <a:bodyPr wrap="none" anchor="ctr"/>
              <a:lstStyle/>
              <a:p>
                <a:endParaRPr lang="zh-CN" altLang="zh-CN"/>
              </a:p>
            </p:txBody>
          </p:sp>
          <p:sp>
            <p:nvSpPr>
              <p:cNvPr id="74" name="Line 16"/>
              <p:cNvSpPr>
                <a:spLocks noChangeShapeType="1"/>
              </p:cNvSpPr>
              <p:nvPr/>
            </p:nvSpPr>
            <p:spPr bwMode="gray">
              <a:xfrm>
                <a:off x="7636083" y="2424344"/>
                <a:ext cx="0" cy="394252"/>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5" name="Line 17"/>
              <p:cNvSpPr>
                <a:spLocks noChangeShapeType="1"/>
              </p:cNvSpPr>
              <p:nvPr/>
            </p:nvSpPr>
            <p:spPr bwMode="gray">
              <a:xfrm>
                <a:off x="7429961" y="2621470"/>
                <a:ext cx="409439" cy="0"/>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Freeform 18"/>
              <p:cNvSpPr>
                <a:spLocks/>
              </p:cNvSpPr>
              <p:nvPr/>
            </p:nvSpPr>
            <p:spPr bwMode="gray">
              <a:xfrm>
                <a:off x="7663659" y="2427063"/>
                <a:ext cx="85066" cy="391533"/>
              </a:xfrm>
              <a:custGeom>
                <a:avLst/>
                <a:gdLst>
                  <a:gd name="T0" fmla="*/ 0 w 182"/>
                  <a:gd name="T1" fmla="*/ 0 h 864"/>
                  <a:gd name="T2" fmla="*/ 105869 w 182"/>
                  <a:gd name="T3" fmla="*/ 245279 h 864"/>
                  <a:gd name="T4" fmla="*/ 3490 w 182"/>
                  <a:gd name="T5" fmla="*/ 487174 h 864"/>
                  <a:gd name="T6" fmla="*/ 0 60000 65536"/>
                  <a:gd name="T7" fmla="*/ 0 60000 65536"/>
                  <a:gd name="T8" fmla="*/ 0 60000 65536"/>
                  <a:gd name="T9" fmla="*/ 0 w 182"/>
                  <a:gd name="T10" fmla="*/ 0 h 864"/>
                  <a:gd name="T11" fmla="*/ 182 w 182"/>
                  <a:gd name="T12" fmla="*/ 864 h 864"/>
                </a:gdLst>
                <a:ahLst/>
                <a:cxnLst>
                  <a:cxn ang="T6">
                    <a:pos x="T0" y="T1"/>
                  </a:cxn>
                  <a:cxn ang="T7">
                    <a:pos x="T2" y="T3"/>
                  </a:cxn>
                  <a:cxn ang="T8">
                    <a:pos x="T4" y="T5"/>
                  </a:cxn>
                </a:cxnLst>
                <a:rect l="T9" t="T10" r="T11" b="T12"/>
                <a:pathLst>
                  <a:path w="182" h="864">
                    <a:moveTo>
                      <a:pt x="0" y="0"/>
                    </a:moveTo>
                    <a:cubicBezTo>
                      <a:pt x="59" y="89"/>
                      <a:pt x="182" y="177"/>
                      <a:pt x="182" y="435"/>
                    </a:cubicBezTo>
                    <a:cubicBezTo>
                      <a:pt x="182" y="693"/>
                      <a:pt x="70" y="800"/>
                      <a:pt x="6" y="864"/>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7" name="Freeform 19"/>
              <p:cNvSpPr>
                <a:spLocks/>
              </p:cNvSpPr>
              <p:nvPr/>
            </p:nvSpPr>
            <p:spPr bwMode="gray">
              <a:xfrm>
                <a:off x="7524842" y="2429782"/>
                <a:ext cx="92077" cy="394252"/>
              </a:xfrm>
              <a:custGeom>
                <a:avLst/>
                <a:gdLst>
                  <a:gd name="T0" fmla="*/ 97143 w 197"/>
                  <a:gd name="T1" fmla="*/ 0 h 870"/>
                  <a:gd name="T2" fmla="*/ 0 w 197"/>
                  <a:gd name="T3" fmla="*/ 245842 h 870"/>
                  <a:gd name="T4" fmla="*/ 114594 w 197"/>
                  <a:gd name="T5" fmla="*/ 490557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8" name="Freeform 20"/>
              <p:cNvSpPr>
                <a:spLocks/>
              </p:cNvSpPr>
              <p:nvPr/>
            </p:nvSpPr>
            <p:spPr bwMode="gray">
              <a:xfrm rot="5400000">
                <a:off x="7603242" y="2583743"/>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9" name="Freeform 21"/>
              <p:cNvSpPr>
                <a:spLocks/>
              </p:cNvSpPr>
              <p:nvPr/>
            </p:nvSpPr>
            <p:spPr bwMode="gray">
              <a:xfrm rot="16200000" flipV="1">
                <a:off x="7606980" y="2355801"/>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82" name="组合 81"/>
          <p:cNvGrpSpPr/>
          <p:nvPr/>
        </p:nvGrpSpPr>
        <p:grpSpPr>
          <a:xfrm>
            <a:off x="1970053" y="4667938"/>
            <a:ext cx="4890363" cy="216839"/>
            <a:chOff x="1421561" y="3428284"/>
            <a:chExt cx="4890363" cy="216839"/>
          </a:xfrm>
        </p:grpSpPr>
        <p:cxnSp>
          <p:nvCxnSpPr>
            <p:cNvPr id="83" name="直接连接符​​ 14"/>
            <p:cNvCxnSpPr/>
            <p:nvPr/>
          </p:nvCxnSpPr>
          <p:spPr bwMode="auto">
            <a:xfrm flipV="1">
              <a:off x="2463850" y="3638259"/>
              <a:ext cx="3848074" cy="25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84" name="矩形​​ 17"/>
            <p:cNvSpPr/>
            <p:nvPr/>
          </p:nvSpPr>
          <p:spPr bwMode="auto">
            <a:xfrm>
              <a:off x="1421561" y="3428284"/>
              <a:ext cx="1793388" cy="216839"/>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kern="0" dirty="0">
                  <a:solidFill>
                    <a:schemeClr val="bg1"/>
                  </a:solidFill>
                  <a:latin typeface="微软雅黑" pitchFamily="34" charset="-122"/>
                  <a:ea typeface="微软雅黑" pitchFamily="34" charset="-122"/>
                </a:rPr>
                <a:t>添加标题</a:t>
              </a:r>
              <a:endParaRPr lang="en-US" altLang="zh-CN" kern="0" dirty="0">
                <a:solidFill>
                  <a:schemeClr val="bg1"/>
                </a:solidFill>
                <a:latin typeface="微软雅黑" pitchFamily="34" charset="-122"/>
                <a:ea typeface="微软雅黑" pitchFamily="34" charset="-122"/>
              </a:endParaRPr>
            </a:p>
          </p:txBody>
        </p:sp>
      </p:grpSp>
      <p:grpSp>
        <p:nvGrpSpPr>
          <p:cNvPr id="85" name="组合 84"/>
          <p:cNvGrpSpPr/>
          <p:nvPr/>
        </p:nvGrpSpPr>
        <p:grpSpPr>
          <a:xfrm>
            <a:off x="6685777" y="4437906"/>
            <a:ext cx="1523532" cy="1767416"/>
            <a:chOff x="6311924" y="3243509"/>
            <a:chExt cx="1322719" cy="1534457"/>
          </a:xfrm>
        </p:grpSpPr>
        <p:grpSp>
          <p:nvGrpSpPr>
            <p:cNvPr id="86" name="组合 15"/>
            <p:cNvGrpSpPr>
              <a:grpSpLocks/>
            </p:cNvGrpSpPr>
            <p:nvPr/>
          </p:nvGrpSpPr>
          <p:grpSpPr bwMode="auto">
            <a:xfrm rot="16200000">
              <a:off x="6206055" y="3349378"/>
              <a:ext cx="1534457" cy="1322719"/>
              <a:chOff x="2447765" y="1124448"/>
              <a:chExt cx="2232248" cy="1924647"/>
            </a:xfrm>
          </p:grpSpPr>
          <p:sp>
            <p:nvSpPr>
              <p:cNvPr id="95" name="六边形 94"/>
              <p:cNvSpPr/>
              <p:nvPr/>
            </p:nvSpPr>
            <p:spPr>
              <a:xfrm>
                <a:off x="2447765" y="1124448"/>
                <a:ext cx="2232248" cy="1924647"/>
              </a:xfrm>
              <a:prstGeom prst="hexagon">
                <a:avLst>
                  <a:gd name="adj" fmla="val 28044"/>
                  <a:gd name="vf" fmla="val 115470"/>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6" name="椭圆​​ 36"/>
              <p:cNvSpPr/>
              <p:nvPr/>
            </p:nvSpPr>
            <p:spPr>
              <a:xfrm>
                <a:off x="2696411" y="1220958"/>
                <a:ext cx="1734956" cy="1731626"/>
              </a:xfrm>
              <a:prstGeom prst="ellipse">
                <a:avLst/>
              </a:prstGeom>
              <a:solidFill>
                <a:schemeClr val="bg1">
                  <a:lumMod val="85000"/>
                </a:schemeClr>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87" name="TextBox 16"/>
            <p:cNvSpPr txBox="1">
              <a:spLocks noChangeArrowheads="1"/>
            </p:cNvSpPr>
            <p:nvPr/>
          </p:nvSpPr>
          <p:spPr bwMode="auto">
            <a:xfrm>
              <a:off x="6463707" y="3979723"/>
              <a:ext cx="1006489" cy="33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lvl="0" algn="ctr">
                <a:defRPr kern="0">
                  <a:solidFill>
                    <a:srgbClr val="0070C0"/>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zh-CN" altLang="en-US" dirty="0">
                  <a:solidFill>
                    <a:srgbClr val="FF0000"/>
                  </a:solidFill>
                </a:rPr>
                <a:t>添加标题</a:t>
              </a:r>
            </a:p>
          </p:txBody>
        </p:sp>
        <p:grpSp>
          <p:nvGrpSpPr>
            <p:cNvPr id="88" name="Group 22"/>
            <p:cNvGrpSpPr>
              <a:grpSpLocks/>
            </p:cNvGrpSpPr>
            <p:nvPr/>
          </p:nvGrpSpPr>
          <p:grpSpPr bwMode="auto">
            <a:xfrm>
              <a:off x="6801870" y="3629309"/>
              <a:ext cx="355926" cy="300767"/>
              <a:chOff x="2640" y="3304"/>
              <a:chExt cx="294" cy="256"/>
            </a:xfrm>
            <a:noFill/>
          </p:grpSpPr>
          <p:sp>
            <p:nvSpPr>
              <p:cNvPr id="89" name="AutoShape 23"/>
              <p:cNvSpPr>
                <a:spLocks noChangeArrowheads="1"/>
              </p:cNvSpPr>
              <p:nvPr/>
            </p:nvSpPr>
            <p:spPr bwMode="gray">
              <a:xfrm>
                <a:off x="2700" y="3304"/>
                <a:ext cx="176" cy="176"/>
              </a:xfrm>
              <a:prstGeom prst="roundRect">
                <a:avLst>
                  <a:gd name="adj" fmla="val 6250"/>
                </a:avLst>
              </a:prstGeom>
              <a:grpFill/>
              <a:ln w="25400" algn="ctr">
                <a:solidFill>
                  <a:srgbClr val="FF0000"/>
                </a:solidFill>
                <a:round/>
                <a:headEnd/>
                <a:tailEnd/>
              </a:ln>
            </p:spPr>
            <p:txBody>
              <a:bodyPr wrap="none" anchor="ctr"/>
              <a:lstStyle/>
              <a:p>
                <a:endParaRPr lang="zh-CN" altLang="zh-CN"/>
              </a:p>
            </p:txBody>
          </p:sp>
          <p:sp>
            <p:nvSpPr>
              <p:cNvPr id="90" name="AutoShape 24"/>
              <p:cNvSpPr>
                <a:spLocks noChangeArrowheads="1"/>
              </p:cNvSpPr>
              <p:nvPr/>
            </p:nvSpPr>
            <p:spPr bwMode="gray">
              <a:xfrm>
                <a:off x="2640" y="3482"/>
                <a:ext cx="294" cy="78"/>
              </a:xfrm>
              <a:prstGeom prst="roundRect">
                <a:avLst>
                  <a:gd name="adj" fmla="val 16667"/>
                </a:avLst>
              </a:prstGeom>
              <a:grpFill/>
              <a:ln w="25400" algn="ctr">
                <a:solidFill>
                  <a:srgbClr val="FF0000"/>
                </a:solidFill>
                <a:round/>
                <a:headEnd/>
                <a:tailEnd/>
              </a:ln>
            </p:spPr>
            <p:txBody>
              <a:bodyPr wrap="none" anchor="ctr"/>
              <a:lstStyle/>
              <a:p>
                <a:endParaRPr lang="zh-CN" altLang="zh-CN"/>
              </a:p>
            </p:txBody>
          </p:sp>
          <p:sp>
            <p:nvSpPr>
              <p:cNvPr id="91" name="Line 25"/>
              <p:cNvSpPr>
                <a:spLocks noChangeShapeType="1"/>
              </p:cNvSpPr>
              <p:nvPr/>
            </p:nvSpPr>
            <p:spPr bwMode="gray">
              <a:xfrm flipH="1">
                <a:off x="2847" y="3517"/>
                <a:ext cx="45" cy="0"/>
              </a:xfrm>
              <a:prstGeom prst="line">
                <a:avLst/>
              </a:prstGeom>
              <a:grpFill/>
              <a:ln w="25400">
                <a:solidFill>
                  <a:srgbClr val="FF0000"/>
                </a:solidFill>
                <a:round/>
                <a:headEnd/>
                <a:tailEnd/>
              </a:ln>
              <a:extLst/>
            </p:spPr>
            <p:txBody>
              <a:bodyPr/>
              <a:lstStyle/>
              <a:p>
                <a:endParaRPr lang="zh-CN" altLang="en-US"/>
              </a:p>
            </p:txBody>
          </p:sp>
          <p:sp>
            <p:nvSpPr>
              <p:cNvPr id="92" name="Line 26"/>
              <p:cNvSpPr>
                <a:spLocks noChangeShapeType="1"/>
              </p:cNvSpPr>
              <p:nvPr/>
            </p:nvSpPr>
            <p:spPr bwMode="gray">
              <a:xfrm flipH="1">
                <a:off x="2759" y="3359"/>
                <a:ext cx="73" cy="0"/>
              </a:xfrm>
              <a:prstGeom prst="line">
                <a:avLst/>
              </a:prstGeom>
              <a:grpFill/>
              <a:ln w="25400">
                <a:solidFill>
                  <a:srgbClr val="FF0000"/>
                </a:solidFill>
                <a:round/>
                <a:headEnd/>
                <a:tailEnd/>
              </a:ln>
              <a:extLst/>
            </p:spPr>
            <p:txBody>
              <a:bodyPr/>
              <a:lstStyle/>
              <a:p>
                <a:endParaRPr lang="zh-CN" altLang="en-US"/>
              </a:p>
            </p:txBody>
          </p:sp>
          <p:sp>
            <p:nvSpPr>
              <p:cNvPr id="93" name="Line 27"/>
              <p:cNvSpPr>
                <a:spLocks noChangeShapeType="1"/>
              </p:cNvSpPr>
              <p:nvPr/>
            </p:nvSpPr>
            <p:spPr bwMode="gray">
              <a:xfrm flipH="1">
                <a:off x="2787" y="3385"/>
                <a:ext cx="45" cy="0"/>
              </a:xfrm>
              <a:prstGeom prst="line">
                <a:avLst/>
              </a:prstGeom>
              <a:grpFill/>
              <a:ln w="25400">
                <a:solidFill>
                  <a:srgbClr val="FF0000"/>
                </a:solidFill>
                <a:round/>
                <a:headEnd/>
                <a:tailEnd/>
              </a:ln>
              <a:extLst/>
            </p:spPr>
            <p:txBody>
              <a:bodyPr/>
              <a:lstStyle/>
              <a:p>
                <a:endParaRPr lang="zh-CN" altLang="en-US" dirty="0"/>
              </a:p>
            </p:txBody>
          </p:sp>
          <p:sp>
            <p:nvSpPr>
              <p:cNvPr id="94" name="Line 28"/>
              <p:cNvSpPr>
                <a:spLocks noChangeShapeType="1"/>
              </p:cNvSpPr>
              <p:nvPr/>
            </p:nvSpPr>
            <p:spPr bwMode="gray">
              <a:xfrm flipH="1">
                <a:off x="2800" y="3434"/>
                <a:ext cx="32" cy="0"/>
              </a:xfrm>
              <a:prstGeom prst="line">
                <a:avLst/>
              </a:prstGeom>
              <a:grpFill/>
              <a:ln w="25400">
                <a:solidFill>
                  <a:srgbClr val="FF0000"/>
                </a:solidFill>
                <a:round/>
                <a:headEnd/>
                <a:tailEnd/>
              </a:ln>
              <a:extLst/>
            </p:spPr>
            <p:txBody>
              <a:bodyPr/>
              <a:lstStyle/>
              <a:p>
                <a:endParaRPr lang="zh-CN" altLang="en-US"/>
              </a:p>
            </p:txBody>
          </p:sp>
        </p:grpSp>
      </p:grpSp>
      <p:sp>
        <p:nvSpPr>
          <p:cNvPr id="97" name="TextBox 96"/>
          <p:cNvSpPr txBox="1"/>
          <p:nvPr/>
        </p:nvSpPr>
        <p:spPr>
          <a:xfrm>
            <a:off x="1872605" y="2320057"/>
            <a:ext cx="3964954" cy="461665"/>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单击此处添加文字阐述，添加简短问题说明文字，具体说明文字在此处添加此处。添加简短问题说明文字。</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98" name="TextBox 97"/>
          <p:cNvSpPr txBox="1"/>
          <p:nvPr/>
        </p:nvSpPr>
        <p:spPr>
          <a:xfrm>
            <a:off x="2516163" y="3760217"/>
            <a:ext cx="3964954" cy="461665"/>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单击此处添加文字阐述，添加简短问题说明文字，具体说明文字在此处添加此处。添加简短问题说明文字。</a:t>
            </a:r>
            <a:endParaRPr lang="en-US" altLang="zh-CN" dirty="0"/>
          </a:p>
        </p:txBody>
      </p:sp>
      <p:sp>
        <p:nvSpPr>
          <p:cNvPr id="99" name="TextBox 98"/>
          <p:cNvSpPr txBox="1"/>
          <p:nvPr/>
        </p:nvSpPr>
        <p:spPr>
          <a:xfrm>
            <a:off x="1872605" y="5056361"/>
            <a:ext cx="3964954" cy="461665"/>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单击此处添加文字阐述，添加简短问题说明文字，具体说明文字在此处添加此处。添加简短问题说明文字。</a:t>
            </a:r>
            <a:endParaRPr lang="en-US" altLang="zh-CN" dirty="0"/>
          </a:p>
        </p:txBody>
      </p:sp>
      <p:grpSp>
        <p:nvGrpSpPr>
          <p:cNvPr id="100" name="组合 99"/>
          <p:cNvGrpSpPr/>
          <p:nvPr/>
        </p:nvGrpSpPr>
        <p:grpSpPr>
          <a:xfrm>
            <a:off x="1959849" y="1989406"/>
            <a:ext cx="4894547" cy="216839"/>
            <a:chOff x="1411357" y="1099175"/>
            <a:chExt cx="4894547" cy="216839"/>
          </a:xfrm>
        </p:grpSpPr>
        <p:cxnSp>
          <p:nvCxnSpPr>
            <p:cNvPr id="101" name="直接连接符​​ 6"/>
            <p:cNvCxnSpPr/>
            <p:nvPr/>
          </p:nvCxnSpPr>
          <p:spPr bwMode="auto">
            <a:xfrm flipV="1">
              <a:off x="2459837" y="1309150"/>
              <a:ext cx="3846067" cy="25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02" name="矩形​​ 9"/>
            <p:cNvSpPr/>
            <p:nvPr/>
          </p:nvSpPr>
          <p:spPr bwMode="auto">
            <a:xfrm>
              <a:off x="1411357" y="1099175"/>
              <a:ext cx="1793388" cy="216839"/>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defRPr/>
              </a:pPr>
              <a:r>
                <a:rPr lang="zh-CN" altLang="en-US" kern="0"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88123680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250"/>
                                        <p:tgtEl>
                                          <p:spTgt spid="33"/>
                                        </p:tgtEl>
                                      </p:cBhvr>
                                    </p:animEffect>
                                  </p:childTnLst>
                                </p:cTn>
                              </p:par>
                              <p:par>
                                <p:cTn id="12" presetID="30" presetClass="entr" presetSubtype="0" fill="hold" nodeType="with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800" decel="100000"/>
                                        <p:tgtEl>
                                          <p:spTgt spid="34"/>
                                        </p:tgtEl>
                                      </p:cBhvr>
                                    </p:animEffect>
                                    <p:anim calcmode="lin" valueType="num">
                                      <p:cBhvr>
                                        <p:cTn id="15" dur="800" decel="100000" fill="hold"/>
                                        <p:tgtEl>
                                          <p:spTgt spid="34"/>
                                        </p:tgtEl>
                                        <p:attrNameLst>
                                          <p:attrName>style.rotation</p:attrName>
                                        </p:attrNameLst>
                                      </p:cBhvr>
                                      <p:tavLst>
                                        <p:tav tm="0">
                                          <p:val>
                                            <p:fltVal val="-90"/>
                                          </p:val>
                                        </p:tav>
                                        <p:tav tm="100000">
                                          <p:val>
                                            <p:fltVal val="0"/>
                                          </p:val>
                                        </p:tav>
                                      </p:tavLst>
                                    </p:anim>
                                    <p:anim calcmode="lin" valueType="num">
                                      <p:cBhvr>
                                        <p:cTn id="16" dur="800" decel="100000" fill="hold"/>
                                        <p:tgtEl>
                                          <p:spTgt spid="34"/>
                                        </p:tgtEl>
                                        <p:attrNameLst>
                                          <p:attrName>ppt_x</p:attrName>
                                        </p:attrNameLst>
                                      </p:cBhvr>
                                      <p:tavLst>
                                        <p:tav tm="0">
                                          <p:val>
                                            <p:strVal val="#ppt_x+0.4"/>
                                          </p:val>
                                        </p:tav>
                                        <p:tav tm="100000">
                                          <p:val>
                                            <p:strVal val="#ppt_x-0.05"/>
                                          </p:val>
                                        </p:tav>
                                      </p:tavLst>
                                    </p:anim>
                                    <p:anim calcmode="lin" valueType="num">
                                      <p:cBhvr>
                                        <p:cTn id="17" dur="800" decel="100000" fill="hold"/>
                                        <p:tgtEl>
                                          <p:spTgt spid="34"/>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20" fill="hold">
                            <p:stCondLst>
                              <p:cond delay="1500"/>
                            </p:stCondLst>
                            <p:childTnLst>
                              <p:par>
                                <p:cTn id="21" presetID="22" presetClass="entr" presetSubtype="2" fill="hold" nodeType="afterEffect">
                                  <p:stCondLst>
                                    <p:cond delay="0"/>
                                  </p:stCondLst>
                                  <p:childTnLst>
                                    <p:set>
                                      <p:cBhvr>
                                        <p:cTn id="22" dur="1" fill="hold">
                                          <p:stCondLst>
                                            <p:cond delay="0"/>
                                          </p:stCondLst>
                                        </p:cTn>
                                        <p:tgtEl>
                                          <p:spTgt spid="100"/>
                                        </p:tgtEl>
                                        <p:attrNameLst>
                                          <p:attrName>style.visibility</p:attrName>
                                        </p:attrNameLst>
                                      </p:cBhvr>
                                      <p:to>
                                        <p:strVal val="visible"/>
                                      </p:to>
                                    </p:set>
                                    <p:animEffect transition="in" filter="wipe(right)">
                                      <p:cBhvr>
                                        <p:cTn id="23" dur="500"/>
                                        <p:tgtEl>
                                          <p:spTgt spid="100"/>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wipe(left)">
                                      <p:cBhvr>
                                        <p:cTn id="27" dur="500"/>
                                        <p:tgtEl>
                                          <p:spTgt spid="97"/>
                                        </p:tgtEl>
                                      </p:cBhvr>
                                    </p:animEffect>
                                  </p:childTnLst>
                                </p:cTn>
                              </p:par>
                            </p:childTnLst>
                          </p:cTn>
                        </p:par>
                        <p:par>
                          <p:cTn id="28" fill="hold">
                            <p:stCondLst>
                              <p:cond delay="2500"/>
                            </p:stCondLst>
                            <p:childTnLst>
                              <p:par>
                                <p:cTn id="29" presetID="30" presetClass="entr" presetSubtype="0"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800" decel="100000"/>
                                        <p:tgtEl>
                                          <p:spTgt spid="47"/>
                                        </p:tgtEl>
                                      </p:cBhvr>
                                    </p:animEffect>
                                    <p:anim calcmode="lin" valueType="num">
                                      <p:cBhvr>
                                        <p:cTn id="32" dur="800" decel="100000" fill="hold"/>
                                        <p:tgtEl>
                                          <p:spTgt spid="47"/>
                                        </p:tgtEl>
                                        <p:attrNameLst>
                                          <p:attrName>style.rotation</p:attrName>
                                        </p:attrNameLst>
                                      </p:cBhvr>
                                      <p:tavLst>
                                        <p:tav tm="0">
                                          <p:val>
                                            <p:fltVal val="-90"/>
                                          </p:val>
                                        </p:tav>
                                        <p:tav tm="100000">
                                          <p:val>
                                            <p:fltVal val="0"/>
                                          </p:val>
                                        </p:tav>
                                      </p:tavLst>
                                    </p:anim>
                                    <p:anim calcmode="lin" valueType="num">
                                      <p:cBhvr>
                                        <p:cTn id="33" dur="800" decel="100000" fill="hold"/>
                                        <p:tgtEl>
                                          <p:spTgt spid="47"/>
                                        </p:tgtEl>
                                        <p:attrNameLst>
                                          <p:attrName>ppt_x</p:attrName>
                                        </p:attrNameLst>
                                      </p:cBhvr>
                                      <p:tavLst>
                                        <p:tav tm="0">
                                          <p:val>
                                            <p:strVal val="#ppt_x+0.4"/>
                                          </p:val>
                                        </p:tav>
                                        <p:tav tm="100000">
                                          <p:val>
                                            <p:strVal val="#ppt_x-0.05"/>
                                          </p:val>
                                        </p:tav>
                                      </p:tavLst>
                                    </p:anim>
                                    <p:anim calcmode="lin" valueType="num">
                                      <p:cBhvr>
                                        <p:cTn id="34" dur="800" decel="100000" fill="hold"/>
                                        <p:tgtEl>
                                          <p:spTgt spid="47"/>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par>
                          <p:cTn id="37" fill="hold">
                            <p:stCondLst>
                              <p:cond delay="3500"/>
                            </p:stCondLst>
                            <p:childTnLst>
                              <p:par>
                                <p:cTn id="38" presetID="22" presetClass="entr" presetSubtype="2"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right)">
                                      <p:cBhvr>
                                        <p:cTn id="40" dur="500"/>
                                        <p:tgtEl>
                                          <p:spTgt spid="44"/>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wipe(left)">
                                      <p:cBhvr>
                                        <p:cTn id="44" dur="500"/>
                                        <p:tgtEl>
                                          <p:spTgt spid="98"/>
                                        </p:tgtEl>
                                      </p:cBhvr>
                                    </p:animEffect>
                                  </p:childTnLst>
                                </p:cTn>
                              </p:par>
                            </p:childTnLst>
                          </p:cTn>
                        </p:par>
                        <p:par>
                          <p:cTn id="45" fill="hold">
                            <p:stCondLst>
                              <p:cond delay="4500"/>
                            </p:stCondLst>
                            <p:childTnLst>
                              <p:par>
                                <p:cTn id="46" presetID="30" presetClass="entr" presetSubtype="0" fill="hold" nodeType="after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fade">
                                      <p:cBhvr>
                                        <p:cTn id="48" dur="800" decel="100000"/>
                                        <p:tgtEl>
                                          <p:spTgt spid="85"/>
                                        </p:tgtEl>
                                      </p:cBhvr>
                                    </p:animEffect>
                                    <p:anim calcmode="lin" valueType="num">
                                      <p:cBhvr>
                                        <p:cTn id="49" dur="800" decel="100000" fill="hold"/>
                                        <p:tgtEl>
                                          <p:spTgt spid="85"/>
                                        </p:tgtEl>
                                        <p:attrNameLst>
                                          <p:attrName>style.rotation</p:attrName>
                                        </p:attrNameLst>
                                      </p:cBhvr>
                                      <p:tavLst>
                                        <p:tav tm="0">
                                          <p:val>
                                            <p:fltVal val="-90"/>
                                          </p:val>
                                        </p:tav>
                                        <p:tav tm="100000">
                                          <p:val>
                                            <p:fltVal val="0"/>
                                          </p:val>
                                        </p:tav>
                                      </p:tavLst>
                                    </p:anim>
                                    <p:anim calcmode="lin" valueType="num">
                                      <p:cBhvr>
                                        <p:cTn id="50" dur="800" decel="100000" fill="hold"/>
                                        <p:tgtEl>
                                          <p:spTgt spid="85"/>
                                        </p:tgtEl>
                                        <p:attrNameLst>
                                          <p:attrName>ppt_x</p:attrName>
                                        </p:attrNameLst>
                                      </p:cBhvr>
                                      <p:tavLst>
                                        <p:tav tm="0">
                                          <p:val>
                                            <p:strVal val="#ppt_x+0.4"/>
                                          </p:val>
                                        </p:tav>
                                        <p:tav tm="100000">
                                          <p:val>
                                            <p:strVal val="#ppt_x-0.05"/>
                                          </p:val>
                                        </p:tav>
                                      </p:tavLst>
                                    </p:anim>
                                    <p:anim calcmode="lin" valueType="num">
                                      <p:cBhvr>
                                        <p:cTn id="51" dur="800" decel="100000" fill="hold"/>
                                        <p:tgtEl>
                                          <p:spTgt spid="85"/>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85"/>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85"/>
                                        </p:tgtEl>
                                        <p:attrNameLst>
                                          <p:attrName>ppt_y</p:attrName>
                                        </p:attrNameLst>
                                      </p:cBhvr>
                                      <p:tavLst>
                                        <p:tav tm="0">
                                          <p:val>
                                            <p:strVal val="#ppt_y+0.1"/>
                                          </p:val>
                                        </p:tav>
                                        <p:tav tm="100000">
                                          <p:val>
                                            <p:strVal val="#ppt_y"/>
                                          </p:val>
                                        </p:tav>
                                      </p:tavLst>
                                    </p:anim>
                                  </p:childTnLst>
                                </p:cTn>
                              </p:par>
                            </p:childTnLst>
                          </p:cTn>
                        </p:par>
                        <p:par>
                          <p:cTn id="54" fill="hold">
                            <p:stCondLst>
                              <p:cond delay="5500"/>
                            </p:stCondLst>
                            <p:childTnLst>
                              <p:par>
                                <p:cTn id="55" presetID="22" presetClass="entr" presetSubtype="2" fill="hold" nodeType="after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wipe(right)">
                                      <p:cBhvr>
                                        <p:cTn id="57" dur="500"/>
                                        <p:tgtEl>
                                          <p:spTgt spid="82"/>
                                        </p:tgtEl>
                                      </p:cBhvr>
                                    </p:animEffect>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99"/>
                                        </p:tgtEl>
                                        <p:attrNameLst>
                                          <p:attrName>style.visibility</p:attrName>
                                        </p:attrNameLst>
                                      </p:cBhvr>
                                      <p:to>
                                        <p:strVal val="visible"/>
                                      </p:to>
                                    </p:set>
                                    <p:animEffect transition="in" filter="wipe(left)">
                                      <p:cBhvr>
                                        <p:cTn id="61"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7" grpId="0"/>
      <p:bldP spid="98" grpId="0"/>
      <p:bldP spid="9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33" name="组合 32"/>
          <p:cNvGrpSpPr/>
          <p:nvPr/>
        </p:nvGrpSpPr>
        <p:grpSpPr>
          <a:xfrm>
            <a:off x="0" y="569219"/>
            <a:ext cx="6114499" cy="592678"/>
            <a:chOff x="0" y="569219"/>
            <a:chExt cx="6114499" cy="592678"/>
          </a:xfrm>
        </p:grpSpPr>
        <p:sp>
          <p:nvSpPr>
            <p:cNvPr id="3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
        <p:nvSpPr>
          <p:cNvPr id="40" name="AutoShape 14"/>
          <p:cNvSpPr>
            <a:spLocks noChangeArrowheads="1"/>
          </p:cNvSpPr>
          <p:nvPr/>
        </p:nvSpPr>
        <p:spPr bwMode="gray">
          <a:xfrm>
            <a:off x="5378055" y="1785277"/>
            <a:ext cx="329422" cy="4236805"/>
          </a:xfrm>
          <a:prstGeom prst="roundRect">
            <a:avLst>
              <a:gd name="adj" fmla="val 50000"/>
            </a:avLst>
          </a:prstGeom>
          <a:solidFill>
            <a:schemeClr val="bg1">
              <a:lumMod val="65000"/>
              <a:alpha val="69804"/>
            </a:schemeClr>
          </a:solidFill>
          <a:ln w="12700" cmpd="sng">
            <a:noFill/>
            <a:round/>
            <a:headEnd/>
            <a:tailEnd/>
          </a:ln>
          <a:effectLst/>
        </p:spPr>
        <p:txBody>
          <a:bodyPr/>
          <a:lstStyle/>
          <a:p>
            <a:endParaRPr lang="zh-CN" altLang="en-US"/>
          </a:p>
        </p:txBody>
      </p:sp>
      <p:grpSp>
        <p:nvGrpSpPr>
          <p:cNvPr id="41" name="组合 40"/>
          <p:cNvGrpSpPr/>
          <p:nvPr/>
        </p:nvGrpSpPr>
        <p:grpSpPr>
          <a:xfrm>
            <a:off x="1917531" y="2686357"/>
            <a:ext cx="3726211" cy="764802"/>
            <a:chOff x="946765" y="1891680"/>
            <a:chExt cx="3726211" cy="764802"/>
          </a:xfrm>
        </p:grpSpPr>
        <p:sp>
          <p:nvSpPr>
            <p:cNvPr id="42" name="椭圆 41"/>
            <p:cNvSpPr/>
            <p:nvPr/>
          </p:nvSpPr>
          <p:spPr>
            <a:xfrm flipH="1">
              <a:off x="4483238" y="2152317"/>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43" name="椭圆形标注 42"/>
            <p:cNvSpPr/>
            <p:nvPr/>
          </p:nvSpPr>
          <p:spPr>
            <a:xfrm rot="15378986">
              <a:off x="1000171" y="1895528"/>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TextBox 43"/>
            <p:cNvSpPr txBox="1"/>
            <p:nvPr/>
          </p:nvSpPr>
          <p:spPr>
            <a:xfrm>
              <a:off x="946765" y="2071792"/>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rPr>
                <a:t>02</a:t>
              </a:r>
              <a:endParaRPr kumimoji="0" lang="zh-CN" altLang="en-US" sz="3200" b="1" i="0" u="none" strike="noStrike" kern="0" cap="none" spc="0" normalizeH="0" baseline="0" noProof="0" dirty="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endParaRPr>
            </a:p>
          </p:txBody>
        </p:sp>
        <p:cxnSp>
          <p:nvCxnSpPr>
            <p:cNvPr id="45" name="直接连接符 44"/>
            <p:cNvCxnSpPr>
              <a:stCxn id="42" idx="6"/>
            </p:cNvCxnSpPr>
            <p:nvPr/>
          </p:nvCxnSpPr>
          <p:spPr>
            <a:xfrm flipH="1">
              <a:off x="1827759" y="2239929"/>
              <a:ext cx="2635918" cy="0"/>
            </a:xfrm>
            <a:prstGeom prst="line">
              <a:avLst/>
            </a:prstGeom>
            <a:noFill/>
            <a:ln w="19050" cmpd="sng">
              <a:solidFill>
                <a:srgbClr val="FF0000"/>
              </a:solidFill>
              <a:round/>
              <a:headEnd/>
              <a:tailEnd/>
            </a:ln>
            <a:effectLst/>
          </p:spPr>
        </p:cxnSp>
      </p:grpSp>
      <p:grpSp>
        <p:nvGrpSpPr>
          <p:cNvPr id="46" name="组合 45"/>
          <p:cNvGrpSpPr/>
          <p:nvPr/>
        </p:nvGrpSpPr>
        <p:grpSpPr>
          <a:xfrm>
            <a:off x="1917531" y="4335084"/>
            <a:ext cx="3726211" cy="764802"/>
            <a:chOff x="946765" y="3540407"/>
            <a:chExt cx="3726211" cy="764802"/>
          </a:xfrm>
          <a:effectLst/>
        </p:grpSpPr>
        <p:sp>
          <p:nvSpPr>
            <p:cNvPr id="47" name="椭圆 46"/>
            <p:cNvSpPr/>
            <p:nvPr/>
          </p:nvSpPr>
          <p:spPr>
            <a:xfrm flipH="1">
              <a:off x="4483238" y="3801044"/>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cxnSp>
          <p:nvCxnSpPr>
            <p:cNvPr id="48" name="直接连接符 47"/>
            <p:cNvCxnSpPr>
              <a:stCxn id="47" idx="6"/>
            </p:cNvCxnSpPr>
            <p:nvPr/>
          </p:nvCxnSpPr>
          <p:spPr>
            <a:xfrm flipH="1">
              <a:off x="1827759" y="3888656"/>
              <a:ext cx="2635918" cy="0"/>
            </a:xfrm>
            <a:prstGeom prst="line">
              <a:avLst/>
            </a:prstGeom>
            <a:noFill/>
            <a:ln w="19050" cmpd="sng">
              <a:solidFill>
                <a:srgbClr val="FF0000"/>
              </a:solidFill>
              <a:round/>
              <a:headEnd/>
              <a:tailEnd/>
            </a:ln>
            <a:effectLst/>
          </p:spPr>
        </p:cxnSp>
        <p:sp>
          <p:nvSpPr>
            <p:cNvPr id="49" name="椭圆形标注 48"/>
            <p:cNvSpPr/>
            <p:nvPr/>
          </p:nvSpPr>
          <p:spPr>
            <a:xfrm rot="15378986">
              <a:off x="1000171" y="3544255"/>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algn="ctr" fontAlgn="auto">
                <a:spcBef>
                  <a:spcPts val="0"/>
                </a:spcBef>
                <a:spcAft>
                  <a:spcPts val="0"/>
                </a:spcAft>
              </a:pPr>
              <a:endParaRPr lang="en-US" kern="0">
                <a:solidFill>
                  <a:sysClr val="window" lastClr="FFFFFF"/>
                </a:solidFill>
                <a:latin typeface="Calibri"/>
                <a:ea typeface="+mn-ea"/>
              </a:endParaRPr>
            </a:p>
          </p:txBody>
        </p:sp>
        <p:sp>
          <p:nvSpPr>
            <p:cNvPr id="76" name="TextBox 75"/>
            <p:cNvSpPr txBox="1"/>
            <p:nvPr/>
          </p:nvSpPr>
          <p:spPr>
            <a:xfrm>
              <a:off x="946765" y="3720519"/>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rPr>
                <a:t>04</a:t>
              </a:r>
              <a:endParaRPr kumimoji="0" lang="zh-CN" altLang="en-US" sz="3200" b="1" i="0" u="none" strike="noStrike" kern="0" cap="none" spc="0" normalizeH="0" baseline="0" noProof="0" dirty="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endParaRPr>
            </a:p>
          </p:txBody>
        </p:sp>
      </p:grpSp>
      <p:grpSp>
        <p:nvGrpSpPr>
          <p:cNvPr id="77" name="组合 76"/>
          <p:cNvGrpSpPr/>
          <p:nvPr/>
        </p:nvGrpSpPr>
        <p:grpSpPr>
          <a:xfrm>
            <a:off x="5450888" y="1858666"/>
            <a:ext cx="3766533" cy="764802"/>
            <a:chOff x="4480122" y="1063989"/>
            <a:chExt cx="3766533" cy="764802"/>
          </a:xfrm>
        </p:grpSpPr>
        <p:sp>
          <p:nvSpPr>
            <p:cNvPr id="78" name="椭圆 77"/>
            <p:cNvSpPr/>
            <p:nvPr/>
          </p:nvSpPr>
          <p:spPr>
            <a:xfrm>
              <a:off x="4480122" y="1324626"/>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79" name="椭圆形标注 78"/>
            <p:cNvSpPr/>
            <p:nvPr/>
          </p:nvSpPr>
          <p:spPr>
            <a:xfrm rot="6221014" flipH="1">
              <a:off x="7428447" y="1067837"/>
              <a:ext cx="764802" cy="757106"/>
            </a:xfrm>
            <a:prstGeom prst="wedgeEllipseCallout">
              <a:avLst>
                <a:gd name="adj1" fmla="val -11257"/>
                <a:gd name="adj2" fmla="val 65210"/>
              </a:avLst>
            </a:prstGeom>
            <a:solidFill>
              <a:srgbClr val="FF0000"/>
            </a:solidFill>
            <a:ln w="19050" cmpd="sng">
              <a:noFill/>
              <a:round/>
              <a:headEnd/>
              <a:tailEnd/>
            </a:ln>
            <a:effectLst/>
          </p:spPr>
          <p:txBody>
            <a:bodyPr/>
            <a:lstStyle/>
            <a:p>
              <a:endParaRPr lang="en-US"/>
            </a:p>
          </p:txBody>
        </p:sp>
        <p:sp>
          <p:nvSpPr>
            <p:cNvPr id="80" name="TextBox 79"/>
            <p:cNvSpPr txBox="1"/>
            <p:nvPr/>
          </p:nvSpPr>
          <p:spPr>
            <a:xfrm flipH="1">
              <a:off x="7402294" y="1244101"/>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rPr>
                <a:t>01</a:t>
              </a:r>
              <a:endParaRPr kumimoji="0" lang="zh-CN" altLang="en-US" sz="3200" b="1" i="0" u="none" strike="noStrike" kern="0" cap="none" spc="0" normalizeH="0" baseline="0" noProof="0" dirty="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endParaRPr>
            </a:p>
          </p:txBody>
        </p:sp>
        <p:cxnSp>
          <p:nvCxnSpPr>
            <p:cNvPr id="81" name="直接连接符 80"/>
            <p:cNvCxnSpPr>
              <a:stCxn id="78" idx="6"/>
            </p:cNvCxnSpPr>
            <p:nvPr/>
          </p:nvCxnSpPr>
          <p:spPr>
            <a:xfrm>
              <a:off x="4650296" y="1412238"/>
              <a:ext cx="2682718" cy="0"/>
            </a:xfrm>
            <a:prstGeom prst="line">
              <a:avLst/>
            </a:prstGeom>
            <a:noFill/>
            <a:ln w="19050" cmpd="sng">
              <a:solidFill>
                <a:srgbClr val="FF0000"/>
              </a:solidFill>
              <a:round/>
              <a:headEnd/>
              <a:tailEnd/>
            </a:ln>
            <a:effectLst/>
          </p:spPr>
        </p:cxnSp>
      </p:grpSp>
      <p:grpSp>
        <p:nvGrpSpPr>
          <p:cNvPr id="82" name="组合 81"/>
          <p:cNvGrpSpPr/>
          <p:nvPr/>
        </p:nvGrpSpPr>
        <p:grpSpPr>
          <a:xfrm>
            <a:off x="5450888" y="3507393"/>
            <a:ext cx="3766533" cy="764802"/>
            <a:chOff x="4480122" y="2712716"/>
            <a:chExt cx="3766533" cy="764802"/>
          </a:xfrm>
        </p:grpSpPr>
        <p:sp>
          <p:nvSpPr>
            <p:cNvPr id="83" name="椭圆 82"/>
            <p:cNvSpPr/>
            <p:nvPr/>
          </p:nvSpPr>
          <p:spPr>
            <a:xfrm>
              <a:off x="4480122" y="297335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84" name="椭圆形标注 83"/>
            <p:cNvSpPr/>
            <p:nvPr/>
          </p:nvSpPr>
          <p:spPr>
            <a:xfrm rot="6221014" flipH="1">
              <a:off x="7428447" y="271656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5" name="TextBox 84"/>
            <p:cNvSpPr txBox="1"/>
            <p:nvPr/>
          </p:nvSpPr>
          <p:spPr>
            <a:xfrm flipH="1">
              <a:off x="7402294" y="2892828"/>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rPr>
                <a:t>03</a:t>
              </a:r>
              <a:endParaRPr kumimoji="0" lang="zh-CN" altLang="en-US" sz="3200" b="1" i="0" u="none" strike="noStrike" kern="0" cap="none" spc="0" normalizeH="0" baseline="0" noProof="0" dirty="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endParaRPr>
            </a:p>
          </p:txBody>
        </p:sp>
        <p:cxnSp>
          <p:nvCxnSpPr>
            <p:cNvPr id="86" name="直接连接符 85"/>
            <p:cNvCxnSpPr>
              <a:stCxn id="83" idx="6"/>
            </p:cNvCxnSpPr>
            <p:nvPr/>
          </p:nvCxnSpPr>
          <p:spPr>
            <a:xfrm>
              <a:off x="4650291" y="3060965"/>
              <a:ext cx="2682718" cy="0"/>
            </a:xfrm>
            <a:prstGeom prst="line">
              <a:avLst/>
            </a:prstGeom>
            <a:noFill/>
            <a:ln w="19050" cmpd="sng">
              <a:solidFill>
                <a:srgbClr val="FF0000"/>
              </a:solidFill>
              <a:round/>
              <a:headEnd/>
              <a:tailEnd/>
            </a:ln>
            <a:effectLst/>
          </p:spPr>
        </p:cxnSp>
      </p:grpSp>
      <p:grpSp>
        <p:nvGrpSpPr>
          <p:cNvPr id="87" name="组合 86"/>
          <p:cNvGrpSpPr/>
          <p:nvPr/>
        </p:nvGrpSpPr>
        <p:grpSpPr>
          <a:xfrm>
            <a:off x="5450888" y="5178583"/>
            <a:ext cx="3766533" cy="764802"/>
            <a:chOff x="4480122" y="4383906"/>
            <a:chExt cx="3766533" cy="764802"/>
          </a:xfrm>
        </p:grpSpPr>
        <p:sp>
          <p:nvSpPr>
            <p:cNvPr id="88" name="椭圆形标注 87"/>
            <p:cNvSpPr/>
            <p:nvPr/>
          </p:nvSpPr>
          <p:spPr>
            <a:xfrm rot="6221014" flipH="1">
              <a:off x="7428447" y="438775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89" name="组合 88"/>
            <p:cNvGrpSpPr/>
            <p:nvPr/>
          </p:nvGrpSpPr>
          <p:grpSpPr>
            <a:xfrm>
              <a:off x="4480122" y="4564018"/>
              <a:ext cx="3766533" cy="486287"/>
              <a:chOff x="4480122" y="4564018"/>
              <a:chExt cx="3766533" cy="486287"/>
            </a:xfrm>
          </p:grpSpPr>
          <p:sp>
            <p:nvSpPr>
              <p:cNvPr id="90" name="椭圆 89"/>
              <p:cNvSpPr/>
              <p:nvPr/>
            </p:nvSpPr>
            <p:spPr>
              <a:xfrm>
                <a:off x="4480122" y="464454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cxnSp>
            <p:nvCxnSpPr>
              <p:cNvPr id="91" name="直接连接符 90"/>
              <p:cNvCxnSpPr>
                <a:stCxn id="90" idx="6"/>
              </p:cNvCxnSpPr>
              <p:nvPr/>
            </p:nvCxnSpPr>
            <p:spPr>
              <a:xfrm>
                <a:off x="4650291" y="4732155"/>
                <a:ext cx="2682718" cy="0"/>
              </a:xfrm>
              <a:prstGeom prst="line">
                <a:avLst/>
              </a:prstGeom>
              <a:noFill/>
              <a:ln w="19050" cmpd="sng">
                <a:solidFill>
                  <a:srgbClr val="FF0000"/>
                </a:solidFill>
                <a:round/>
                <a:headEnd/>
                <a:tailEnd/>
              </a:ln>
              <a:effectLst/>
            </p:spPr>
          </p:cxnSp>
          <p:sp>
            <p:nvSpPr>
              <p:cNvPr id="92" name="TextBox 91"/>
              <p:cNvSpPr txBox="1"/>
              <p:nvPr/>
            </p:nvSpPr>
            <p:spPr>
              <a:xfrm flipH="1">
                <a:off x="7402294" y="4564018"/>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rPr>
                  <a:t>05</a:t>
                </a:r>
                <a:endParaRPr kumimoji="0" lang="zh-CN" altLang="en-US" sz="3200" b="1" i="0" u="none" strike="noStrike" kern="0" cap="none" spc="0" normalizeH="0" baseline="0" noProof="0" dirty="0">
                  <a:ln w="18415" cmpd="sng">
                    <a:noFill/>
                    <a:prstDash val="solid"/>
                  </a:ln>
                  <a:solidFill>
                    <a:schemeClr val="bg1"/>
                  </a:solidFill>
                  <a:effectLst/>
                  <a:uLnTx/>
                  <a:uFillTx/>
                  <a:latin typeface="Arial Rounded MT Bold" pitchFamily="34" charset="0"/>
                  <a:ea typeface="微软雅黑" pitchFamily="34" charset="-122"/>
                  <a:cs typeface="Times New Roman" pitchFamily="18" charset="0"/>
                </a:endParaRPr>
              </a:p>
            </p:txBody>
          </p:sp>
        </p:grpSp>
      </p:grpSp>
      <p:sp>
        <p:nvSpPr>
          <p:cNvPr id="93" name="TextBox 92"/>
          <p:cNvSpPr txBox="1"/>
          <p:nvPr/>
        </p:nvSpPr>
        <p:spPr>
          <a:xfrm>
            <a:off x="2734454" y="1876993"/>
            <a:ext cx="2552440"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94" name="TextBox 93"/>
          <p:cNvSpPr txBox="1"/>
          <p:nvPr/>
        </p:nvSpPr>
        <p:spPr>
          <a:xfrm>
            <a:off x="5726630" y="2718697"/>
            <a:ext cx="2552440" cy="6463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a:t>
            </a:r>
            <a:endParaRPr lang="en-US" altLang="zh-CN" dirty="0"/>
          </a:p>
        </p:txBody>
      </p:sp>
      <p:sp>
        <p:nvSpPr>
          <p:cNvPr id="95" name="TextBox 94"/>
          <p:cNvSpPr txBox="1"/>
          <p:nvPr/>
        </p:nvSpPr>
        <p:spPr>
          <a:xfrm>
            <a:off x="2734454" y="3591733"/>
            <a:ext cx="2552440" cy="6463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a:t>
            </a:r>
            <a:endParaRPr lang="en-US" altLang="zh-CN" dirty="0"/>
          </a:p>
        </p:txBody>
      </p:sp>
      <p:sp>
        <p:nvSpPr>
          <p:cNvPr id="96" name="TextBox 95"/>
          <p:cNvSpPr txBox="1"/>
          <p:nvPr/>
        </p:nvSpPr>
        <p:spPr>
          <a:xfrm>
            <a:off x="5726630" y="4433437"/>
            <a:ext cx="2552440" cy="6463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a:t>
            </a:r>
            <a:endParaRPr lang="en-US" altLang="zh-CN" dirty="0"/>
          </a:p>
        </p:txBody>
      </p:sp>
      <p:sp>
        <p:nvSpPr>
          <p:cNvPr id="97" name="TextBox 96"/>
          <p:cNvSpPr txBox="1"/>
          <p:nvPr/>
        </p:nvSpPr>
        <p:spPr>
          <a:xfrm>
            <a:off x="2755070" y="5263110"/>
            <a:ext cx="2552440" cy="6463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a:t>
            </a:r>
            <a:endParaRPr lang="en-US" altLang="zh-CN" dirty="0"/>
          </a:p>
        </p:txBody>
      </p:sp>
    </p:spTree>
    <p:extLst>
      <p:ext uri="{BB962C8B-B14F-4D97-AF65-F5344CB8AC3E}">
        <p14:creationId xmlns:p14="http://schemas.microsoft.com/office/powerpoint/2010/main" val="34943962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childTnLst>
                          </p:cTn>
                        </p:par>
                        <p:par>
                          <p:cTn id="12" fill="hold">
                            <p:stCondLst>
                              <p:cond delay="750"/>
                            </p:stCondLst>
                            <p:childTnLst>
                              <p:par>
                                <p:cTn id="13" presetID="16" presetClass="entr" presetSubtype="42"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barn(outHorizontal)">
                                      <p:cBhvr>
                                        <p:cTn id="15" dur="500"/>
                                        <p:tgtEl>
                                          <p:spTgt spid="40"/>
                                        </p:tgtEl>
                                      </p:cBhvr>
                                    </p:animEffect>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93"/>
                                        </p:tgtEl>
                                        <p:attrNameLst>
                                          <p:attrName>style.visibility</p:attrName>
                                        </p:attrNameLst>
                                      </p:cBhvr>
                                      <p:to>
                                        <p:strVal val="visible"/>
                                      </p:to>
                                    </p:set>
                                    <p:animEffect transition="in" filter="wipe(right)">
                                      <p:cBhvr>
                                        <p:cTn id="22" dur="500"/>
                                        <p:tgtEl>
                                          <p:spTgt spid="93"/>
                                        </p:tgtEl>
                                      </p:cBhvr>
                                    </p:animEffect>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wipe(left)">
                                      <p:cBhvr>
                                        <p:cTn id="26" dur="500"/>
                                        <p:tgtEl>
                                          <p:spTgt spid="94"/>
                                        </p:tgtEl>
                                      </p:cBhvr>
                                    </p:animEffect>
                                  </p:childTnLst>
                                </p:cTn>
                              </p:par>
                              <p:par>
                                <p:cTn id="27" presetID="22" presetClass="entr" presetSubtype="2"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right)">
                                      <p:cBhvr>
                                        <p:cTn id="29" dur="500"/>
                                        <p:tgtEl>
                                          <p:spTgt spid="41"/>
                                        </p:tgtEl>
                                      </p:cBhvr>
                                    </p:animEffect>
                                  </p:childTnLst>
                                </p:cTn>
                              </p:par>
                            </p:childTnLst>
                          </p:cTn>
                        </p:par>
                        <p:par>
                          <p:cTn id="30" fill="hold">
                            <p:stCondLst>
                              <p:cond delay="2250"/>
                            </p:stCondLst>
                            <p:childTnLst>
                              <p:par>
                                <p:cTn id="31" presetID="22" presetClass="entr" presetSubtype="8"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left)">
                                      <p:cBhvr>
                                        <p:cTn id="33" dur="500"/>
                                        <p:tgtEl>
                                          <p:spTgt spid="82"/>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95"/>
                                        </p:tgtEl>
                                        <p:attrNameLst>
                                          <p:attrName>style.visibility</p:attrName>
                                        </p:attrNameLst>
                                      </p:cBhvr>
                                      <p:to>
                                        <p:strVal val="visible"/>
                                      </p:to>
                                    </p:set>
                                    <p:animEffect transition="in" filter="wipe(right)">
                                      <p:cBhvr>
                                        <p:cTn id="36" dur="500"/>
                                        <p:tgtEl>
                                          <p:spTgt spid="95"/>
                                        </p:tgtEl>
                                      </p:cBhvr>
                                    </p:animEffect>
                                  </p:childTnLst>
                                </p:cTn>
                              </p:par>
                            </p:childTnLst>
                          </p:cTn>
                        </p:par>
                        <p:par>
                          <p:cTn id="37" fill="hold">
                            <p:stCondLst>
                              <p:cond delay="2750"/>
                            </p:stCondLst>
                            <p:childTnLst>
                              <p:par>
                                <p:cTn id="38" presetID="22" presetClass="entr" presetSubtype="8" fill="hold" grpId="0" nodeType="after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wipe(left)">
                                      <p:cBhvr>
                                        <p:cTn id="40" dur="500"/>
                                        <p:tgtEl>
                                          <p:spTgt spid="96"/>
                                        </p:tgtEl>
                                      </p:cBhvr>
                                    </p:animEffect>
                                  </p:childTnLst>
                                </p:cTn>
                              </p:par>
                              <p:par>
                                <p:cTn id="41" presetID="22" presetClass="entr" presetSubtype="2"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right)">
                                      <p:cBhvr>
                                        <p:cTn id="43" dur="500"/>
                                        <p:tgtEl>
                                          <p:spTgt spid="46"/>
                                        </p:tgtEl>
                                      </p:cBhvr>
                                    </p:animEffect>
                                  </p:childTnLst>
                                </p:cTn>
                              </p:par>
                            </p:childTnLst>
                          </p:cTn>
                        </p:par>
                        <p:par>
                          <p:cTn id="44" fill="hold">
                            <p:stCondLst>
                              <p:cond delay="3250"/>
                            </p:stCondLst>
                            <p:childTnLst>
                              <p:par>
                                <p:cTn id="45" presetID="22" presetClass="entr" presetSubtype="8" fill="hold"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wipe(left)">
                                      <p:cBhvr>
                                        <p:cTn id="47" dur="500"/>
                                        <p:tgtEl>
                                          <p:spTgt spid="8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97"/>
                                        </p:tgtEl>
                                        <p:attrNameLst>
                                          <p:attrName>style.visibility</p:attrName>
                                        </p:attrNameLst>
                                      </p:cBhvr>
                                      <p:to>
                                        <p:strVal val="visible"/>
                                      </p:to>
                                    </p:set>
                                    <p:animEffect transition="in" filter="wipe(right)">
                                      <p:cBhvr>
                                        <p:cTn id="50"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animBg="1"/>
      <p:bldP spid="93" grpId="0"/>
      <p:bldP spid="94" grpId="0"/>
      <p:bldP spid="95" grpId="0"/>
      <p:bldP spid="96" grpId="0"/>
      <p:bldP spid="9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18" name="组合 17"/>
          <p:cNvGrpSpPr/>
          <p:nvPr/>
        </p:nvGrpSpPr>
        <p:grpSpPr>
          <a:xfrm>
            <a:off x="0" y="569219"/>
            <a:ext cx="6114499" cy="592678"/>
            <a:chOff x="0" y="569219"/>
            <a:chExt cx="6114499" cy="592678"/>
          </a:xfrm>
        </p:grpSpPr>
        <p:sp>
          <p:nvSpPr>
            <p:cNvPr id="19"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grpSp>
        <p:nvGrpSpPr>
          <p:cNvPr id="24" name="组合 23"/>
          <p:cNvGrpSpPr/>
          <p:nvPr/>
        </p:nvGrpSpPr>
        <p:grpSpPr>
          <a:xfrm>
            <a:off x="936502" y="1629594"/>
            <a:ext cx="1759189" cy="3334983"/>
            <a:chOff x="1412949" y="1270654"/>
            <a:chExt cx="1242200" cy="2354901"/>
          </a:xfrm>
        </p:grpSpPr>
        <p:sp>
          <p:nvSpPr>
            <p:cNvPr id="25" name="圆角矩形 24"/>
            <p:cNvSpPr/>
            <p:nvPr/>
          </p:nvSpPr>
          <p:spPr bwMode="auto">
            <a:xfrm rot="5400000">
              <a:off x="849035" y="1841328"/>
              <a:ext cx="2354901" cy="1213553"/>
            </a:xfrm>
            <a:prstGeom prst="roundRect">
              <a:avLst>
                <a:gd name="adj" fmla="val 50000"/>
              </a:avLst>
            </a:prstGeom>
            <a:solidFill>
              <a:srgbClr val="FF000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26" name="椭圆 25"/>
            <p:cNvSpPr/>
            <p:nvPr/>
          </p:nvSpPr>
          <p:spPr bwMode="auto">
            <a:xfrm>
              <a:off x="1552084"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Text Box 39"/>
            <p:cNvSpPr txBox="1">
              <a:spLocks noChangeArrowheads="1"/>
            </p:cNvSpPr>
            <p:nvPr/>
          </p:nvSpPr>
          <p:spPr bwMode="auto">
            <a:xfrm>
              <a:off x="1505018"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1</a:t>
              </a:r>
            </a:p>
          </p:txBody>
        </p:sp>
        <p:sp>
          <p:nvSpPr>
            <p:cNvPr id="28" name="矩形 261"/>
            <p:cNvSpPr>
              <a:spLocks noChangeArrowheads="1"/>
            </p:cNvSpPr>
            <p:nvPr/>
          </p:nvSpPr>
          <p:spPr bwMode="auto">
            <a:xfrm>
              <a:off x="1626377" y="1874249"/>
              <a:ext cx="782379" cy="260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800" dirty="0" smtClean="0">
                  <a:solidFill>
                    <a:schemeClr val="tx1">
                      <a:lumMod val="65000"/>
                      <a:lumOff val="35000"/>
                    </a:schemeClr>
                  </a:solidFill>
                  <a:latin typeface="微软雅黑" pitchFamily="34" charset="-122"/>
                  <a:ea typeface="微软雅黑" pitchFamily="34" charset="-122"/>
                </a:rPr>
                <a:t>添加文本</a:t>
              </a:r>
              <a:endParaRPr lang="zh-CN" altLang="en-US" sz="1800" dirty="0">
                <a:solidFill>
                  <a:schemeClr val="tx1">
                    <a:lumMod val="65000"/>
                    <a:lumOff val="35000"/>
                  </a:schemeClr>
                </a:solidFill>
                <a:latin typeface="微软雅黑" pitchFamily="34" charset="-122"/>
                <a:ea typeface="微软雅黑" pitchFamily="34" charset="-122"/>
              </a:endParaRPr>
            </a:p>
          </p:txBody>
        </p:sp>
        <p:sp>
          <p:nvSpPr>
            <p:cNvPr id="29" name="Text Box 39"/>
            <p:cNvSpPr txBox="1">
              <a:spLocks noChangeArrowheads="1"/>
            </p:cNvSpPr>
            <p:nvPr/>
          </p:nvSpPr>
          <p:spPr bwMode="auto">
            <a:xfrm>
              <a:off x="1412949" y="2643505"/>
              <a:ext cx="1242200" cy="49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2000" dirty="0">
                  <a:solidFill>
                    <a:schemeClr val="bg1"/>
                  </a:solidFill>
                  <a:latin typeface="微软雅黑" pitchFamily="34" charset="-122"/>
                  <a:ea typeface="微软雅黑" pitchFamily="34" charset="-122"/>
                </a:rPr>
                <a:t>点击此处添加</a:t>
              </a:r>
              <a:endParaRPr lang="en-US" altLang="zh-CN" sz="2000" dirty="0">
                <a:solidFill>
                  <a:schemeClr val="bg1"/>
                </a:solidFill>
                <a:latin typeface="微软雅黑" pitchFamily="34" charset="-122"/>
                <a:ea typeface="微软雅黑" pitchFamily="34" charset="-122"/>
              </a:endParaRPr>
            </a:p>
            <a:p>
              <a:pPr algn="ctr">
                <a:spcBef>
                  <a:spcPct val="0"/>
                </a:spcBef>
                <a:defRPr/>
              </a:pPr>
              <a:r>
                <a:rPr lang="zh-CN" altLang="en-US" sz="2000" dirty="0">
                  <a:solidFill>
                    <a:schemeClr val="bg1"/>
                  </a:solidFill>
                  <a:latin typeface="微软雅黑" pitchFamily="34" charset="-122"/>
                  <a:ea typeface="微软雅黑" pitchFamily="34" charset="-122"/>
                </a:rPr>
                <a:t>简要说明</a:t>
              </a:r>
              <a:endParaRPr lang="en-US" altLang="zh-CN" sz="2000" dirty="0">
                <a:solidFill>
                  <a:schemeClr val="bg1"/>
                </a:solidFill>
                <a:latin typeface="微软雅黑" pitchFamily="34" charset="-122"/>
                <a:ea typeface="微软雅黑" pitchFamily="34" charset="-122"/>
              </a:endParaRPr>
            </a:p>
          </p:txBody>
        </p:sp>
      </p:grpSp>
      <p:grpSp>
        <p:nvGrpSpPr>
          <p:cNvPr id="30" name="组合 29"/>
          <p:cNvGrpSpPr/>
          <p:nvPr/>
        </p:nvGrpSpPr>
        <p:grpSpPr>
          <a:xfrm>
            <a:off x="3496774" y="1629594"/>
            <a:ext cx="1754920" cy="3334983"/>
            <a:chOff x="3207278" y="1270654"/>
            <a:chExt cx="1239186" cy="2354901"/>
          </a:xfrm>
        </p:grpSpPr>
        <p:sp>
          <p:nvSpPr>
            <p:cNvPr id="33" name="圆角矩形 32"/>
            <p:cNvSpPr/>
            <p:nvPr/>
          </p:nvSpPr>
          <p:spPr bwMode="auto">
            <a:xfrm rot="5400000">
              <a:off x="2636604" y="1841328"/>
              <a:ext cx="2354901" cy="1213553"/>
            </a:xfrm>
            <a:prstGeom prst="roundRect">
              <a:avLst>
                <a:gd name="adj" fmla="val 50000"/>
              </a:avLst>
            </a:prstGeom>
            <a:solidFill>
              <a:srgbClr val="FF000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34" name="椭圆 33"/>
            <p:cNvSpPr/>
            <p:nvPr/>
          </p:nvSpPr>
          <p:spPr bwMode="auto">
            <a:xfrm>
              <a:off x="3288808"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Text Box 39"/>
            <p:cNvSpPr txBox="1">
              <a:spLocks noChangeArrowheads="1"/>
            </p:cNvSpPr>
            <p:nvPr/>
          </p:nvSpPr>
          <p:spPr bwMode="auto">
            <a:xfrm>
              <a:off x="3241741"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2</a:t>
              </a:r>
            </a:p>
          </p:txBody>
        </p:sp>
        <p:sp>
          <p:nvSpPr>
            <p:cNvPr id="38" name="矩形 261"/>
            <p:cNvSpPr>
              <a:spLocks noChangeArrowheads="1"/>
            </p:cNvSpPr>
            <p:nvPr/>
          </p:nvSpPr>
          <p:spPr bwMode="auto">
            <a:xfrm>
              <a:off x="3413586" y="1931657"/>
              <a:ext cx="782379" cy="260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800" dirty="0">
                  <a:solidFill>
                    <a:schemeClr val="tx1">
                      <a:lumMod val="65000"/>
                      <a:lumOff val="35000"/>
                    </a:schemeClr>
                  </a:solidFill>
                  <a:latin typeface="微软雅黑" pitchFamily="34" charset="-122"/>
                  <a:ea typeface="微软雅黑" pitchFamily="34" charset="-122"/>
                </a:rPr>
                <a:t>添加文本</a:t>
              </a:r>
            </a:p>
          </p:txBody>
        </p:sp>
        <p:sp>
          <p:nvSpPr>
            <p:cNvPr id="39" name="Text Box 39"/>
            <p:cNvSpPr txBox="1">
              <a:spLocks noChangeArrowheads="1"/>
            </p:cNvSpPr>
            <p:nvPr/>
          </p:nvSpPr>
          <p:spPr bwMode="auto">
            <a:xfrm>
              <a:off x="3220112" y="2592659"/>
              <a:ext cx="1226352" cy="49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zh-CN" altLang="en-US" dirty="0"/>
                <a:t>点击此处添加</a:t>
              </a:r>
              <a:endParaRPr lang="en-US" altLang="zh-CN" dirty="0"/>
            </a:p>
            <a:p>
              <a:r>
                <a:rPr lang="zh-CN" altLang="en-US" dirty="0"/>
                <a:t>简要说明</a:t>
              </a:r>
              <a:endParaRPr lang="en-US" altLang="zh-CN" dirty="0"/>
            </a:p>
          </p:txBody>
        </p:sp>
      </p:grpSp>
      <p:grpSp>
        <p:nvGrpSpPr>
          <p:cNvPr id="40" name="组合 39"/>
          <p:cNvGrpSpPr/>
          <p:nvPr/>
        </p:nvGrpSpPr>
        <p:grpSpPr>
          <a:xfrm>
            <a:off x="5889863" y="1629594"/>
            <a:ext cx="1882109" cy="3334983"/>
            <a:chOff x="4857991" y="1270654"/>
            <a:chExt cx="1328997" cy="2354901"/>
          </a:xfrm>
        </p:grpSpPr>
        <p:sp>
          <p:nvSpPr>
            <p:cNvPr id="41" name="圆角矩形 40"/>
            <p:cNvSpPr/>
            <p:nvPr/>
          </p:nvSpPr>
          <p:spPr bwMode="auto">
            <a:xfrm rot="5400000">
              <a:off x="4326282" y="1841328"/>
              <a:ext cx="2354901" cy="1213553"/>
            </a:xfrm>
            <a:prstGeom prst="roundRect">
              <a:avLst>
                <a:gd name="adj" fmla="val 50000"/>
              </a:avLst>
            </a:prstGeom>
            <a:solidFill>
              <a:srgbClr val="FF000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42" name="椭圆 41"/>
            <p:cNvSpPr/>
            <p:nvPr/>
          </p:nvSpPr>
          <p:spPr bwMode="auto">
            <a:xfrm>
              <a:off x="5029333"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Text Box 39"/>
            <p:cNvSpPr txBox="1">
              <a:spLocks noChangeArrowheads="1"/>
            </p:cNvSpPr>
            <p:nvPr/>
          </p:nvSpPr>
          <p:spPr bwMode="auto">
            <a:xfrm>
              <a:off x="4982265"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3</a:t>
              </a:r>
            </a:p>
          </p:txBody>
        </p:sp>
        <p:sp>
          <p:nvSpPr>
            <p:cNvPr id="44" name="矩形 261"/>
            <p:cNvSpPr>
              <a:spLocks noChangeArrowheads="1"/>
            </p:cNvSpPr>
            <p:nvPr/>
          </p:nvSpPr>
          <p:spPr bwMode="auto">
            <a:xfrm>
              <a:off x="5154110" y="1880810"/>
              <a:ext cx="782379" cy="260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800" dirty="0">
                  <a:solidFill>
                    <a:schemeClr val="tx1">
                      <a:lumMod val="65000"/>
                      <a:lumOff val="35000"/>
                    </a:schemeClr>
                  </a:solidFill>
                  <a:latin typeface="微软雅黑" pitchFamily="34" charset="-122"/>
                  <a:ea typeface="微软雅黑" pitchFamily="34" charset="-122"/>
                </a:rPr>
                <a:t>添加文本</a:t>
              </a:r>
            </a:p>
          </p:txBody>
        </p:sp>
        <p:sp>
          <p:nvSpPr>
            <p:cNvPr id="45" name="Text Box 39"/>
            <p:cNvSpPr txBox="1">
              <a:spLocks noChangeArrowheads="1"/>
            </p:cNvSpPr>
            <p:nvPr/>
          </p:nvSpPr>
          <p:spPr bwMode="auto">
            <a:xfrm>
              <a:off x="4857991" y="2592659"/>
              <a:ext cx="1328997" cy="49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zh-CN" altLang="en-US" dirty="0"/>
                <a:t>点击此处添加</a:t>
              </a:r>
              <a:endParaRPr lang="en-US" altLang="zh-CN" dirty="0"/>
            </a:p>
            <a:p>
              <a:r>
                <a:rPr lang="zh-CN" altLang="en-US" dirty="0"/>
                <a:t>简要说明</a:t>
              </a:r>
              <a:endParaRPr lang="en-US" altLang="zh-CN" dirty="0"/>
            </a:p>
          </p:txBody>
        </p:sp>
      </p:grpSp>
      <p:grpSp>
        <p:nvGrpSpPr>
          <p:cNvPr id="46" name="组合 45"/>
          <p:cNvGrpSpPr/>
          <p:nvPr/>
        </p:nvGrpSpPr>
        <p:grpSpPr>
          <a:xfrm>
            <a:off x="8434906" y="1629594"/>
            <a:ext cx="1718619" cy="3334983"/>
            <a:chOff x="6590610" y="1270654"/>
            <a:chExt cx="1213553" cy="2354901"/>
          </a:xfrm>
        </p:grpSpPr>
        <p:sp>
          <p:nvSpPr>
            <p:cNvPr id="47" name="圆角矩形 46"/>
            <p:cNvSpPr/>
            <p:nvPr/>
          </p:nvSpPr>
          <p:spPr bwMode="auto">
            <a:xfrm rot="5400000">
              <a:off x="6019936" y="1841328"/>
              <a:ext cx="2354901" cy="1213553"/>
            </a:xfrm>
            <a:prstGeom prst="roundRect">
              <a:avLst>
                <a:gd name="adj" fmla="val 50000"/>
              </a:avLst>
            </a:prstGeom>
            <a:solidFill>
              <a:srgbClr val="FF000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48" name="椭圆 47"/>
            <p:cNvSpPr/>
            <p:nvPr/>
          </p:nvSpPr>
          <p:spPr bwMode="auto">
            <a:xfrm>
              <a:off x="6722985"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Text Box 39"/>
            <p:cNvSpPr txBox="1">
              <a:spLocks noChangeArrowheads="1"/>
            </p:cNvSpPr>
            <p:nvPr/>
          </p:nvSpPr>
          <p:spPr bwMode="auto">
            <a:xfrm>
              <a:off x="6675919"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4</a:t>
              </a:r>
            </a:p>
          </p:txBody>
        </p:sp>
        <p:sp>
          <p:nvSpPr>
            <p:cNvPr id="51" name="矩形 261"/>
            <p:cNvSpPr>
              <a:spLocks noChangeArrowheads="1"/>
            </p:cNvSpPr>
            <p:nvPr/>
          </p:nvSpPr>
          <p:spPr bwMode="auto">
            <a:xfrm>
              <a:off x="6818398" y="1880810"/>
              <a:ext cx="782379" cy="260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800" dirty="0">
                  <a:solidFill>
                    <a:schemeClr val="tx1">
                      <a:lumMod val="65000"/>
                      <a:lumOff val="35000"/>
                    </a:schemeClr>
                  </a:solidFill>
                  <a:latin typeface="微软雅黑" pitchFamily="34" charset="-122"/>
                  <a:ea typeface="微软雅黑" pitchFamily="34" charset="-122"/>
                </a:rPr>
                <a:t>添加文本</a:t>
              </a:r>
            </a:p>
          </p:txBody>
        </p:sp>
        <p:sp>
          <p:nvSpPr>
            <p:cNvPr id="52" name="Text Box 39"/>
            <p:cNvSpPr txBox="1">
              <a:spLocks noChangeArrowheads="1"/>
            </p:cNvSpPr>
            <p:nvPr/>
          </p:nvSpPr>
          <p:spPr bwMode="auto">
            <a:xfrm>
              <a:off x="6590610" y="2592659"/>
              <a:ext cx="1213553" cy="49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zh-CN" altLang="en-US" dirty="0"/>
                <a:t>点击此处添加</a:t>
              </a:r>
              <a:endParaRPr lang="en-US" altLang="zh-CN" dirty="0"/>
            </a:p>
            <a:p>
              <a:r>
                <a:rPr lang="zh-CN" altLang="en-US" dirty="0"/>
                <a:t>简要说明</a:t>
              </a:r>
              <a:endParaRPr lang="en-US" altLang="zh-CN" dirty="0"/>
            </a:p>
          </p:txBody>
        </p:sp>
      </p:grpSp>
      <p:grpSp>
        <p:nvGrpSpPr>
          <p:cNvPr id="53" name="组合 52"/>
          <p:cNvGrpSpPr/>
          <p:nvPr/>
        </p:nvGrpSpPr>
        <p:grpSpPr>
          <a:xfrm>
            <a:off x="2818282" y="2614697"/>
            <a:ext cx="590924" cy="322917"/>
            <a:chOff x="2673784" y="2255757"/>
            <a:chExt cx="417263" cy="228018"/>
          </a:xfrm>
        </p:grpSpPr>
        <p:sp>
          <p:nvSpPr>
            <p:cNvPr id="56" name="燕尾形 55"/>
            <p:cNvSpPr/>
            <p:nvPr/>
          </p:nvSpPr>
          <p:spPr>
            <a:xfrm>
              <a:off x="2673784"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57" name="燕尾形 56"/>
            <p:cNvSpPr/>
            <p:nvPr/>
          </p:nvSpPr>
          <p:spPr>
            <a:xfrm>
              <a:off x="2863029"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58" name="组合 57"/>
          <p:cNvGrpSpPr/>
          <p:nvPr/>
        </p:nvGrpSpPr>
        <p:grpSpPr>
          <a:xfrm>
            <a:off x="7771974" y="2614697"/>
            <a:ext cx="590924" cy="322917"/>
            <a:chOff x="6151055" y="2255757"/>
            <a:chExt cx="417263" cy="228018"/>
          </a:xfrm>
        </p:grpSpPr>
        <p:sp>
          <p:nvSpPr>
            <p:cNvPr id="59" name="燕尾形 58"/>
            <p:cNvSpPr/>
            <p:nvPr/>
          </p:nvSpPr>
          <p:spPr>
            <a:xfrm>
              <a:off x="6151055"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60" name="燕尾形 59"/>
            <p:cNvSpPr/>
            <p:nvPr/>
          </p:nvSpPr>
          <p:spPr>
            <a:xfrm>
              <a:off x="6340300"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61" name="组合 60"/>
          <p:cNvGrpSpPr/>
          <p:nvPr/>
        </p:nvGrpSpPr>
        <p:grpSpPr>
          <a:xfrm>
            <a:off x="5251694" y="2614697"/>
            <a:ext cx="590924" cy="322917"/>
            <a:chOff x="4440922" y="2255757"/>
            <a:chExt cx="417263" cy="228018"/>
          </a:xfrm>
        </p:grpSpPr>
        <p:sp>
          <p:nvSpPr>
            <p:cNvPr id="62" name="燕尾形 61"/>
            <p:cNvSpPr/>
            <p:nvPr/>
          </p:nvSpPr>
          <p:spPr>
            <a:xfrm>
              <a:off x="4440922"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63" name="燕尾形 62"/>
            <p:cNvSpPr/>
            <p:nvPr/>
          </p:nvSpPr>
          <p:spPr>
            <a:xfrm>
              <a:off x="4630167"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67" name="组合 66"/>
          <p:cNvGrpSpPr/>
          <p:nvPr/>
        </p:nvGrpSpPr>
        <p:grpSpPr>
          <a:xfrm>
            <a:off x="1440033" y="5406529"/>
            <a:ext cx="9049171" cy="615553"/>
            <a:chOff x="1868930" y="3921331"/>
            <a:chExt cx="7727674" cy="615553"/>
          </a:xfrm>
        </p:grpSpPr>
        <p:grpSp>
          <p:nvGrpSpPr>
            <p:cNvPr id="68" name="组合 67"/>
            <p:cNvGrpSpPr/>
            <p:nvPr/>
          </p:nvGrpSpPr>
          <p:grpSpPr>
            <a:xfrm>
              <a:off x="1868930" y="4098093"/>
              <a:ext cx="417263" cy="228018"/>
              <a:chOff x="1868930" y="4098093"/>
              <a:chExt cx="417263" cy="228018"/>
            </a:xfrm>
          </p:grpSpPr>
          <p:sp>
            <p:nvSpPr>
              <p:cNvPr id="70" name="燕尾形 69"/>
              <p:cNvSpPr/>
              <p:nvPr/>
            </p:nvSpPr>
            <p:spPr>
              <a:xfrm>
                <a:off x="1868930" y="4098093"/>
                <a:ext cx="228018" cy="228018"/>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700">
                  <a:solidFill>
                    <a:schemeClr val="tx1"/>
                  </a:solidFill>
                </a:endParaRPr>
              </a:p>
            </p:txBody>
          </p:sp>
          <p:sp>
            <p:nvSpPr>
              <p:cNvPr id="71" name="燕尾形 70"/>
              <p:cNvSpPr/>
              <p:nvPr/>
            </p:nvSpPr>
            <p:spPr>
              <a:xfrm>
                <a:off x="2058175" y="4098093"/>
                <a:ext cx="228018" cy="228018"/>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700">
                  <a:solidFill>
                    <a:schemeClr val="tx1"/>
                  </a:solidFill>
                </a:endParaRPr>
              </a:p>
            </p:txBody>
          </p:sp>
        </p:grpSp>
        <p:sp>
          <p:nvSpPr>
            <p:cNvPr id="69" name="TextBox 68"/>
            <p:cNvSpPr txBox="1"/>
            <p:nvPr/>
          </p:nvSpPr>
          <p:spPr>
            <a:xfrm>
              <a:off x="2422808" y="3921331"/>
              <a:ext cx="7173796" cy="615553"/>
            </a:xfrm>
            <a:prstGeom prst="rect">
              <a:avLst/>
            </a:prstGeom>
            <a:noFill/>
          </p:spPr>
          <p:txBody>
            <a:bodyPr wrap="square" rtlCol="0">
              <a:spAutoFit/>
            </a:bodyPr>
            <a:lstStyle/>
            <a:p>
              <a:pPr algn="just">
                <a:defRPr/>
              </a:pPr>
              <a:r>
                <a:rPr lang="zh-CN" altLang="en-US" sz="17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r>
                <a:rPr lang="zh-CN" altLang="en-US" sz="1700" dirty="0" smtClean="0">
                  <a:solidFill>
                    <a:schemeClr val="tx1">
                      <a:lumMod val="65000"/>
                      <a:lumOff val="35000"/>
                    </a:schemeClr>
                  </a:solidFill>
                  <a:latin typeface="微软雅黑" pitchFamily="34" charset="-122"/>
                  <a:ea typeface="微软雅黑" pitchFamily="34" charset="-122"/>
                </a:rPr>
                <a:t>。</a:t>
              </a:r>
              <a:endParaRPr lang="en-US" altLang="zh-CN" sz="1700" dirty="0" smtClean="0">
                <a:solidFill>
                  <a:schemeClr val="tx1">
                    <a:lumMod val="65000"/>
                    <a:lumOff val="35000"/>
                  </a:schemeClr>
                </a:solidFill>
                <a:latin typeface="微软雅黑" pitchFamily="34" charset="-122"/>
                <a:ea typeface="微软雅黑" pitchFamily="34" charset="-122"/>
              </a:endParaRPr>
            </a:p>
            <a:p>
              <a:pPr algn="just">
                <a:defRPr/>
              </a:pPr>
              <a:r>
                <a:rPr lang="zh-CN" altLang="en-US" sz="17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r>
                <a:rPr lang="zh-CN" altLang="en-US" sz="1700" dirty="0" smtClean="0">
                  <a:solidFill>
                    <a:schemeClr val="tx1">
                      <a:lumMod val="65000"/>
                      <a:lumOff val="35000"/>
                    </a:schemeClr>
                  </a:solidFill>
                  <a:latin typeface="微软雅黑" pitchFamily="34" charset="-122"/>
                  <a:ea typeface="微软雅黑" pitchFamily="34" charset="-122"/>
                </a:rPr>
                <a:t>。</a:t>
              </a:r>
              <a:endParaRPr lang="en-US" altLang="zh-CN" sz="1700"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4943962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250"/>
                                        <p:tgtEl>
                                          <p:spTgt spid="22"/>
                                        </p:tgtEl>
                                      </p:cBhvr>
                                    </p:animEffect>
                                  </p:childTnLst>
                                </p:cTn>
                              </p:par>
                              <p:par>
                                <p:cTn id="12" presetID="2" presetClass="entr" presetSubtype="8"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0-#ppt_w/2"/>
                                          </p:val>
                                        </p:tav>
                                        <p:tav tm="100000">
                                          <p:val>
                                            <p:strVal val="#ppt_x"/>
                                          </p:val>
                                        </p:tav>
                                      </p:tavLst>
                                    </p:anim>
                                    <p:anim calcmode="lin" valueType="num">
                                      <p:cBhvr additive="base">
                                        <p:cTn id="15" dur="500" fill="hold"/>
                                        <p:tgtEl>
                                          <p:spTgt spid="2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250" fill="hold"/>
                                        <p:tgtEl>
                                          <p:spTgt spid="53"/>
                                        </p:tgtEl>
                                        <p:attrNameLst>
                                          <p:attrName>ppt_x</p:attrName>
                                        </p:attrNameLst>
                                      </p:cBhvr>
                                      <p:tavLst>
                                        <p:tav tm="0">
                                          <p:val>
                                            <p:strVal val="0-#ppt_w/2"/>
                                          </p:val>
                                        </p:tav>
                                        <p:tav tm="100000">
                                          <p:val>
                                            <p:strVal val="#ppt_x"/>
                                          </p:val>
                                        </p:tav>
                                      </p:tavLst>
                                    </p:anim>
                                    <p:anim calcmode="lin" valueType="num">
                                      <p:cBhvr additive="base">
                                        <p:cTn id="20" dur="250" fill="hold"/>
                                        <p:tgtEl>
                                          <p:spTgt spid="53"/>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0-#ppt_w/2"/>
                                          </p:val>
                                        </p:tav>
                                        <p:tav tm="100000">
                                          <p:val>
                                            <p:strVal val="#ppt_x"/>
                                          </p:val>
                                        </p:tav>
                                      </p:tavLst>
                                    </p:anim>
                                    <p:anim calcmode="lin" valueType="num">
                                      <p:cBhvr additive="base">
                                        <p:cTn id="25" dur="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8" fill="hold"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250" fill="hold"/>
                                        <p:tgtEl>
                                          <p:spTgt spid="61"/>
                                        </p:tgtEl>
                                        <p:attrNameLst>
                                          <p:attrName>ppt_x</p:attrName>
                                        </p:attrNameLst>
                                      </p:cBhvr>
                                      <p:tavLst>
                                        <p:tav tm="0">
                                          <p:val>
                                            <p:strVal val="0-#ppt_w/2"/>
                                          </p:val>
                                        </p:tav>
                                        <p:tav tm="100000">
                                          <p:val>
                                            <p:strVal val="#ppt_x"/>
                                          </p:val>
                                        </p:tav>
                                      </p:tavLst>
                                    </p:anim>
                                    <p:anim calcmode="lin" valueType="num">
                                      <p:cBhvr additive="base">
                                        <p:cTn id="30" dur="250" fill="hold"/>
                                        <p:tgtEl>
                                          <p:spTgt spid="61"/>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500" fill="hold"/>
                                        <p:tgtEl>
                                          <p:spTgt spid="40"/>
                                        </p:tgtEl>
                                        <p:attrNameLst>
                                          <p:attrName>ppt_x</p:attrName>
                                        </p:attrNameLst>
                                      </p:cBhvr>
                                      <p:tavLst>
                                        <p:tav tm="0">
                                          <p:val>
                                            <p:strVal val="0-#ppt_w/2"/>
                                          </p:val>
                                        </p:tav>
                                        <p:tav tm="100000">
                                          <p:val>
                                            <p:strVal val="#ppt_x"/>
                                          </p:val>
                                        </p:tav>
                                      </p:tavLst>
                                    </p:anim>
                                    <p:anim calcmode="lin" valueType="num">
                                      <p:cBhvr additive="base">
                                        <p:cTn id="35" dur="500" fill="hold"/>
                                        <p:tgtEl>
                                          <p:spTgt spid="40"/>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250" fill="hold"/>
                                        <p:tgtEl>
                                          <p:spTgt spid="58"/>
                                        </p:tgtEl>
                                        <p:attrNameLst>
                                          <p:attrName>ppt_x</p:attrName>
                                        </p:attrNameLst>
                                      </p:cBhvr>
                                      <p:tavLst>
                                        <p:tav tm="0">
                                          <p:val>
                                            <p:strVal val="0-#ppt_w/2"/>
                                          </p:val>
                                        </p:tav>
                                        <p:tav tm="100000">
                                          <p:val>
                                            <p:strVal val="#ppt_x"/>
                                          </p:val>
                                        </p:tav>
                                      </p:tavLst>
                                    </p:anim>
                                    <p:anim calcmode="lin" valueType="num">
                                      <p:cBhvr additive="base">
                                        <p:cTn id="40" dur="250" fill="hold"/>
                                        <p:tgtEl>
                                          <p:spTgt spid="58"/>
                                        </p:tgtEl>
                                        <p:attrNameLst>
                                          <p:attrName>ppt_y</p:attrName>
                                        </p:attrNameLst>
                                      </p:cBhvr>
                                      <p:tavLst>
                                        <p:tav tm="0">
                                          <p:val>
                                            <p:strVal val="#ppt_y"/>
                                          </p:val>
                                        </p:tav>
                                        <p:tav tm="100000">
                                          <p:val>
                                            <p:strVal val="#ppt_y"/>
                                          </p:val>
                                        </p:tav>
                                      </p:tavLst>
                                    </p:anim>
                                  </p:childTnLst>
                                </p:cTn>
                              </p:par>
                            </p:childTnLst>
                          </p:cTn>
                        </p:par>
                        <p:par>
                          <p:cTn id="41" fill="hold">
                            <p:stCondLst>
                              <p:cond delay="2750"/>
                            </p:stCondLst>
                            <p:childTnLst>
                              <p:par>
                                <p:cTn id="42" presetID="2" presetClass="entr" presetSubtype="8"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0-#ppt_w/2"/>
                                          </p:val>
                                        </p:tav>
                                        <p:tav tm="100000">
                                          <p:val>
                                            <p:strVal val="#ppt_x"/>
                                          </p:val>
                                        </p:tav>
                                      </p:tavLst>
                                    </p:anim>
                                    <p:anim calcmode="lin" valueType="num">
                                      <p:cBhvr additive="base">
                                        <p:cTn id="45" dur="500" fill="hold"/>
                                        <p:tgtEl>
                                          <p:spTgt spid="46"/>
                                        </p:tgtEl>
                                        <p:attrNameLst>
                                          <p:attrName>ppt_y</p:attrName>
                                        </p:attrNameLst>
                                      </p:cBhvr>
                                      <p:tavLst>
                                        <p:tav tm="0">
                                          <p:val>
                                            <p:strVal val="#ppt_y"/>
                                          </p:val>
                                        </p:tav>
                                        <p:tav tm="100000">
                                          <p:val>
                                            <p:strVal val="#ppt_y"/>
                                          </p:val>
                                        </p:tav>
                                      </p:tavLst>
                                    </p:anim>
                                  </p:childTnLst>
                                </p:cTn>
                              </p:par>
                            </p:childTnLst>
                          </p:cTn>
                        </p:par>
                        <p:par>
                          <p:cTn id="46" fill="hold">
                            <p:stCondLst>
                              <p:cond delay="3250"/>
                            </p:stCondLst>
                            <p:childTnLst>
                              <p:par>
                                <p:cTn id="47" presetID="42" presetClass="entr" presetSubtype="0" fill="hold"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fade">
                                      <p:cBhvr>
                                        <p:cTn id="49" dur="1000"/>
                                        <p:tgtEl>
                                          <p:spTgt spid="67"/>
                                        </p:tgtEl>
                                      </p:cBhvr>
                                    </p:animEffect>
                                    <p:anim calcmode="lin" valueType="num">
                                      <p:cBhvr>
                                        <p:cTn id="50" dur="1000" fill="hold"/>
                                        <p:tgtEl>
                                          <p:spTgt spid="67"/>
                                        </p:tgtEl>
                                        <p:attrNameLst>
                                          <p:attrName>ppt_x</p:attrName>
                                        </p:attrNameLst>
                                      </p:cBhvr>
                                      <p:tavLst>
                                        <p:tav tm="0">
                                          <p:val>
                                            <p:strVal val="#ppt_x"/>
                                          </p:val>
                                        </p:tav>
                                        <p:tav tm="100000">
                                          <p:val>
                                            <p:strVal val="#ppt_x"/>
                                          </p:val>
                                        </p:tav>
                                      </p:tavLst>
                                    </p:anim>
                                    <p:anim calcmode="lin" valueType="num">
                                      <p:cBhvr>
                                        <p:cTn id="51"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4114411" cy="685958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文本框 5"/>
          <p:cNvSpPr txBox="1"/>
          <p:nvPr/>
        </p:nvSpPr>
        <p:spPr>
          <a:xfrm>
            <a:off x="2173620" y="1642368"/>
            <a:ext cx="1787217" cy="923330"/>
          </a:xfrm>
          <a:prstGeom prst="rect">
            <a:avLst/>
          </a:prstGeom>
          <a:noFill/>
        </p:spPr>
        <p:txBody>
          <a:bodyPr wrap="square" rtlCol="0">
            <a:spAutoFit/>
          </a:bodyPr>
          <a:lstStyle/>
          <a:p>
            <a:pPr algn="ctr"/>
            <a:r>
              <a:rPr lang="zh-CN" altLang="en-US" sz="5400" dirty="0" smtClean="0">
                <a:solidFill>
                  <a:schemeClr val="bg1"/>
                </a:solidFill>
                <a:latin typeface="微软雅黑" pitchFamily="34" charset="-122"/>
                <a:ea typeface="微软雅黑" pitchFamily="34" charset="-122"/>
              </a:rPr>
              <a:t>目录</a:t>
            </a:r>
            <a:endParaRPr lang="zh-CN" altLang="en-US" sz="5400" dirty="0">
              <a:solidFill>
                <a:schemeClr val="bg1"/>
              </a:solidFill>
              <a:latin typeface="微软雅黑" pitchFamily="34" charset="-122"/>
              <a:ea typeface="微软雅黑" pitchFamily="34" charset="-122"/>
            </a:endParaRPr>
          </a:p>
        </p:txBody>
      </p:sp>
      <p:sp>
        <p:nvSpPr>
          <p:cNvPr id="141" name="矩形 140"/>
          <p:cNvSpPr/>
          <p:nvPr/>
        </p:nvSpPr>
        <p:spPr>
          <a:xfrm>
            <a:off x="1454969" y="2628414"/>
            <a:ext cx="2433860" cy="369332"/>
          </a:xfrm>
          <a:prstGeom prst="rect">
            <a:avLst/>
          </a:prstGeom>
        </p:spPr>
        <p:txBody>
          <a:bodyPr wrap="square">
            <a:spAutoFit/>
          </a:bodyPr>
          <a:lstStyle/>
          <a:p>
            <a:pPr algn="dist" fontAlgn="auto">
              <a:spcBef>
                <a:spcPts val="0"/>
              </a:spcBef>
              <a:spcAft>
                <a:spcPts val="0"/>
              </a:spcAft>
              <a:defRPr/>
            </a:pPr>
            <a:r>
              <a:rPr lang="en-US" altLang="zh-CN" sz="1800" dirty="0">
                <a:solidFill>
                  <a:schemeClr val="bg1"/>
                </a:solidFill>
              </a:rPr>
              <a:t>CONTENTS</a:t>
            </a:r>
            <a:endParaRPr lang="zh-CN" altLang="en-US" sz="1800" dirty="0">
              <a:solidFill>
                <a:schemeClr val="bg1"/>
              </a:solidFill>
            </a:endParaRPr>
          </a:p>
        </p:txBody>
      </p:sp>
      <p:grpSp>
        <p:nvGrpSpPr>
          <p:cNvPr id="9" name="组合 8"/>
          <p:cNvGrpSpPr/>
          <p:nvPr/>
        </p:nvGrpSpPr>
        <p:grpSpPr>
          <a:xfrm>
            <a:off x="4951064" y="1531508"/>
            <a:ext cx="4122341" cy="572944"/>
            <a:chOff x="4951064" y="1579652"/>
            <a:chExt cx="4122341" cy="572944"/>
          </a:xfrm>
        </p:grpSpPr>
        <p:sp>
          <p:nvSpPr>
            <p:cNvPr id="6" name="圆角矩形 5"/>
            <p:cNvSpPr/>
            <p:nvPr/>
          </p:nvSpPr>
          <p:spPr>
            <a:xfrm>
              <a:off x="4951064" y="1616241"/>
              <a:ext cx="4122341" cy="53635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479590" y="1616241"/>
              <a:ext cx="3427837" cy="5363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5419199" y="1817919"/>
              <a:ext cx="227793" cy="133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TextBox 3"/>
            <p:cNvSpPr txBox="1"/>
            <p:nvPr/>
          </p:nvSpPr>
          <p:spPr>
            <a:xfrm>
              <a:off x="5040957" y="1579652"/>
              <a:ext cx="459235" cy="553998"/>
            </a:xfrm>
            <a:prstGeom prst="rect">
              <a:avLst/>
            </a:prstGeom>
            <a:noFill/>
          </p:spPr>
          <p:txBody>
            <a:bodyPr wrap="square" rtlCol="0">
              <a:spAutoFit/>
            </a:bodyPr>
            <a:lstStyle/>
            <a:p>
              <a:r>
                <a:rPr lang="en-US" altLang="zh-CN" sz="3000" dirty="0" smtClean="0">
                  <a:solidFill>
                    <a:schemeClr val="bg1"/>
                  </a:solidFill>
                  <a:latin typeface="Impact" pitchFamily="34" charset="0"/>
                  <a:ea typeface="微软雅黑" pitchFamily="34" charset="-122"/>
                </a:rPr>
                <a:t>1</a:t>
              </a:r>
              <a:endParaRPr lang="zh-CN" altLang="en-US" sz="3000" dirty="0">
                <a:solidFill>
                  <a:schemeClr val="bg1"/>
                </a:solidFill>
                <a:latin typeface="Impact" pitchFamily="34" charset="0"/>
                <a:ea typeface="微软雅黑" pitchFamily="34" charset="-122"/>
              </a:endParaRPr>
            </a:p>
          </p:txBody>
        </p:sp>
        <p:sp>
          <p:nvSpPr>
            <p:cNvPr id="40" name="文本框 33"/>
            <p:cNvSpPr txBox="1"/>
            <p:nvPr/>
          </p:nvSpPr>
          <p:spPr>
            <a:xfrm>
              <a:off x="5693567" y="1662990"/>
              <a:ext cx="3307830" cy="446276"/>
            </a:xfrm>
            <a:prstGeom prst="rect">
              <a:avLst/>
            </a:prstGeom>
            <a:noFill/>
          </p:spPr>
          <p:txBody>
            <a:bodyPr wrap="square" rtlCol="0">
              <a:spAutoFit/>
            </a:bodyPr>
            <a:lstStyle/>
            <a:p>
              <a:r>
                <a:rPr lang="zh-CN" altLang="en-US" sz="2300" b="1" dirty="0" smtClean="0">
                  <a:solidFill>
                    <a:srgbClr val="FF0000"/>
                  </a:solidFill>
                  <a:latin typeface="微软雅黑" pitchFamily="34" charset="-122"/>
                  <a:ea typeface="微软雅黑" pitchFamily="34" charset="-122"/>
                </a:rPr>
                <a:t>单击添加标题内容</a:t>
              </a:r>
              <a:endParaRPr lang="zh-CN" altLang="en-US" sz="2300" b="1" dirty="0">
                <a:solidFill>
                  <a:srgbClr val="FF0000"/>
                </a:solidFill>
                <a:latin typeface="微软雅黑" pitchFamily="34" charset="-122"/>
                <a:ea typeface="微软雅黑" pitchFamily="34" charset="-122"/>
              </a:endParaRPr>
            </a:p>
          </p:txBody>
        </p:sp>
      </p:grpSp>
      <p:grpSp>
        <p:nvGrpSpPr>
          <p:cNvPr id="19" name="组合 18"/>
          <p:cNvGrpSpPr/>
          <p:nvPr/>
        </p:nvGrpSpPr>
        <p:grpSpPr>
          <a:xfrm>
            <a:off x="4977720" y="2313158"/>
            <a:ext cx="4122341" cy="572944"/>
            <a:chOff x="4951064" y="1579652"/>
            <a:chExt cx="4122341" cy="572944"/>
          </a:xfrm>
        </p:grpSpPr>
        <p:sp>
          <p:nvSpPr>
            <p:cNvPr id="20" name="圆角矩形 19"/>
            <p:cNvSpPr/>
            <p:nvPr/>
          </p:nvSpPr>
          <p:spPr>
            <a:xfrm>
              <a:off x="4951064" y="1616241"/>
              <a:ext cx="4122341" cy="53635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479590" y="1616241"/>
              <a:ext cx="3427837" cy="5363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5400000">
              <a:off x="5419199" y="1817919"/>
              <a:ext cx="227793" cy="133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TextBox 22"/>
            <p:cNvSpPr txBox="1"/>
            <p:nvPr/>
          </p:nvSpPr>
          <p:spPr>
            <a:xfrm>
              <a:off x="5040957" y="1579652"/>
              <a:ext cx="459235" cy="553998"/>
            </a:xfrm>
            <a:prstGeom prst="rect">
              <a:avLst/>
            </a:prstGeom>
            <a:noFill/>
          </p:spPr>
          <p:txBody>
            <a:bodyPr wrap="square" rtlCol="0">
              <a:spAutoFit/>
            </a:bodyPr>
            <a:lstStyle/>
            <a:p>
              <a:r>
                <a:rPr lang="en-US" altLang="zh-CN" sz="3000" dirty="0" smtClean="0">
                  <a:solidFill>
                    <a:schemeClr val="bg1"/>
                  </a:solidFill>
                  <a:latin typeface="Impact" pitchFamily="34" charset="0"/>
                  <a:ea typeface="微软雅黑" pitchFamily="34" charset="-122"/>
                </a:rPr>
                <a:t>2</a:t>
              </a:r>
              <a:endParaRPr lang="zh-CN" altLang="en-US" sz="3000" dirty="0">
                <a:solidFill>
                  <a:schemeClr val="bg1"/>
                </a:solidFill>
                <a:latin typeface="Impact" pitchFamily="34" charset="0"/>
                <a:ea typeface="微软雅黑" pitchFamily="34" charset="-122"/>
              </a:endParaRPr>
            </a:p>
          </p:txBody>
        </p:sp>
        <p:sp>
          <p:nvSpPr>
            <p:cNvPr id="24" name="文本框 33"/>
            <p:cNvSpPr txBox="1"/>
            <p:nvPr/>
          </p:nvSpPr>
          <p:spPr>
            <a:xfrm>
              <a:off x="5693567" y="1657918"/>
              <a:ext cx="2705110" cy="446276"/>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r>
                <a:rPr lang="zh-CN" altLang="en-US" sz="2300" dirty="0">
                  <a:solidFill>
                    <a:srgbClr val="FF0000"/>
                  </a:solidFill>
                </a:rPr>
                <a:t>单击添加标题内容</a:t>
              </a:r>
            </a:p>
          </p:txBody>
        </p:sp>
      </p:grpSp>
      <p:grpSp>
        <p:nvGrpSpPr>
          <p:cNvPr id="25" name="组合 24"/>
          <p:cNvGrpSpPr/>
          <p:nvPr/>
        </p:nvGrpSpPr>
        <p:grpSpPr>
          <a:xfrm>
            <a:off x="4982581" y="3080060"/>
            <a:ext cx="4122341" cy="572944"/>
            <a:chOff x="4951064" y="1579652"/>
            <a:chExt cx="4122341" cy="572944"/>
          </a:xfrm>
        </p:grpSpPr>
        <p:sp>
          <p:nvSpPr>
            <p:cNvPr id="26" name="圆角矩形 25"/>
            <p:cNvSpPr/>
            <p:nvPr/>
          </p:nvSpPr>
          <p:spPr>
            <a:xfrm>
              <a:off x="4951064" y="1616241"/>
              <a:ext cx="4122341" cy="53635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479590" y="1616241"/>
              <a:ext cx="3427837" cy="5363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5400000">
              <a:off x="5419199" y="1817919"/>
              <a:ext cx="227793" cy="133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TextBox 28"/>
            <p:cNvSpPr txBox="1"/>
            <p:nvPr/>
          </p:nvSpPr>
          <p:spPr>
            <a:xfrm>
              <a:off x="5040957" y="1579652"/>
              <a:ext cx="459235" cy="553998"/>
            </a:xfrm>
            <a:prstGeom prst="rect">
              <a:avLst/>
            </a:prstGeom>
            <a:noFill/>
          </p:spPr>
          <p:txBody>
            <a:bodyPr wrap="square" rtlCol="0">
              <a:spAutoFit/>
            </a:bodyPr>
            <a:lstStyle/>
            <a:p>
              <a:r>
                <a:rPr lang="en-US" altLang="zh-CN" sz="3000" dirty="0" smtClean="0">
                  <a:solidFill>
                    <a:schemeClr val="bg1"/>
                  </a:solidFill>
                  <a:latin typeface="Impact" pitchFamily="34" charset="0"/>
                  <a:ea typeface="微软雅黑" pitchFamily="34" charset="-122"/>
                </a:rPr>
                <a:t>3</a:t>
              </a:r>
              <a:endParaRPr lang="zh-CN" altLang="en-US" sz="3000" dirty="0">
                <a:solidFill>
                  <a:schemeClr val="bg1"/>
                </a:solidFill>
                <a:latin typeface="Impact" pitchFamily="34" charset="0"/>
                <a:ea typeface="微软雅黑" pitchFamily="34" charset="-122"/>
              </a:endParaRPr>
            </a:p>
          </p:txBody>
        </p:sp>
        <p:sp>
          <p:nvSpPr>
            <p:cNvPr id="30" name="文本框 33"/>
            <p:cNvSpPr txBox="1"/>
            <p:nvPr/>
          </p:nvSpPr>
          <p:spPr>
            <a:xfrm>
              <a:off x="5693567" y="1668356"/>
              <a:ext cx="3307830" cy="446276"/>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r>
                <a:rPr lang="zh-CN" altLang="en-US" sz="2300" dirty="0">
                  <a:solidFill>
                    <a:srgbClr val="FF0000"/>
                  </a:solidFill>
                </a:rPr>
                <a:t>单击添加标题内容</a:t>
              </a:r>
            </a:p>
          </p:txBody>
        </p:sp>
      </p:grpSp>
      <p:grpSp>
        <p:nvGrpSpPr>
          <p:cNvPr id="31" name="组合 30"/>
          <p:cNvGrpSpPr/>
          <p:nvPr/>
        </p:nvGrpSpPr>
        <p:grpSpPr>
          <a:xfrm>
            <a:off x="4951064" y="3872148"/>
            <a:ext cx="4266357" cy="572944"/>
            <a:chOff x="4951064" y="1579652"/>
            <a:chExt cx="4266357" cy="572944"/>
          </a:xfrm>
        </p:grpSpPr>
        <p:sp>
          <p:nvSpPr>
            <p:cNvPr id="32" name="圆角矩形 31"/>
            <p:cNvSpPr/>
            <p:nvPr/>
          </p:nvSpPr>
          <p:spPr>
            <a:xfrm>
              <a:off x="4951064" y="1616241"/>
              <a:ext cx="4122341" cy="53635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479590" y="1616241"/>
              <a:ext cx="3427837" cy="5363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5400000">
              <a:off x="5419199" y="1817919"/>
              <a:ext cx="227793" cy="133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TextBox 34"/>
            <p:cNvSpPr txBox="1"/>
            <p:nvPr/>
          </p:nvSpPr>
          <p:spPr>
            <a:xfrm>
              <a:off x="5040957" y="1579652"/>
              <a:ext cx="459235" cy="553998"/>
            </a:xfrm>
            <a:prstGeom prst="rect">
              <a:avLst/>
            </a:prstGeom>
            <a:noFill/>
          </p:spPr>
          <p:txBody>
            <a:bodyPr wrap="square" rtlCol="0">
              <a:spAutoFit/>
            </a:bodyPr>
            <a:lstStyle/>
            <a:p>
              <a:r>
                <a:rPr lang="en-US" altLang="zh-CN" sz="3000" dirty="0" smtClean="0">
                  <a:solidFill>
                    <a:schemeClr val="bg1"/>
                  </a:solidFill>
                  <a:latin typeface="Impact" pitchFamily="34" charset="0"/>
                  <a:ea typeface="微软雅黑" pitchFamily="34" charset="-122"/>
                </a:rPr>
                <a:t>4</a:t>
              </a:r>
              <a:endParaRPr lang="zh-CN" altLang="en-US" sz="3000" dirty="0">
                <a:solidFill>
                  <a:schemeClr val="bg1"/>
                </a:solidFill>
                <a:latin typeface="Impact" pitchFamily="34" charset="0"/>
                <a:ea typeface="微软雅黑" pitchFamily="34" charset="-122"/>
              </a:endParaRPr>
            </a:p>
          </p:txBody>
        </p:sp>
        <p:sp>
          <p:nvSpPr>
            <p:cNvPr id="36" name="文本框 33"/>
            <p:cNvSpPr txBox="1"/>
            <p:nvPr/>
          </p:nvSpPr>
          <p:spPr>
            <a:xfrm>
              <a:off x="5712095" y="1653608"/>
              <a:ext cx="3505326" cy="446276"/>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r>
                <a:rPr lang="zh-CN" altLang="en-US" sz="2300" dirty="0">
                  <a:solidFill>
                    <a:srgbClr val="FF0000"/>
                  </a:solidFill>
                </a:rPr>
                <a:t>单击添加标题内容</a:t>
              </a:r>
            </a:p>
          </p:txBody>
        </p:sp>
      </p:grpSp>
    </p:spTree>
    <p:extLst>
      <p:ext uri="{BB962C8B-B14F-4D97-AF65-F5344CB8AC3E}">
        <p14:creationId xmlns:p14="http://schemas.microsoft.com/office/powerpoint/2010/main" val="273788947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p:tgtEl>
                                          <p:spTgt spid="115"/>
                                        </p:tgtEl>
                                        <p:attrNameLst>
                                          <p:attrName>ppt_x</p:attrName>
                                        </p:attrNameLst>
                                      </p:cBhvr>
                                      <p:tavLst>
                                        <p:tav tm="0">
                                          <p:val>
                                            <p:strVal val="#ppt_x-#ppt_w*1.125000"/>
                                          </p:val>
                                        </p:tav>
                                        <p:tav tm="100000">
                                          <p:val>
                                            <p:strVal val="#ppt_x"/>
                                          </p:val>
                                        </p:tav>
                                      </p:tavLst>
                                    </p:anim>
                                    <p:animEffect transition="in" filter="wipe(right)">
                                      <p:cBhvr>
                                        <p:cTn id="8" dur="250"/>
                                        <p:tgtEl>
                                          <p:spTgt spid="115"/>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141"/>
                                        </p:tgtEl>
                                        <p:attrNameLst>
                                          <p:attrName>style.visibility</p:attrName>
                                        </p:attrNameLst>
                                      </p:cBhvr>
                                      <p:to>
                                        <p:strVal val="visible"/>
                                      </p:to>
                                    </p:set>
                                    <p:anim calcmode="lin" valueType="num">
                                      <p:cBhvr additive="base">
                                        <p:cTn id="12" dur="250"/>
                                        <p:tgtEl>
                                          <p:spTgt spid="141"/>
                                        </p:tgtEl>
                                        <p:attrNameLst>
                                          <p:attrName>ppt_x</p:attrName>
                                        </p:attrNameLst>
                                      </p:cBhvr>
                                      <p:tavLst>
                                        <p:tav tm="0">
                                          <p:val>
                                            <p:strVal val="#ppt_x-#ppt_w*1.125000"/>
                                          </p:val>
                                        </p:tav>
                                        <p:tav tm="100000">
                                          <p:val>
                                            <p:strVal val="#ppt_x"/>
                                          </p:val>
                                        </p:tav>
                                      </p:tavLst>
                                    </p:anim>
                                    <p:animEffect transition="in" filter="wipe(right)">
                                      <p:cBhvr>
                                        <p:cTn id="13" dur="250"/>
                                        <p:tgtEl>
                                          <p:spTgt spid="141"/>
                                        </p:tgtEl>
                                      </p:cBhvr>
                                    </p:animEffect>
                                  </p:childTnLst>
                                </p:cTn>
                              </p:par>
                            </p:childTnLst>
                          </p:cTn>
                        </p:par>
                        <p:par>
                          <p:cTn id="14" fill="hold">
                            <p:stCondLst>
                              <p:cond delay="500"/>
                            </p:stCondLst>
                            <p:childTnLst>
                              <p:par>
                                <p:cTn id="15" presetID="1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p:tgtEl>
                                          <p:spTgt spid="9"/>
                                        </p:tgtEl>
                                        <p:attrNameLst>
                                          <p:attrName>ppt_x</p:attrName>
                                        </p:attrNameLst>
                                      </p:cBhvr>
                                      <p:tavLst>
                                        <p:tav tm="0">
                                          <p:val>
                                            <p:strVal val="#ppt_x-#ppt_w*1.125000"/>
                                          </p:val>
                                        </p:tav>
                                        <p:tav tm="100000">
                                          <p:val>
                                            <p:strVal val="#ppt_x"/>
                                          </p:val>
                                        </p:tav>
                                      </p:tavLst>
                                    </p:anim>
                                    <p:animEffect transition="in" filter="wipe(right)">
                                      <p:cBhvr>
                                        <p:cTn id="18" dur="250"/>
                                        <p:tgtEl>
                                          <p:spTgt spid="9"/>
                                        </p:tgtEl>
                                      </p:cBhvr>
                                    </p:animEffect>
                                  </p:childTnLst>
                                </p:cTn>
                              </p:par>
                            </p:childTnLst>
                          </p:cTn>
                        </p:par>
                        <p:par>
                          <p:cTn id="19" fill="hold">
                            <p:stCondLst>
                              <p:cond delay="750"/>
                            </p:stCondLst>
                            <p:childTnLst>
                              <p:par>
                                <p:cTn id="20" presetID="12" presetClass="entr" presetSubtype="8"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250"/>
                                        <p:tgtEl>
                                          <p:spTgt spid="19"/>
                                        </p:tgtEl>
                                        <p:attrNameLst>
                                          <p:attrName>ppt_x</p:attrName>
                                        </p:attrNameLst>
                                      </p:cBhvr>
                                      <p:tavLst>
                                        <p:tav tm="0">
                                          <p:val>
                                            <p:strVal val="#ppt_x-#ppt_w*1.125000"/>
                                          </p:val>
                                        </p:tav>
                                        <p:tav tm="100000">
                                          <p:val>
                                            <p:strVal val="#ppt_x"/>
                                          </p:val>
                                        </p:tav>
                                      </p:tavLst>
                                    </p:anim>
                                    <p:animEffect transition="in" filter="wipe(right)">
                                      <p:cBhvr>
                                        <p:cTn id="23" dur="250"/>
                                        <p:tgtEl>
                                          <p:spTgt spid="19"/>
                                        </p:tgtEl>
                                      </p:cBhvr>
                                    </p:animEffect>
                                  </p:childTnLst>
                                </p:cTn>
                              </p:par>
                            </p:childTnLst>
                          </p:cTn>
                        </p:par>
                        <p:par>
                          <p:cTn id="24" fill="hold">
                            <p:stCondLst>
                              <p:cond delay="1000"/>
                            </p:stCondLst>
                            <p:childTnLst>
                              <p:par>
                                <p:cTn id="25" presetID="1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250"/>
                                        <p:tgtEl>
                                          <p:spTgt spid="25"/>
                                        </p:tgtEl>
                                        <p:attrNameLst>
                                          <p:attrName>ppt_x</p:attrName>
                                        </p:attrNameLst>
                                      </p:cBhvr>
                                      <p:tavLst>
                                        <p:tav tm="0">
                                          <p:val>
                                            <p:strVal val="#ppt_x-#ppt_w*1.125000"/>
                                          </p:val>
                                        </p:tav>
                                        <p:tav tm="100000">
                                          <p:val>
                                            <p:strVal val="#ppt_x"/>
                                          </p:val>
                                        </p:tav>
                                      </p:tavLst>
                                    </p:anim>
                                    <p:animEffect transition="in" filter="wipe(right)">
                                      <p:cBhvr>
                                        <p:cTn id="28" dur="250"/>
                                        <p:tgtEl>
                                          <p:spTgt spid="25"/>
                                        </p:tgtEl>
                                      </p:cBhvr>
                                    </p:animEffect>
                                  </p:childTnLst>
                                </p:cTn>
                              </p:par>
                            </p:childTnLst>
                          </p:cTn>
                        </p:par>
                        <p:par>
                          <p:cTn id="29" fill="hold">
                            <p:stCondLst>
                              <p:cond delay="1250"/>
                            </p:stCondLst>
                            <p:childTnLst>
                              <p:par>
                                <p:cTn id="30" presetID="1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250"/>
                                        <p:tgtEl>
                                          <p:spTgt spid="31"/>
                                        </p:tgtEl>
                                        <p:attrNameLst>
                                          <p:attrName>ppt_x</p:attrName>
                                        </p:attrNameLst>
                                      </p:cBhvr>
                                      <p:tavLst>
                                        <p:tav tm="0">
                                          <p:val>
                                            <p:strVal val="#ppt_x-#ppt_w*1.125000"/>
                                          </p:val>
                                        </p:tav>
                                        <p:tav tm="100000">
                                          <p:val>
                                            <p:strVal val="#ppt_x"/>
                                          </p:val>
                                        </p:tav>
                                      </p:tavLst>
                                    </p:anim>
                                    <p:animEffect transition="in" filter="wipe(right)">
                                      <p:cBhvr>
                                        <p:cTn id="33" dur="2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4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21" name="矩形 20"/>
          <p:cNvSpPr/>
          <p:nvPr/>
        </p:nvSpPr>
        <p:spPr>
          <a:xfrm>
            <a:off x="0" y="0"/>
            <a:ext cx="11522075" cy="348496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2514368" y="3789834"/>
            <a:ext cx="6559037" cy="677108"/>
          </a:xfrm>
          <a:prstGeom prst="rect">
            <a:avLst/>
          </a:prstGeom>
          <a:noFill/>
        </p:spPr>
        <p:txBody>
          <a:bodyPr wrap="square" rtlCol="0">
            <a:spAutoFit/>
          </a:bodyPr>
          <a:lstStyle/>
          <a:p>
            <a:pPr algn="dist"/>
            <a:r>
              <a:rPr lang="zh-CN" altLang="zh-CN" dirty="0">
                <a:latin typeface="微软雅黑" pitchFamily="34" charset="-122"/>
                <a:ea typeface="微软雅黑" pitchFamily="34" charset="-122"/>
              </a:rPr>
              <a:t>年终总结</a:t>
            </a: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新年计划</a:t>
            </a: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述职报告</a:t>
            </a: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工作汇报</a:t>
            </a:r>
          </a:p>
          <a:p>
            <a:pPr algn="dist"/>
            <a:endParaRPr lang="zh-CN" altLang="en-US" dirty="0"/>
          </a:p>
        </p:txBody>
      </p:sp>
      <p:sp>
        <p:nvSpPr>
          <p:cNvPr id="128" name="文本框 20"/>
          <p:cNvSpPr txBox="1"/>
          <p:nvPr/>
        </p:nvSpPr>
        <p:spPr>
          <a:xfrm>
            <a:off x="3187799" y="2400796"/>
            <a:ext cx="898924" cy="1015663"/>
          </a:xfrm>
          <a:prstGeom prst="rect">
            <a:avLst/>
          </a:prstGeom>
          <a:noFill/>
        </p:spPr>
        <p:txBody>
          <a:bodyPr wrap="square" rtlCol="0">
            <a:spAutoFit/>
          </a:bodyPr>
          <a:lstStyle/>
          <a:p>
            <a:pPr algn="ctr"/>
            <a:r>
              <a:rPr lang="zh-CN" altLang="en-US" sz="6000" dirty="0" smtClean="0">
                <a:solidFill>
                  <a:schemeClr val="bg1"/>
                </a:solidFill>
                <a:latin typeface="Impact" pitchFamily="34" charset="0"/>
                <a:ea typeface="微软雅黑" pitchFamily="34" charset="-122"/>
              </a:rPr>
              <a:t>谢</a:t>
            </a:r>
            <a:endParaRPr lang="zh-CN" altLang="en-US" sz="6000" dirty="0">
              <a:solidFill>
                <a:schemeClr val="bg1"/>
              </a:solidFill>
              <a:latin typeface="Impact" pitchFamily="34" charset="0"/>
              <a:ea typeface="微软雅黑" pitchFamily="34" charset="-122"/>
            </a:endParaRPr>
          </a:p>
        </p:txBody>
      </p:sp>
      <p:sp>
        <p:nvSpPr>
          <p:cNvPr id="132" name="文本框 20"/>
          <p:cNvSpPr txBox="1"/>
          <p:nvPr/>
        </p:nvSpPr>
        <p:spPr>
          <a:xfrm>
            <a:off x="4616213" y="2378735"/>
            <a:ext cx="898924" cy="1015663"/>
          </a:xfrm>
          <a:prstGeom prst="rect">
            <a:avLst/>
          </a:prstGeom>
          <a:noFill/>
        </p:spPr>
        <p:txBody>
          <a:bodyPr wrap="square" rtlCol="0">
            <a:spAutoFit/>
          </a:bodyPr>
          <a:lstStyle>
            <a:defPPr>
              <a:defRPr lang="zh-CN"/>
            </a:defPPr>
            <a:lvl1pPr algn="ctr">
              <a:defRPr sz="6000">
                <a:solidFill>
                  <a:srgbClr val="0066CC"/>
                </a:solidFill>
                <a:latin typeface="Impact" pitchFamily="34" charset="0"/>
                <a:ea typeface="微软雅黑" pitchFamily="34" charset="-122"/>
              </a:defRPr>
            </a:lvl1pPr>
          </a:lstStyle>
          <a:p>
            <a:r>
              <a:rPr lang="zh-CN" altLang="en-US" dirty="0">
                <a:solidFill>
                  <a:schemeClr val="bg1"/>
                </a:solidFill>
              </a:rPr>
              <a:t>谢</a:t>
            </a:r>
          </a:p>
        </p:txBody>
      </p:sp>
      <p:sp>
        <p:nvSpPr>
          <p:cNvPr id="133" name="文本框 20"/>
          <p:cNvSpPr txBox="1"/>
          <p:nvPr/>
        </p:nvSpPr>
        <p:spPr>
          <a:xfrm>
            <a:off x="6037675" y="2352065"/>
            <a:ext cx="898924" cy="1015663"/>
          </a:xfrm>
          <a:prstGeom prst="rect">
            <a:avLst/>
          </a:prstGeom>
          <a:noFill/>
        </p:spPr>
        <p:txBody>
          <a:bodyPr wrap="square" rtlCol="0">
            <a:spAutoFit/>
          </a:bodyPr>
          <a:lstStyle>
            <a:defPPr>
              <a:defRPr lang="zh-CN"/>
            </a:defPPr>
            <a:lvl1pPr algn="ctr">
              <a:defRPr sz="6000">
                <a:solidFill>
                  <a:srgbClr val="0066CC"/>
                </a:solidFill>
                <a:latin typeface="Impact" pitchFamily="34" charset="0"/>
                <a:ea typeface="微软雅黑" pitchFamily="34" charset="-122"/>
              </a:defRPr>
            </a:lvl1pPr>
          </a:lstStyle>
          <a:p>
            <a:r>
              <a:rPr lang="zh-CN" altLang="en-US" dirty="0">
                <a:solidFill>
                  <a:schemeClr val="bg1"/>
                </a:solidFill>
              </a:rPr>
              <a:t>观</a:t>
            </a:r>
          </a:p>
        </p:txBody>
      </p:sp>
      <p:sp>
        <p:nvSpPr>
          <p:cNvPr id="134" name="文本框 20"/>
          <p:cNvSpPr txBox="1"/>
          <p:nvPr/>
        </p:nvSpPr>
        <p:spPr>
          <a:xfrm>
            <a:off x="7481401" y="2349674"/>
            <a:ext cx="898924" cy="1015663"/>
          </a:xfrm>
          <a:prstGeom prst="rect">
            <a:avLst/>
          </a:prstGeom>
          <a:noFill/>
        </p:spPr>
        <p:txBody>
          <a:bodyPr wrap="square" rtlCol="0">
            <a:spAutoFit/>
          </a:bodyPr>
          <a:lstStyle>
            <a:defPPr>
              <a:defRPr lang="zh-CN"/>
            </a:defPPr>
            <a:lvl1pPr algn="ctr">
              <a:defRPr sz="6000">
                <a:solidFill>
                  <a:srgbClr val="0066CC"/>
                </a:solidFill>
                <a:latin typeface="Impact" pitchFamily="34" charset="0"/>
                <a:ea typeface="微软雅黑" pitchFamily="34" charset="-122"/>
              </a:defRPr>
            </a:lvl1pPr>
          </a:lstStyle>
          <a:p>
            <a:r>
              <a:rPr lang="zh-CN" altLang="en-US" dirty="0">
                <a:solidFill>
                  <a:schemeClr val="bg1"/>
                </a:solidFill>
              </a:rPr>
              <a:t>赏</a:t>
            </a:r>
          </a:p>
        </p:txBody>
      </p:sp>
      <p:sp>
        <p:nvSpPr>
          <p:cNvPr id="52" name="文本框 33"/>
          <p:cNvSpPr txBox="1"/>
          <p:nvPr/>
        </p:nvSpPr>
        <p:spPr>
          <a:xfrm>
            <a:off x="4480783" y="4322926"/>
            <a:ext cx="2288366" cy="707886"/>
          </a:xfrm>
          <a:prstGeom prst="rect">
            <a:avLst/>
          </a:prstGeom>
          <a:noFill/>
        </p:spPr>
        <p:txBody>
          <a:bodyPr wrap="square" rtlCol="0">
            <a:spAutoFit/>
          </a:bodyPr>
          <a:lstStyle>
            <a:defPPr>
              <a:defRPr lang="zh-CN"/>
            </a:defPPr>
            <a:lvl1pPr algn="ctr">
              <a:defRPr sz="2600">
                <a:solidFill>
                  <a:srgbClr val="FF0000"/>
                </a:solidFill>
                <a:latin typeface="微软雅黑" pitchFamily="34" charset="-122"/>
                <a:ea typeface="微软雅黑" pitchFamily="34" charset="-122"/>
              </a:defRPr>
            </a:lvl1pPr>
          </a:lstStyle>
          <a:p>
            <a:r>
              <a:rPr lang="en-US" altLang="zh-CN" sz="4000" dirty="0" smtClean="0">
                <a:solidFill>
                  <a:schemeClr val="bg1">
                    <a:lumMod val="85000"/>
                  </a:schemeClr>
                </a:solidFill>
              </a:rPr>
              <a:t>THANKS</a:t>
            </a:r>
            <a:endParaRPr lang="zh-CN" altLang="zh-CN" sz="4000" dirty="0">
              <a:solidFill>
                <a:schemeClr val="bg1">
                  <a:lumMod val="85000"/>
                </a:schemeClr>
              </a:solidFill>
            </a:endParaRPr>
          </a:p>
        </p:txBody>
      </p:sp>
    </p:spTree>
    <p:extLst>
      <p:ext uri="{BB962C8B-B14F-4D97-AF65-F5344CB8AC3E}">
        <p14:creationId xmlns:p14="http://schemas.microsoft.com/office/powerpoint/2010/main" val="48420097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wipe(up)">
                                      <p:cBhvr>
                                        <p:cTn id="7" dur="1000"/>
                                        <p:tgtEl>
                                          <p:spTgt spid="12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up)">
                                      <p:cBhvr>
                                        <p:cTn id="10" dur="1000"/>
                                        <p:tgtEl>
                                          <p:spTgt spid="13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33"/>
                                        </p:tgtEl>
                                        <p:attrNameLst>
                                          <p:attrName>style.visibility</p:attrName>
                                        </p:attrNameLst>
                                      </p:cBhvr>
                                      <p:to>
                                        <p:strVal val="visible"/>
                                      </p:to>
                                    </p:set>
                                    <p:animEffect transition="in" filter="wipe(up)">
                                      <p:cBhvr>
                                        <p:cTn id="13" dur="1000"/>
                                        <p:tgtEl>
                                          <p:spTgt spid="133"/>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34"/>
                                        </p:tgtEl>
                                        <p:attrNameLst>
                                          <p:attrName>style.visibility</p:attrName>
                                        </p:attrNameLst>
                                      </p:cBhvr>
                                      <p:to>
                                        <p:strVal val="visible"/>
                                      </p:to>
                                    </p:set>
                                    <p:animEffect transition="in" filter="wipe(up)">
                                      <p:cBhvr>
                                        <p:cTn id="16" dur="1000"/>
                                        <p:tgtEl>
                                          <p:spTgt spid="134"/>
                                        </p:tgtEl>
                                      </p:cBhvr>
                                    </p:animEffect>
                                  </p:childTnLst>
                                </p:cTn>
                              </p:par>
                            </p:childTnLst>
                          </p:cTn>
                        </p:par>
                        <p:par>
                          <p:cTn id="17" fill="hold">
                            <p:stCondLst>
                              <p:cond delay="1000"/>
                            </p:stCondLst>
                            <p:childTnLst>
                              <p:par>
                                <p:cTn id="18" presetID="56" presetClass="entr" presetSubtype="0" fill="hold" grpId="1" nodeType="afterEffect">
                                  <p:stCondLst>
                                    <p:cond delay="0"/>
                                  </p:stCondLst>
                                  <p:iterate type="lt">
                                    <p:tmPct val="3333"/>
                                  </p:iterate>
                                  <p:childTnLst>
                                    <p:set>
                                      <p:cBhvr>
                                        <p:cTn id="19" dur="1" fill="hold">
                                          <p:stCondLst>
                                            <p:cond delay="0"/>
                                          </p:stCondLst>
                                        </p:cTn>
                                        <p:tgtEl>
                                          <p:spTgt spid="2"/>
                                        </p:tgtEl>
                                        <p:attrNameLst>
                                          <p:attrName>style.visibility</p:attrName>
                                        </p:attrNameLst>
                                      </p:cBhvr>
                                      <p:to>
                                        <p:strVal val="visible"/>
                                      </p:to>
                                    </p:set>
                                    <p:anim by="(-#ppt_w*2)" calcmode="lin" valueType="num">
                                      <p:cBhvr rctx="PPT">
                                        <p:cTn id="20" dur="500" autoRev="1" fill="hold">
                                          <p:stCondLst>
                                            <p:cond delay="0"/>
                                          </p:stCondLst>
                                        </p:cTn>
                                        <p:tgtEl>
                                          <p:spTgt spid="2"/>
                                        </p:tgtEl>
                                        <p:attrNameLst>
                                          <p:attrName>ppt_w</p:attrName>
                                        </p:attrNameLst>
                                      </p:cBhvr>
                                    </p:anim>
                                    <p:anim by="(#ppt_w*0.50)" calcmode="lin" valueType="num">
                                      <p:cBhvr>
                                        <p:cTn id="21" dur="500" decel="50000" autoRev="1" fill="hold">
                                          <p:stCondLst>
                                            <p:cond delay="0"/>
                                          </p:stCondLst>
                                        </p:cTn>
                                        <p:tgtEl>
                                          <p:spTgt spid="2"/>
                                        </p:tgtEl>
                                        <p:attrNameLst>
                                          <p:attrName>ppt_x</p:attrName>
                                        </p:attrNameLst>
                                      </p:cBhvr>
                                    </p:anim>
                                    <p:anim from="(-#ppt_h/2)" to="(#ppt_y)" calcmode="lin" valueType="num">
                                      <p:cBhvr>
                                        <p:cTn id="22" dur="1000" fill="hold">
                                          <p:stCondLst>
                                            <p:cond delay="0"/>
                                          </p:stCondLst>
                                        </p:cTn>
                                        <p:tgtEl>
                                          <p:spTgt spid="2"/>
                                        </p:tgtEl>
                                        <p:attrNameLst>
                                          <p:attrName>ppt_y</p:attrName>
                                        </p:attrNameLst>
                                      </p:cBhvr>
                                    </p:anim>
                                    <p:animRot by="21600000">
                                      <p:cBhvr>
                                        <p:cTn id="23" dur="1000" fill="hold">
                                          <p:stCondLst>
                                            <p:cond delay="0"/>
                                          </p:stCondLst>
                                        </p:cTn>
                                        <p:tgtEl>
                                          <p:spTgt spid="2"/>
                                        </p:tgtEl>
                                        <p:attrNameLst>
                                          <p:attrName>r</p:attrName>
                                        </p:attrNameLst>
                                      </p:cBhvr>
                                    </p:animRo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p:cTn id="27" dur="500" fill="hold"/>
                                        <p:tgtEl>
                                          <p:spTgt spid="52"/>
                                        </p:tgtEl>
                                        <p:attrNameLst>
                                          <p:attrName>ppt_w</p:attrName>
                                        </p:attrNameLst>
                                      </p:cBhvr>
                                      <p:tavLst>
                                        <p:tav tm="0">
                                          <p:val>
                                            <p:fltVal val="0"/>
                                          </p:val>
                                        </p:tav>
                                        <p:tav tm="100000">
                                          <p:val>
                                            <p:strVal val="#ppt_w"/>
                                          </p:val>
                                        </p:tav>
                                      </p:tavLst>
                                    </p:anim>
                                    <p:anim calcmode="lin" valueType="num">
                                      <p:cBhvr>
                                        <p:cTn id="28" dur="500" fill="hold"/>
                                        <p:tgtEl>
                                          <p:spTgt spid="52"/>
                                        </p:tgtEl>
                                        <p:attrNameLst>
                                          <p:attrName>ppt_h</p:attrName>
                                        </p:attrNameLst>
                                      </p:cBhvr>
                                      <p:tavLst>
                                        <p:tav tm="0">
                                          <p:val>
                                            <p:fltVal val="0"/>
                                          </p:val>
                                        </p:tav>
                                        <p:tav tm="100000">
                                          <p:val>
                                            <p:strVal val="#ppt_h"/>
                                          </p:val>
                                        </p:tav>
                                      </p:tavLst>
                                    </p:anim>
                                    <p:animEffect transition="in" filter="fade">
                                      <p:cBhvr>
                                        <p:cTn id="2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128" grpId="0"/>
      <p:bldP spid="132" grpId="0"/>
      <p:bldP spid="133" grpId="0"/>
      <p:bldP spid="134" grpId="0"/>
      <p:bldP spid="5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50166" y="4438141"/>
            <a:ext cx="813447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5031" tIns="52516" rIns="105031" bIns="52516" rtlCol="0" anchor="ctr"/>
          <a:lstStyle/>
          <a:p>
            <a:pPr defTabSz="1050312"/>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50312"/>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50312"/>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50312"/>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50312"/>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50312"/>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50312"/>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50312"/>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1522075" cy="1367145"/>
          </a:xfrm>
          <a:prstGeom prst="rect">
            <a:avLst/>
          </a:prstGeom>
          <a:solidFill>
            <a:schemeClr val="tx2">
              <a:lumMod val="75000"/>
            </a:schemeClr>
          </a:solidFill>
          <a:ln w="9525">
            <a:noFill/>
            <a:miter lim="800000"/>
            <a:headEnd/>
            <a:tailEnd/>
          </a:ln>
        </p:spPr>
        <p:txBody>
          <a:bodyPr wrap="none" lIns="105031" tIns="52516" rIns="105031" bIns="52516" anchor="ctr"/>
          <a:lstStyle/>
          <a:p>
            <a:pPr defTabSz="1050312">
              <a:defRPr/>
            </a:pPr>
            <a:endParaRPr lang="zh-CN" altLang="en-US" sz="21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34269" y="315254"/>
            <a:ext cx="9717199" cy="2682393"/>
          </a:xfrm>
          <a:prstGeom prst="rect">
            <a:avLst/>
          </a:prstGeom>
          <a:noFill/>
          <a:ln>
            <a:noFill/>
          </a:ln>
        </p:spPr>
      </p:pic>
      <p:sp>
        <p:nvSpPr>
          <p:cNvPr id="15" name="Rectangle 3"/>
          <p:cNvSpPr>
            <a:spLocks noChangeArrowheads="1"/>
          </p:cNvSpPr>
          <p:nvPr/>
        </p:nvSpPr>
        <p:spPr bwMode="auto">
          <a:xfrm>
            <a:off x="590109" y="3098064"/>
            <a:ext cx="5170931"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5031" tIns="52516" rIns="105031" bIns="52516"/>
          <a:lstStyle/>
          <a:p>
            <a:pPr defTabSz="1050312">
              <a:spcBef>
                <a:spcPct val="20000"/>
              </a:spcBef>
              <a:buClr>
                <a:srgbClr val="5B8CC1"/>
              </a:buClr>
              <a:defRPr/>
            </a:pPr>
            <a:r>
              <a:rPr lang="zh-CN" altLang="en-US" sz="23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50312">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50312">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761037" y="3098064"/>
            <a:ext cx="517093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5031" tIns="52516" rIns="105031" bIns="52516"/>
          <a:lstStyle/>
          <a:p>
            <a:pPr defTabSz="1050312">
              <a:spcBef>
                <a:spcPct val="20000"/>
              </a:spcBef>
              <a:buClr>
                <a:srgbClr val="5B8CC1"/>
              </a:buClr>
              <a:defRPr/>
            </a:pPr>
            <a:r>
              <a:rPr lang="zh-CN" altLang="en-US" sz="2300" b="1" kern="0" dirty="0">
                <a:solidFill>
                  <a:prstClr val="white"/>
                </a:solidFill>
                <a:latin typeface="微软雅黑" pitchFamily="34" charset="-122"/>
                <a:ea typeface="微软雅黑" pitchFamily="34" charset="-122"/>
              </a:rPr>
              <a:t>不可以在以下情况使用</a:t>
            </a:r>
            <a:endParaRPr lang="zh-CN" altLang="en-US" sz="1100" b="1" kern="0" dirty="0">
              <a:solidFill>
                <a:prstClr val="white"/>
              </a:solidFill>
              <a:latin typeface="微软雅黑" pitchFamily="34" charset="-122"/>
              <a:ea typeface="微软雅黑" pitchFamily="34" charset="-122"/>
            </a:endParaRPr>
          </a:p>
          <a:p>
            <a:pPr defTabSz="1050312">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50312">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674132" y="3098062"/>
            <a:ext cx="496089"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115345" y="3098062"/>
            <a:ext cx="496089"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9324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972378" y="2837222"/>
            <a:ext cx="2853387" cy="615874"/>
          </a:xfrm>
          <a:prstGeom prst="rect">
            <a:avLst/>
          </a:prstGeom>
        </p:spPr>
        <p:txBody>
          <a:bodyPr wrap="square">
            <a:spAutoFit/>
          </a:bodyPr>
          <a:lstStyle/>
          <a:p>
            <a:r>
              <a:rPr lang="zh-CN" altLang="en-US" sz="3402"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3402" dirty="0">
              <a:solidFill>
                <a:srgbClr val="AE002B"/>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972377" y="3419477"/>
            <a:ext cx="4853591" cy="836768"/>
          </a:xfrm>
          <a:prstGeom prst="rect">
            <a:avLst/>
          </a:prstGeom>
          <a:noFill/>
        </p:spPr>
        <p:txBody>
          <a:bodyPr wrap="square" rtlCol="0">
            <a:spAutoFit/>
          </a:bodyPr>
          <a:lstStyle/>
          <a:p>
            <a:pPr>
              <a:lnSpc>
                <a:spcPct val="150000"/>
              </a:lnSpc>
            </a:pPr>
            <a:r>
              <a:rPr lang="en-US" altLang="zh-CN" sz="1075"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1075" dirty="0">
              <a:solidFill>
                <a:srgbClr val="AE002B"/>
              </a:solidFill>
              <a:latin typeface="Arial" panose="020B0604020202020204" pitchFamily="34" charset="0"/>
              <a:cs typeface="Arial" panose="020B0604020202020204" pitchFamily="34" charset="0"/>
            </a:endParaRPr>
          </a:p>
        </p:txBody>
      </p:sp>
      <p:sp>
        <p:nvSpPr>
          <p:cNvPr id="10" name="Freeform 15"/>
          <p:cNvSpPr>
            <a:spLocks/>
          </p:cNvSpPr>
          <p:nvPr/>
        </p:nvSpPr>
        <p:spPr bwMode="auto">
          <a:xfrm>
            <a:off x="2654366" y="2559785"/>
            <a:ext cx="1890082" cy="1890080"/>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solidFill>
              <a:schemeClr val="bg1"/>
            </a:solidFill>
            <a:prstDash val="solid"/>
            <a:round/>
            <a:headEnd/>
            <a:tailEnd/>
          </a:ln>
          <a:effectLst>
            <a:outerShdw blurRad="177800" dist="203200" dir="2700000" algn="tl" rotWithShape="0">
              <a:prstClr val="black">
                <a:alpha val="40000"/>
              </a:prstClr>
            </a:outerShdw>
          </a:effectLst>
        </p:spPr>
        <p:txBody>
          <a:bodyPr vert="horz" wrap="square" lIns="115214" tIns="57607" rIns="115214" bIns="57607" numCol="1" anchor="ctr" anchorCtr="1" compatLnSpc="1">
            <a:prstTxWarp prst="textNoShape">
              <a:avLst/>
            </a:prstTxWarp>
          </a:bodyPr>
          <a:lstStyle/>
          <a:p>
            <a:endParaRPr lang="zh-CN" altLang="en-US" sz="7885" dirty="0">
              <a:solidFill>
                <a:srgbClr val="AE002B"/>
              </a:solidFill>
              <a:latin typeface="Impact" panose="020B0806030902050204" pitchFamily="34" charset="0"/>
            </a:endParaRPr>
          </a:p>
        </p:txBody>
      </p:sp>
      <p:sp>
        <p:nvSpPr>
          <p:cNvPr id="11" name="文本框 10"/>
          <p:cNvSpPr txBox="1"/>
          <p:nvPr/>
        </p:nvSpPr>
        <p:spPr>
          <a:xfrm>
            <a:off x="2965520" y="2801579"/>
            <a:ext cx="1267775" cy="1416093"/>
          </a:xfrm>
          <a:prstGeom prst="rect">
            <a:avLst/>
          </a:prstGeom>
          <a:noFill/>
        </p:spPr>
        <p:txBody>
          <a:bodyPr wrap="square" rtlCol="0">
            <a:spAutoFit/>
          </a:bodyPr>
          <a:lstStyle/>
          <a:p>
            <a:pPr algn="ctr"/>
            <a:r>
              <a:rPr lang="en-US" altLang="zh-CN" sz="8602" dirty="0">
                <a:solidFill>
                  <a:srgbClr val="AE002B"/>
                </a:solidFill>
                <a:latin typeface="Impact" panose="020B0806030902050204" pitchFamily="34" charset="0"/>
              </a:rPr>
              <a:t>01</a:t>
            </a:r>
            <a:endParaRPr lang="zh-CN" altLang="en-US" sz="8602" dirty="0">
              <a:solidFill>
                <a:srgbClr val="AE002B"/>
              </a:solidFill>
              <a:latin typeface="Impact" panose="020B0806030902050204" pitchFamily="34" charset="0"/>
            </a:endParaRPr>
          </a:p>
        </p:txBody>
      </p:sp>
    </p:spTree>
    <p:extLst>
      <p:ext uri="{BB962C8B-B14F-4D97-AF65-F5344CB8AC3E}">
        <p14:creationId xmlns:p14="http://schemas.microsoft.com/office/powerpoint/2010/main" val="93282372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fltVal val="0"/>
                                          </p:val>
                                        </p:tav>
                                        <p:tav tm="100000">
                                          <p:val>
                                            <p:strVal val="#ppt_w"/>
                                          </p:val>
                                        </p:tav>
                                      </p:tavLst>
                                    </p:anim>
                                    <p:anim calcmode="lin" valueType="num">
                                      <p:cBhvr>
                                        <p:cTn id="15" dur="1000" fill="hold"/>
                                        <p:tgtEl>
                                          <p:spTgt spid="11"/>
                                        </p:tgtEl>
                                        <p:attrNameLst>
                                          <p:attrName>ppt_h</p:attrName>
                                        </p:attrNameLst>
                                      </p:cBhvr>
                                      <p:tavLst>
                                        <p:tav tm="0">
                                          <p:val>
                                            <p:fltVal val="0"/>
                                          </p:val>
                                        </p:tav>
                                        <p:tav tm="100000">
                                          <p:val>
                                            <p:strVal val="#ppt_h"/>
                                          </p:val>
                                        </p:tav>
                                      </p:tavLst>
                                    </p:anim>
                                    <p:anim calcmode="lin" valueType="num">
                                      <p:cBhvr>
                                        <p:cTn id="16" dur="1000" fill="hold"/>
                                        <p:tgtEl>
                                          <p:spTgt spid="11"/>
                                        </p:tgtEl>
                                        <p:attrNameLst>
                                          <p:attrName>style.rotation</p:attrName>
                                        </p:attrNameLst>
                                      </p:cBhvr>
                                      <p:tavLst>
                                        <p:tav tm="0">
                                          <p:val>
                                            <p:fltVal val="90"/>
                                          </p:val>
                                        </p:tav>
                                        <p:tav tm="100000">
                                          <p:val>
                                            <p:fltVal val="0"/>
                                          </p:val>
                                        </p:tav>
                                      </p:tavLst>
                                    </p:anim>
                                    <p:animEffect transition="in" filter="fade">
                                      <p:cBhvr>
                                        <p:cTn id="17" dur="1000"/>
                                        <p:tgtEl>
                                          <p:spTgt spid="11"/>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ppt_x"/>
                                          </p:val>
                                        </p:tav>
                                        <p:tav tm="100000">
                                          <p:val>
                                            <p:strVal val="#ppt_x"/>
                                          </p:val>
                                        </p:tav>
                                      </p:tavLst>
                                    </p:anim>
                                    <p:anim calcmode="lin" valueType="num">
                                      <p:cBhvr additive="base">
                                        <p:cTn id="2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10"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10" y="261442"/>
            <a:ext cx="2448272" cy="310098"/>
          </a:xfrm>
          <a:prstGeom prst="rect">
            <a:avLst/>
          </a:prstGeom>
          <a:noFill/>
        </p:spPr>
        <p:txBody>
          <a:bodyPr wrap="square" rtlCol="0">
            <a:spAutoFit/>
          </a:bodyPr>
          <a:lstStyle/>
          <a:p>
            <a:r>
              <a:rPr lang="en-US" altLang="zh-CN" sz="1400" dirty="0" smtClean="0">
                <a:solidFill>
                  <a:schemeClr val="tx1">
                    <a:lumMod val="50000"/>
                    <a:lumOff val="50000"/>
                  </a:schemeClr>
                </a:solidFill>
                <a:latin typeface="微软雅黑" pitchFamily="34" charset="-122"/>
                <a:ea typeface="微软雅黑" pitchFamily="34" charset="-122"/>
              </a:rPr>
              <a:t>LOGO     </a:t>
            </a:r>
            <a:r>
              <a:rPr lang="zh-CN" altLang="en-US" sz="1400" dirty="0" smtClean="0">
                <a:solidFill>
                  <a:schemeClr val="tx1">
                    <a:lumMod val="50000"/>
                    <a:lumOff val="50000"/>
                  </a:schemeClr>
                </a:solidFill>
                <a:latin typeface="微软雅黑" pitchFamily="34" charset="-122"/>
                <a:ea typeface="微软雅黑" pitchFamily="34" charset="-122"/>
              </a:rPr>
              <a:t>添加您的公司名字</a:t>
            </a: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27" name="组合 26"/>
          <p:cNvGrpSpPr/>
          <p:nvPr/>
        </p:nvGrpSpPr>
        <p:grpSpPr>
          <a:xfrm>
            <a:off x="936501" y="1917626"/>
            <a:ext cx="3744416" cy="3744416"/>
            <a:chOff x="3851920" y="836712"/>
            <a:chExt cx="3744416" cy="3744416"/>
          </a:xfrm>
        </p:grpSpPr>
        <p:grpSp>
          <p:nvGrpSpPr>
            <p:cNvPr id="28" name="组合 27"/>
            <p:cNvGrpSpPr/>
            <p:nvPr/>
          </p:nvGrpSpPr>
          <p:grpSpPr>
            <a:xfrm>
              <a:off x="3851920" y="836712"/>
              <a:ext cx="3744416" cy="3744416"/>
              <a:chOff x="3851920" y="836712"/>
              <a:chExt cx="3744416" cy="3744416"/>
            </a:xfrm>
          </p:grpSpPr>
          <p:sp>
            <p:nvSpPr>
              <p:cNvPr id="30" name="椭圆 29"/>
              <p:cNvSpPr/>
              <p:nvPr/>
            </p:nvSpPr>
            <p:spPr>
              <a:xfrm>
                <a:off x="3851920" y="836712"/>
                <a:ext cx="3744416" cy="3744416"/>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004500" y="989292"/>
                <a:ext cx="3439257" cy="3439257"/>
                <a:chOff x="2758018" y="1768555"/>
                <a:chExt cx="3439257" cy="3439257"/>
              </a:xfrm>
              <a:effectLst>
                <a:outerShdw blurRad="25400" sx="101000" sy="101000" algn="ctr" rotWithShape="0">
                  <a:schemeClr val="accent1">
                    <a:lumMod val="50000"/>
                    <a:alpha val="21000"/>
                  </a:schemeClr>
                </a:outerShdw>
              </a:effectLst>
            </p:grpSpPr>
            <p:sp>
              <p:nvSpPr>
                <p:cNvPr id="32" name="任意多边形 31"/>
                <p:cNvSpPr/>
                <p:nvPr/>
              </p:nvSpPr>
              <p:spPr>
                <a:xfrm>
                  <a:off x="2783515" y="1768555"/>
                  <a:ext cx="3413760" cy="3413760"/>
                </a:xfrm>
                <a:custGeom>
                  <a:avLst/>
                  <a:gdLst>
                    <a:gd name="connsiteX0" fmla="*/ 1706880 w 3413760"/>
                    <a:gd name="connsiteY0" fmla="*/ 0 h 3413760"/>
                    <a:gd name="connsiteX1" fmla="*/ 3413760 w 3413760"/>
                    <a:gd name="connsiteY1" fmla="*/ 1706880 h 3413760"/>
                    <a:gd name="connsiteX2" fmla="*/ 1706880 w 3413760"/>
                    <a:gd name="connsiteY2" fmla="*/ 1706880 h 3413760"/>
                    <a:gd name="connsiteX3" fmla="*/ 1706880 w 3413760"/>
                    <a:gd name="connsiteY3" fmla="*/ 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0"/>
                      </a:moveTo>
                      <a:cubicBezTo>
                        <a:pt x="2649564" y="0"/>
                        <a:pt x="3413760" y="764196"/>
                        <a:pt x="3413760" y="1706880"/>
                      </a:cubicBezTo>
                      <a:lnTo>
                        <a:pt x="1706880" y="1706880"/>
                      </a:lnTo>
                      <a:lnTo>
                        <a:pt x="170688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96695" tIns="682345" rIns="458825" bIns="1817016" numCol="1" spcCol="1270" anchor="ctr" anchorCtr="0">
                  <a:noAutofit/>
                </a:bodyPr>
                <a:lstStyle/>
                <a:p>
                  <a:pPr lvl="0" algn="ctr" defTabSz="1778000">
                    <a:lnSpc>
                      <a:spcPct val="90000"/>
                    </a:lnSpc>
                    <a:spcBef>
                      <a:spcPct val="0"/>
                    </a:spcBef>
                    <a:spcAft>
                      <a:spcPct val="35000"/>
                    </a:spcAft>
                  </a:pPr>
                  <a:endParaRPr lang="zh-CN" altLang="en-US" sz="4000" kern="1200"/>
                </a:p>
              </p:txBody>
            </p:sp>
            <p:sp>
              <p:nvSpPr>
                <p:cNvPr id="33" name="任意多边形 32"/>
                <p:cNvSpPr/>
                <p:nvPr/>
              </p:nvSpPr>
              <p:spPr>
                <a:xfrm>
                  <a:off x="2781464" y="1794052"/>
                  <a:ext cx="3413760" cy="3413760"/>
                </a:xfrm>
                <a:custGeom>
                  <a:avLst/>
                  <a:gdLst>
                    <a:gd name="connsiteX0" fmla="*/ 3413760 w 3413760"/>
                    <a:gd name="connsiteY0" fmla="*/ 1706880 h 3413760"/>
                    <a:gd name="connsiteX1" fmla="*/ 1706880 w 3413760"/>
                    <a:gd name="connsiteY1" fmla="*/ 3413760 h 3413760"/>
                    <a:gd name="connsiteX2" fmla="*/ 1706880 w 3413760"/>
                    <a:gd name="connsiteY2" fmla="*/ 1706880 h 3413760"/>
                    <a:gd name="connsiteX3" fmla="*/ 341376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413760" y="1706880"/>
                      </a:moveTo>
                      <a:cubicBezTo>
                        <a:pt x="3413760" y="2649564"/>
                        <a:pt x="2649564" y="3413760"/>
                        <a:pt x="1706880" y="3413760"/>
                      </a:cubicBezTo>
                      <a:lnTo>
                        <a:pt x="1706880" y="1706880"/>
                      </a:lnTo>
                      <a:lnTo>
                        <a:pt x="3413760" y="170688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9120" tIns="1849120" rIns="467360" bIns="711201" numCol="1" spcCol="1270" anchor="ctr" anchorCtr="0">
                  <a:noAutofit/>
                </a:bodyPr>
                <a:lstStyle/>
                <a:p>
                  <a:pPr lvl="0" algn="ctr" defTabSz="2844800">
                    <a:lnSpc>
                      <a:spcPct val="90000"/>
                    </a:lnSpc>
                    <a:spcBef>
                      <a:spcPct val="0"/>
                    </a:spcBef>
                    <a:spcAft>
                      <a:spcPct val="35000"/>
                    </a:spcAft>
                  </a:pPr>
                  <a:endParaRPr lang="zh-CN" altLang="en-US" sz="6400" kern="1200"/>
                </a:p>
              </p:txBody>
            </p:sp>
            <p:sp>
              <p:nvSpPr>
                <p:cNvPr id="35" name="任意多边形 34"/>
                <p:cNvSpPr/>
                <p:nvPr/>
              </p:nvSpPr>
              <p:spPr>
                <a:xfrm>
                  <a:off x="2758018" y="1794052"/>
                  <a:ext cx="3413760" cy="3413760"/>
                </a:xfrm>
                <a:custGeom>
                  <a:avLst/>
                  <a:gdLst>
                    <a:gd name="connsiteX0" fmla="*/ 1706880 w 3413760"/>
                    <a:gd name="connsiteY0" fmla="*/ 3413760 h 3413760"/>
                    <a:gd name="connsiteX1" fmla="*/ 0 w 3413760"/>
                    <a:gd name="connsiteY1" fmla="*/ 1706880 h 3413760"/>
                    <a:gd name="connsiteX2" fmla="*/ 1706880 w 3413760"/>
                    <a:gd name="connsiteY2" fmla="*/ 1706880 h 3413760"/>
                    <a:gd name="connsiteX3" fmla="*/ 1706880 w 3413760"/>
                    <a:gd name="connsiteY3" fmla="*/ 341376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3413760"/>
                      </a:moveTo>
                      <a:cubicBezTo>
                        <a:pt x="764196" y="3413760"/>
                        <a:pt x="0" y="2649564"/>
                        <a:pt x="0" y="1706880"/>
                      </a:cubicBezTo>
                      <a:lnTo>
                        <a:pt x="1706880" y="1706880"/>
                      </a:lnTo>
                      <a:lnTo>
                        <a:pt x="1706880" y="341376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6880" tIns="1818640" rIns="1818640" bIns="680721" numCol="1" spcCol="1270" anchor="ctr" anchorCtr="0">
                  <a:noAutofit/>
                </a:bodyPr>
                <a:lstStyle/>
                <a:p>
                  <a:pPr lvl="0" algn="ctr" defTabSz="1778000">
                    <a:lnSpc>
                      <a:spcPct val="90000"/>
                    </a:lnSpc>
                    <a:spcBef>
                      <a:spcPct val="0"/>
                    </a:spcBef>
                    <a:spcAft>
                      <a:spcPct val="35000"/>
                    </a:spcAft>
                  </a:pPr>
                  <a:endParaRPr lang="zh-CN" altLang="en-US" sz="4000" kern="1200"/>
                </a:p>
              </p:txBody>
            </p:sp>
            <p:sp>
              <p:nvSpPr>
                <p:cNvPr id="37" name="任意多边形 36"/>
                <p:cNvSpPr/>
                <p:nvPr/>
              </p:nvSpPr>
              <p:spPr>
                <a:xfrm>
                  <a:off x="2758018" y="1770606"/>
                  <a:ext cx="3413760" cy="3413760"/>
                </a:xfrm>
                <a:custGeom>
                  <a:avLst/>
                  <a:gdLst>
                    <a:gd name="connsiteX0" fmla="*/ 0 w 3413760"/>
                    <a:gd name="connsiteY0" fmla="*/ 1706880 h 3413760"/>
                    <a:gd name="connsiteX1" fmla="*/ 1706880 w 3413760"/>
                    <a:gd name="connsiteY1" fmla="*/ 0 h 3413760"/>
                    <a:gd name="connsiteX2" fmla="*/ 1706880 w 3413760"/>
                    <a:gd name="connsiteY2" fmla="*/ 1706880 h 3413760"/>
                    <a:gd name="connsiteX3" fmla="*/ 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0" y="1706880"/>
                      </a:moveTo>
                      <a:cubicBezTo>
                        <a:pt x="0" y="764196"/>
                        <a:pt x="764196" y="0"/>
                        <a:pt x="1706880" y="0"/>
                      </a:cubicBezTo>
                      <a:lnTo>
                        <a:pt x="1706880" y="1706880"/>
                      </a:lnTo>
                      <a:lnTo>
                        <a:pt x="0" y="170688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6880" tIns="680720" rIns="1818640" bIns="1818641" numCol="1" spcCol="1270" anchor="ctr" anchorCtr="0">
                  <a:noAutofit/>
                </a:bodyPr>
                <a:lstStyle/>
                <a:p>
                  <a:pPr lvl="0" algn="ctr" defTabSz="1778000">
                    <a:lnSpc>
                      <a:spcPct val="90000"/>
                    </a:lnSpc>
                    <a:spcBef>
                      <a:spcPct val="0"/>
                    </a:spcBef>
                    <a:spcAft>
                      <a:spcPct val="35000"/>
                    </a:spcAft>
                  </a:pPr>
                  <a:endParaRPr lang="zh-CN" altLang="en-US" sz="4000" kern="1200"/>
                </a:p>
              </p:txBody>
            </p:sp>
          </p:grpSp>
        </p:grpSp>
        <p:sp>
          <p:nvSpPr>
            <p:cNvPr id="29" name="椭圆 28"/>
            <p:cNvSpPr/>
            <p:nvPr/>
          </p:nvSpPr>
          <p:spPr>
            <a:xfrm>
              <a:off x="4968044" y="1952836"/>
              <a:ext cx="1512168" cy="1512168"/>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dirty="0">
                  <a:solidFill>
                    <a:schemeClr val="tx1">
                      <a:lumMod val="50000"/>
                      <a:lumOff val="50000"/>
                    </a:schemeClr>
                  </a:solidFill>
                </a:rPr>
                <a:t>Company profile </a:t>
              </a:r>
              <a:endParaRPr lang="zh-CN" altLang="en-US" sz="1600" dirty="0">
                <a:solidFill>
                  <a:schemeClr val="tx1">
                    <a:lumMod val="50000"/>
                    <a:lumOff val="50000"/>
                  </a:schemeClr>
                </a:solidFill>
              </a:endParaRPr>
            </a:p>
          </p:txBody>
        </p:sp>
      </p:grpSp>
      <p:sp>
        <p:nvSpPr>
          <p:cNvPr id="38" name="TextBox 37"/>
          <p:cNvSpPr txBox="1"/>
          <p:nvPr/>
        </p:nvSpPr>
        <p:spPr>
          <a:xfrm>
            <a:off x="5088259" y="2289541"/>
            <a:ext cx="5462000" cy="3170099"/>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3000"/>
              </a:lnSpc>
            </a:pPr>
            <a:r>
              <a:rPr lang="zh-CN" altLang="zh-CN" dirty="0">
                <a:solidFill>
                  <a:schemeClr val="tx1"/>
                </a:solidFill>
              </a:rPr>
              <a:t>公司自成立以来</a:t>
            </a:r>
            <a:r>
              <a:rPr lang="zh-CN" altLang="zh-CN" dirty="0" smtClean="0">
                <a:solidFill>
                  <a:schemeClr val="tx1"/>
                </a:solidFill>
              </a:rPr>
              <a:t>，以</a:t>
            </a:r>
            <a:r>
              <a:rPr lang="zh-CN" altLang="zh-CN" dirty="0">
                <a:solidFill>
                  <a:schemeClr val="tx1"/>
                </a:solidFill>
              </a:rPr>
              <a:t>“策略先行，经营致胜，管理为本”的商业推广理念</a:t>
            </a:r>
            <a:r>
              <a:rPr lang="zh-CN" altLang="zh-CN" dirty="0" smtClean="0">
                <a:solidFill>
                  <a:schemeClr val="tx1"/>
                </a:solidFill>
              </a:rPr>
              <a:t>，一步一个脚印</a:t>
            </a:r>
            <a:r>
              <a:rPr lang="zh-CN" altLang="zh-CN" dirty="0">
                <a:solidFill>
                  <a:schemeClr val="tx1"/>
                </a:solidFill>
              </a:rPr>
              <a:t>发展成为东莞同类企业中经营范围最广</a:t>
            </a:r>
            <a:r>
              <a:rPr lang="zh-CN" altLang="zh-CN" dirty="0" smtClean="0">
                <a:solidFill>
                  <a:schemeClr val="tx1"/>
                </a:solidFill>
              </a:rPr>
              <a:t>、在行</a:t>
            </a:r>
            <a:r>
              <a:rPr lang="zh-CN" altLang="zh-CN" dirty="0">
                <a:solidFill>
                  <a:schemeClr val="tx1"/>
                </a:solidFill>
              </a:rPr>
              <a:t>业内颇具影响力的企业</a:t>
            </a:r>
            <a:r>
              <a:rPr lang="zh-CN" altLang="zh-CN" dirty="0" smtClean="0">
                <a:solidFill>
                  <a:schemeClr val="tx1"/>
                </a:solidFill>
              </a:rPr>
              <a:t>。公司</a:t>
            </a:r>
            <a:r>
              <a:rPr lang="zh-CN" altLang="zh-CN" dirty="0">
                <a:solidFill>
                  <a:schemeClr val="tx1"/>
                </a:solidFill>
              </a:rPr>
              <a:t>自成立以来</a:t>
            </a:r>
            <a:r>
              <a:rPr lang="zh-CN" altLang="zh-CN" dirty="0" smtClean="0">
                <a:solidFill>
                  <a:schemeClr val="tx1"/>
                </a:solidFill>
              </a:rPr>
              <a:t>，以</a:t>
            </a:r>
            <a:r>
              <a:rPr lang="zh-CN" altLang="zh-CN" dirty="0">
                <a:solidFill>
                  <a:schemeClr val="tx1"/>
                </a:solidFill>
              </a:rPr>
              <a:t>“策略先行，经营致胜，管理为本”的商业推广理念，整合行业资源，开创多元发展格局，经过自身结构调整和“二次创业”，一步一个脚印发展成为东莞同类企业中经营范围最广、最具竞争力和发展活力、在行业内颇具影响力的企业。</a:t>
            </a:r>
            <a:endParaRPr lang="zh-CN" altLang="en-US" dirty="0">
              <a:solidFill>
                <a:schemeClr val="tx1"/>
              </a:solidFill>
            </a:endParaRPr>
          </a:p>
        </p:txBody>
      </p:sp>
      <p:grpSp>
        <p:nvGrpSpPr>
          <p:cNvPr id="7" name="组合 6"/>
          <p:cNvGrpSpPr/>
          <p:nvPr/>
        </p:nvGrpSpPr>
        <p:grpSpPr>
          <a:xfrm>
            <a:off x="0" y="569219"/>
            <a:ext cx="6114499" cy="592678"/>
            <a:chOff x="0" y="569219"/>
            <a:chExt cx="6114499" cy="592678"/>
          </a:xfrm>
        </p:grpSpPr>
        <p:sp>
          <p:nvSpPr>
            <p:cNvPr id="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Tree>
    <p:extLst>
      <p:ext uri="{BB962C8B-B14F-4D97-AF65-F5344CB8AC3E}">
        <p14:creationId xmlns:p14="http://schemas.microsoft.com/office/powerpoint/2010/main" val="3436504068"/>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250"/>
                                        <p:tgtEl>
                                          <p:spTgt spid="34"/>
                                        </p:tgtEl>
                                      </p:cBhvr>
                                    </p:animEffect>
                                  </p:childTnLst>
                                </p:cTn>
                              </p:par>
                            </p:childTnLst>
                          </p:cTn>
                        </p:par>
                        <p:par>
                          <p:cTn id="12" fill="hold">
                            <p:stCondLst>
                              <p:cond delay="750"/>
                            </p:stCondLst>
                            <p:childTnLst>
                              <p:par>
                                <p:cTn id="13" presetID="23" presetClass="entr" presetSubtype="16"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1000" fill="hold"/>
                                        <p:tgtEl>
                                          <p:spTgt spid="27"/>
                                        </p:tgtEl>
                                        <p:attrNameLst>
                                          <p:attrName>ppt_w</p:attrName>
                                        </p:attrNameLst>
                                      </p:cBhvr>
                                      <p:tavLst>
                                        <p:tav tm="0">
                                          <p:val>
                                            <p:fltVal val="0"/>
                                          </p:val>
                                        </p:tav>
                                        <p:tav tm="100000">
                                          <p:val>
                                            <p:strVal val="#ppt_w"/>
                                          </p:val>
                                        </p:tav>
                                      </p:tavLst>
                                    </p:anim>
                                    <p:anim calcmode="lin" valueType="num">
                                      <p:cBhvr>
                                        <p:cTn id="16" dur="1000" fill="hold"/>
                                        <p:tgtEl>
                                          <p:spTgt spid="27"/>
                                        </p:tgtEl>
                                        <p:attrNameLst>
                                          <p:attrName>ppt_h</p:attrName>
                                        </p:attrNameLst>
                                      </p:cBhvr>
                                      <p:tavLst>
                                        <p:tav tm="0">
                                          <p:val>
                                            <p:fltVal val="0"/>
                                          </p:val>
                                        </p:tav>
                                        <p:tav tm="100000">
                                          <p:val>
                                            <p:strVal val="#ppt_h"/>
                                          </p:val>
                                        </p:tav>
                                      </p:tavLst>
                                    </p:anim>
                                  </p:childTnLst>
                                </p:cTn>
                              </p:par>
                              <p:par>
                                <p:cTn id="17" presetID="49" presetClass="entr" presetSubtype="0" decel="10000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1000" fill="hold"/>
                                        <p:tgtEl>
                                          <p:spTgt spid="27"/>
                                        </p:tgtEl>
                                        <p:attrNameLst>
                                          <p:attrName>ppt_w</p:attrName>
                                        </p:attrNameLst>
                                      </p:cBhvr>
                                      <p:tavLst>
                                        <p:tav tm="0">
                                          <p:val>
                                            <p:fltVal val="0"/>
                                          </p:val>
                                        </p:tav>
                                        <p:tav tm="100000">
                                          <p:val>
                                            <p:strVal val="#ppt_w"/>
                                          </p:val>
                                        </p:tav>
                                      </p:tavLst>
                                    </p:anim>
                                    <p:anim calcmode="lin" valueType="num">
                                      <p:cBhvr>
                                        <p:cTn id="20" dur="1000" fill="hold"/>
                                        <p:tgtEl>
                                          <p:spTgt spid="27"/>
                                        </p:tgtEl>
                                        <p:attrNameLst>
                                          <p:attrName>ppt_h</p:attrName>
                                        </p:attrNameLst>
                                      </p:cBhvr>
                                      <p:tavLst>
                                        <p:tav tm="0">
                                          <p:val>
                                            <p:fltVal val="0"/>
                                          </p:val>
                                        </p:tav>
                                        <p:tav tm="100000">
                                          <p:val>
                                            <p:strVal val="#ppt_h"/>
                                          </p:val>
                                        </p:tav>
                                      </p:tavLst>
                                    </p:anim>
                                    <p:anim calcmode="lin" valueType="num">
                                      <p:cBhvr>
                                        <p:cTn id="21" dur="1000" fill="hold"/>
                                        <p:tgtEl>
                                          <p:spTgt spid="27"/>
                                        </p:tgtEl>
                                        <p:attrNameLst>
                                          <p:attrName>style.rotation</p:attrName>
                                        </p:attrNameLst>
                                      </p:cBhvr>
                                      <p:tavLst>
                                        <p:tav tm="0">
                                          <p:val>
                                            <p:fltVal val="360"/>
                                          </p:val>
                                        </p:tav>
                                        <p:tav tm="100000">
                                          <p:val>
                                            <p:fltVal val="0"/>
                                          </p:val>
                                        </p:tav>
                                      </p:tavLst>
                                    </p:anim>
                                    <p:animEffect transition="in" filter="fade">
                                      <p:cBhvr>
                                        <p:cTn id="22" dur="1000"/>
                                        <p:tgtEl>
                                          <p:spTgt spid="27"/>
                                        </p:tgtEl>
                                      </p:cBhvr>
                                    </p:animEffect>
                                  </p:childTnLst>
                                </p:cTn>
                              </p:par>
                            </p:childTnLst>
                          </p:cTn>
                        </p:par>
                        <p:par>
                          <p:cTn id="23" fill="hold">
                            <p:stCondLst>
                              <p:cond delay="1750"/>
                            </p:stCondLst>
                            <p:childTnLst>
                              <p:par>
                                <p:cTn id="24" presetID="41" presetClass="entr" presetSubtype="0" fill="hold" grpId="0" nodeType="afterEffect">
                                  <p:stCondLst>
                                    <p:cond delay="0"/>
                                  </p:stCondLst>
                                  <p:iterate type="lt">
                                    <p:tmPct val="1923"/>
                                  </p:iterate>
                                  <p:childTnLst>
                                    <p:set>
                                      <p:cBhvr>
                                        <p:cTn id="25" dur="1" fill="hold">
                                          <p:stCondLst>
                                            <p:cond delay="0"/>
                                          </p:stCondLst>
                                        </p:cTn>
                                        <p:tgtEl>
                                          <p:spTgt spid="38"/>
                                        </p:tgtEl>
                                        <p:attrNameLst>
                                          <p:attrName>style.visibility</p:attrName>
                                        </p:attrNameLst>
                                      </p:cBhvr>
                                      <p:to>
                                        <p:strVal val="visible"/>
                                      </p:to>
                                    </p:set>
                                    <p:anim calcmode="lin" valueType="num">
                                      <p:cBhvr>
                                        <p:cTn id="26"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7" dur="300" fill="hold"/>
                                        <p:tgtEl>
                                          <p:spTgt spid="38"/>
                                        </p:tgtEl>
                                        <p:attrNameLst>
                                          <p:attrName>ppt_y</p:attrName>
                                        </p:attrNameLst>
                                      </p:cBhvr>
                                      <p:tavLst>
                                        <p:tav tm="0">
                                          <p:val>
                                            <p:strVal val="#ppt_y"/>
                                          </p:val>
                                        </p:tav>
                                        <p:tav tm="100000">
                                          <p:val>
                                            <p:strVal val="#ppt_y"/>
                                          </p:val>
                                        </p:tav>
                                      </p:tavLst>
                                    </p:anim>
                                    <p:anim calcmode="lin" valueType="num">
                                      <p:cBhvr>
                                        <p:cTn id="28"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9"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300" tmFilter="0,0; .5, 1; 1, 1"/>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sp>
        <p:nvSpPr>
          <p:cNvPr id="118" name="TextBox 117"/>
          <p:cNvSpPr txBox="1"/>
          <p:nvPr/>
        </p:nvSpPr>
        <p:spPr>
          <a:xfrm>
            <a:off x="6673838" y="1582554"/>
            <a:ext cx="4343783" cy="1631216"/>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3000"/>
              </a:lnSpc>
            </a:pPr>
            <a:r>
              <a:rPr lang="zh-CN" altLang="zh-CN" sz="1600" dirty="0">
                <a:solidFill>
                  <a:schemeClr val="tx1">
                    <a:lumMod val="95000"/>
                    <a:lumOff val="5000"/>
                  </a:schemeClr>
                </a:solidFill>
              </a:rPr>
              <a:t>公司自成立以来</a:t>
            </a:r>
            <a:r>
              <a:rPr lang="zh-CN" altLang="zh-CN" sz="1600" dirty="0" smtClean="0">
                <a:solidFill>
                  <a:schemeClr val="tx1">
                    <a:lumMod val="95000"/>
                    <a:lumOff val="5000"/>
                  </a:schemeClr>
                </a:solidFill>
              </a:rPr>
              <a:t>，以</a:t>
            </a:r>
            <a:r>
              <a:rPr lang="zh-CN" altLang="zh-CN" sz="1600" dirty="0">
                <a:solidFill>
                  <a:schemeClr val="tx1">
                    <a:lumMod val="95000"/>
                    <a:lumOff val="5000"/>
                  </a:schemeClr>
                </a:solidFill>
              </a:rPr>
              <a:t>“策略先行，经营致胜，管理为本”的商业推广理念</a:t>
            </a:r>
            <a:r>
              <a:rPr lang="zh-CN" altLang="zh-CN" sz="1600" dirty="0" smtClean="0">
                <a:solidFill>
                  <a:schemeClr val="tx1">
                    <a:lumMod val="95000"/>
                    <a:lumOff val="5000"/>
                  </a:schemeClr>
                </a:solidFill>
              </a:rPr>
              <a:t>，一步一个脚印</a:t>
            </a:r>
            <a:r>
              <a:rPr lang="zh-CN" altLang="zh-CN" sz="1600" dirty="0">
                <a:solidFill>
                  <a:schemeClr val="tx1">
                    <a:lumMod val="95000"/>
                    <a:lumOff val="5000"/>
                  </a:schemeClr>
                </a:solidFill>
              </a:rPr>
              <a:t>发展成为东莞同类企业中经营范围最广</a:t>
            </a:r>
            <a:r>
              <a:rPr lang="zh-CN" altLang="zh-CN" sz="1600" dirty="0" smtClean="0">
                <a:solidFill>
                  <a:schemeClr val="tx1">
                    <a:lumMod val="95000"/>
                    <a:lumOff val="5000"/>
                  </a:schemeClr>
                </a:solidFill>
              </a:rPr>
              <a:t>、在行</a:t>
            </a:r>
            <a:r>
              <a:rPr lang="zh-CN" altLang="zh-CN" sz="1600" dirty="0">
                <a:solidFill>
                  <a:schemeClr val="tx1">
                    <a:lumMod val="95000"/>
                    <a:lumOff val="5000"/>
                  </a:schemeClr>
                </a:solidFill>
              </a:rPr>
              <a:t>业内颇具影响力的企业。</a:t>
            </a:r>
            <a:endParaRPr lang="zh-CN" altLang="en-US" sz="1600" dirty="0">
              <a:solidFill>
                <a:schemeClr val="tx1">
                  <a:lumMod val="95000"/>
                  <a:lumOff val="5000"/>
                </a:schemeClr>
              </a:solidFill>
            </a:endParaRPr>
          </a:p>
        </p:txBody>
      </p:sp>
      <p:grpSp>
        <p:nvGrpSpPr>
          <p:cNvPr id="4" name="组合 3"/>
          <p:cNvGrpSpPr/>
          <p:nvPr/>
        </p:nvGrpSpPr>
        <p:grpSpPr>
          <a:xfrm>
            <a:off x="1116965" y="3428200"/>
            <a:ext cx="2049936" cy="712176"/>
            <a:chOff x="757655" y="4405094"/>
            <a:chExt cx="2049936" cy="712176"/>
          </a:xfrm>
        </p:grpSpPr>
        <p:sp>
          <p:nvSpPr>
            <p:cNvPr id="71" name="文本框 5"/>
            <p:cNvSpPr txBox="1"/>
            <p:nvPr/>
          </p:nvSpPr>
          <p:spPr>
            <a:xfrm>
              <a:off x="757655" y="4405094"/>
              <a:ext cx="1512640" cy="477054"/>
            </a:xfrm>
            <a:prstGeom prst="rect">
              <a:avLst/>
            </a:prstGeom>
            <a:noFill/>
          </p:spPr>
          <p:txBody>
            <a:bodyPr wrap="square" rtlCol="0">
              <a:spAutoFit/>
            </a:bodyPr>
            <a:lstStyle/>
            <a:p>
              <a:pPr algn="ctr"/>
              <a:r>
                <a:rPr lang="zh-CN" altLang="en-US" sz="2500" dirty="0" smtClean="0">
                  <a:solidFill>
                    <a:srgbClr val="FF0000"/>
                  </a:solidFill>
                  <a:effectLst>
                    <a:innerShdw blurRad="63500" dist="38100" dir="13500000">
                      <a:prstClr val="black">
                        <a:alpha val="50000"/>
                      </a:prstClr>
                    </a:innerShdw>
                  </a:effectLst>
                  <a:latin typeface="微软雅黑" pitchFamily="34" charset="-122"/>
                  <a:ea typeface="微软雅黑" pitchFamily="34" charset="-122"/>
                </a:rPr>
                <a:t>标题</a:t>
              </a:r>
              <a:endParaRPr lang="zh-CN" altLang="en-US" sz="2500" dirty="0">
                <a:solidFill>
                  <a:srgbClr val="FF0000"/>
                </a:solidFill>
                <a:effectLst>
                  <a:innerShdw blurRad="63500" dist="38100" dir="13500000">
                    <a:prstClr val="black">
                      <a:alpha val="50000"/>
                    </a:prstClr>
                  </a:innerShdw>
                </a:effectLst>
                <a:latin typeface="微软雅黑" pitchFamily="34" charset="-122"/>
                <a:ea typeface="微软雅黑" pitchFamily="34" charset="-122"/>
              </a:endParaRPr>
            </a:p>
          </p:txBody>
        </p:sp>
        <p:sp>
          <p:nvSpPr>
            <p:cNvPr id="119" name="TextBox 118"/>
            <p:cNvSpPr txBox="1"/>
            <p:nvPr/>
          </p:nvSpPr>
          <p:spPr>
            <a:xfrm>
              <a:off x="829663" y="4780575"/>
              <a:ext cx="1977928" cy="336695"/>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itchFamily="34" charset="-122"/>
                  <a:ea typeface="微软雅黑" pitchFamily="34" charset="-122"/>
                </a:rPr>
                <a:t>添加内容添加内容</a:t>
              </a:r>
              <a:endParaRPr lang="zh-CN" altLang="en-US" sz="1200" dirty="0">
                <a:solidFill>
                  <a:schemeClr val="tx1">
                    <a:lumMod val="65000"/>
                    <a:lumOff val="35000"/>
                  </a:schemeClr>
                </a:solidFill>
                <a:latin typeface="微软雅黑" pitchFamily="34" charset="-122"/>
                <a:ea typeface="微软雅黑" pitchFamily="34" charset="-122"/>
              </a:endParaRPr>
            </a:p>
          </p:txBody>
        </p:sp>
      </p:grpSp>
      <p:grpSp>
        <p:nvGrpSpPr>
          <p:cNvPr id="6" name="组合 5"/>
          <p:cNvGrpSpPr/>
          <p:nvPr/>
        </p:nvGrpSpPr>
        <p:grpSpPr>
          <a:xfrm>
            <a:off x="4752453" y="3473265"/>
            <a:ext cx="1584648" cy="616134"/>
            <a:chOff x="5106606" y="5179596"/>
            <a:chExt cx="1584648" cy="616134"/>
          </a:xfrm>
        </p:grpSpPr>
        <p:sp>
          <p:nvSpPr>
            <p:cNvPr id="121" name="文本框 5"/>
            <p:cNvSpPr txBox="1"/>
            <p:nvPr/>
          </p:nvSpPr>
          <p:spPr>
            <a:xfrm>
              <a:off x="5106606" y="5179596"/>
              <a:ext cx="1512640" cy="400110"/>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sz="2000" dirty="0">
                  <a:solidFill>
                    <a:srgbClr val="FF0000"/>
                  </a:solidFill>
                </a:rPr>
                <a:t>标题</a:t>
              </a:r>
            </a:p>
          </p:txBody>
        </p:sp>
        <p:sp>
          <p:nvSpPr>
            <p:cNvPr id="123" name="TextBox 122"/>
            <p:cNvSpPr txBox="1"/>
            <p:nvPr/>
          </p:nvSpPr>
          <p:spPr>
            <a:xfrm>
              <a:off x="5466646" y="5459035"/>
              <a:ext cx="1224608" cy="336695"/>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r>
                <a:rPr lang="zh-CN" altLang="en-US" sz="1200" dirty="0"/>
                <a:t>添加</a:t>
              </a:r>
              <a:r>
                <a:rPr lang="zh-CN" altLang="en-US" sz="1200" dirty="0" smtClean="0"/>
                <a:t>内容</a:t>
              </a:r>
              <a:endParaRPr lang="zh-CN" altLang="en-US" sz="1200" dirty="0"/>
            </a:p>
          </p:txBody>
        </p:sp>
      </p:grpSp>
      <p:grpSp>
        <p:nvGrpSpPr>
          <p:cNvPr id="8" name="组合 7"/>
          <p:cNvGrpSpPr/>
          <p:nvPr/>
        </p:nvGrpSpPr>
        <p:grpSpPr>
          <a:xfrm>
            <a:off x="3168277" y="4121337"/>
            <a:ext cx="1512640" cy="688142"/>
            <a:chOff x="7165895" y="4842078"/>
            <a:chExt cx="1512640" cy="688142"/>
          </a:xfrm>
        </p:grpSpPr>
        <p:sp>
          <p:nvSpPr>
            <p:cNvPr id="122" name="文本框 5"/>
            <p:cNvSpPr txBox="1"/>
            <p:nvPr/>
          </p:nvSpPr>
          <p:spPr>
            <a:xfrm>
              <a:off x="7165895" y="4842078"/>
              <a:ext cx="1512640" cy="400110"/>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sz="2000" dirty="0">
                  <a:solidFill>
                    <a:schemeClr val="tx1"/>
                  </a:solidFill>
                </a:rPr>
                <a:t>标题</a:t>
              </a:r>
            </a:p>
          </p:txBody>
        </p:sp>
        <p:sp>
          <p:nvSpPr>
            <p:cNvPr id="124" name="TextBox 123"/>
            <p:cNvSpPr txBox="1"/>
            <p:nvPr/>
          </p:nvSpPr>
          <p:spPr>
            <a:xfrm>
              <a:off x="7545555" y="5160888"/>
              <a:ext cx="988964" cy="369332"/>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r>
                <a:rPr lang="zh-CN" altLang="en-US" sz="1200" dirty="0"/>
                <a:t>添加</a:t>
              </a:r>
              <a:r>
                <a:rPr lang="zh-CN" altLang="en-US" sz="1200" dirty="0" smtClean="0"/>
                <a:t>内容</a:t>
              </a:r>
              <a:endParaRPr lang="zh-CN" altLang="en-US" sz="1200" dirty="0"/>
            </a:p>
          </p:txBody>
        </p:sp>
      </p:grpSp>
      <p:grpSp>
        <p:nvGrpSpPr>
          <p:cNvPr id="5" name="组合 4"/>
          <p:cNvGrpSpPr/>
          <p:nvPr/>
        </p:nvGrpSpPr>
        <p:grpSpPr>
          <a:xfrm>
            <a:off x="6567135" y="4305423"/>
            <a:ext cx="2074222" cy="624727"/>
            <a:chOff x="3565495" y="3281447"/>
            <a:chExt cx="2074222" cy="624727"/>
          </a:xfrm>
        </p:grpSpPr>
        <p:sp>
          <p:nvSpPr>
            <p:cNvPr id="120" name="文本框 5"/>
            <p:cNvSpPr txBox="1"/>
            <p:nvPr/>
          </p:nvSpPr>
          <p:spPr>
            <a:xfrm>
              <a:off x="3565495" y="3281447"/>
              <a:ext cx="1512640" cy="400110"/>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sz="2000" dirty="0">
                  <a:solidFill>
                    <a:schemeClr val="tx1">
                      <a:lumMod val="65000"/>
                      <a:lumOff val="35000"/>
                    </a:schemeClr>
                  </a:solidFill>
                </a:rPr>
                <a:t>标题</a:t>
              </a:r>
            </a:p>
          </p:txBody>
        </p:sp>
        <p:sp>
          <p:nvSpPr>
            <p:cNvPr id="125" name="TextBox 124"/>
            <p:cNvSpPr txBox="1"/>
            <p:nvPr/>
          </p:nvSpPr>
          <p:spPr>
            <a:xfrm>
              <a:off x="3661789" y="3569479"/>
              <a:ext cx="1977928" cy="336695"/>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r>
                <a:rPr lang="zh-CN" altLang="en-US" sz="1200" dirty="0"/>
                <a:t>添加内容添加内容</a:t>
              </a:r>
            </a:p>
          </p:txBody>
        </p:sp>
      </p:grpSp>
      <p:sp>
        <p:nvSpPr>
          <p:cNvPr id="46" name="Freeform 4"/>
          <p:cNvSpPr>
            <a:spLocks noEditPoints="1"/>
          </p:cNvSpPr>
          <p:nvPr/>
        </p:nvSpPr>
        <p:spPr bwMode="auto">
          <a:xfrm rot="490041">
            <a:off x="669858" y="2585086"/>
            <a:ext cx="2478389" cy="2493037"/>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7" name="Freeform 4"/>
          <p:cNvSpPr>
            <a:spLocks noEditPoints="1"/>
          </p:cNvSpPr>
          <p:nvPr/>
        </p:nvSpPr>
        <p:spPr bwMode="auto">
          <a:xfrm>
            <a:off x="3038223" y="3576682"/>
            <a:ext cx="1755621" cy="1765998"/>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chemeClr val="bg1">
              <a:lumMod val="65000"/>
            </a:schemeClr>
          </a:solidFill>
          <a:ln w="6350">
            <a:noFill/>
            <a:round/>
            <a:headEnd/>
            <a:tailEnd/>
          </a:ln>
          <a:effectLst>
            <a:outerShdw blurRad="63500" dist="38099" dir="2700000" algn="ctr" rotWithShape="0">
              <a:srgbClr val="000000">
                <a:alpha val="74998"/>
              </a:srgbClr>
            </a:outerShdw>
          </a:effectLst>
          <a:extLst/>
        </p:spPr>
        <p:txBody>
          <a:bodyPr/>
          <a:lstStyle/>
          <a:p>
            <a:endParaRPr lang="zh-CN" altLang="en-US"/>
          </a:p>
        </p:txBody>
      </p:sp>
      <p:sp>
        <p:nvSpPr>
          <p:cNvPr id="48" name="Freeform 4"/>
          <p:cNvSpPr>
            <a:spLocks noEditPoints="1"/>
          </p:cNvSpPr>
          <p:nvPr/>
        </p:nvSpPr>
        <p:spPr bwMode="auto">
          <a:xfrm>
            <a:off x="4651473" y="2916140"/>
            <a:ext cx="1755621" cy="1765998"/>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9" name="Freeform 4"/>
          <p:cNvSpPr>
            <a:spLocks noEditPoints="1"/>
          </p:cNvSpPr>
          <p:nvPr/>
        </p:nvSpPr>
        <p:spPr bwMode="auto">
          <a:xfrm>
            <a:off x="6193085" y="3435974"/>
            <a:ext cx="2296038" cy="2309609"/>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chemeClr val="bg1">
              <a:lumMod val="65000"/>
            </a:schemeClr>
          </a:solidFill>
          <a:ln w="6350">
            <a:noFill/>
            <a:round/>
            <a:headEnd/>
            <a:tailEnd/>
          </a:ln>
          <a:effectLst>
            <a:outerShdw blurRad="50800" dist="38100" dir="5400000" algn="t" rotWithShape="0">
              <a:prstClr val="black">
                <a:alpha val="40000"/>
              </a:prstClr>
            </a:outerShdw>
          </a:effectLst>
          <a:extLst/>
        </p:spPr>
        <p:txBody>
          <a:bodyPr/>
          <a:lstStyle/>
          <a:p>
            <a:endParaRPr lang="zh-CN" altLang="en-US"/>
          </a:p>
        </p:txBody>
      </p:sp>
      <p:grpSp>
        <p:nvGrpSpPr>
          <p:cNvPr id="33" name="组合 32"/>
          <p:cNvGrpSpPr/>
          <p:nvPr/>
        </p:nvGrpSpPr>
        <p:grpSpPr>
          <a:xfrm>
            <a:off x="0" y="569219"/>
            <a:ext cx="6114499" cy="592678"/>
            <a:chOff x="0" y="569219"/>
            <a:chExt cx="6114499" cy="592678"/>
          </a:xfrm>
        </p:grpSpPr>
        <p:sp>
          <p:nvSpPr>
            <p:cNvPr id="3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
        <p:nvSpPr>
          <p:cNvPr id="38" name="TextBox 37"/>
          <p:cNvSpPr txBox="1"/>
          <p:nvPr/>
        </p:nvSpPr>
        <p:spPr>
          <a:xfrm>
            <a:off x="1146461" y="5157986"/>
            <a:ext cx="1878272" cy="830997"/>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dirty="0"/>
              <a:t>单击此处添加</a:t>
            </a:r>
            <a:endParaRPr lang="en-US" altLang="zh-CN" dirty="0"/>
          </a:p>
          <a:p>
            <a:r>
              <a:rPr lang="zh-CN" altLang="en-US" dirty="0"/>
              <a:t>正文详细</a:t>
            </a:r>
            <a:r>
              <a:rPr lang="zh-CN" altLang="en-US" dirty="0" smtClean="0"/>
              <a:t>内容</a:t>
            </a:r>
            <a:endParaRPr lang="en-US" altLang="zh-CN" dirty="0"/>
          </a:p>
        </p:txBody>
      </p:sp>
      <p:sp>
        <p:nvSpPr>
          <p:cNvPr id="39" name="TextBox 38"/>
          <p:cNvSpPr txBox="1"/>
          <p:nvPr/>
        </p:nvSpPr>
        <p:spPr>
          <a:xfrm>
            <a:off x="3234693" y="2454781"/>
            <a:ext cx="1878272" cy="830997"/>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dirty="0"/>
              <a:t>单击此处添加</a:t>
            </a:r>
            <a:endParaRPr lang="en-US" altLang="zh-CN" dirty="0"/>
          </a:p>
          <a:p>
            <a:r>
              <a:rPr lang="zh-CN" altLang="en-US" dirty="0"/>
              <a:t>正文详细</a:t>
            </a:r>
            <a:r>
              <a:rPr lang="zh-CN" altLang="en-US" dirty="0" smtClean="0"/>
              <a:t>内容</a:t>
            </a:r>
            <a:endParaRPr lang="en-US" altLang="zh-CN" dirty="0"/>
          </a:p>
        </p:txBody>
      </p:sp>
      <p:sp>
        <p:nvSpPr>
          <p:cNvPr id="40" name="TextBox 39"/>
          <p:cNvSpPr txBox="1"/>
          <p:nvPr/>
        </p:nvSpPr>
        <p:spPr>
          <a:xfrm>
            <a:off x="4824933" y="5229994"/>
            <a:ext cx="1878272" cy="830997"/>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dirty="0"/>
              <a:t>单击此处添加</a:t>
            </a:r>
            <a:endParaRPr lang="en-US" altLang="zh-CN" dirty="0"/>
          </a:p>
          <a:p>
            <a:r>
              <a:rPr lang="zh-CN" altLang="en-US" dirty="0"/>
              <a:t>正文详细</a:t>
            </a:r>
            <a:r>
              <a:rPr lang="zh-CN" altLang="en-US" dirty="0" smtClean="0"/>
              <a:t>内容</a:t>
            </a:r>
            <a:endParaRPr lang="en-US" altLang="zh-CN" dirty="0"/>
          </a:p>
        </p:txBody>
      </p:sp>
      <p:sp>
        <p:nvSpPr>
          <p:cNvPr id="41" name="TextBox 40"/>
          <p:cNvSpPr txBox="1"/>
          <p:nvPr/>
        </p:nvSpPr>
        <p:spPr>
          <a:xfrm>
            <a:off x="8779309" y="4254981"/>
            <a:ext cx="1878272" cy="830997"/>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dirty="0"/>
              <a:t>单击此处添加</a:t>
            </a:r>
            <a:endParaRPr lang="en-US" altLang="zh-CN" dirty="0"/>
          </a:p>
          <a:p>
            <a:r>
              <a:rPr lang="zh-CN" altLang="en-US" dirty="0"/>
              <a:t>正文详细</a:t>
            </a:r>
            <a:r>
              <a:rPr lang="zh-CN" altLang="en-US" dirty="0" smtClean="0"/>
              <a:t>内容</a:t>
            </a:r>
            <a:endParaRPr lang="en-US" altLang="zh-CN" dirty="0"/>
          </a:p>
        </p:txBody>
      </p:sp>
    </p:spTree>
    <p:extLst>
      <p:ext uri="{BB962C8B-B14F-4D97-AF65-F5344CB8AC3E}">
        <p14:creationId xmlns:p14="http://schemas.microsoft.com/office/powerpoint/2010/main" val="203340202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250"/>
                                        <p:tgtEl>
                                          <p:spTgt spid="37"/>
                                        </p:tgtEl>
                                      </p:cBhvr>
                                    </p:animEffect>
                                  </p:childTnLst>
                                </p:cTn>
                              </p:par>
                            </p:childTnLst>
                          </p:cTn>
                        </p:par>
                        <p:par>
                          <p:cTn id="12" fill="hold">
                            <p:stCondLst>
                              <p:cond delay="750"/>
                            </p:stCondLst>
                            <p:childTnLst>
                              <p:par>
                                <p:cTn id="13" presetID="12" presetClass="entr" presetSubtype="1" fill="hold" grpId="0" nodeType="afterEffect">
                                  <p:stCondLst>
                                    <p:cond delay="0"/>
                                  </p:stCondLst>
                                  <p:childTnLst>
                                    <p:set>
                                      <p:cBhvr>
                                        <p:cTn id="14" dur="1" fill="hold">
                                          <p:stCondLst>
                                            <p:cond delay="0"/>
                                          </p:stCondLst>
                                        </p:cTn>
                                        <p:tgtEl>
                                          <p:spTgt spid="118"/>
                                        </p:tgtEl>
                                        <p:attrNameLst>
                                          <p:attrName>style.visibility</p:attrName>
                                        </p:attrNameLst>
                                      </p:cBhvr>
                                      <p:to>
                                        <p:strVal val="visible"/>
                                      </p:to>
                                    </p:set>
                                    <p:anim calcmode="lin" valueType="num">
                                      <p:cBhvr additive="base">
                                        <p:cTn id="15" dur="500"/>
                                        <p:tgtEl>
                                          <p:spTgt spid="118"/>
                                        </p:tgtEl>
                                        <p:attrNameLst>
                                          <p:attrName>ppt_y</p:attrName>
                                        </p:attrNameLst>
                                      </p:cBhvr>
                                      <p:tavLst>
                                        <p:tav tm="0">
                                          <p:val>
                                            <p:strVal val="#ppt_y-#ppt_h*1.125000"/>
                                          </p:val>
                                        </p:tav>
                                        <p:tav tm="100000">
                                          <p:val>
                                            <p:strVal val="#ppt_y"/>
                                          </p:val>
                                        </p:tav>
                                      </p:tavLst>
                                    </p:anim>
                                    <p:animEffect transition="in" filter="wipe(down)">
                                      <p:cBhvr>
                                        <p:cTn id="16" dur="500"/>
                                        <p:tgtEl>
                                          <p:spTgt spid="118"/>
                                        </p:tgtEl>
                                      </p:cBhvr>
                                    </p:animEffect>
                                  </p:childTnLst>
                                </p:cTn>
                              </p:par>
                            </p:childTnLst>
                          </p:cTn>
                        </p:par>
                        <p:par>
                          <p:cTn id="17" fill="hold">
                            <p:stCondLst>
                              <p:cond delay="1250"/>
                            </p:stCondLst>
                            <p:childTnLst>
                              <p:par>
                                <p:cTn id="18" presetID="53" presetClass="entr" presetSubtype="16"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p:cTn id="20" dur="500" fill="hold"/>
                                        <p:tgtEl>
                                          <p:spTgt spid="46"/>
                                        </p:tgtEl>
                                        <p:attrNameLst>
                                          <p:attrName>ppt_w</p:attrName>
                                        </p:attrNameLst>
                                      </p:cBhvr>
                                      <p:tavLst>
                                        <p:tav tm="0">
                                          <p:val>
                                            <p:fltVal val="0"/>
                                          </p:val>
                                        </p:tav>
                                        <p:tav tm="100000">
                                          <p:val>
                                            <p:strVal val="#ppt_w"/>
                                          </p:val>
                                        </p:tav>
                                      </p:tavLst>
                                    </p:anim>
                                    <p:anim calcmode="lin" valueType="num">
                                      <p:cBhvr>
                                        <p:cTn id="21" dur="500" fill="hold"/>
                                        <p:tgtEl>
                                          <p:spTgt spid="46"/>
                                        </p:tgtEl>
                                        <p:attrNameLst>
                                          <p:attrName>ppt_h</p:attrName>
                                        </p:attrNameLst>
                                      </p:cBhvr>
                                      <p:tavLst>
                                        <p:tav tm="0">
                                          <p:val>
                                            <p:fltVal val="0"/>
                                          </p:val>
                                        </p:tav>
                                        <p:tav tm="100000">
                                          <p:val>
                                            <p:strVal val="#ppt_h"/>
                                          </p:val>
                                        </p:tav>
                                      </p:tavLst>
                                    </p:anim>
                                    <p:animEffect transition="in" filter="fade">
                                      <p:cBhvr>
                                        <p:cTn id="22" dur="500"/>
                                        <p:tgtEl>
                                          <p:spTgt spid="46"/>
                                        </p:tgtEl>
                                      </p:cBhvr>
                                    </p:animEffect>
                                  </p:childTnLst>
                                </p:cTn>
                              </p:par>
                              <p:par>
                                <p:cTn id="23" presetID="8" presetClass="emph" presetSubtype="0" fill="hold" grpId="1" nodeType="withEffect">
                                  <p:stCondLst>
                                    <p:cond delay="500"/>
                                  </p:stCondLst>
                                  <p:childTnLst>
                                    <p:animRot by="21600000">
                                      <p:cBhvr>
                                        <p:cTn id="24" dur="750" fill="hold"/>
                                        <p:tgtEl>
                                          <p:spTgt spid="46"/>
                                        </p:tgtEl>
                                        <p:attrNameLst>
                                          <p:attrName>r</p:attrName>
                                        </p:attrNameLst>
                                      </p:cBhvr>
                                    </p:animRot>
                                  </p:childTnLst>
                                </p:cTn>
                              </p:par>
                              <p:par>
                                <p:cTn id="25" presetID="53" presetClass="entr" presetSubtype="16"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p:cTn id="27" dur="500" fill="hold"/>
                                        <p:tgtEl>
                                          <p:spTgt spid="47"/>
                                        </p:tgtEl>
                                        <p:attrNameLst>
                                          <p:attrName>ppt_w</p:attrName>
                                        </p:attrNameLst>
                                      </p:cBhvr>
                                      <p:tavLst>
                                        <p:tav tm="0">
                                          <p:val>
                                            <p:fltVal val="0"/>
                                          </p:val>
                                        </p:tav>
                                        <p:tav tm="100000">
                                          <p:val>
                                            <p:strVal val="#ppt_w"/>
                                          </p:val>
                                        </p:tav>
                                      </p:tavLst>
                                    </p:anim>
                                    <p:anim calcmode="lin" valueType="num">
                                      <p:cBhvr>
                                        <p:cTn id="28" dur="500" fill="hold"/>
                                        <p:tgtEl>
                                          <p:spTgt spid="47"/>
                                        </p:tgtEl>
                                        <p:attrNameLst>
                                          <p:attrName>ppt_h</p:attrName>
                                        </p:attrNameLst>
                                      </p:cBhvr>
                                      <p:tavLst>
                                        <p:tav tm="0">
                                          <p:val>
                                            <p:fltVal val="0"/>
                                          </p:val>
                                        </p:tav>
                                        <p:tav tm="100000">
                                          <p:val>
                                            <p:strVal val="#ppt_h"/>
                                          </p:val>
                                        </p:tav>
                                      </p:tavLst>
                                    </p:anim>
                                    <p:animEffect transition="in" filter="fade">
                                      <p:cBhvr>
                                        <p:cTn id="29" dur="500"/>
                                        <p:tgtEl>
                                          <p:spTgt spid="47"/>
                                        </p:tgtEl>
                                      </p:cBhvr>
                                    </p:animEffect>
                                  </p:childTnLst>
                                </p:cTn>
                              </p:par>
                              <p:par>
                                <p:cTn id="30" presetID="8" presetClass="emph" presetSubtype="0" fill="hold" grpId="1" nodeType="withEffect">
                                  <p:stCondLst>
                                    <p:cond delay="500"/>
                                  </p:stCondLst>
                                  <p:childTnLst>
                                    <p:animRot by="-21600000">
                                      <p:cBhvr>
                                        <p:cTn id="31" dur="750" fill="hold"/>
                                        <p:tgtEl>
                                          <p:spTgt spid="47"/>
                                        </p:tgtEl>
                                        <p:attrNameLst>
                                          <p:attrName>r</p:attrName>
                                        </p:attrNameLst>
                                      </p:cBhvr>
                                    </p:animRot>
                                  </p:childTnLst>
                                </p:cTn>
                              </p:par>
                              <p:par>
                                <p:cTn id="32" presetID="53" presetClass="entr" presetSubtype="16"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p:cTn id="34" dur="500" fill="hold"/>
                                        <p:tgtEl>
                                          <p:spTgt spid="48"/>
                                        </p:tgtEl>
                                        <p:attrNameLst>
                                          <p:attrName>ppt_w</p:attrName>
                                        </p:attrNameLst>
                                      </p:cBhvr>
                                      <p:tavLst>
                                        <p:tav tm="0">
                                          <p:val>
                                            <p:fltVal val="0"/>
                                          </p:val>
                                        </p:tav>
                                        <p:tav tm="100000">
                                          <p:val>
                                            <p:strVal val="#ppt_w"/>
                                          </p:val>
                                        </p:tav>
                                      </p:tavLst>
                                    </p:anim>
                                    <p:anim calcmode="lin" valueType="num">
                                      <p:cBhvr>
                                        <p:cTn id="35" dur="500" fill="hold"/>
                                        <p:tgtEl>
                                          <p:spTgt spid="48"/>
                                        </p:tgtEl>
                                        <p:attrNameLst>
                                          <p:attrName>ppt_h</p:attrName>
                                        </p:attrNameLst>
                                      </p:cBhvr>
                                      <p:tavLst>
                                        <p:tav tm="0">
                                          <p:val>
                                            <p:fltVal val="0"/>
                                          </p:val>
                                        </p:tav>
                                        <p:tav tm="100000">
                                          <p:val>
                                            <p:strVal val="#ppt_h"/>
                                          </p:val>
                                        </p:tav>
                                      </p:tavLst>
                                    </p:anim>
                                    <p:animEffect transition="in" filter="fade">
                                      <p:cBhvr>
                                        <p:cTn id="36" dur="500"/>
                                        <p:tgtEl>
                                          <p:spTgt spid="48"/>
                                        </p:tgtEl>
                                      </p:cBhvr>
                                    </p:animEffect>
                                  </p:childTnLst>
                                </p:cTn>
                              </p:par>
                              <p:par>
                                <p:cTn id="37" presetID="8" presetClass="emph" presetSubtype="0" fill="hold" grpId="1" nodeType="withEffect">
                                  <p:stCondLst>
                                    <p:cond delay="500"/>
                                  </p:stCondLst>
                                  <p:childTnLst>
                                    <p:animRot by="21600000">
                                      <p:cBhvr>
                                        <p:cTn id="38" dur="750" fill="hold"/>
                                        <p:tgtEl>
                                          <p:spTgt spid="48"/>
                                        </p:tgtEl>
                                        <p:attrNameLst>
                                          <p:attrName>r</p:attrName>
                                        </p:attrNameLst>
                                      </p:cBhvr>
                                    </p:animRot>
                                  </p:childTnLst>
                                </p:cTn>
                              </p:par>
                              <p:par>
                                <p:cTn id="39" presetID="53" presetClass="entr" presetSubtype="16"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Effect transition="in" filter="fade">
                                      <p:cBhvr>
                                        <p:cTn id="43" dur="500"/>
                                        <p:tgtEl>
                                          <p:spTgt spid="49"/>
                                        </p:tgtEl>
                                      </p:cBhvr>
                                    </p:animEffect>
                                  </p:childTnLst>
                                </p:cTn>
                              </p:par>
                              <p:par>
                                <p:cTn id="44" presetID="8" presetClass="emph" presetSubtype="0" fill="hold" grpId="1" nodeType="withEffect">
                                  <p:stCondLst>
                                    <p:cond delay="500"/>
                                  </p:stCondLst>
                                  <p:childTnLst>
                                    <p:animRot by="-21600000">
                                      <p:cBhvr>
                                        <p:cTn id="45" dur="750" fill="hold"/>
                                        <p:tgtEl>
                                          <p:spTgt spid="49"/>
                                        </p:tgtEl>
                                        <p:attrNameLst>
                                          <p:attrName>r</p:attrName>
                                        </p:attrNameLst>
                                      </p:cBhvr>
                                    </p:animRot>
                                  </p:childTnLst>
                                </p:cTn>
                              </p:par>
                            </p:childTnLst>
                          </p:cTn>
                        </p:par>
                        <p:par>
                          <p:cTn id="46" fill="hold">
                            <p:stCondLst>
                              <p:cond delay="2500"/>
                            </p:stCondLst>
                            <p:childTnLst>
                              <p:par>
                                <p:cTn id="47" presetID="22" presetClass="entr" presetSubtype="8"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250"/>
                                        <p:tgtEl>
                                          <p:spTgt spid="4"/>
                                        </p:tgtEl>
                                      </p:cBhvr>
                                    </p:animEffect>
                                  </p:childTnLst>
                                </p:cTn>
                              </p:par>
                            </p:childTnLst>
                          </p:cTn>
                        </p:par>
                        <p:par>
                          <p:cTn id="50" fill="hold">
                            <p:stCondLst>
                              <p:cond delay="2750"/>
                            </p:stCondLst>
                            <p:childTnLst>
                              <p:par>
                                <p:cTn id="51" presetID="22" presetClass="entr" presetSubtype="8" fill="hold"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left)">
                                      <p:cBhvr>
                                        <p:cTn id="53" dur="250"/>
                                        <p:tgtEl>
                                          <p:spTgt spid="8"/>
                                        </p:tgtEl>
                                      </p:cBhvr>
                                    </p:animEffect>
                                  </p:childTnLst>
                                </p:cTn>
                              </p:par>
                            </p:childTnLst>
                          </p:cTn>
                        </p:par>
                        <p:par>
                          <p:cTn id="54" fill="hold">
                            <p:stCondLst>
                              <p:cond delay="3000"/>
                            </p:stCondLst>
                            <p:childTnLst>
                              <p:par>
                                <p:cTn id="55" presetID="22" presetClass="entr" presetSubtype="8"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250"/>
                                        <p:tgtEl>
                                          <p:spTgt spid="6"/>
                                        </p:tgtEl>
                                      </p:cBhvr>
                                    </p:animEffect>
                                  </p:childTnLst>
                                </p:cTn>
                              </p:par>
                            </p:childTnLst>
                          </p:cTn>
                        </p:par>
                        <p:par>
                          <p:cTn id="58" fill="hold">
                            <p:stCondLst>
                              <p:cond delay="3250"/>
                            </p:stCondLst>
                            <p:childTnLst>
                              <p:par>
                                <p:cTn id="59" presetID="22" presetClass="entr" presetSubtype="8"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250"/>
                                        <p:tgtEl>
                                          <p:spTgt spid="5"/>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wipe(left)">
                                      <p:cBhvr>
                                        <p:cTn id="65" dur="250"/>
                                        <p:tgtEl>
                                          <p:spTgt spid="3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wipe(left)">
                                      <p:cBhvr>
                                        <p:cTn id="68" dur="250"/>
                                        <p:tgtEl>
                                          <p:spTgt spid="39"/>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250"/>
                                        <p:tgtEl>
                                          <p:spTgt spid="4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left)">
                                      <p:cBhvr>
                                        <p:cTn id="74" dur="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46" grpId="0" animBg="1"/>
      <p:bldP spid="46" grpId="1" animBg="1"/>
      <p:bldP spid="47" grpId="0" animBg="1"/>
      <p:bldP spid="47" grpId="1" animBg="1"/>
      <p:bldP spid="48" grpId="0" animBg="1"/>
      <p:bldP spid="48" grpId="1" animBg="1"/>
      <p:bldP spid="49" grpId="0" animBg="1"/>
      <p:bldP spid="49" grpId="1" animBg="1"/>
      <p:bldP spid="37" grpId="0"/>
      <p:bldP spid="38" grpId="0"/>
      <p:bldP spid="39" grpId="0"/>
      <p:bldP spid="40" grpId="0"/>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54" name="组合 53"/>
          <p:cNvGrpSpPr/>
          <p:nvPr/>
        </p:nvGrpSpPr>
        <p:grpSpPr>
          <a:xfrm>
            <a:off x="0" y="569219"/>
            <a:ext cx="6114499" cy="592678"/>
            <a:chOff x="0" y="569219"/>
            <a:chExt cx="6114499" cy="592678"/>
          </a:xfrm>
        </p:grpSpPr>
        <p:sp>
          <p:nvSpPr>
            <p:cNvPr id="55"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sp>
        <p:nvSpPr>
          <p:cNvPr id="60" name="Rectangle 2"/>
          <p:cNvSpPr/>
          <p:nvPr/>
        </p:nvSpPr>
        <p:spPr>
          <a:xfrm>
            <a:off x="1224533" y="3910614"/>
            <a:ext cx="1819358" cy="1823435"/>
          </a:xfrm>
          <a:prstGeom prst="rect">
            <a:avLst/>
          </a:prstGeom>
        </p:spPr>
        <p:txBody>
          <a:bodyPr vert="horz" wrap="square" lIns="0" tIns="45650" rIns="91301" bIns="45650" anchor="t" anchorCtr="0">
            <a:spAutoFit/>
          </a:bodyPr>
          <a:lstStyle/>
          <a:p>
            <a:pPr indent="-4757" algn="ctr"/>
            <a:r>
              <a:rPr lang="zh-CN" altLang="en-US" b="1" dirty="0" smtClean="0">
                <a:solidFill>
                  <a:srgbClr val="FF0000"/>
                </a:solidFill>
                <a:latin typeface="微软雅黑" panose="020B0503020204020204" pitchFamily="34" charset="-122"/>
                <a:ea typeface="微软雅黑" panose="020B0503020204020204" pitchFamily="34" charset="-122"/>
                <a:cs typeface="Segoe"/>
              </a:rPr>
              <a:t>单击添加标题</a:t>
            </a:r>
            <a:endParaRPr lang="en-US" b="1" dirty="0">
              <a:solidFill>
                <a:srgbClr val="FF0000"/>
              </a:solidFill>
              <a:latin typeface="微软雅黑" panose="020B0503020204020204" pitchFamily="34" charset="-122"/>
              <a:ea typeface="微软雅黑" panose="020B0503020204020204" pitchFamily="34" charset="-122"/>
              <a:cs typeface="Segoe"/>
            </a:endParaRPr>
          </a:p>
          <a:p>
            <a:pPr indent="-4757" algn="ctr"/>
            <a:endParaRPr lang="en-US" sz="1050" dirty="0">
              <a:solidFill>
                <a:srgbClr val="FF0000"/>
              </a:solidFill>
              <a:latin typeface="微软雅黑" panose="020B0503020204020204" pitchFamily="34" charset="-122"/>
              <a:ea typeface="微软雅黑" panose="020B0503020204020204" pitchFamily="34" charset="-122"/>
              <a:cs typeface="Segoe"/>
            </a:endParaRPr>
          </a:p>
          <a:p>
            <a:pPr algn="ctr"/>
            <a:r>
              <a:rPr lang="zh-CN" altLang="en-US" sz="1200" dirty="0" smtClean="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200" dirty="0" smtClean="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a:t>
            </a:r>
            <a:r>
              <a:rPr lang="zh-CN" altLang="en-US" sz="1200" dirty="0" smtClean="0">
                <a:solidFill>
                  <a:srgbClr val="FF0000"/>
                </a:solidFill>
                <a:latin typeface="微软雅黑" panose="020B0503020204020204" pitchFamily="34" charset="-122"/>
                <a:ea typeface="微软雅黑" panose="020B0503020204020204" pitchFamily="34" charset="-122"/>
                <a:cs typeface="Arial" pitchFamily="34" charset="0"/>
              </a:rPr>
              <a:t>文本</a:t>
            </a:r>
            <a:endParaRPr lang="en-US" altLang="zh-CN" sz="1200" dirty="0" smtClean="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a:t>
            </a:r>
            <a:r>
              <a:rPr lang="zh-CN" altLang="en-US" sz="1200" dirty="0" smtClean="0">
                <a:solidFill>
                  <a:srgbClr val="FF0000"/>
                </a:solidFill>
                <a:latin typeface="微软雅黑" panose="020B0503020204020204" pitchFamily="34" charset="-122"/>
                <a:ea typeface="微软雅黑" panose="020B0503020204020204" pitchFamily="34" charset="-122"/>
                <a:cs typeface="Arial" pitchFamily="34" charset="0"/>
              </a:rPr>
              <a:t>文本</a:t>
            </a:r>
            <a:endPar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endParaRPr>
          </a:p>
        </p:txBody>
      </p:sp>
      <p:sp>
        <p:nvSpPr>
          <p:cNvPr id="61" name="Rectangle 3"/>
          <p:cNvSpPr/>
          <p:nvPr/>
        </p:nvSpPr>
        <p:spPr>
          <a:xfrm>
            <a:off x="7887213" y="3910614"/>
            <a:ext cx="1762256" cy="1823435"/>
          </a:xfrm>
          <a:prstGeom prst="rect">
            <a:avLst/>
          </a:prstGeom>
        </p:spPr>
        <p:txBody>
          <a:bodyPr vert="horz" wrap="square" lIns="0" tIns="45650" rIns="91301" bIns="45650" anchor="t" anchorCtr="0">
            <a:spAutoFit/>
          </a:bodyPr>
          <a:lstStyle/>
          <a:p>
            <a:pPr lvl="0" indent="-4757" algn="ctr"/>
            <a:r>
              <a:rPr lang="zh-CN" altLang="en-US"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b="1" dirty="0">
              <a:solidFill>
                <a:srgbClr val="FF0000"/>
              </a:solidFill>
              <a:latin typeface="微软雅黑" panose="020B0503020204020204" pitchFamily="34" charset="-122"/>
              <a:ea typeface="微软雅黑" panose="020B0503020204020204" pitchFamily="34" charset="-122"/>
              <a:cs typeface="Segoe"/>
            </a:endParaRPr>
          </a:p>
          <a:p>
            <a:pPr lvl="0" indent="-4757" algn="ctr"/>
            <a:endParaRPr lang="en-US" altLang="zh-CN" sz="1050"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2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2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sp>
        <p:nvSpPr>
          <p:cNvPr id="62" name="Rectangle 7"/>
          <p:cNvSpPr/>
          <p:nvPr/>
        </p:nvSpPr>
        <p:spPr>
          <a:xfrm>
            <a:off x="3621963" y="3910614"/>
            <a:ext cx="1569175" cy="1823435"/>
          </a:xfrm>
          <a:prstGeom prst="rect">
            <a:avLst/>
          </a:prstGeom>
        </p:spPr>
        <p:txBody>
          <a:bodyPr vert="horz" wrap="square" lIns="0" tIns="45650" rIns="91301" bIns="45650" anchor="t" anchorCtr="0">
            <a:spAutoFit/>
          </a:bodyPr>
          <a:lstStyle/>
          <a:p>
            <a:pPr lvl="0" indent="-4757" algn="ctr"/>
            <a:r>
              <a:rPr lang="zh-CN" altLang="en-US"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b="1" dirty="0">
              <a:solidFill>
                <a:srgbClr val="FF0000"/>
              </a:solidFill>
              <a:latin typeface="微软雅黑" panose="020B0503020204020204" pitchFamily="34" charset="-122"/>
              <a:ea typeface="微软雅黑" panose="020B0503020204020204" pitchFamily="34" charset="-122"/>
              <a:cs typeface="Segoe"/>
            </a:endParaRPr>
          </a:p>
          <a:p>
            <a:pPr lvl="0" indent="-4757" algn="ctr"/>
            <a:endParaRPr lang="en-US" altLang="zh-CN" sz="1050"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2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2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63" name="组合 62"/>
          <p:cNvGrpSpPr/>
          <p:nvPr/>
        </p:nvGrpSpPr>
        <p:grpSpPr>
          <a:xfrm>
            <a:off x="1436989" y="2568566"/>
            <a:ext cx="1606902" cy="1127752"/>
            <a:chOff x="383983" y="1134458"/>
            <a:chExt cx="2003232" cy="1405904"/>
          </a:xfrm>
        </p:grpSpPr>
        <p:sp>
          <p:nvSpPr>
            <p:cNvPr id="64" name="Rectangle 5"/>
            <p:cNvSpPr/>
            <p:nvPr/>
          </p:nvSpPr>
          <p:spPr>
            <a:xfrm>
              <a:off x="383983" y="1134458"/>
              <a:ext cx="2003232" cy="1405904"/>
            </a:xfrm>
            <a:prstGeom prst="rect">
              <a:avLst/>
            </a:prstGeom>
            <a:solidFill>
              <a:srgbClr val="FF0000"/>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pic>
          <p:nvPicPr>
            <p:cNvPr id="65"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66" name="Rectangle 11"/>
          <p:cNvSpPr/>
          <p:nvPr/>
        </p:nvSpPr>
        <p:spPr>
          <a:xfrm>
            <a:off x="5729196" y="3910615"/>
            <a:ext cx="1696174" cy="1823435"/>
          </a:xfrm>
          <a:prstGeom prst="rect">
            <a:avLst/>
          </a:prstGeom>
        </p:spPr>
        <p:txBody>
          <a:bodyPr vert="horz" wrap="square" lIns="0" tIns="45650" rIns="91301" bIns="45650" anchor="t" anchorCtr="0">
            <a:spAutoFit/>
          </a:bodyPr>
          <a:lstStyle/>
          <a:p>
            <a:pPr lvl="0" indent="-4757" algn="ctr"/>
            <a:r>
              <a:rPr lang="zh-CN" altLang="en-US"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b="1" dirty="0">
              <a:solidFill>
                <a:srgbClr val="FF0000"/>
              </a:solidFill>
              <a:latin typeface="微软雅黑" panose="020B0503020204020204" pitchFamily="34" charset="-122"/>
              <a:ea typeface="微软雅黑" panose="020B0503020204020204" pitchFamily="34" charset="-122"/>
              <a:cs typeface="Segoe"/>
            </a:endParaRPr>
          </a:p>
          <a:p>
            <a:pPr lvl="0" indent="-4757" algn="ctr"/>
            <a:endParaRPr lang="en-US" altLang="zh-CN" sz="1050"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2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2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2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67" name="组合 66"/>
          <p:cNvGrpSpPr/>
          <p:nvPr/>
        </p:nvGrpSpPr>
        <p:grpSpPr>
          <a:xfrm>
            <a:off x="7856214" y="2568566"/>
            <a:ext cx="1682338" cy="1127752"/>
            <a:chOff x="6727550" y="1134458"/>
            <a:chExt cx="2097273" cy="1405904"/>
          </a:xfrm>
        </p:grpSpPr>
        <p:sp>
          <p:nvSpPr>
            <p:cNvPr id="68" name="Rectangle 6"/>
            <p:cNvSpPr/>
            <p:nvPr/>
          </p:nvSpPr>
          <p:spPr>
            <a:xfrm>
              <a:off x="6727550" y="1134458"/>
              <a:ext cx="2097273" cy="1405904"/>
            </a:xfrm>
            <a:prstGeom prst="rect">
              <a:avLst/>
            </a:prstGeom>
            <a:solidFill>
              <a:schemeClr val="bg1">
                <a:lumMod val="65000"/>
              </a:schemeClr>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pic>
          <p:nvPicPr>
            <p:cNvPr id="70"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71" name="组合 70"/>
          <p:cNvGrpSpPr/>
          <p:nvPr/>
        </p:nvGrpSpPr>
        <p:grpSpPr>
          <a:xfrm>
            <a:off x="3584237" y="2565698"/>
            <a:ext cx="1606902" cy="1127752"/>
            <a:chOff x="2505416" y="1131590"/>
            <a:chExt cx="2003232" cy="1405904"/>
          </a:xfrm>
        </p:grpSpPr>
        <p:sp>
          <p:nvSpPr>
            <p:cNvPr id="75" name="Rectangle 15"/>
            <p:cNvSpPr/>
            <p:nvPr/>
          </p:nvSpPr>
          <p:spPr>
            <a:xfrm>
              <a:off x="2505416" y="1131590"/>
              <a:ext cx="2003232" cy="1405904"/>
            </a:xfrm>
            <a:prstGeom prst="rect">
              <a:avLst/>
            </a:prstGeom>
            <a:solidFill>
              <a:srgbClr val="A9A9A9"/>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pic>
          <p:nvPicPr>
            <p:cNvPr id="76"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77" name="组合 76"/>
          <p:cNvGrpSpPr/>
          <p:nvPr/>
        </p:nvGrpSpPr>
        <p:grpSpPr>
          <a:xfrm>
            <a:off x="5717035" y="2568566"/>
            <a:ext cx="1606902" cy="1127752"/>
            <a:chOff x="4611875" y="1134458"/>
            <a:chExt cx="2003232" cy="1405904"/>
          </a:xfrm>
        </p:grpSpPr>
        <p:sp>
          <p:nvSpPr>
            <p:cNvPr id="78" name="Rectangle 16"/>
            <p:cNvSpPr/>
            <p:nvPr/>
          </p:nvSpPr>
          <p:spPr>
            <a:xfrm>
              <a:off x="4611875" y="1134458"/>
              <a:ext cx="2003232" cy="1405904"/>
            </a:xfrm>
            <a:prstGeom prst="rect">
              <a:avLst/>
            </a:prstGeom>
            <a:solidFill>
              <a:srgbClr val="FF0000"/>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pic>
          <p:nvPicPr>
            <p:cNvPr id="79"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Tree>
    <p:extLst>
      <p:ext uri="{BB962C8B-B14F-4D97-AF65-F5344CB8AC3E}">
        <p14:creationId xmlns:p14="http://schemas.microsoft.com/office/powerpoint/2010/main" val="335821662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250"/>
                                        <p:tgtEl>
                                          <p:spTgt spid="59"/>
                                        </p:tgtEl>
                                      </p:cBhvr>
                                    </p:animEffect>
                                  </p:childTnLst>
                                </p:cTn>
                              </p:par>
                            </p:childTnLst>
                          </p:cTn>
                        </p:par>
                        <p:par>
                          <p:cTn id="12" fill="hold">
                            <p:stCondLst>
                              <p:cond delay="750"/>
                            </p:stCondLst>
                            <p:childTnLst>
                              <p:par>
                                <p:cTn id="13" presetID="47" presetClass="entr" presetSubtype="0" fill="hold"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500"/>
                                        <p:tgtEl>
                                          <p:spTgt spid="63"/>
                                        </p:tgtEl>
                                      </p:cBhvr>
                                    </p:animEffect>
                                    <p:anim calcmode="lin" valueType="num">
                                      <p:cBhvr>
                                        <p:cTn id="16" dur="500" fill="hold"/>
                                        <p:tgtEl>
                                          <p:spTgt spid="63"/>
                                        </p:tgtEl>
                                        <p:attrNameLst>
                                          <p:attrName>ppt_x</p:attrName>
                                        </p:attrNameLst>
                                      </p:cBhvr>
                                      <p:tavLst>
                                        <p:tav tm="0">
                                          <p:val>
                                            <p:strVal val="#ppt_x"/>
                                          </p:val>
                                        </p:tav>
                                        <p:tav tm="100000">
                                          <p:val>
                                            <p:strVal val="#ppt_x"/>
                                          </p:val>
                                        </p:tav>
                                      </p:tavLst>
                                    </p:anim>
                                    <p:anim calcmode="lin" valueType="num">
                                      <p:cBhvr>
                                        <p:cTn id="17" dur="500" fill="hold"/>
                                        <p:tgtEl>
                                          <p:spTgt spid="6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fade">
                                      <p:cBhvr>
                                        <p:cTn id="20" dur="500"/>
                                        <p:tgtEl>
                                          <p:spTgt spid="60"/>
                                        </p:tgtEl>
                                      </p:cBhvr>
                                    </p:animEffect>
                                    <p:anim calcmode="lin" valueType="num">
                                      <p:cBhvr>
                                        <p:cTn id="21" dur="500" fill="hold"/>
                                        <p:tgtEl>
                                          <p:spTgt spid="60"/>
                                        </p:tgtEl>
                                        <p:attrNameLst>
                                          <p:attrName>ppt_x</p:attrName>
                                        </p:attrNameLst>
                                      </p:cBhvr>
                                      <p:tavLst>
                                        <p:tav tm="0">
                                          <p:val>
                                            <p:strVal val="#ppt_x"/>
                                          </p:val>
                                        </p:tav>
                                        <p:tav tm="100000">
                                          <p:val>
                                            <p:strVal val="#ppt_x"/>
                                          </p:val>
                                        </p:tav>
                                      </p:tavLst>
                                    </p:anim>
                                    <p:anim calcmode="lin" valueType="num">
                                      <p:cBhvr>
                                        <p:cTn id="22" dur="500" fill="hold"/>
                                        <p:tgtEl>
                                          <p:spTgt spid="60"/>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30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anim calcmode="lin" valueType="num">
                                      <p:cBhvr>
                                        <p:cTn id="26" dur="500" fill="hold"/>
                                        <p:tgtEl>
                                          <p:spTgt spid="71"/>
                                        </p:tgtEl>
                                        <p:attrNameLst>
                                          <p:attrName>ppt_x</p:attrName>
                                        </p:attrNameLst>
                                      </p:cBhvr>
                                      <p:tavLst>
                                        <p:tav tm="0">
                                          <p:val>
                                            <p:strVal val="#ppt_x"/>
                                          </p:val>
                                        </p:tav>
                                        <p:tav tm="100000">
                                          <p:val>
                                            <p:strVal val="#ppt_x"/>
                                          </p:val>
                                        </p:tav>
                                      </p:tavLst>
                                    </p:anim>
                                    <p:anim calcmode="lin" valueType="num">
                                      <p:cBhvr>
                                        <p:cTn id="27" dur="500" fill="hold"/>
                                        <p:tgtEl>
                                          <p:spTgt spid="7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30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anim calcmode="lin" valueType="num">
                                      <p:cBhvr>
                                        <p:cTn id="31" dur="500" fill="hold"/>
                                        <p:tgtEl>
                                          <p:spTgt spid="62"/>
                                        </p:tgtEl>
                                        <p:attrNameLst>
                                          <p:attrName>ppt_x</p:attrName>
                                        </p:attrNameLst>
                                      </p:cBhvr>
                                      <p:tavLst>
                                        <p:tav tm="0">
                                          <p:val>
                                            <p:strVal val="#ppt_x"/>
                                          </p:val>
                                        </p:tav>
                                        <p:tav tm="100000">
                                          <p:val>
                                            <p:strVal val="#ppt_x"/>
                                          </p:val>
                                        </p:tav>
                                      </p:tavLst>
                                    </p:anim>
                                    <p:anim calcmode="lin" valueType="num">
                                      <p:cBhvr>
                                        <p:cTn id="32" dur="500" fill="hold"/>
                                        <p:tgtEl>
                                          <p:spTgt spid="62"/>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anim calcmode="lin" valueType="num">
                                      <p:cBhvr>
                                        <p:cTn id="36" dur="500" fill="hold"/>
                                        <p:tgtEl>
                                          <p:spTgt spid="77"/>
                                        </p:tgtEl>
                                        <p:attrNameLst>
                                          <p:attrName>ppt_x</p:attrName>
                                        </p:attrNameLst>
                                      </p:cBhvr>
                                      <p:tavLst>
                                        <p:tav tm="0">
                                          <p:val>
                                            <p:strVal val="#ppt_x"/>
                                          </p:val>
                                        </p:tav>
                                        <p:tav tm="100000">
                                          <p:val>
                                            <p:strVal val="#ppt_x"/>
                                          </p:val>
                                        </p:tav>
                                      </p:tavLst>
                                    </p:anim>
                                    <p:anim calcmode="lin" valueType="num">
                                      <p:cBhvr>
                                        <p:cTn id="37" dur="500" fill="hold"/>
                                        <p:tgtEl>
                                          <p:spTgt spid="7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50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anim calcmode="lin" valueType="num">
                                      <p:cBhvr>
                                        <p:cTn id="41" dur="500" fill="hold"/>
                                        <p:tgtEl>
                                          <p:spTgt spid="66"/>
                                        </p:tgtEl>
                                        <p:attrNameLst>
                                          <p:attrName>ppt_x</p:attrName>
                                        </p:attrNameLst>
                                      </p:cBhvr>
                                      <p:tavLst>
                                        <p:tav tm="0">
                                          <p:val>
                                            <p:strVal val="#ppt_x"/>
                                          </p:val>
                                        </p:tav>
                                        <p:tav tm="100000">
                                          <p:val>
                                            <p:strVal val="#ppt_x"/>
                                          </p:val>
                                        </p:tav>
                                      </p:tavLst>
                                    </p:anim>
                                    <p:anim calcmode="lin" valueType="num">
                                      <p:cBhvr>
                                        <p:cTn id="42" dur="500" fill="hold"/>
                                        <p:tgtEl>
                                          <p:spTgt spid="66"/>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80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500"/>
                                        <p:tgtEl>
                                          <p:spTgt spid="67"/>
                                        </p:tgtEl>
                                      </p:cBhvr>
                                    </p:animEffect>
                                    <p:anim calcmode="lin" valueType="num">
                                      <p:cBhvr>
                                        <p:cTn id="46" dur="500" fill="hold"/>
                                        <p:tgtEl>
                                          <p:spTgt spid="67"/>
                                        </p:tgtEl>
                                        <p:attrNameLst>
                                          <p:attrName>ppt_x</p:attrName>
                                        </p:attrNameLst>
                                      </p:cBhvr>
                                      <p:tavLst>
                                        <p:tav tm="0">
                                          <p:val>
                                            <p:strVal val="#ppt_x"/>
                                          </p:val>
                                        </p:tav>
                                        <p:tav tm="100000">
                                          <p:val>
                                            <p:strVal val="#ppt_x"/>
                                          </p:val>
                                        </p:tav>
                                      </p:tavLst>
                                    </p:anim>
                                    <p:anim calcmode="lin" valueType="num">
                                      <p:cBhvr>
                                        <p:cTn id="47" dur="500" fill="hold"/>
                                        <p:tgtEl>
                                          <p:spTgt spid="67"/>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80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anim calcmode="lin" valueType="num">
                                      <p:cBhvr>
                                        <p:cTn id="51" dur="500" fill="hold"/>
                                        <p:tgtEl>
                                          <p:spTgt spid="61"/>
                                        </p:tgtEl>
                                        <p:attrNameLst>
                                          <p:attrName>ppt_x</p:attrName>
                                        </p:attrNameLst>
                                      </p:cBhvr>
                                      <p:tavLst>
                                        <p:tav tm="0">
                                          <p:val>
                                            <p:strVal val="#ppt_x"/>
                                          </p:val>
                                        </p:tav>
                                        <p:tav tm="100000">
                                          <p:val>
                                            <p:strVal val="#ppt_x"/>
                                          </p:val>
                                        </p:tav>
                                      </p:tavLst>
                                    </p:anim>
                                    <p:anim calcmode="lin" valueType="num">
                                      <p:cBhvr>
                                        <p:cTn id="52"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35" name="组合 34"/>
          <p:cNvGrpSpPr/>
          <p:nvPr/>
        </p:nvGrpSpPr>
        <p:grpSpPr>
          <a:xfrm>
            <a:off x="0" y="569219"/>
            <a:ext cx="6114499" cy="592678"/>
            <a:chOff x="0" y="569219"/>
            <a:chExt cx="6114499" cy="592678"/>
          </a:xfrm>
        </p:grpSpPr>
        <p:sp>
          <p:nvSpPr>
            <p:cNvPr id="37"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grpSp>
        <p:nvGrpSpPr>
          <p:cNvPr id="56" name="Group 2"/>
          <p:cNvGrpSpPr>
            <a:grpSpLocks/>
          </p:cNvGrpSpPr>
          <p:nvPr/>
        </p:nvGrpSpPr>
        <p:grpSpPr bwMode="auto">
          <a:xfrm>
            <a:off x="1315458" y="2218550"/>
            <a:ext cx="3313502" cy="3313502"/>
            <a:chOff x="0" y="0"/>
            <a:chExt cx="2754000" cy="2754000"/>
          </a:xfrm>
          <a:effectLst/>
        </p:grpSpPr>
        <p:grpSp>
          <p:nvGrpSpPr>
            <p:cNvPr id="57" name="Group 3"/>
            <p:cNvGrpSpPr>
              <a:grpSpLocks noChangeAspect="1"/>
            </p:cNvGrpSpPr>
            <p:nvPr/>
          </p:nvGrpSpPr>
          <p:grpSpPr bwMode="auto">
            <a:xfrm>
              <a:off x="0" y="0"/>
              <a:ext cx="2754000" cy="2754000"/>
              <a:chOff x="0" y="0"/>
              <a:chExt cx="3060000" cy="3060000"/>
            </a:xfrm>
          </p:grpSpPr>
          <p:sp>
            <p:nvSpPr>
              <p:cNvPr id="59" name="椭圆 29"/>
              <p:cNvSpPr>
                <a:spLocks noChangeAspect="1"/>
              </p:cNvSpPr>
              <p:nvPr/>
            </p:nvSpPr>
            <p:spPr bwMode="auto">
              <a:xfrm>
                <a:off x="0" y="0"/>
                <a:ext cx="3060000" cy="3060000"/>
              </a:xfrm>
              <a:prstGeom prst="ellipse">
                <a:avLst/>
              </a:prstGeom>
              <a:solidFill>
                <a:srgbClr val="FFFFFF"/>
              </a:solidFill>
              <a:ln w="57150">
                <a:solidFill>
                  <a:srgbClr val="FF0000"/>
                </a:solidFill>
                <a:round/>
                <a:headEnd/>
                <a:tailEnd/>
              </a:ln>
              <a:effectLs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smtClean="0">
                  <a:solidFill>
                    <a:srgbClr val="FFFFFF"/>
                  </a:solidFill>
                </a:endParaRPr>
              </a:p>
            </p:txBody>
          </p:sp>
          <p:sp>
            <p:nvSpPr>
              <p:cNvPr id="60" name="椭圆 30"/>
              <p:cNvSpPr>
                <a:spLocks noChangeAspect="1"/>
              </p:cNvSpPr>
              <p:nvPr/>
            </p:nvSpPr>
            <p:spPr bwMode="auto">
              <a:xfrm>
                <a:off x="234571" y="234570"/>
                <a:ext cx="2590856" cy="2590859"/>
              </a:xfrm>
              <a:prstGeom prst="ellipse">
                <a:avLst/>
              </a:prstGeom>
              <a:solidFill>
                <a:srgbClr val="FF0000"/>
              </a:solidFill>
              <a:ln w="76200">
                <a:noFill/>
                <a:round/>
                <a:headEnd/>
                <a:tailEnd/>
              </a:ln>
              <a:effec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smtClean="0">
                  <a:solidFill>
                    <a:srgbClr val="FFFFFF"/>
                  </a:solidFill>
                </a:endParaRPr>
              </a:p>
            </p:txBody>
          </p:sp>
        </p:grpSp>
        <p:sp>
          <p:nvSpPr>
            <p:cNvPr id="58" name="Rectangle 13"/>
            <p:cNvSpPr>
              <a:spLocks noChangeArrowheads="1"/>
            </p:cNvSpPr>
            <p:nvPr/>
          </p:nvSpPr>
          <p:spPr bwMode="auto">
            <a:xfrm>
              <a:off x="690485" y="1023821"/>
              <a:ext cx="1373031" cy="588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chemeClr val="bg1"/>
                  </a:solidFill>
                  <a:latin typeface="方正兰亭中黑_GBK" pitchFamily="2" charset="-122"/>
                  <a:ea typeface="方正兰亭中黑_GBK" pitchFamily="2" charset="-122"/>
                </a:rPr>
                <a:t>单击此处添加标题</a:t>
              </a:r>
            </a:p>
          </p:txBody>
        </p:sp>
      </p:grpSp>
      <p:grpSp>
        <p:nvGrpSpPr>
          <p:cNvPr id="61" name="Group 8"/>
          <p:cNvGrpSpPr>
            <a:grpSpLocks/>
          </p:cNvGrpSpPr>
          <p:nvPr/>
        </p:nvGrpSpPr>
        <p:grpSpPr bwMode="auto">
          <a:xfrm>
            <a:off x="3779529" y="2236013"/>
            <a:ext cx="6013956" cy="813793"/>
            <a:chOff x="-626650" y="0"/>
            <a:chExt cx="4998655" cy="676365"/>
          </a:xfrm>
          <a:effectLst/>
        </p:grpSpPr>
        <p:sp>
          <p:nvSpPr>
            <p:cNvPr id="62" name="矩形 33"/>
            <p:cNvSpPr>
              <a:spLocks/>
            </p:cNvSpPr>
            <p:nvPr/>
          </p:nvSpPr>
          <p:spPr bwMode="auto">
            <a:xfrm>
              <a:off x="-626650" y="0"/>
              <a:ext cx="4998655" cy="388800"/>
            </a:xfrm>
            <a:prstGeom prst="roundRect">
              <a:avLst>
                <a:gd name="adj" fmla="val 50000"/>
              </a:avLst>
            </a:prstGeom>
            <a:noFill/>
            <a:ln w="28575">
              <a:solidFill>
                <a:srgbClr val="FF0000"/>
              </a:solidFill>
              <a:miter lim="800000"/>
              <a:headEnd/>
              <a:tailEnd/>
            </a:ln>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a:spcBef>
                  <a:spcPct val="0"/>
                </a:spcBef>
                <a:buClr>
                  <a:srgbClr val="FF0000"/>
                </a:buClr>
                <a:buSzPct val="70000"/>
                <a:buFontTx/>
                <a:buNone/>
                <a:defRPr/>
              </a:pPr>
              <a:endParaRPr lang="zh-CN" altLang="en-US" sz="2000" dirty="0" smtClean="0">
                <a:solidFill>
                  <a:schemeClr val="tx2"/>
                </a:solidFill>
                <a:latin typeface="Arial" charset="0"/>
                <a:ea typeface="方正兰亭黑_GBK" panose="02000000000000000000" pitchFamily="2" charset="-122"/>
              </a:endParaRPr>
            </a:p>
          </p:txBody>
        </p:sp>
        <p:sp>
          <p:nvSpPr>
            <p:cNvPr id="63" name="TextBox 146"/>
            <p:cNvSpPr txBox="1">
              <a:spLocks noChangeArrowheads="1"/>
            </p:cNvSpPr>
            <p:nvPr/>
          </p:nvSpPr>
          <p:spPr bwMode="auto">
            <a:xfrm>
              <a:off x="192882" y="55901"/>
              <a:ext cx="1911600" cy="30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800" dirty="0">
                  <a:solidFill>
                    <a:srgbClr val="FF0000"/>
                  </a:solidFill>
                  <a:latin typeface="微软雅黑" pitchFamily="34" charset="-122"/>
                  <a:ea typeface="微软雅黑" pitchFamily="34" charset="-122"/>
                </a:rPr>
                <a:t>单击此处添加标题</a:t>
              </a:r>
              <a:endParaRPr lang="en-US" altLang="zh-CN" sz="1800" dirty="0">
                <a:solidFill>
                  <a:srgbClr val="FF0000"/>
                </a:solidFill>
                <a:latin typeface="微软雅黑" pitchFamily="34" charset="-122"/>
                <a:ea typeface="微软雅黑" pitchFamily="34" charset="-122"/>
              </a:endParaRPr>
            </a:p>
          </p:txBody>
        </p:sp>
        <p:sp>
          <p:nvSpPr>
            <p:cNvPr id="64" name="TextBox 146"/>
            <p:cNvSpPr txBox="1">
              <a:spLocks noChangeArrowheads="1"/>
            </p:cNvSpPr>
            <p:nvPr/>
          </p:nvSpPr>
          <p:spPr bwMode="auto">
            <a:xfrm>
              <a:off x="339727" y="446144"/>
              <a:ext cx="4032278" cy="230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200" dirty="0">
                  <a:solidFill>
                    <a:schemeClr val="tx1">
                      <a:lumMod val="50000"/>
                      <a:lumOff val="50000"/>
                    </a:schemeClr>
                  </a:solidFill>
                  <a:latin typeface="微软雅黑" pitchFamily="34" charset="-122"/>
                  <a:ea typeface="微软雅黑" pitchFamily="34" charset="-122"/>
                </a:rPr>
                <a:t>单击添加文本 </a:t>
              </a:r>
              <a:r>
                <a:rPr lang="en-US" altLang="zh-CN" sz="1200" dirty="0">
                  <a:solidFill>
                    <a:schemeClr val="tx1">
                      <a:lumMod val="50000"/>
                      <a:lumOff val="50000"/>
                    </a:schemeClr>
                  </a:solidFill>
                  <a:latin typeface="微软雅黑" pitchFamily="34" charset="-122"/>
                  <a:ea typeface="微软雅黑" pitchFamily="34" charset="-122"/>
                </a:rPr>
                <a:t>… …</a:t>
              </a:r>
            </a:p>
          </p:txBody>
        </p:sp>
      </p:grpSp>
      <p:grpSp>
        <p:nvGrpSpPr>
          <p:cNvPr id="65" name="Group 12"/>
          <p:cNvGrpSpPr>
            <a:grpSpLocks/>
          </p:cNvGrpSpPr>
          <p:nvPr/>
        </p:nvGrpSpPr>
        <p:grpSpPr bwMode="auto">
          <a:xfrm>
            <a:off x="4487548" y="3401239"/>
            <a:ext cx="5162186" cy="808064"/>
            <a:chOff x="-561978" y="0"/>
            <a:chExt cx="4291042" cy="671503"/>
          </a:xfrm>
        </p:grpSpPr>
        <p:sp>
          <p:nvSpPr>
            <p:cNvPr id="66" name="矩形 32"/>
            <p:cNvSpPr>
              <a:spLocks/>
            </p:cNvSpPr>
            <p:nvPr/>
          </p:nvSpPr>
          <p:spPr bwMode="auto">
            <a:xfrm>
              <a:off x="-561978" y="0"/>
              <a:ext cx="4291042" cy="388930"/>
            </a:xfrm>
            <a:prstGeom prst="roundRect">
              <a:avLst>
                <a:gd name="adj" fmla="val 50000"/>
              </a:avLst>
            </a:prstGeom>
            <a:noFill/>
            <a:ln w="28575">
              <a:solidFill>
                <a:srgbClr val="FF0000"/>
              </a:solidFill>
              <a:miter lim="800000"/>
              <a:headEnd/>
              <a:tailEnd/>
            </a:ln>
            <a:effectLst/>
          </p:spPr>
          <p:txBody>
            <a:bodyPr wrap="none" anchor="ctr"/>
            <a:lstStyle/>
            <a:p>
              <a:pPr algn="ctr" eaLnBrk="0" hangingPunct="0">
                <a:spcBef>
                  <a:spcPct val="0"/>
                </a:spcBef>
                <a:buClr>
                  <a:srgbClr val="FF0000"/>
                </a:buClr>
                <a:buSzPct val="70000"/>
              </a:pPr>
              <a:endParaRPr lang="zh-CN" altLang="en-US" sz="2000" dirty="0">
                <a:solidFill>
                  <a:schemeClr val="tx2"/>
                </a:solidFill>
                <a:latin typeface="Arial" charset="0"/>
                <a:ea typeface="方正兰亭黑_GBK" panose="02000000000000000000" pitchFamily="2" charset="-122"/>
              </a:endParaRPr>
            </a:p>
          </p:txBody>
        </p:sp>
        <p:sp>
          <p:nvSpPr>
            <p:cNvPr id="67" name="TextBox 146"/>
            <p:cNvSpPr txBox="1">
              <a:spLocks noChangeArrowheads="1"/>
            </p:cNvSpPr>
            <p:nvPr/>
          </p:nvSpPr>
          <p:spPr bwMode="auto">
            <a:xfrm>
              <a:off x="255719" y="55900"/>
              <a:ext cx="1911600" cy="30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dirty="0">
                  <a:solidFill>
                    <a:srgbClr val="FF0000"/>
                  </a:solidFill>
                </a:rPr>
                <a:t>单击此处添加标题</a:t>
              </a:r>
              <a:endParaRPr lang="en-US" altLang="zh-CN" dirty="0">
                <a:solidFill>
                  <a:srgbClr val="FF0000"/>
                </a:solidFill>
              </a:endParaRPr>
            </a:p>
          </p:txBody>
        </p:sp>
        <p:sp>
          <p:nvSpPr>
            <p:cNvPr id="68" name="TextBox 146"/>
            <p:cNvSpPr txBox="1">
              <a:spLocks noChangeArrowheads="1"/>
            </p:cNvSpPr>
            <p:nvPr/>
          </p:nvSpPr>
          <p:spPr bwMode="auto">
            <a:xfrm>
              <a:off x="63500" y="441316"/>
              <a:ext cx="366556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dirty="0"/>
                <a:t>单击添加文本 </a:t>
              </a:r>
              <a:r>
                <a:rPr lang="en-US" altLang="zh-CN" dirty="0"/>
                <a:t>… …</a:t>
              </a:r>
            </a:p>
          </p:txBody>
        </p:sp>
      </p:grpSp>
      <p:grpSp>
        <p:nvGrpSpPr>
          <p:cNvPr id="69" name="Group 16"/>
          <p:cNvGrpSpPr>
            <a:grpSpLocks/>
          </p:cNvGrpSpPr>
          <p:nvPr/>
        </p:nvGrpSpPr>
        <p:grpSpPr bwMode="auto">
          <a:xfrm>
            <a:off x="3779529" y="4575986"/>
            <a:ext cx="6013956" cy="813794"/>
            <a:chOff x="-626650" y="0"/>
            <a:chExt cx="4998655" cy="675324"/>
          </a:xfrm>
        </p:grpSpPr>
        <p:sp>
          <p:nvSpPr>
            <p:cNvPr id="70" name="矩形 31"/>
            <p:cNvSpPr>
              <a:spLocks/>
            </p:cNvSpPr>
            <p:nvPr/>
          </p:nvSpPr>
          <p:spPr bwMode="auto">
            <a:xfrm>
              <a:off x="-626650" y="0"/>
              <a:ext cx="4998655" cy="388388"/>
            </a:xfrm>
            <a:prstGeom prst="roundRect">
              <a:avLst>
                <a:gd name="adj" fmla="val 50000"/>
              </a:avLst>
            </a:prstGeom>
            <a:noFill/>
            <a:ln w="28575">
              <a:solidFill>
                <a:srgbClr val="FF0000"/>
              </a:solidFill>
              <a:miter lim="800000"/>
              <a:headEnd/>
              <a:tailEnd/>
            </a:ln>
            <a:effectLst/>
          </p:spPr>
          <p:txBody>
            <a:bodyPr wrap="none" anchor="ctr"/>
            <a:lstStyle/>
            <a:p>
              <a:pPr algn="ctr" eaLnBrk="0" hangingPunct="0">
                <a:spcBef>
                  <a:spcPct val="0"/>
                </a:spcBef>
                <a:buClr>
                  <a:srgbClr val="FF0000"/>
                </a:buClr>
                <a:buSzPct val="70000"/>
              </a:pPr>
              <a:endParaRPr lang="zh-CN" altLang="en-US" sz="2000" dirty="0">
                <a:solidFill>
                  <a:schemeClr val="tx2"/>
                </a:solidFill>
                <a:latin typeface="Arial" charset="0"/>
                <a:ea typeface="方正兰亭黑_GBK" panose="02000000000000000000" pitchFamily="2" charset="-122"/>
              </a:endParaRPr>
            </a:p>
          </p:txBody>
        </p:sp>
        <p:sp>
          <p:nvSpPr>
            <p:cNvPr id="71" name="TextBox 146"/>
            <p:cNvSpPr txBox="1">
              <a:spLocks noChangeArrowheads="1"/>
            </p:cNvSpPr>
            <p:nvPr/>
          </p:nvSpPr>
          <p:spPr bwMode="auto">
            <a:xfrm>
              <a:off x="192882" y="55900"/>
              <a:ext cx="1911600" cy="306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dirty="0">
                  <a:solidFill>
                    <a:srgbClr val="FF0000"/>
                  </a:solidFill>
                </a:rPr>
                <a:t>单击此处添加标题</a:t>
              </a:r>
              <a:endParaRPr lang="en-US" altLang="zh-CN" dirty="0">
                <a:solidFill>
                  <a:srgbClr val="FF0000"/>
                </a:solidFill>
              </a:endParaRPr>
            </a:p>
          </p:txBody>
        </p:sp>
        <p:sp>
          <p:nvSpPr>
            <p:cNvPr id="72" name="TextBox 146"/>
            <p:cNvSpPr txBox="1">
              <a:spLocks noChangeArrowheads="1"/>
            </p:cNvSpPr>
            <p:nvPr/>
          </p:nvSpPr>
          <p:spPr bwMode="auto">
            <a:xfrm>
              <a:off x="192089" y="445457"/>
              <a:ext cx="4032278" cy="229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dirty="0"/>
                <a:t>单击添加文本 </a:t>
              </a:r>
              <a:r>
                <a:rPr lang="en-US" altLang="zh-CN" dirty="0"/>
                <a:t>… …</a:t>
              </a:r>
            </a:p>
          </p:txBody>
        </p:sp>
      </p:grpSp>
      <p:grpSp>
        <p:nvGrpSpPr>
          <p:cNvPr id="73" name="Group 20"/>
          <p:cNvGrpSpPr>
            <a:grpSpLocks/>
          </p:cNvGrpSpPr>
          <p:nvPr/>
        </p:nvGrpSpPr>
        <p:grpSpPr bwMode="auto">
          <a:xfrm>
            <a:off x="3730318" y="2059800"/>
            <a:ext cx="899516" cy="891877"/>
            <a:chOff x="0" y="0"/>
            <a:chExt cx="747186" cy="740914"/>
          </a:xfrm>
          <a:effectLst/>
        </p:grpSpPr>
        <p:grpSp>
          <p:nvGrpSpPr>
            <p:cNvPr id="74" name="Group 21"/>
            <p:cNvGrpSpPr>
              <a:grpSpLocks noChangeAspect="1"/>
            </p:cNvGrpSpPr>
            <p:nvPr/>
          </p:nvGrpSpPr>
          <p:grpSpPr bwMode="auto">
            <a:xfrm>
              <a:off x="3136" y="0"/>
              <a:ext cx="740914" cy="740914"/>
              <a:chOff x="0" y="0"/>
              <a:chExt cx="823237" cy="823237"/>
            </a:xfrm>
          </p:grpSpPr>
          <p:sp>
            <p:nvSpPr>
              <p:cNvPr id="76" name="椭圆 38"/>
              <p:cNvSpPr>
                <a:spLocks noChangeAspect="1" noChangeArrowheads="1"/>
              </p:cNvSpPr>
              <p:nvPr/>
            </p:nvSpPr>
            <p:spPr bwMode="auto">
              <a:xfrm>
                <a:off x="0" y="0"/>
                <a:ext cx="823237" cy="823237"/>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sp>
            <p:nvSpPr>
              <p:cNvPr id="77" name="椭圆 39"/>
              <p:cNvSpPr>
                <a:spLocks noChangeAspect="1"/>
              </p:cNvSpPr>
              <p:nvPr/>
            </p:nvSpPr>
            <p:spPr bwMode="auto">
              <a:xfrm>
                <a:off x="51620" y="51621"/>
                <a:ext cx="720000" cy="720000"/>
              </a:xfrm>
              <a:prstGeom prst="ellipse">
                <a:avLst/>
              </a:prstGeom>
              <a:solidFill>
                <a:srgbClr val="FF0000"/>
              </a:solidFill>
              <a:ln>
                <a:noFill/>
              </a:ln>
              <a:effectLst/>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hangingPunct="0">
                  <a:buClr>
                    <a:srgbClr val="FF0000"/>
                  </a:buClr>
                  <a:buSzPct val="70000"/>
                </a:pPr>
                <a:endParaRPr lang="zh-CN" altLang="en-US" sz="2000">
                  <a:solidFill>
                    <a:schemeClr val="tx2"/>
                  </a:solidFill>
                  <a:ea typeface="方正兰亭黑_GBK" pitchFamily="2" charset="-122"/>
                </a:endParaRPr>
              </a:p>
            </p:txBody>
          </p:sp>
        </p:grpSp>
        <p:sp>
          <p:nvSpPr>
            <p:cNvPr id="75" name="Rectangle 13"/>
            <p:cNvSpPr>
              <a:spLocks noChangeArrowheads="1"/>
            </p:cNvSpPr>
            <p:nvPr/>
          </p:nvSpPr>
          <p:spPr bwMode="auto">
            <a:xfrm>
              <a:off x="0" y="170402"/>
              <a:ext cx="747186" cy="399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b="1" dirty="0">
                  <a:solidFill>
                    <a:schemeClr val="bg1"/>
                  </a:solidFill>
                  <a:latin typeface="方正兰亭黑_GBK" pitchFamily="2" charset="-122"/>
                  <a:ea typeface="方正兰亭黑_GBK" pitchFamily="2" charset="-122"/>
                </a:rPr>
                <a:t>1</a:t>
              </a:r>
              <a:endParaRPr lang="zh-CN" altLang="en-US" sz="2000" b="1" dirty="0">
                <a:solidFill>
                  <a:schemeClr val="bg1"/>
                </a:solidFill>
                <a:latin typeface="方正兰亭黑_GBK" pitchFamily="2" charset="-122"/>
                <a:ea typeface="方正兰亭黑_GBK" pitchFamily="2" charset="-122"/>
              </a:endParaRPr>
            </a:p>
          </p:txBody>
        </p:sp>
      </p:grpSp>
      <p:grpSp>
        <p:nvGrpSpPr>
          <p:cNvPr id="78" name="Group 25"/>
          <p:cNvGrpSpPr>
            <a:grpSpLocks/>
          </p:cNvGrpSpPr>
          <p:nvPr/>
        </p:nvGrpSpPr>
        <p:grpSpPr bwMode="auto">
          <a:xfrm>
            <a:off x="4438343" y="3226610"/>
            <a:ext cx="899515" cy="889967"/>
            <a:chOff x="0" y="0"/>
            <a:chExt cx="747186" cy="739990"/>
          </a:xfrm>
        </p:grpSpPr>
        <p:grpSp>
          <p:nvGrpSpPr>
            <p:cNvPr id="79" name="Group 26"/>
            <p:cNvGrpSpPr>
              <a:grpSpLocks noChangeAspect="1"/>
            </p:cNvGrpSpPr>
            <p:nvPr/>
          </p:nvGrpSpPr>
          <p:grpSpPr bwMode="auto">
            <a:xfrm>
              <a:off x="3598" y="0"/>
              <a:ext cx="739991" cy="739990"/>
              <a:chOff x="0" y="0"/>
              <a:chExt cx="822212" cy="822211"/>
            </a:xfrm>
          </p:grpSpPr>
          <p:sp>
            <p:nvSpPr>
              <p:cNvPr id="81" name="椭圆 35"/>
              <p:cNvSpPr>
                <a:spLocks noChangeAspect="1" noChangeArrowheads="1"/>
              </p:cNvSpPr>
              <p:nvPr/>
            </p:nvSpPr>
            <p:spPr bwMode="auto">
              <a:xfrm>
                <a:off x="0" y="0"/>
                <a:ext cx="822212" cy="822211"/>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sp>
            <p:nvSpPr>
              <p:cNvPr id="82" name="椭圆 36"/>
              <p:cNvSpPr>
                <a:spLocks noChangeAspect="1"/>
              </p:cNvSpPr>
              <p:nvPr/>
            </p:nvSpPr>
            <p:spPr bwMode="auto">
              <a:xfrm>
                <a:off x="50644" y="51168"/>
                <a:ext cx="720922" cy="719876"/>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grpSp>
        <p:sp>
          <p:nvSpPr>
            <p:cNvPr id="80" name="Rectangle 13"/>
            <p:cNvSpPr>
              <a:spLocks noChangeArrowheads="1"/>
            </p:cNvSpPr>
            <p:nvPr/>
          </p:nvSpPr>
          <p:spPr bwMode="auto">
            <a:xfrm>
              <a:off x="0" y="169940"/>
              <a:ext cx="747186" cy="400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b="1" dirty="0">
                  <a:solidFill>
                    <a:schemeClr val="bg1"/>
                  </a:solidFill>
                  <a:latin typeface="方正兰亭黑_GBK" pitchFamily="2" charset="-122"/>
                  <a:ea typeface="方正兰亭黑_GBK" pitchFamily="2" charset="-122"/>
                </a:rPr>
                <a:t>2</a:t>
              </a:r>
              <a:endParaRPr lang="zh-CN" altLang="en-US" sz="2000" b="1" dirty="0">
                <a:solidFill>
                  <a:schemeClr val="bg1"/>
                </a:solidFill>
                <a:latin typeface="方正兰亭黑_GBK" pitchFamily="2" charset="-122"/>
                <a:ea typeface="方正兰亭黑_GBK" pitchFamily="2" charset="-122"/>
              </a:endParaRPr>
            </a:p>
          </p:txBody>
        </p:sp>
      </p:grpSp>
      <p:grpSp>
        <p:nvGrpSpPr>
          <p:cNvPr id="83" name="Group 30"/>
          <p:cNvGrpSpPr>
            <a:grpSpLocks/>
          </p:cNvGrpSpPr>
          <p:nvPr/>
        </p:nvGrpSpPr>
        <p:grpSpPr bwMode="auto">
          <a:xfrm>
            <a:off x="3730318" y="4401360"/>
            <a:ext cx="899515" cy="889967"/>
            <a:chOff x="0" y="0"/>
            <a:chExt cx="747186" cy="740120"/>
          </a:xfrm>
        </p:grpSpPr>
        <p:grpSp>
          <p:nvGrpSpPr>
            <p:cNvPr id="84" name="Group 31"/>
            <p:cNvGrpSpPr>
              <a:grpSpLocks noChangeAspect="1"/>
            </p:cNvGrpSpPr>
            <p:nvPr/>
          </p:nvGrpSpPr>
          <p:grpSpPr bwMode="auto">
            <a:xfrm>
              <a:off x="3533" y="0"/>
              <a:ext cx="740120" cy="740120"/>
              <a:chOff x="0" y="0"/>
              <a:chExt cx="822355" cy="822355"/>
            </a:xfrm>
          </p:grpSpPr>
          <p:sp>
            <p:nvSpPr>
              <p:cNvPr id="86" name="椭圆 41"/>
              <p:cNvSpPr>
                <a:spLocks noChangeAspect="1" noChangeArrowheads="1"/>
              </p:cNvSpPr>
              <p:nvPr/>
            </p:nvSpPr>
            <p:spPr bwMode="auto">
              <a:xfrm>
                <a:off x="0" y="0"/>
                <a:ext cx="822355" cy="822355"/>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sp>
            <p:nvSpPr>
              <p:cNvPr id="87" name="椭圆 42"/>
              <p:cNvSpPr>
                <a:spLocks noChangeAspect="1"/>
              </p:cNvSpPr>
              <p:nvPr/>
            </p:nvSpPr>
            <p:spPr bwMode="auto">
              <a:xfrm>
                <a:off x="50718" y="51177"/>
                <a:ext cx="720921" cy="720002"/>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grpSp>
        <p:sp>
          <p:nvSpPr>
            <p:cNvPr id="85" name="Rectangle 13"/>
            <p:cNvSpPr>
              <a:spLocks noChangeArrowheads="1"/>
            </p:cNvSpPr>
            <p:nvPr/>
          </p:nvSpPr>
          <p:spPr bwMode="auto">
            <a:xfrm>
              <a:off x="0" y="170005"/>
              <a:ext cx="747186" cy="400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b="1" dirty="0">
                  <a:solidFill>
                    <a:schemeClr val="bg1"/>
                  </a:solidFill>
                  <a:latin typeface="方正兰亭黑_GBK" pitchFamily="2" charset="-122"/>
                  <a:ea typeface="方正兰亭黑_GBK" pitchFamily="2" charset="-122"/>
                </a:rPr>
                <a:t>3</a:t>
              </a:r>
              <a:endParaRPr lang="zh-CN" altLang="en-US" sz="2000" b="1" dirty="0">
                <a:solidFill>
                  <a:schemeClr val="bg1"/>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233590470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250"/>
                                        <p:tgtEl>
                                          <p:spTgt spid="40"/>
                                        </p:tgtEl>
                                      </p:cBhvr>
                                    </p:animEffect>
                                  </p:childTnLst>
                                </p:cTn>
                              </p:par>
                            </p:childTnLst>
                          </p:cTn>
                        </p:par>
                        <p:par>
                          <p:cTn id="12" fill="hold">
                            <p:stCondLst>
                              <p:cond delay="750"/>
                            </p:stCondLst>
                            <p:childTnLst>
                              <p:par>
                                <p:cTn id="13" presetID="48" presetClass="entr" presetSubtype="0" accel="5000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1000" fill="hold"/>
                                        <p:tgtEl>
                                          <p:spTgt spid="5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6"/>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6"/>
                                        </p:tgtEl>
                                        <p:attrNameLst>
                                          <p:attrName>ppt_y</p:attrName>
                                        </p:attrNameLst>
                                      </p:cBhvr>
                                      <p:tavLst>
                                        <p:tav tm="0">
                                          <p:val>
                                            <p:strVal val="#ppt_y"/>
                                          </p:val>
                                        </p:tav>
                                        <p:tav tm="100000">
                                          <p:val>
                                            <p:strVal val="#ppt_y"/>
                                          </p:val>
                                        </p:tav>
                                      </p:tavLst>
                                    </p:anim>
                                    <p:animEffect transition="in" filter="fade">
                                      <p:cBhvr>
                                        <p:cTn id="18" dur="1000"/>
                                        <p:tgtEl>
                                          <p:spTgt spid="56"/>
                                        </p:tgtEl>
                                      </p:cBhvr>
                                    </p:animEffect>
                                  </p:childTnLst>
                                </p:cTn>
                              </p:par>
                            </p:childTnLst>
                          </p:cTn>
                        </p:par>
                        <p:par>
                          <p:cTn id="19" fill="hold">
                            <p:stCondLst>
                              <p:cond delay="1750"/>
                            </p:stCondLst>
                            <p:childTnLst>
                              <p:par>
                                <p:cTn id="20" presetID="23" presetClass="entr" presetSubtype="16"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fill="hold"/>
                                        <p:tgtEl>
                                          <p:spTgt spid="73"/>
                                        </p:tgtEl>
                                        <p:attrNameLst>
                                          <p:attrName>ppt_w</p:attrName>
                                        </p:attrNameLst>
                                      </p:cBhvr>
                                      <p:tavLst>
                                        <p:tav tm="0">
                                          <p:val>
                                            <p:fltVal val="0"/>
                                          </p:val>
                                        </p:tav>
                                        <p:tav tm="100000">
                                          <p:val>
                                            <p:strVal val="#ppt_w"/>
                                          </p:val>
                                        </p:tav>
                                      </p:tavLst>
                                    </p:anim>
                                    <p:anim calcmode="lin" valueType="num">
                                      <p:cBhvr>
                                        <p:cTn id="23" dur="500" fill="hold"/>
                                        <p:tgtEl>
                                          <p:spTgt spid="73"/>
                                        </p:tgtEl>
                                        <p:attrNameLst>
                                          <p:attrName>ppt_h</p:attrName>
                                        </p:attrNameLst>
                                      </p:cBhvr>
                                      <p:tavLst>
                                        <p:tav tm="0">
                                          <p:val>
                                            <p:fltVal val="0"/>
                                          </p:val>
                                        </p:tav>
                                        <p:tav tm="100000">
                                          <p:val>
                                            <p:strVal val="#ppt_h"/>
                                          </p:val>
                                        </p:tav>
                                      </p:tavLst>
                                    </p:anim>
                                  </p:childTnLst>
                                </p:cTn>
                              </p:par>
                              <p:par>
                                <p:cTn id="24" presetID="12" presetClass="entr" presetSubtype="8" fill="hold" nodeType="withEffect">
                                  <p:stCondLst>
                                    <p:cond delay="200"/>
                                  </p:stCondLst>
                                  <p:childTnLst>
                                    <p:set>
                                      <p:cBhvr>
                                        <p:cTn id="25" dur="1" fill="hold">
                                          <p:stCondLst>
                                            <p:cond delay="0"/>
                                          </p:stCondLst>
                                        </p:cTn>
                                        <p:tgtEl>
                                          <p:spTgt spid="61"/>
                                        </p:tgtEl>
                                        <p:attrNameLst>
                                          <p:attrName>style.visibility</p:attrName>
                                        </p:attrNameLst>
                                      </p:cBhvr>
                                      <p:to>
                                        <p:strVal val="visible"/>
                                      </p:to>
                                    </p:set>
                                    <p:animEffect transition="in" filter="slide(fromLeft)">
                                      <p:cBhvr>
                                        <p:cTn id="26" dur="500"/>
                                        <p:tgtEl>
                                          <p:spTgt spid="61"/>
                                        </p:tgtEl>
                                      </p:cBhvr>
                                    </p:animEffect>
                                  </p:childTnLst>
                                </p:cTn>
                              </p:par>
                              <p:par>
                                <p:cTn id="27" presetID="23" presetClass="entr" presetSubtype="16" fill="hold" nodeType="withEffect">
                                  <p:stCondLst>
                                    <p:cond delay="400"/>
                                  </p:stCondLst>
                                  <p:childTnLst>
                                    <p:set>
                                      <p:cBhvr>
                                        <p:cTn id="28" dur="1" fill="hold">
                                          <p:stCondLst>
                                            <p:cond delay="0"/>
                                          </p:stCondLst>
                                        </p:cTn>
                                        <p:tgtEl>
                                          <p:spTgt spid="78"/>
                                        </p:tgtEl>
                                        <p:attrNameLst>
                                          <p:attrName>style.visibility</p:attrName>
                                        </p:attrNameLst>
                                      </p:cBhvr>
                                      <p:to>
                                        <p:strVal val="visible"/>
                                      </p:to>
                                    </p:set>
                                    <p:anim calcmode="lin" valueType="num">
                                      <p:cBhvr>
                                        <p:cTn id="29" dur="500" fill="hold"/>
                                        <p:tgtEl>
                                          <p:spTgt spid="78"/>
                                        </p:tgtEl>
                                        <p:attrNameLst>
                                          <p:attrName>ppt_w</p:attrName>
                                        </p:attrNameLst>
                                      </p:cBhvr>
                                      <p:tavLst>
                                        <p:tav tm="0">
                                          <p:val>
                                            <p:fltVal val="0"/>
                                          </p:val>
                                        </p:tav>
                                        <p:tav tm="100000">
                                          <p:val>
                                            <p:strVal val="#ppt_w"/>
                                          </p:val>
                                        </p:tav>
                                      </p:tavLst>
                                    </p:anim>
                                    <p:anim calcmode="lin" valueType="num">
                                      <p:cBhvr>
                                        <p:cTn id="30" dur="500" fill="hold"/>
                                        <p:tgtEl>
                                          <p:spTgt spid="78"/>
                                        </p:tgtEl>
                                        <p:attrNameLst>
                                          <p:attrName>ppt_h</p:attrName>
                                        </p:attrNameLst>
                                      </p:cBhvr>
                                      <p:tavLst>
                                        <p:tav tm="0">
                                          <p:val>
                                            <p:fltVal val="0"/>
                                          </p:val>
                                        </p:tav>
                                        <p:tav tm="100000">
                                          <p:val>
                                            <p:strVal val="#ppt_h"/>
                                          </p:val>
                                        </p:tav>
                                      </p:tavLst>
                                    </p:anim>
                                  </p:childTnLst>
                                </p:cTn>
                              </p:par>
                              <p:par>
                                <p:cTn id="31" presetID="12" presetClass="entr" presetSubtype="8" fill="hold" nodeType="withEffect">
                                  <p:stCondLst>
                                    <p:cond delay="600"/>
                                  </p:stCondLst>
                                  <p:childTnLst>
                                    <p:set>
                                      <p:cBhvr>
                                        <p:cTn id="32" dur="1" fill="hold">
                                          <p:stCondLst>
                                            <p:cond delay="0"/>
                                          </p:stCondLst>
                                        </p:cTn>
                                        <p:tgtEl>
                                          <p:spTgt spid="65"/>
                                        </p:tgtEl>
                                        <p:attrNameLst>
                                          <p:attrName>style.visibility</p:attrName>
                                        </p:attrNameLst>
                                      </p:cBhvr>
                                      <p:to>
                                        <p:strVal val="visible"/>
                                      </p:to>
                                    </p:set>
                                    <p:animEffect transition="in" filter="slide(fromLeft)">
                                      <p:cBhvr>
                                        <p:cTn id="33" dur="500"/>
                                        <p:tgtEl>
                                          <p:spTgt spid="65"/>
                                        </p:tgtEl>
                                      </p:cBhvr>
                                    </p:animEffect>
                                  </p:childTnLst>
                                </p:cTn>
                              </p:par>
                              <p:par>
                                <p:cTn id="34" presetID="23" presetClass="entr" presetSubtype="16" fill="hold" nodeType="withEffect">
                                  <p:stCondLst>
                                    <p:cond delay="800"/>
                                  </p:stCondLst>
                                  <p:childTnLst>
                                    <p:set>
                                      <p:cBhvr>
                                        <p:cTn id="35" dur="1" fill="hold">
                                          <p:stCondLst>
                                            <p:cond delay="0"/>
                                          </p:stCondLst>
                                        </p:cTn>
                                        <p:tgtEl>
                                          <p:spTgt spid="83"/>
                                        </p:tgtEl>
                                        <p:attrNameLst>
                                          <p:attrName>style.visibility</p:attrName>
                                        </p:attrNameLst>
                                      </p:cBhvr>
                                      <p:to>
                                        <p:strVal val="visible"/>
                                      </p:to>
                                    </p:set>
                                    <p:anim calcmode="lin" valueType="num">
                                      <p:cBhvr>
                                        <p:cTn id="36" dur="500" fill="hold"/>
                                        <p:tgtEl>
                                          <p:spTgt spid="83"/>
                                        </p:tgtEl>
                                        <p:attrNameLst>
                                          <p:attrName>ppt_w</p:attrName>
                                        </p:attrNameLst>
                                      </p:cBhvr>
                                      <p:tavLst>
                                        <p:tav tm="0">
                                          <p:val>
                                            <p:fltVal val="0"/>
                                          </p:val>
                                        </p:tav>
                                        <p:tav tm="100000">
                                          <p:val>
                                            <p:strVal val="#ppt_w"/>
                                          </p:val>
                                        </p:tav>
                                      </p:tavLst>
                                    </p:anim>
                                    <p:anim calcmode="lin" valueType="num">
                                      <p:cBhvr>
                                        <p:cTn id="37" dur="500" fill="hold"/>
                                        <p:tgtEl>
                                          <p:spTgt spid="83"/>
                                        </p:tgtEl>
                                        <p:attrNameLst>
                                          <p:attrName>ppt_h</p:attrName>
                                        </p:attrNameLst>
                                      </p:cBhvr>
                                      <p:tavLst>
                                        <p:tav tm="0">
                                          <p:val>
                                            <p:fltVal val="0"/>
                                          </p:val>
                                        </p:tav>
                                        <p:tav tm="100000">
                                          <p:val>
                                            <p:strVal val="#ppt_h"/>
                                          </p:val>
                                        </p:tav>
                                      </p:tavLst>
                                    </p:anim>
                                  </p:childTnLst>
                                </p:cTn>
                              </p:par>
                              <p:par>
                                <p:cTn id="38" presetID="12" presetClass="entr" presetSubtype="8" fill="hold" nodeType="withEffect">
                                  <p:stCondLst>
                                    <p:cond delay="1000"/>
                                  </p:stCondLst>
                                  <p:childTnLst>
                                    <p:set>
                                      <p:cBhvr>
                                        <p:cTn id="39" dur="1" fill="hold">
                                          <p:stCondLst>
                                            <p:cond delay="0"/>
                                          </p:stCondLst>
                                        </p:cTn>
                                        <p:tgtEl>
                                          <p:spTgt spid="69"/>
                                        </p:tgtEl>
                                        <p:attrNameLst>
                                          <p:attrName>style.visibility</p:attrName>
                                        </p:attrNameLst>
                                      </p:cBhvr>
                                      <p:to>
                                        <p:strVal val="visible"/>
                                      </p:to>
                                    </p:set>
                                    <p:animEffect transition="in" filter="slide(fromLeft)">
                                      <p:cBhvr>
                                        <p:cTn id="40" dur="500"/>
                                        <p:tgtEl>
                                          <p:spTgt spid="69"/>
                                        </p:tgtEl>
                                      </p:cBhvr>
                                    </p:animEffect>
                                  </p:childTnLst>
                                </p:cTn>
                              </p:par>
                            </p:childTnLst>
                          </p:cTn>
                        </p:par>
                        <p:par>
                          <p:cTn id="41" fill="hold">
                            <p:stCondLst>
                              <p:cond delay="3250"/>
                            </p:stCondLst>
                            <p:childTnLst>
                              <p:par>
                                <p:cTn id="42" presetID="26" presetClass="emph" presetSubtype="0" fill="hold" nodeType="afterEffect">
                                  <p:stCondLst>
                                    <p:cond delay="0"/>
                                  </p:stCondLst>
                                  <p:childTnLst>
                                    <p:animEffect transition="out" filter="fade">
                                      <p:cBhvr>
                                        <p:cTn id="43" dur="500" tmFilter="0, 0; .2, .5; .8, .5; 1, 0"/>
                                        <p:tgtEl>
                                          <p:spTgt spid="56"/>
                                        </p:tgtEl>
                                      </p:cBhvr>
                                    </p:animEffect>
                                    <p:animScale>
                                      <p:cBhvr>
                                        <p:cTn id="44" dur="250" autoRev="1" fill="hold"/>
                                        <p:tgtEl>
                                          <p:spTgt spid="5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09309" y="261442"/>
            <a:ext cx="3087673"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LOGO     </a:t>
            </a:r>
            <a:r>
              <a:rPr lang="zh-CN" altLang="en-US" sz="1400" dirty="0">
                <a:solidFill>
                  <a:schemeClr val="tx1">
                    <a:lumMod val="50000"/>
                    <a:lumOff val="50000"/>
                  </a:schemeClr>
                </a:solidFill>
                <a:latin typeface="微软雅黑" pitchFamily="34" charset="-122"/>
                <a:ea typeface="微软雅黑" pitchFamily="34" charset="-122"/>
              </a:rPr>
              <a:t>添加您的公司名字</a:t>
            </a:r>
          </a:p>
        </p:txBody>
      </p:sp>
      <p:grpSp>
        <p:nvGrpSpPr>
          <p:cNvPr id="109" name="组合 108"/>
          <p:cNvGrpSpPr/>
          <p:nvPr/>
        </p:nvGrpSpPr>
        <p:grpSpPr>
          <a:xfrm>
            <a:off x="0" y="569219"/>
            <a:ext cx="6114499" cy="592678"/>
            <a:chOff x="0" y="569219"/>
            <a:chExt cx="6114499" cy="592678"/>
          </a:xfrm>
        </p:grpSpPr>
        <p:sp>
          <p:nvSpPr>
            <p:cNvPr id="110"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3" name="文本框 5"/>
          <p:cNvSpPr txBox="1"/>
          <p:nvPr/>
        </p:nvSpPr>
        <p:spPr>
          <a:xfrm>
            <a:off x="311832" y="571540"/>
            <a:ext cx="4799830" cy="553998"/>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3000" dirty="0" smtClean="0"/>
              <a:t>单击此处添加标题</a:t>
            </a:r>
            <a:endParaRPr lang="zh-CN" altLang="zh-CN" sz="3000" dirty="0"/>
          </a:p>
        </p:txBody>
      </p:sp>
      <p:grpSp>
        <p:nvGrpSpPr>
          <p:cNvPr id="195" name="组合 194"/>
          <p:cNvGrpSpPr/>
          <p:nvPr/>
        </p:nvGrpSpPr>
        <p:grpSpPr>
          <a:xfrm>
            <a:off x="4180554" y="2345937"/>
            <a:ext cx="2697115" cy="2665842"/>
            <a:chOff x="2882997" y="1263845"/>
            <a:chExt cx="2697115" cy="2665842"/>
          </a:xfrm>
        </p:grpSpPr>
        <p:sp>
          <p:nvSpPr>
            <p:cNvPr id="196" name="椭圆 195"/>
            <p:cNvSpPr/>
            <p:nvPr/>
          </p:nvSpPr>
          <p:spPr>
            <a:xfrm>
              <a:off x="2915816" y="1263845"/>
              <a:ext cx="2664296" cy="2664296"/>
            </a:xfrm>
            <a:prstGeom prst="ellipse">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5378912" y="2974108"/>
              <a:ext cx="201200" cy="201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4644008" y="1284212"/>
              <a:ext cx="175334" cy="17533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p:cNvSpPr/>
            <p:nvPr/>
          </p:nvSpPr>
          <p:spPr>
            <a:xfrm>
              <a:off x="3709886" y="3754353"/>
              <a:ext cx="175334" cy="17533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2882997" y="2131209"/>
              <a:ext cx="175334" cy="17533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3" name="六边形 202"/>
          <p:cNvSpPr/>
          <p:nvPr/>
        </p:nvSpPr>
        <p:spPr>
          <a:xfrm rot="20402482">
            <a:off x="5873679" y="4528604"/>
            <a:ext cx="657584" cy="592598"/>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03</a:t>
            </a:r>
            <a:endParaRPr lang="zh-CN" altLang="en-US" dirty="0">
              <a:solidFill>
                <a:schemeClr val="bg1"/>
              </a:solidFill>
            </a:endParaRPr>
          </a:p>
        </p:txBody>
      </p:sp>
      <p:sp>
        <p:nvSpPr>
          <p:cNvPr id="204" name="六边形 203"/>
          <p:cNvSpPr/>
          <p:nvPr/>
        </p:nvSpPr>
        <p:spPr>
          <a:xfrm rot="20402482">
            <a:off x="4620693" y="2245339"/>
            <a:ext cx="657584" cy="592598"/>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01</a:t>
            </a:r>
            <a:endParaRPr lang="zh-CN" altLang="en-US" dirty="0">
              <a:solidFill>
                <a:schemeClr val="bg1"/>
              </a:solidFill>
            </a:endParaRPr>
          </a:p>
        </p:txBody>
      </p:sp>
      <p:sp>
        <p:nvSpPr>
          <p:cNvPr id="205" name="六边形 204"/>
          <p:cNvSpPr/>
          <p:nvPr/>
        </p:nvSpPr>
        <p:spPr>
          <a:xfrm rot="20305270">
            <a:off x="6448276" y="2831105"/>
            <a:ext cx="657584" cy="592598"/>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02</a:t>
            </a:r>
            <a:endParaRPr lang="zh-CN" altLang="en-US" dirty="0">
              <a:solidFill>
                <a:schemeClr val="bg1"/>
              </a:solidFill>
            </a:endParaRPr>
          </a:p>
        </p:txBody>
      </p:sp>
      <p:sp>
        <p:nvSpPr>
          <p:cNvPr id="206" name="六边形 205"/>
          <p:cNvSpPr/>
          <p:nvPr/>
        </p:nvSpPr>
        <p:spPr>
          <a:xfrm rot="19463434">
            <a:off x="4059915" y="3961101"/>
            <a:ext cx="657584" cy="592598"/>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04</a:t>
            </a:r>
            <a:endParaRPr lang="zh-CN" altLang="en-US" dirty="0">
              <a:solidFill>
                <a:schemeClr val="bg1"/>
              </a:solidFill>
            </a:endParaRPr>
          </a:p>
        </p:txBody>
      </p:sp>
      <p:sp>
        <p:nvSpPr>
          <p:cNvPr id="208" name="任意多边形 207"/>
          <p:cNvSpPr/>
          <p:nvPr/>
        </p:nvSpPr>
        <p:spPr>
          <a:xfrm>
            <a:off x="1911511" y="4440482"/>
            <a:ext cx="2168435" cy="819048"/>
          </a:xfrm>
          <a:custGeom>
            <a:avLst/>
            <a:gdLst>
              <a:gd name="connsiteX0" fmla="*/ 2782389 w 2782389"/>
              <a:gd name="connsiteY0" fmla="*/ 0 h 3696789"/>
              <a:gd name="connsiteX1" fmla="*/ 2782389 w 2782389"/>
              <a:gd name="connsiteY1" fmla="*/ 0 h 3696789"/>
              <a:gd name="connsiteX2" fmla="*/ 613954 w 2782389"/>
              <a:gd name="connsiteY2" fmla="*/ 13063 h 3696789"/>
              <a:gd name="connsiteX3" fmla="*/ 0 w 2782389"/>
              <a:gd name="connsiteY3" fmla="*/ 3696789 h 3696789"/>
              <a:gd name="connsiteX0" fmla="*/ 2207623 w 2207623"/>
              <a:gd name="connsiteY0" fmla="*/ 0 h 2129246"/>
              <a:gd name="connsiteX1" fmla="*/ 2207623 w 2207623"/>
              <a:gd name="connsiteY1" fmla="*/ 0 h 2129246"/>
              <a:gd name="connsiteX2" fmla="*/ 39188 w 2207623"/>
              <a:gd name="connsiteY2" fmla="*/ 13063 h 2129246"/>
              <a:gd name="connsiteX3" fmla="*/ 0 w 2207623"/>
              <a:gd name="connsiteY3" fmla="*/ 2129246 h 2129246"/>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2283736"/>
              <a:gd name="connsiteX1" fmla="*/ 2168435 w 2168435"/>
              <a:gd name="connsiteY1" fmla="*/ 0 h 2283736"/>
              <a:gd name="connsiteX2" fmla="*/ 0 w 2168435"/>
              <a:gd name="connsiteY2" fmla="*/ 13063 h 2283736"/>
              <a:gd name="connsiteX3" fmla="*/ 0 w 2168435"/>
              <a:gd name="connsiteY3" fmla="*/ 2129246 h 2283736"/>
              <a:gd name="connsiteX4" fmla="*/ 13063 w 2168435"/>
              <a:gd name="connsiteY4" fmla="*/ 2121294 h 2283736"/>
              <a:gd name="connsiteX0" fmla="*/ 2169282 w 2169282"/>
              <a:gd name="connsiteY0" fmla="*/ 0 h 2378433"/>
              <a:gd name="connsiteX1" fmla="*/ 2169282 w 2169282"/>
              <a:gd name="connsiteY1" fmla="*/ 0 h 2378433"/>
              <a:gd name="connsiteX2" fmla="*/ 847 w 2169282"/>
              <a:gd name="connsiteY2" fmla="*/ 13063 h 2378433"/>
              <a:gd name="connsiteX3" fmla="*/ 847 w 2169282"/>
              <a:gd name="connsiteY3" fmla="*/ 2129246 h 2378433"/>
              <a:gd name="connsiteX4" fmla="*/ 847 w 2169282"/>
              <a:gd name="connsiteY4" fmla="*/ 2356426 h 2378433"/>
              <a:gd name="connsiteX0" fmla="*/ 2168435 w 2730137"/>
              <a:gd name="connsiteY0" fmla="*/ 0 h 2298205"/>
              <a:gd name="connsiteX1" fmla="*/ 2168435 w 2730137"/>
              <a:gd name="connsiteY1" fmla="*/ 0 h 2298205"/>
              <a:gd name="connsiteX2" fmla="*/ 0 w 2730137"/>
              <a:gd name="connsiteY2" fmla="*/ 13063 h 2298205"/>
              <a:gd name="connsiteX3" fmla="*/ 0 w 2730137"/>
              <a:gd name="connsiteY3" fmla="*/ 2129246 h 2298205"/>
              <a:gd name="connsiteX4" fmla="*/ 2730137 w 2730137"/>
              <a:gd name="connsiteY4" fmla="*/ 2173546 h 2298205"/>
              <a:gd name="connsiteX0" fmla="*/ 2168467 w 2730169"/>
              <a:gd name="connsiteY0" fmla="*/ 0 h 2173604"/>
              <a:gd name="connsiteX1" fmla="*/ 2168467 w 2730169"/>
              <a:gd name="connsiteY1" fmla="*/ 0 h 2173604"/>
              <a:gd name="connsiteX2" fmla="*/ 32 w 2730169"/>
              <a:gd name="connsiteY2" fmla="*/ 13063 h 2173604"/>
              <a:gd name="connsiteX3" fmla="*/ 32 w 2730169"/>
              <a:gd name="connsiteY3" fmla="*/ 2129246 h 2173604"/>
              <a:gd name="connsiteX4" fmla="*/ 2730169 w 2730169"/>
              <a:gd name="connsiteY4" fmla="*/ 2173546 h 2173604"/>
              <a:gd name="connsiteX0" fmla="*/ 2168468 w 2664856"/>
              <a:gd name="connsiteY0" fmla="*/ 0 h 2131886"/>
              <a:gd name="connsiteX1" fmla="*/ 2168468 w 2664856"/>
              <a:gd name="connsiteY1" fmla="*/ 0 h 2131886"/>
              <a:gd name="connsiteX2" fmla="*/ 33 w 2664856"/>
              <a:gd name="connsiteY2" fmla="*/ 13063 h 2131886"/>
              <a:gd name="connsiteX3" fmla="*/ 33 w 2664856"/>
              <a:gd name="connsiteY3" fmla="*/ 2129246 h 2131886"/>
              <a:gd name="connsiteX4" fmla="*/ 2664856 w 2664856"/>
              <a:gd name="connsiteY4" fmla="*/ 2108231 h 2131886"/>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718102"/>
              <a:gd name="connsiteY0" fmla="*/ 0 h 2147635"/>
              <a:gd name="connsiteX1" fmla="*/ 2168461 w 3718102"/>
              <a:gd name="connsiteY1" fmla="*/ 0 h 2147635"/>
              <a:gd name="connsiteX2" fmla="*/ 26 w 3718102"/>
              <a:gd name="connsiteY2" fmla="*/ 13063 h 2147635"/>
              <a:gd name="connsiteX3" fmla="*/ 26 w 3718102"/>
              <a:gd name="connsiteY3" fmla="*/ 2129246 h 2147635"/>
              <a:gd name="connsiteX4" fmla="*/ 3461683 w 3718102"/>
              <a:gd name="connsiteY4" fmla="*/ 2147420 h 2147635"/>
              <a:gd name="connsiteX5" fmla="*/ 3461683 w 3718102"/>
              <a:gd name="connsiteY5" fmla="*/ 2134357 h 2147635"/>
              <a:gd name="connsiteX0" fmla="*/ 2168461 w 3781024"/>
              <a:gd name="connsiteY0" fmla="*/ 0 h 3597400"/>
              <a:gd name="connsiteX1" fmla="*/ 2168461 w 3781024"/>
              <a:gd name="connsiteY1" fmla="*/ 0 h 3597400"/>
              <a:gd name="connsiteX2" fmla="*/ 26 w 3781024"/>
              <a:gd name="connsiteY2" fmla="*/ 13063 h 3597400"/>
              <a:gd name="connsiteX3" fmla="*/ 26 w 3781024"/>
              <a:gd name="connsiteY3" fmla="*/ 2129246 h 3597400"/>
              <a:gd name="connsiteX4" fmla="*/ 3461683 w 3781024"/>
              <a:gd name="connsiteY4" fmla="*/ 2147420 h 3597400"/>
              <a:gd name="connsiteX5" fmla="*/ 3657626 w 3781024"/>
              <a:gd name="connsiteY5" fmla="*/ 3597397 h 3597400"/>
              <a:gd name="connsiteX0" fmla="*/ 2168461 w 3657626"/>
              <a:gd name="connsiteY0" fmla="*/ 0 h 3597400"/>
              <a:gd name="connsiteX1" fmla="*/ 2168461 w 3657626"/>
              <a:gd name="connsiteY1" fmla="*/ 0 h 3597400"/>
              <a:gd name="connsiteX2" fmla="*/ 26 w 3657626"/>
              <a:gd name="connsiteY2" fmla="*/ 13063 h 3597400"/>
              <a:gd name="connsiteX3" fmla="*/ 26 w 3657626"/>
              <a:gd name="connsiteY3" fmla="*/ 2129246 h 3597400"/>
              <a:gd name="connsiteX4" fmla="*/ 3461683 w 3657626"/>
              <a:gd name="connsiteY4" fmla="*/ 2147420 h 3597400"/>
              <a:gd name="connsiteX5" fmla="*/ 3657626 w 3657626"/>
              <a:gd name="connsiteY5" fmla="*/ 3597397 h 3597400"/>
              <a:gd name="connsiteX0" fmla="*/ 2168461 w 3500872"/>
              <a:gd name="connsiteY0" fmla="*/ 0 h 3610463"/>
              <a:gd name="connsiteX1" fmla="*/ 2168461 w 3500872"/>
              <a:gd name="connsiteY1" fmla="*/ 0 h 3610463"/>
              <a:gd name="connsiteX2" fmla="*/ 26 w 3500872"/>
              <a:gd name="connsiteY2" fmla="*/ 13063 h 3610463"/>
              <a:gd name="connsiteX3" fmla="*/ 26 w 3500872"/>
              <a:gd name="connsiteY3" fmla="*/ 2129246 h 3610463"/>
              <a:gd name="connsiteX4" fmla="*/ 3461683 w 3500872"/>
              <a:gd name="connsiteY4" fmla="*/ 2147420 h 3610463"/>
              <a:gd name="connsiteX5" fmla="*/ 3500872 w 3500872"/>
              <a:gd name="connsiteY5" fmla="*/ 3610460 h 3610463"/>
              <a:gd name="connsiteX0" fmla="*/ 2168461 w 3461683"/>
              <a:gd name="connsiteY0" fmla="*/ 0 h 3597400"/>
              <a:gd name="connsiteX1" fmla="*/ 2168461 w 3461683"/>
              <a:gd name="connsiteY1" fmla="*/ 0 h 3597400"/>
              <a:gd name="connsiteX2" fmla="*/ 26 w 3461683"/>
              <a:gd name="connsiteY2" fmla="*/ 13063 h 3597400"/>
              <a:gd name="connsiteX3" fmla="*/ 26 w 3461683"/>
              <a:gd name="connsiteY3" fmla="*/ 2129246 h 3597400"/>
              <a:gd name="connsiteX4" fmla="*/ 3461683 w 3461683"/>
              <a:gd name="connsiteY4" fmla="*/ 2147420 h 3597400"/>
              <a:gd name="connsiteX5" fmla="*/ 3461683 w 3461683"/>
              <a:gd name="connsiteY5" fmla="*/ 3597397 h 3597400"/>
              <a:gd name="connsiteX0" fmla="*/ 2168461 w 3474746"/>
              <a:gd name="connsiteY0" fmla="*/ 0 h 3584337"/>
              <a:gd name="connsiteX1" fmla="*/ 2168461 w 3474746"/>
              <a:gd name="connsiteY1" fmla="*/ 0 h 3584337"/>
              <a:gd name="connsiteX2" fmla="*/ 26 w 3474746"/>
              <a:gd name="connsiteY2" fmla="*/ 13063 h 3584337"/>
              <a:gd name="connsiteX3" fmla="*/ 26 w 3474746"/>
              <a:gd name="connsiteY3" fmla="*/ 2129246 h 3584337"/>
              <a:gd name="connsiteX4" fmla="*/ 3461683 w 3474746"/>
              <a:gd name="connsiteY4" fmla="*/ 2147420 h 3584337"/>
              <a:gd name="connsiteX5" fmla="*/ 3474746 w 3474746"/>
              <a:gd name="connsiteY5" fmla="*/ 3584334 h 3584337"/>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1753326"/>
              <a:gd name="connsiteX1" fmla="*/ 2168435 w 2168435"/>
              <a:gd name="connsiteY1" fmla="*/ 0 h 1753326"/>
              <a:gd name="connsiteX2" fmla="*/ 0 w 2168435"/>
              <a:gd name="connsiteY2" fmla="*/ 13063 h 1753326"/>
              <a:gd name="connsiteX3" fmla="*/ 0 w 2168435"/>
              <a:gd name="connsiteY3" fmla="*/ 1753326 h 1753326"/>
              <a:gd name="connsiteX0" fmla="*/ 2168435 w 2168435"/>
              <a:gd name="connsiteY0" fmla="*/ 0 h 819048"/>
              <a:gd name="connsiteX1" fmla="*/ 2168435 w 2168435"/>
              <a:gd name="connsiteY1" fmla="*/ 0 h 819048"/>
              <a:gd name="connsiteX2" fmla="*/ 0 w 2168435"/>
              <a:gd name="connsiteY2" fmla="*/ 13063 h 819048"/>
              <a:gd name="connsiteX3" fmla="*/ 0 w 2168435"/>
              <a:gd name="connsiteY3" fmla="*/ 819048 h 819048"/>
            </a:gdLst>
            <a:ahLst/>
            <a:cxnLst>
              <a:cxn ang="0">
                <a:pos x="connsiteX0" y="connsiteY0"/>
              </a:cxn>
              <a:cxn ang="0">
                <a:pos x="connsiteX1" y="connsiteY1"/>
              </a:cxn>
              <a:cxn ang="0">
                <a:pos x="connsiteX2" y="connsiteY2"/>
              </a:cxn>
              <a:cxn ang="0">
                <a:pos x="connsiteX3" y="connsiteY3"/>
              </a:cxn>
            </a:cxnLst>
            <a:rect l="l" t="t" r="r" b="b"/>
            <a:pathLst>
              <a:path w="2168435" h="819048">
                <a:moveTo>
                  <a:pt x="2168435" y="0"/>
                </a:moveTo>
                <a:lnTo>
                  <a:pt x="2168435" y="0"/>
                </a:lnTo>
                <a:cubicBezTo>
                  <a:pt x="1097451" y="26775"/>
                  <a:pt x="1820146" y="13063"/>
                  <a:pt x="0" y="13063"/>
                </a:cubicBezTo>
                <a:lnTo>
                  <a:pt x="0" y="819048"/>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TextBox 208"/>
          <p:cNvSpPr txBox="1"/>
          <p:nvPr/>
        </p:nvSpPr>
        <p:spPr>
          <a:xfrm>
            <a:off x="2012507" y="4695696"/>
            <a:ext cx="2312459" cy="600164"/>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a:t>
            </a:r>
            <a:endParaRPr lang="en-US" altLang="zh-CN" dirty="0"/>
          </a:p>
        </p:txBody>
      </p:sp>
      <p:sp>
        <p:nvSpPr>
          <p:cNvPr id="210" name="任意多边形 209"/>
          <p:cNvSpPr/>
          <p:nvPr/>
        </p:nvSpPr>
        <p:spPr>
          <a:xfrm>
            <a:off x="1642304" y="2316348"/>
            <a:ext cx="3012408" cy="938254"/>
          </a:xfrm>
          <a:custGeom>
            <a:avLst/>
            <a:gdLst>
              <a:gd name="connsiteX0" fmla="*/ 3370217 w 3370217"/>
              <a:gd name="connsiteY0" fmla="*/ 0 h 2011680"/>
              <a:gd name="connsiteX1" fmla="*/ 666206 w 3370217"/>
              <a:gd name="connsiteY1" fmla="*/ 0 h 2011680"/>
              <a:gd name="connsiteX2" fmla="*/ 0 w 3370217"/>
              <a:gd name="connsiteY2" fmla="*/ 2011680 h 2011680"/>
              <a:gd name="connsiteX0" fmla="*/ 3012408 w 3012408"/>
              <a:gd name="connsiteY0" fmla="*/ 0 h 938254"/>
              <a:gd name="connsiteX1" fmla="*/ 308397 w 3012408"/>
              <a:gd name="connsiteY1" fmla="*/ 0 h 938254"/>
              <a:gd name="connsiteX2" fmla="*/ 0 w 3012408"/>
              <a:gd name="connsiteY2" fmla="*/ 938254 h 938254"/>
            </a:gdLst>
            <a:ahLst/>
            <a:cxnLst>
              <a:cxn ang="0">
                <a:pos x="connsiteX0" y="connsiteY0"/>
              </a:cxn>
              <a:cxn ang="0">
                <a:pos x="connsiteX1" y="connsiteY1"/>
              </a:cxn>
              <a:cxn ang="0">
                <a:pos x="connsiteX2" y="connsiteY2"/>
              </a:cxn>
            </a:cxnLst>
            <a:rect l="l" t="t" r="r" b="b"/>
            <a:pathLst>
              <a:path w="3012408" h="938254">
                <a:moveTo>
                  <a:pt x="3012408" y="0"/>
                </a:moveTo>
                <a:lnTo>
                  <a:pt x="308397" y="0"/>
                </a:lnTo>
                <a:cubicBezTo>
                  <a:pt x="86328" y="670560"/>
                  <a:pt x="222069" y="267694"/>
                  <a:pt x="0" y="938254"/>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TextBox 210"/>
          <p:cNvSpPr txBox="1"/>
          <p:nvPr/>
        </p:nvSpPr>
        <p:spPr>
          <a:xfrm>
            <a:off x="1981125" y="2485239"/>
            <a:ext cx="2109382" cy="769441"/>
          </a:xfrm>
          <a:prstGeom prst="rect">
            <a:avLst/>
          </a:prstGeom>
          <a:noFill/>
        </p:spPr>
        <p:txBody>
          <a:bodyPr wrap="square" rtlCol="0">
            <a:spAutoFit/>
          </a:bodyPr>
          <a:lstStyle/>
          <a:p>
            <a:pPr algn="just">
              <a:defRPr/>
            </a:pPr>
            <a:r>
              <a:rPr lang="zh-CN" altLang="en-US" sz="11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单击此处添加文字阐述，添加简短问题说明文字，具体说明文字在此处添加此处。添加简短问题说明</a:t>
            </a:r>
            <a:r>
              <a:rPr lang="zh-CN" altLang="en-US" sz="1100" dirty="0" smtClean="0">
                <a:solidFill>
                  <a:schemeClr val="tx1">
                    <a:lumMod val="65000"/>
                    <a:lumOff val="35000"/>
                  </a:schemeClr>
                </a:solidFill>
                <a:latin typeface="微软雅黑" pitchFamily="34" charset="-122"/>
                <a:ea typeface="微软雅黑" pitchFamily="34" charset="-122"/>
              </a:rPr>
              <a:t>文字。</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12" name="任意多边形 211"/>
          <p:cNvSpPr/>
          <p:nvPr/>
        </p:nvSpPr>
        <p:spPr>
          <a:xfrm>
            <a:off x="7058277" y="2995616"/>
            <a:ext cx="2786932" cy="599575"/>
          </a:xfrm>
          <a:custGeom>
            <a:avLst/>
            <a:gdLst>
              <a:gd name="connsiteX0" fmla="*/ 0 w 3383280"/>
              <a:gd name="connsiteY0" fmla="*/ 0 h 1867989"/>
              <a:gd name="connsiteX1" fmla="*/ 2286000 w 3383280"/>
              <a:gd name="connsiteY1" fmla="*/ 0 h 1867989"/>
              <a:gd name="connsiteX2" fmla="*/ 3383280 w 3383280"/>
              <a:gd name="connsiteY2" fmla="*/ 1867989 h 1867989"/>
              <a:gd name="connsiteX0" fmla="*/ 0 w 2786932"/>
              <a:gd name="connsiteY0" fmla="*/ 0 h 936515"/>
              <a:gd name="connsiteX1" fmla="*/ 2286000 w 2786932"/>
              <a:gd name="connsiteY1" fmla="*/ 0 h 936515"/>
              <a:gd name="connsiteX2" fmla="*/ 2786932 w 2786932"/>
              <a:gd name="connsiteY2" fmla="*/ 936515 h 936515"/>
            </a:gdLst>
            <a:ahLst/>
            <a:cxnLst>
              <a:cxn ang="0">
                <a:pos x="connsiteX0" y="connsiteY0"/>
              </a:cxn>
              <a:cxn ang="0">
                <a:pos x="connsiteX1" y="connsiteY1"/>
              </a:cxn>
              <a:cxn ang="0">
                <a:pos x="connsiteX2" y="connsiteY2"/>
              </a:cxn>
            </a:cxnLst>
            <a:rect l="l" t="t" r="r" b="b"/>
            <a:pathLst>
              <a:path w="2786932" h="936515">
                <a:moveTo>
                  <a:pt x="0" y="0"/>
                </a:moveTo>
                <a:lnTo>
                  <a:pt x="2286000" y="0"/>
                </a:lnTo>
                <a:cubicBezTo>
                  <a:pt x="2651760" y="622663"/>
                  <a:pt x="2421172" y="313852"/>
                  <a:pt x="2786932" y="936515"/>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任意多边形 212"/>
          <p:cNvSpPr/>
          <p:nvPr/>
        </p:nvSpPr>
        <p:spPr>
          <a:xfrm>
            <a:off x="6483511" y="5046483"/>
            <a:ext cx="2589349" cy="635032"/>
          </a:xfrm>
          <a:custGeom>
            <a:avLst/>
            <a:gdLst>
              <a:gd name="connsiteX0" fmla="*/ 0 w 3984172"/>
              <a:gd name="connsiteY0" fmla="*/ 13063 h 2926080"/>
              <a:gd name="connsiteX1" fmla="*/ 2586446 w 3984172"/>
              <a:gd name="connsiteY1" fmla="*/ 0 h 2926080"/>
              <a:gd name="connsiteX2" fmla="*/ 3984172 w 3984172"/>
              <a:gd name="connsiteY2" fmla="*/ 2926080 h 2926080"/>
              <a:gd name="connsiteX0" fmla="*/ 0 w 2599509"/>
              <a:gd name="connsiteY0" fmla="*/ 13063 h 1476103"/>
              <a:gd name="connsiteX1" fmla="*/ 2586446 w 2599509"/>
              <a:gd name="connsiteY1" fmla="*/ 0 h 1476103"/>
              <a:gd name="connsiteX2" fmla="*/ 2599509 w 2599509"/>
              <a:gd name="connsiteY2" fmla="*/ 1476103 h 1476103"/>
              <a:gd name="connsiteX0" fmla="*/ 0 w 2600476"/>
              <a:gd name="connsiteY0" fmla="*/ 13063 h 1585444"/>
              <a:gd name="connsiteX1" fmla="*/ 2586446 w 2600476"/>
              <a:gd name="connsiteY1" fmla="*/ 0 h 1585444"/>
              <a:gd name="connsiteX2" fmla="*/ 2599509 w 2600476"/>
              <a:gd name="connsiteY2" fmla="*/ 1476103 h 1585444"/>
              <a:gd name="connsiteX3" fmla="*/ 2599510 w 2600476"/>
              <a:gd name="connsiteY3" fmla="*/ 1476104 h 1585444"/>
              <a:gd name="connsiteX0" fmla="*/ 0 w 2600476"/>
              <a:gd name="connsiteY0" fmla="*/ 13063 h 1687088"/>
              <a:gd name="connsiteX1" fmla="*/ 2586446 w 2600476"/>
              <a:gd name="connsiteY1" fmla="*/ 0 h 1687088"/>
              <a:gd name="connsiteX2" fmla="*/ 2599509 w 2600476"/>
              <a:gd name="connsiteY2" fmla="*/ 1476103 h 1687088"/>
              <a:gd name="connsiteX3" fmla="*/ 2599510 w 2600476"/>
              <a:gd name="connsiteY3" fmla="*/ 1685109 h 1687088"/>
              <a:gd name="connsiteX0" fmla="*/ 0 w 3958047"/>
              <a:gd name="connsiteY0" fmla="*/ 13063 h 1666247"/>
              <a:gd name="connsiteX1" fmla="*/ 2586446 w 3958047"/>
              <a:gd name="connsiteY1" fmla="*/ 0 h 1666247"/>
              <a:gd name="connsiteX2" fmla="*/ 2599509 w 3958047"/>
              <a:gd name="connsiteY2" fmla="*/ 1476103 h 1666247"/>
              <a:gd name="connsiteX3" fmla="*/ 3958047 w 3958047"/>
              <a:gd name="connsiteY3" fmla="*/ 1658984 h 1666247"/>
              <a:gd name="connsiteX0" fmla="*/ 0 w 3958047"/>
              <a:gd name="connsiteY0" fmla="*/ 13063 h 1658984"/>
              <a:gd name="connsiteX1" fmla="*/ 2586446 w 3958047"/>
              <a:gd name="connsiteY1" fmla="*/ 0 h 1658984"/>
              <a:gd name="connsiteX2" fmla="*/ 2599509 w 3958047"/>
              <a:gd name="connsiteY2" fmla="*/ 1476103 h 1658984"/>
              <a:gd name="connsiteX3" fmla="*/ 3958047 w 3958047"/>
              <a:gd name="connsiteY3" fmla="*/ 1658984 h 1658984"/>
              <a:gd name="connsiteX0" fmla="*/ 0 w 3958047"/>
              <a:gd name="connsiteY0" fmla="*/ 13063 h 1515292"/>
              <a:gd name="connsiteX1" fmla="*/ 2586446 w 3958047"/>
              <a:gd name="connsiteY1" fmla="*/ 0 h 1515292"/>
              <a:gd name="connsiteX2" fmla="*/ 2599509 w 3958047"/>
              <a:gd name="connsiteY2" fmla="*/ 1476103 h 1515292"/>
              <a:gd name="connsiteX3" fmla="*/ 3958047 w 3958047"/>
              <a:gd name="connsiteY3" fmla="*/ 1515292 h 1515292"/>
              <a:gd name="connsiteX0" fmla="*/ 0 w 2599509"/>
              <a:gd name="connsiteY0" fmla="*/ 13063 h 1476103"/>
              <a:gd name="connsiteX1" fmla="*/ 2586446 w 2599509"/>
              <a:gd name="connsiteY1" fmla="*/ 0 h 1476103"/>
              <a:gd name="connsiteX2" fmla="*/ 2599509 w 2599509"/>
              <a:gd name="connsiteY2" fmla="*/ 1476103 h 1476103"/>
              <a:gd name="connsiteX0" fmla="*/ 0 w 2589349"/>
              <a:gd name="connsiteY0" fmla="*/ 13063 h 1191623"/>
              <a:gd name="connsiteX1" fmla="*/ 2586446 w 2589349"/>
              <a:gd name="connsiteY1" fmla="*/ 0 h 1191623"/>
              <a:gd name="connsiteX2" fmla="*/ 2589349 w 2589349"/>
              <a:gd name="connsiteY2" fmla="*/ 1191623 h 1191623"/>
              <a:gd name="connsiteX0" fmla="*/ 0 w 2589349"/>
              <a:gd name="connsiteY0" fmla="*/ 13063 h 635032"/>
              <a:gd name="connsiteX1" fmla="*/ 2586446 w 2589349"/>
              <a:gd name="connsiteY1" fmla="*/ 0 h 635032"/>
              <a:gd name="connsiteX2" fmla="*/ 2589349 w 2589349"/>
              <a:gd name="connsiteY2" fmla="*/ 635032 h 635032"/>
            </a:gdLst>
            <a:ahLst/>
            <a:cxnLst>
              <a:cxn ang="0">
                <a:pos x="connsiteX0" y="connsiteY0"/>
              </a:cxn>
              <a:cxn ang="0">
                <a:pos x="connsiteX1" y="connsiteY1"/>
              </a:cxn>
              <a:cxn ang="0">
                <a:pos x="connsiteX2" y="connsiteY2"/>
              </a:cxn>
            </a:cxnLst>
            <a:rect l="l" t="t" r="r" b="b"/>
            <a:pathLst>
              <a:path w="2589349" h="635032">
                <a:moveTo>
                  <a:pt x="0" y="13063"/>
                </a:moveTo>
                <a:lnTo>
                  <a:pt x="2586446" y="0"/>
                </a:lnTo>
                <a:cubicBezTo>
                  <a:pt x="2587414" y="397208"/>
                  <a:pt x="2588381" y="237824"/>
                  <a:pt x="2589349" y="635032"/>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TextBox 214"/>
          <p:cNvSpPr txBox="1"/>
          <p:nvPr/>
        </p:nvSpPr>
        <p:spPr>
          <a:xfrm>
            <a:off x="7237709" y="3181739"/>
            <a:ext cx="2109382" cy="769441"/>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单击此处添加文字阐述，添加简短问题说明文字，具体说明文字在此处添加此处。添加简短问题说明文字。</a:t>
            </a:r>
            <a:endParaRPr lang="en-US" altLang="zh-CN" dirty="0"/>
          </a:p>
        </p:txBody>
      </p:sp>
      <p:sp>
        <p:nvSpPr>
          <p:cNvPr id="216" name="TextBox 215"/>
          <p:cNvSpPr txBox="1"/>
          <p:nvPr/>
        </p:nvSpPr>
        <p:spPr>
          <a:xfrm>
            <a:off x="6483511" y="5223217"/>
            <a:ext cx="2503540" cy="600164"/>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r>
              <a:rPr lang="zh-CN" altLang="en-US" dirty="0"/>
              <a:t>单击此处添加文字阐述，添加简短问题说明文字，具体说明文字在此处添加此处。</a:t>
            </a:r>
            <a:endParaRPr lang="en-US" altLang="zh-CN" dirty="0"/>
          </a:p>
        </p:txBody>
      </p:sp>
      <p:sp>
        <p:nvSpPr>
          <p:cNvPr id="217" name="TextBox 216"/>
          <p:cNvSpPr txBox="1"/>
          <p:nvPr/>
        </p:nvSpPr>
        <p:spPr>
          <a:xfrm>
            <a:off x="1899245" y="1903353"/>
            <a:ext cx="1723550" cy="400110"/>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r>
              <a:rPr lang="zh-CN" altLang="en-US" dirty="0">
                <a:solidFill>
                  <a:srgbClr val="FF0000"/>
                </a:solidFill>
              </a:rPr>
              <a:t>单击添加标题</a:t>
            </a:r>
          </a:p>
        </p:txBody>
      </p:sp>
      <p:sp>
        <p:nvSpPr>
          <p:cNvPr id="218" name="TextBox 217"/>
          <p:cNvSpPr txBox="1"/>
          <p:nvPr/>
        </p:nvSpPr>
        <p:spPr>
          <a:xfrm>
            <a:off x="7277848" y="2579225"/>
            <a:ext cx="1723549" cy="400110"/>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2000" b="0" kern="0" dirty="0" smtClean="0">
                <a:solidFill>
                  <a:srgbClr val="FF0000"/>
                </a:solidFill>
                <a:latin typeface="微软雅黑" pitchFamily="34" charset="-122"/>
                <a:ea typeface="微软雅黑" pitchFamily="34" charset="-122"/>
              </a:rPr>
              <a:t>单击添加标题</a:t>
            </a:r>
            <a:endParaRPr lang="zh-CN" altLang="en-US" sz="2000" b="0" kern="0" dirty="0">
              <a:solidFill>
                <a:srgbClr val="FF0000"/>
              </a:solidFill>
              <a:latin typeface="微软雅黑" pitchFamily="34" charset="-122"/>
              <a:ea typeface="微软雅黑" pitchFamily="34" charset="-122"/>
            </a:endParaRPr>
          </a:p>
        </p:txBody>
      </p:sp>
      <p:sp>
        <p:nvSpPr>
          <p:cNvPr id="219" name="TextBox 218"/>
          <p:cNvSpPr txBox="1"/>
          <p:nvPr/>
        </p:nvSpPr>
        <p:spPr>
          <a:xfrm>
            <a:off x="7414782" y="4585558"/>
            <a:ext cx="1723550" cy="400110"/>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r>
              <a:rPr lang="zh-CN" altLang="en-US" dirty="0">
                <a:solidFill>
                  <a:srgbClr val="FF0000"/>
                </a:solidFill>
              </a:rPr>
              <a:t>单击添加标题</a:t>
            </a:r>
          </a:p>
        </p:txBody>
      </p:sp>
      <p:sp>
        <p:nvSpPr>
          <p:cNvPr id="220" name="TextBox 219"/>
          <p:cNvSpPr txBox="1"/>
          <p:nvPr/>
        </p:nvSpPr>
        <p:spPr>
          <a:xfrm>
            <a:off x="1899245" y="4022262"/>
            <a:ext cx="1723550" cy="400110"/>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r>
              <a:rPr lang="zh-CN" altLang="en-US" dirty="0">
                <a:solidFill>
                  <a:srgbClr val="FF0000"/>
                </a:solidFill>
              </a:rPr>
              <a:t>单击添加标题</a:t>
            </a:r>
          </a:p>
        </p:txBody>
      </p:sp>
      <p:grpSp>
        <p:nvGrpSpPr>
          <p:cNvPr id="222" name="组合 221"/>
          <p:cNvGrpSpPr/>
          <p:nvPr/>
        </p:nvGrpSpPr>
        <p:grpSpPr>
          <a:xfrm>
            <a:off x="4789437" y="2905530"/>
            <a:ext cx="1487325" cy="1487325"/>
            <a:chOff x="3491880" y="1823438"/>
            <a:chExt cx="1487325" cy="1487325"/>
          </a:xfrm>
        </p:grpSpPr>
        <p:sp>
          <p:nvSpPr>
            <p:cNvPr id="223" name="椭圆 222"/>
            <p:cNvSpPr/>
            <p:nvPr/>
          </p:nvSpPr>
          <p:spPr>
            <a:xfrm>
              <a:off x="3491880" y="1823438"/>
              <a:ext cx="1487325" cy="1487325"/>
            </a:xfrm>
            <a:prstGeom prst="ellipse">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TextBox 223"/>
            <p:cNvSpPr txBox="1"/>
            <p:nvPr/>
          </p:nvSpPr>
          <p:spPr>
            <a:xfrm>
              <a:off x="3644190" y="2395938"/>
              <a:ext cx="1210588" cy="400110"/>
            </a:xfrm>
            <a:prstGeom prst="rect">
              <a:avLst/>
            </a:prstGeom>
            <a:noFill/>
          </p:spPr>
          <p:txBody>
            <a:bodyPr wrap="none" rtlCol="0">
              <a:spAutoFit/>
            </a:bodyPr>
            <a:lstStyle/>
            <a:p>
              <a:pPr lvl="0" algn="ctr">
                <a:defRPr/>
              </a:pPr>
              <a:r>
                <a:rPr lang="zh-CN" altLang="en-US" sz="2000" b="1" kern="0" dirty="0" smtClean="0">
                  <a:solidFill>
                    <a:srgbClr val="FF0000"/>
                  </a:solidFill>
                  <a:latin typeface="微软雅黑" pitchFamily="34" charset="-122"/>
                  <a:ea typeface="微软雅黑" pitchFamily="34" charset="-122"/>
                </a:rPr>
                <a:t>添加</a:t>
              </a:r>
              <a:r>
                <a:rPr lang="zh-CN" altLang="en-US" sz="2000" b="1" kern="0" dirty="0">
                  <a:solidFill>
                    <a:srgbClr val="FF0000"/>
                  </a:solidFill>
                  <a:latin typeface="微软雅黑" pitchFamily="34" charset="-122"/>
                  <a:ea typeface="微软雅黑" pitchFamily="34" charset="-122"/>
                </a:rPr>
                <a:t>标题</a:t>
              </a:r>
            </a:p>
          </p:txBody>
        </p:sp>
      </p:grpSp>
    </p:spTree>
    <p:extLst>
      <p:ext uri="{BB962C8B-B14F-4D97-AF65-F5344CB8AC3E}">
        <p14:creationId xmlns:p14="http://schemas.microsoft.com/office/powerpoint/2010/main" val="19211364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wipe(left)">
                                      <p:cBhvr>
                                        <p:cTn id="7" dur="500"/>
                                        <p:tgtEl>
                                          <p:spTgt spid="10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3"/>
                                        </p:tgtEl>
                                        <p:attrNameLst>
                                          <p:attrName>style.visibility</p:attrName>
                                        </p:attrNameLst>
                                      </p:cBhvr>
                                      <p:to>
                                        <p:strVal val="visible"/>
                                      </p:to>
                                    </p:set>
                                    <p:animEffect transition="in" filter="wipe(left)">
                                      <p:cBhvr>
                                        <p:cTn id="11" dur="250"/>
                                        <p:tgtEl>
                                          <p:spTgt spid="113"/>
                                        </p:tgtEl>
                                      </p:cBhvr>
                                    </p:animEffect>
                                  </p:childTnLst>
                                </p:cTn>
                              </p:par>
                              <p:par>
                                <p:cTn id="12" presetID="53" presetClass="entr" presetSubtype="16" fill="hold" nodeType="withEffect">
                                  <p:stCondLst>
                                    <p:cond delay="0"/>
                                  </p:stCondLst>
                                  <p:childTnLst>
                                    <p:set>
                                      <p:cBhvr>
                                        <p:cTn id="13" dur="1" fill="hold">
                                          <p:stCondLst>
                                            <p:cond delay="0"/>
                                          </p:stCondLst>
                                        </p:cTn>
                                        <p:tgtEl>
                                          <p:spTgt spid="195"/>
                                        </p:tgtEl>
                                        <p:attrNameLst>
                                          <p:attrName>style.visibility</p:attrName>
                                        </p:attrNameLst>
                                      </p:cBhvr>
                                      <p:to>
                                        <p:strVal val="visible"/>
                                      </p:to>
                                    </p:set>
                                    <p:anim calcmode="lin" valueType="num">
                                      <p:cBhvr>
                                        <p:cTn id="14" dur="500" fill="hold"/>
                                        <p:tgtEl>
                                          <p:spTgt spid="195"/>
                                        </p:tgtEl>
                                        <p:attrNameLst>
                                          <p:attrName>ppt_w</p:attrName>
                                        </p:attrNameLst>
                                      </p:cBhvr>
                                      <p:tavLst>
                                        <p:tav tm="0">
                                          <p:val>
                                            <p:fltVal val="0"/>
                                          </p:val>
                                        </p:tav>
                                        <p:tav tm="100000">
                                          <p:val>
                                            <p:strVal val="#ppt_w"/>
                                          </p:val>
                                        </p:tav>
                                      </p:tavLst>
                                    </p:anim>
                                    <p:anim calcmode="lin" valueType="num">
                                      <p:cBhvr>
                                        <p:cTn id="15" dur="500" fill="hold"/>
                                        <p:tgtEl>
                                          <p:spTgt spid="195"/>
                                        </p:tgtEl>
                                        <p:attrNameLst>
                                          <p:attrName>ppt_h</p:attrName>
                                        </p:attrNameLst>
                                      </p:cBhvr>
                                      <p:tavLst>
                                        <p:tav tm="0">
                                          <p:val>
                                            <p:fltVal val="0"/>
                                          </p:val>
                                        </p:tav>
                                        <p:tav tm="100000">
                                          <p:val>
                                            <p:strVal val="#ppt_h"/>
                                          </p:val>
                                        </p:tav>
                                      </p:tavLst>
                                    </p:anim>
                                    <p:animEffect transition="in" filter="fade">
                                      <p:cBhvr>
                                        <p:cTn id="16" dur="500"/>
                                        <p:tgtEl>
                                          <p:spTgt spid="195"/>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95"/>
                                        </p:tgtEl>
                                        <p:attrNameLst>
                                          <p:attrName>style.visibility</p:attrName>
                                        </p:attrNameLst>
                                      </p:cBhvr>
                                      <p:to>
                                        <p:strVal val="visible"/>
                                      </p:to>
                                    </p:set>
                                    <p:anim calcmode="lin" valueType="num">
                                      <p:cBhvr>
                                        <p:cTn id="19" dur="500" fill="hold"/>
                                        <p:tgtEl>
                                          <p:spTgt spid="195"/>
                                        </p:tgtEl>
                                        <p:attrNameLst>
                                          <p:attrName>ppt_w</p:attrName>
                                        </p:attrNameLst>
                                      </p:cBhvr>
                                      <p:tavLst>
                                        <p:tav tm="0">
                                          <p:val>
                                            <p:fltVal val="0"/>
                                          </p:val>
                                        </p:tav>
                                        <p:tav tm="100000">
                                          <p:val>
                                            <p:strVal val="#ppt_w"/>
                                          </p:val>
                                        </p:tav>
                                      </p:tavLst>
                                    </p:anim>
                                    <p:anim calcmode="lin" valueType="num">
                                      <p:cBhvr>
                                        <p:cTn id="20" dur="500" fill="hold"/>
                                        <p:tgtEl>
                                          <p:spTgt spid="195"/>
                                        </p:tgtEl>
                                        <p:attrNameLst>
                                          <p:attrName>ppt_h</p:attrName>
                                        </p:attrNameLst>
                                      </p:cBhvr>
                                      <p:tavLst>
                                        <p:tav tm="0">
                                          <p:val>
                                            <p:fltVal val="0"/>
                                          </p:val>
                                        </p:tav>
                                        <p:tav tm="100000">
                                          <p:val>
                                            <p:strVal val="#ppt_h"/>
                                          </p:val>
                                        </p:tav>
                                      </p:tavLst>
                                    </p:anim>
                                    <p:anim calcmode="lin" valueType="num">
                                      <p:cBhvr>
                                        <p:cTn id="21" dur="500" fill="hold"/>
                                        <p:tgtEl>
                                          <p:spTgt spid="195"/>
                                        </p:tgtEl>
                                        <p:attrNameLst>
                                          <p:attrName>style.rotation</p:attrName>
                                        </p:attrNameLst>
                                      </p:cBhvr>
                                      <p:tavLst>
                                        <p:tav tm="0">
                                          <p:val>
                                            <p:fltVal val="360"/>
                                          </p:val>
                                        </p:tav>
                                        <p:tav tm="100000">
                                          <p:val>
                                            <p:fltVal val="0"/>
                                          </p:val>
                                        </p:tav>
                                      </p:tavLst>
                                    </p:anim>
                                    <p:animEffect transition="in" filter="fade">
                                      <p:cBhvr>
                                        <p:cTn id="22" dur="500"/>
                                        <p:tgtEl>
                                          <p:spTgt spid="195"/>
                                        </p:tgtEl>
                                      </p:cBhvr>
                                    </p:animEffect>
                                  </p:childTnLst>
                                </p:cTn>
                              </p:par>
                              <p:par>
                                <p:cTn id="23" presetID="53" presetClass="entr" presetSubtype="16" fill="hold" nodeType="withEffect">
                                  <p:stCondLst>
                                    <p:cond delay="0"/>
                                  </p:stCondLst>
                                  <p:childTnLst>
                                    <p:set>
                                      <p:cBhvr>
                                        <p:cTn id="24" dur="1" fill="hold">
                                          <p:stCondLst>
                                            <p:cond delay="0"/>
                                          </p:stCondLst>
                                        </p:cTn>
                                        <p:tgtEl>
                                          <p:spTgt spid="222"/>
                                        </p:tgtEl>
                                        <p:attrNameLst>
                                          <p:attrName>style.visibility</p:attrName>
                                        </p:attrNameLst>
                                      </p:cBhvr>
                                      <p:to>
                                        <p:strVal val="visible"/>
                                      </p:to>
                                    </p:set>
                                    <p:anim calcmode="lin" valueType="num">
                                      <p:cBhvr>
                                        <p:cTn id="25" dur="500" fill="hold"/>
                                        <p:tgtEl>
                                          <p:spTgt spid="222"/>
                                        </p:tgtEl>
                                        <p:attrNameLst>
                                          <p:attrName>ppt_w</p:attrName>
                                        </p:attrNameLst>
                                      </p:cBhvr>
                                      <p:tavLst>
                                        <p:tav tm="0">
                                          <p:val>
                                            <p:fltVal val="0"/>
                                          </p:val>
                                        </p:tav>
                                        <p:tav tm="100000">
                                          <p:val>
                                            <p:strVal val="#ppt_w"/>
                                          </p:val>
                                        </p:tav>
                                      </p:tavLst>
                                    </p:anim>
                                    <p:anim calcmode="lin" valueType="num">
                                      <p:cBhvr>
                                        <p:cTn id="26" dur="500" fill="hold"/>
                                        <p:tgtEl>
                                          <p:spTgt spid="222"/>
                                        </p:tgtEl>
                                        <p:attrNameLst>
                                          <p:attrName>ppt_h</p:attrName>
                                        </p:attrNameLst>
                                      </p:cBhvr>
                                      <p:tavLst>
                                        <p:tav tm="0">
                                          <p:val>
                                            <p:fltVal val="0"/>
                                          </p:val>
                                        </p:tav>
                                        <p:tav tm="100000">
                                          <p:val>
                                            <p:strVal val="#ppt_h"/>
                                          </p:val>
                                        </p:tav>
                                      </p:tavLst>
                                    </p:anim>
                                    <p:animEffect transition="in" filter="fade">
                                      <p:cBhvr>
                                        <p:cTn id="27" dur="500"/>
                                        <p:tgtEl>
                                          <p:spTgt spid="222"/>
                                        </p:tgtEl>
                                      </p:cBhvr>
                                    </p:animEffect>
                                  </p:childTnLst>
                                </p:cTn>
                              </p:par>
                            </p:childTnLst>
                          </p:cTn>
                        </p:par>
                        <p:par>
                          <p:cTn id="28" fill="hold">
                            <p:stCondLst>
                              <p:cond delay="1000"/>
                            </p:stCondLst>
                            <p:childTnLst>
                              <p:par>
                                <p:cTn id="29" presetID="23" presetClass="entr" presetSubtype="16" fill="hold" grpId="0" nodeType="afterEffect">
                                  <p:stCondLst>
                                    <p:cond delay="0"/>
                                  </p:stCondLst>
                                  <p:childTnLst>
                                    <p:set>
                                      <p:cBhvr>
                                        <p:cTn id="30" dur="1" fill="hold">
                                          <p:stCondLst>
                                            <p:cond delay="0"/>
                                          </p:stCondLst>
                                        </p:cTn>
                                        <p:tgtEl>
                                          <p:spTgt spid="204"/>
                                        </p:tgtEl>
                                        <p:attrNameLst>
                                          <p:attrName>style.visibility</p:attrName>
                                        </p:attrNameLst>
                                      </p:cBhvr>
                                      <p:to>
                                        <p:strVal val="visible"/>
                                      </p:to>
                                    </p:set>
                                    <p:anim calcmode="lin" valueType="num">
                                      <p:cBhvr>
                                        <p:cTn id="31" dur="500" fill="hold"/>
                                        <p:tgtEl>
                                          <p:spTgt spid="204"/>
                                        </p:tgtEl>
                                        <p:attrNameLst>
                                          <p:attrName>ppt_w</p:attrName>
                                        </p:attrNameLst>
                                      </p:cBhvr>
                                      <p:tavLst>
                                        <p:tav tm="0">
                                          <p:val>
                                            <p:fltVal val="0"/>
                                          </p:val>
                                        </p:tav>
                                        <p:tav tm="100000">
                                          <p:val>
                                            <p:strVal val="#ppt_w"/>
                                          </p:val>
                                        </p:tav>
                                      </p:tavLst>
                                    </p:anim>
                                    <p:anim calcmode="lin" valueType="num">
                                      <p:cBhvr>
                                        <p:cTn id="32" dur="500" fill="hold"/>
                                        <p:tgtEl>
                                          <p:spTgt spid="204"/>
                                        </p:tgtEl>
                                        <p:attrNameLst>
                                          <p:attrName>ppt_h</p:attrName>
                                        </p:attrNameLst>
                                      </p:cBhvr>
                                      <p:tavLst>
                                        <p:tav tm="0">
                                          <p:val>
                                            <p:fltVal val="0"/>
                                          </p:val>
                                        </p:tav>
                                        <p:tav tm="100000">
                                          <p:val>
                                            <p:strVal val="#ppt_h"/>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210"/>
                                        </p:tgtEl>
                                        <p:attrNameLst>
                                          <p:attrName>style.visibility</p:attrName>
                                        </p:attrNameLst>
                                      </p:cBhvr>
                                      <p:to>
                                        <p:strVal val="visible"/>
                                      </p:to>
                                    </p:set>
                                    <p:animEffect transition="in" filter="fade">
                                      <p:cBhvr>
                                        <p:cTn id="36" dur="500"/>
                                        <p:tgtEl>
                                          <p:spTgt spid="210"/>
                                        </p:tgtEl>
                                      </p:cBhvr>
                                    </p:animEffect>
                                  </p:childTnLst>
                                </p:cTn>
                              </p:par>
                            </p:childTnLst>
                          </p:cTn>
                        </p:par>
                        <p:par>
                          <p:cTn id="37" fill="hold">
                            <p:stCondLst>
                              <p:cond delay="2000"/>
                            </p:stCondLst>
                            <p:childTnLst>
                              <p:par>
                                <p:cTn id="38" presetID="47" presetClass="entr" presetSubtype="0" fill="hold" grpId="0" nodeType="afterEffect">
                                  <p:stCondLst>
                                    <p:cond delay="0"/>
                                  </p:stCondLst>
                                  <p:childTnLst>
                                    <p:set>
                                      <p:cBhvr>
                                        <p:cTn id="39" dur="1" fill="hold">
                                          <p:stCondLst>
                                            <p:cond delay="0"/>
                                          </p:stCondLst>
                                        </p:cTn>
                                        <p:tgtEl>
                                          <p:spTgt spid="217"/>
                                        </p:tgtEl>
                                        <p:attrNameLst>
                                          <p:attrName>style.visibility</p:attrName>
                                        </p:attrNameLst>
                                      </p:cBhvr>
                                      <p:to>
                                        <p:strVal val="visible"/>
                                      </p:to>
                                    </p:set>
                                    <p:animEffect transition="in" filter="fade">
                                      <p:cBhvr>
                                        <p:cTn id="40" dur="500"/>
                                        <p:tgtEl>
                                          <p:spTgt spid="217"/>
                                        </p:tgtEl>
                                      </p:cBhvr>
                                    </p:animEffect>
                                    <p:anim calcmode="lin" valueType="num">
                                      <p:cBhvr>
                                        <p:cTn id="41" dur="500" fill="hold"/>
                                        <p:tgtEl>
                                          <p:spTgt spid="217"/>
                                        </p:tgtEl>
                                        <p:attrNameLst>
                                          <p:attrName>ppt_x</p:attrName>
                                        </p:attrNameLst>
                                      </p:cBhvr>
                                      <p:tavLst>
                                        <p:tav tm="0">
                                          <p:val>
                                            <p:strVal val="#ppt_x"/>
                                          </p:val>
                                        </p:tav>
                                        <p:tav tm="100000">
                                          <p:val>
                                            <p:strVal val="#ppt_x"/>
                                          </p:val>
                                        </p:tav>
                                      </p:tavLst>
                                    </p:anim>
                                    <p:anim calcmode="lin" valueType="num">
                                      <p:cBhvr>
                                        <p:cTn id="42" dur="500" fill="hold"/>
                                        <p:tgtEl>
                                          <p:spTgt spid="21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11"/>
                                        </p:tgtEl>
                                        <p:attrNameLst>
                                          <p:attrName>style.visibility</p:attrName>
                                        </p:attrNameLst>
                                      </p:cBhvr>
                                      <p:to>
                                        <p:strVal val="visible"/>
                                      </p:to>
                                    </p:set>
                                    <p:animEffect transition="in" filter="fade">
                                      <p:cBhvr>
                                        <p:cTn id="45" dur="500"/>
                                        <p:tgtEl>
                                          <p:spTgt spid="211"/>
                                        </p:tgtEl>
                                      </p:cBhvr>
                                    </p:animEffect>
                                    <p:anim calcmode="lin" valueType="num">
                                      <p:cBhvr>
                                        <p:cTn id="46" dur="500" fill="hold"/>
                                        <p:tgtEl>
                                          <p:spTgt spid="211"/>
                                        </p:tgtEl>
                                        <p:attrNameLst>
                                          <p:attrName>ppt_x</p:attrName>
                                        </p:attrNameLst>
                                      </p:cBhvr>
                                      <p:tavLst>
                                        <p:tav tm="0">
                                          <p:val>
                                            <p:strVal val="#ppt_x"/>
                                          </p:val>
                                        </p:tav>
                                        <p:tav tm="100000">
                                          <p:val>
                                            <p:strVal val="#ppt_x"/>
                                          </p:val>
                                        </p:tav>
                                      </p:tavLst>
                                    </p:anim>
                                    <p:anim calcmode="lin" valueType="num">
                                      <p:cBhvr>
                                        <p:cTn id="47" dur="500" fill="hold"/>
                                        <p:tgtEl>
                                          <p:spTgt spid="211"/>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23" presetClass="entr" presetSubtype="16" fill="hold" grpId="0" nodeType="afterEffect">
                                  <p:stCondLst>
                                    <p:cond delay="0"/>
                                  </p:stCondLst>
                                  <p:childTnLst>
                                    <p:set>
                                      <p:cBhvr>
                                        <p:cTn id="50" dur="1" fill="hold">
                                          <p:stCondLst>
                                            <p:cond delay="0"/>
                                          </p:stCondLst>
                                        </p:cTn>
                                        <p:tgtEl>
                                          <p:spTgt spid="205"/>
                                        </p:tgtEl>
                                        <p:attrNameLst>
                                          <p:attrName>style.visibility</p:attrName>
                                        </p:attrNameLst>
                                      </p:cBhvr>
                                      <p:to>
                                        <p:strVal val="visible"/>
                                      </p:to>
                                    </p:set>
                                    <p:anim calcmode="lin" valueType="num">
                                      <p:cBhvr>
                                        <p:cTn id="51" dur="500" fill="hold"/>
                                        <p:tgtEl>
                                          <p:spTgt spid="205"/>
                                        </p:tgtEl>
                                        <p:attrNameLst>
                                          <p:attrName>ppt_w</p:attrName>
                                        </p:attrNameLst>
                                      </p:cBhvr>
                                      <p:tavLst>
                                        <p:tav tm="0">
                                          <p:val>
                                            <p:fltVal val="0"/>
                                          </p:val>
                                        </p:tav>
                                        <p:tav tm="100000">
                                          <p:val>
                                            <p:strVal val="#ppt_w"/>
                                          </p:val>
                                        </p:tav>
                                      </p:tavLst>
                                    </p:anim>
                                    <p:anim calcmode="lin" valueType="num">
                                      <p:cBhvr>
                                        <p:cTn id="52" dur="500" fill="hold"/>
                                        <p:tgtEl>
                                          <p:spTgt spid="205"/>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12"/>
                                        </p:tgtEl>
                                        <p:attrNameLst>
                                          <p:attrName>style.visibility</p:attrName>
                                        </p:attrNameLst>
                                      </p:cBhvr>
                                      <p:to>
                                        <p:strVal val="visible"/>
                                      </p:to>
                                    </p:set>
                                    <p:animEffect transition="in" filter="fade">
                                      <p:cBhvr>
                                        <p:cTn id="56" dur="500"/>
                                        <p:tgtEl>
                                          <p:spTgt spid="212"/>
                                        </p:tgtEl>
                                      </p:cBhvr>
                                    </p:animEffect>
                                  </p:childTnLst>
                                </p:cTn>
                              </p:par>
                            </p:childTnLst>
                          </p:cTn>
                        </p:par>
                        <p:par>
                          <p:cTn id="57" fill="hold">
                            <p:stCondLst>
                              <p:cond delay="3500"/>
                            </p:stCondLst>
                            <p:childTnLst>
                              <p:par>
                                <p:cTn id="58" presetID="47" presetClass="entr" presetSubtype="0" fill="hold" grpId="0" nodeType="afterEffect">
                                  <p:stCondLst>
                                    <p:cond delay="0"/>
                                  </p:stCondLst>
                                  <p:childTnLst>
                                    <p:set>
                                      <p:cBhvr>
                                        <p:cTn id="59" dur="1" fill="hold">
                                          <p:stCondLst>
                                            <p:cond delay="0"/>
                                          </p:stCondLst>
                                        </p:cTn>
                                        <p:tgtEl>
                                          <p:spTgt spid="218"/>
                                        </p:tgtEl>
                                        <p:attrNameLst>
                                          <p:attrName>style.visibility</p:attrName>
                                        </p:attrNameLst>
                                      </p:cBhvr>
                                      <p:to>
                                        <p:strVal val="visible"/>
                                      </p:to>
                                    </p:set>
                                    <p:animEffect transition="in" filter="fade">
                                      <p:cBhvr>
                                        <p:cTn id="60" dur="500"/>
                                        <p:tgtEl>
                                          <p:spTgt spid="218"/>
                                        </p:tgtEl>
                                      </p:cBhvr>
                                    </p:animEffect>
                                    <p:anim calcmode="lin" valueType="num">
                                      <p:cBhvr>
                                        <p:cTn id="61" dur="500" fill="hold"/>
                                        <p:tgtEl>
                                          <p:spTgt spid="218"/>
                                        </p:tgtEl>
                                        <p:attrNameLst>
                                          <p:attrName>ppt_x</p:attrName>
                                        </p:attrNameLst>
                                      </p:cBhvr>
                                      <p:tavLst>
                                        <p:tav tm="0">
                                          <p:val>
                                            <p:strVal val="#ppt_x"/>
                                          </p:val>
                                        </p:tav>
                                        <p:tav tm="100000">
                                          <p:val>
                                            <p:strVal val="#ppt_x"/>
                                          </p:val>
                                        </p:tav>
                                      </p:tavLst>
                                    </p:anim>
                                    <p:anim calcmode="lin" valueType="num">
                                      <p:cBhvr>
                                        <p:cTn id="62" dur="500" fill="hold"/>
                                        <p:tgtEl>
                                          <p:spTgt spid="2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15"/>
                                        </p:tgtEl>
                                        <p:attrNameLst>
                                          <p:attrName>style.visibility</p:attrName>
                                        </p:attrNameLst>
                                      </p:cBhvr>
                                      <p:to>
                                        <p:strVal val="visible"/>
                                      </p:to>
                                    </p:set>
                                    <p:animEffect transition="in" filter="fade">
                                      <p:cBhvr>
                                        <p:cTn id="65" dur="500"/>
                                        <p:tgtEl>
                                          <p:spTgt spid="215"/>
                                        </p:tgtEl>
                                      </p:cBhvr>
                                    </p:animEffect>
                                    <p:anim calcmode="lin" valueType="num">
                                      <p:cBhvr>
                                        <p:cTn id="66" dur="500" fill="hold"/>
                                        <p:tgtEl>
                                          <p:spTgt spid="215"/>
                                        </p:tgtEl>
                                        <p:attrNameLst>
                                          <p:attrName>ppt_x</p:attrName>
                                        </p:attrNameLst>
                                      </p:cBhvr>
                                      <p:tavLst>
                                        <p:tav tm="0">
                                          <p:val>
                                            <p:strVal val="#ppt_x"/>
                                          </p:val>
                                        </p:tav>
                                        <p:tav tm="100000">
                                          <p:val>
                                            <p:strVal val="#ppt_x"/>
                                          </p:val>
                                        </p:tav>
                                      </p:tavLst>
                                    </p:anim>
                                    <p:anim calcmode="lin" valueType="num">
                                      <p:cBhvr>
                                        <p:cTn id="67" dur="500" fill="hold"/>
                                        <p:tgtEl>
                                          <p:spTgt spid="215"/>
                                        </p:tgtEl>
                                        <p:attrNameLst>
                                          <p:attrName>ppt_y</p:attrName>
                                        </p:attrNameLst>
                                      </p:cBhvr>
                                      <p:tavLst>
                                        <p:tav tm="0">
                                          <p:val>
                                            <p:strVal val="#ppt_y+.1"/>
                                          </p:val>
                                        </p:tav>
                                        <p:tav tm="100000">
                                          <p:val>
                                            <p:strVal val="#ppt_y"/>
                                          </p:val>
                                        </p:tav>
                                      </p:tavLst>
                                    </p:anim>
                                  </p:childTnLst>
                                </p:cTn>
                              </p:par>
                            </p:childTnLst>
                          </p:cTn>
                        </p:par>
                        <p:par>
                          <p:cTn id="68" fill="hold">
                            <p:stCondLst>
                              <p:cond delay="4000"/>
                            </p:stCondLst>
                            <p:childTnLst>
                              <p:par>
                                <p:cTn id="69" presetID="23" presetClass="entr" presetSubtype="16" fill="hold" grpId="0" nodeType="afterEffect">
                                  <p:stCondLst>
                                    <p:cond delay="0"/>
                                  </p:stCondLst>
                                  <p:childTnLst>
                                    <p:set>
                                      <p:cBhvr>
                                        <p:cTn id="70" dur="1" fill="hold">
                                          <p:stCondLst>
                                            <p:cond delay="0"/>
                                          </p:stCondLst>
                                        </p:cTn>
                                        <p:tgtEl>
                                          <p:spTgt spid="203"/>
                                        </p:tgtEl>
                                        <p:attrNameLst>
                                          <p:attrName>style.visibility</p:attrName>
                                        </p:attrNameLst>
                                      </p:cBhvr>
                                      <p:to>
                                        <p:strVal val="visible"/>
                                      </p:to>
                                    </p:set>
                                    <p:anim calcmode="lin" valueType="num">
                                      <p:cBhvr>
                                        <p:cTn id="71" dur="500" fill="hold"/>
                                        <p:tgtEl>
                                          <p:spTgt spid="203"/>
                                        </p:tgtEl>
                                        <p:attrNameLst>
                                          <p:attrName>ppt_w</p:attrName>
                                        </p:attrNameLst>
                                      </p:cBhvr>
                                      <p:tavLst>
                                        <p:tav tm="0">
                                          <p:val>
                                            <p:fltVal val="0"/>
                                          </p:val>
                                        </p:tav>
                                        <p:tav tm="100000">
                                          <p:val>
                                            <p:strVal val="#ppt_w"/>
                                          </p:val>
                                        </p:tav>
                                      </p:tavLst>
                                    </p:anim>
                                    <p:anim calcmode="lin" valueType="num">
                                      <p:cBhvr>
                                        <p:cTn id="72" dur="500" fill="hold"/>
                                        <p:tgtEl>
                                          <p:spTgt spid="203"/>
                                        </p:tgtEl>
                                        <p:attrNameLst>
                                          <p:attrName>ppt_h</p:attrName>
                                        </p:attrNameLst>
                                      </p:cBhvr>
                                      <p:tavLst>
                                        <p:tav tm="0">
                                          <p:val>
                                            <p:fltVal val="0"/>
                                          </p:val>
                                        </p:tav>
                                        <p:tav tm="100000">
                                          <p:val>
                                            <p:strVal val="#ppt_h"/>
                                          </p:val>
                                        </p:tav>
                                      </p:tavLst>
                                    </p:anim>
                                  </p:childTnLst>
                                </p:cTn>
                              </p:par>
                            </p:childTnLst>
                          </p:cTn>
                        </p:par>
                        <p:par>
                          <p:cTn id="73" fill="hold">
                            <p:stCondLst>
                              <p:cond delay="4500"/>
                            </p:stCondLst>
                            <p:childTnLst>
                              <p:par>
                                <p:cTn id="74" presetID="10" presetClass="entr" presetSubtype="0" fill="hold" grpId="0" nodeType="afterEffect">
                                  <p:stCondLst>
                                    <p:cond delay="0"/>
                                  </p:stCondLst>
                                  <p:childTnLst>
                                    <p:set>
                                      <p:cBhvr>
                                        <p:cTn id="75" dur="1" fill="hold">
                                          <p:stCondLst>
                                            <p:cond delay="0"/>
                                          </p:stCondLst>
                                        </p:cTn>
                                        <p:tgtEl>
                                          <p:spTgt spid="213"/>
                                        </p:tgtEl>
                                        <p:attrNameLst>
                                          <p:attrName>style.visibility</p:attrName>
                                        </p:attrNameLst>
                                      </p:cBhvr>
                                      <p:to>
                                        <p:strVal val="visible"/>
                                      </p:to>
                                    </p:set>
                                    <p:animEffect transition="in" filter="fade">
                                      <p:cBhvr>
                                        <p:cTn id="76" dur="500"/>
                                        <p:tgtEl>
                                          <p:spTgt spid="213"/>
                                        </p:tgtEl>
                                      </p:cBhvr>
                                    </p:animEffect>
                                  </p:childTnLst>
                                </p:cTn>
                              </p:par>
                            </p:childTnLst>
                          </p:cTn>
                        </p:par>
                        <p:par>
                          <p:cTn id="77" fill="hold">
                            <p:stCondLst>
                              <p:cond delay="5000"/>
                            </p:stCondLst>
                            <p:childTnLst>
                              <p:par>
                                <p:cTn id="78" presetID="47" presetClass="entr" presetSubtype="0" fill="hold" grpId="0" nodeType="afterEffect">
                                  <p:stCondLst>
                                    <p:cond delay="0"/>
                                  </p:stCondLst>
                                  <p:childTnLst>
                                    <p:set>
                                      <p:cBhvr>
                                        <p:cTn id="79" dur="1" fill="hold">
                                          <p:stCondLst>
                                            <p:cond delay="0"/>
                                          </p:stCondLst>
                                        </p:cTn>
                                        <p:tgtEl>
                                          <p:spTgt spid="219"/>
                                        </p:tgtEl>
                                        <p:attrNameLst>
                                          <p:attrName>style.visibility</p:attrName>
                                        </p:attrNameLst>
                                      </p:cBhvr>
                                      <p:to>
                                        <p:strVal val="visible"/>
                                      </p:to>
                                    </p:set>
                                    <p:animEffect transition="in" filter="fade">
                                      <p:cBhvr>
                                        <p:cTn id="80" dur="500"/>
                                        <p:tgtEl>
                                          <p:spTgt spid="219"/>
                                        </p:tgtEl>
                                      </p:cBhvr>
                                    </p:animEffect>
                                    <p:anim calcmode="lin" valueType="num">
                                      <p:cBhvr>
                                        <p:cTn id="81" dur="500" fill="hold"/>
                                        <p:tgtEl>
                                          <p:spTgt spid="219"/>
                                        </p:tgtEl>
                                        <p:attrNameLst>
                                          <p:attrName>ppt_x</p:attrName>
                                        </p:attrNameLst>
                                      </p:cBhvr>
                                      <p:tavLst>
                                        <p:tav tm="0">
                                          <p:val>
                                            <p:strVal val="#ppt_x"/>
                                          </p:val>
                                        </p:tav>
                                        <p:tav tm="100000">
                                          <p:val>
                                            <p:strVal val="#ppt_x"/>
                                          </p:val>
                                        </p:tav>
                                      </p:tavLst>
                                    </p:anim>
                                    <p:anim calcmode="lin" valueType="num">
                                      <p:cBhvr>
                                        <p:cTn id="82" dur="500" fill="hold"/>
                                        <p:tgtEl>
                                          <p:spTgt spid="21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16"/>
                                        </p:tgtEl>
                                        <p:attrNameLst>
                                          <p:attrName>style.visibility</p:attrName>
                                        </p:attrNameLst>
                                      </p:cBhvr>
                                      <p:to>
                                        <p:strVal val="visible"/>
                                      </p:to>
                                    </p:set>
                                    <p:animEffect transition="in" filter="fade">
                                      <p:cBhvr>
                                        <p:cTn id="85" dur="500"/>
                                        <p:tgtEl>
                                          <p:spTgt spid="216"/>
                                        </p:tgtEl>
                                      </p:cBhvr>
                                    </p:animEffect>
                                    <p:anim calcmode="lin" valueType="num">
                                      <p:cBhvr>
                                        <p:cTn id="86" dur="500" fill="hold"/>
                                        <p:tgtEl>
                                          <p:spTgt spid="216"/>
                                        </p:tgtEl>
                                        <p:attrNameLst>
                                          <p:attrName>ppt_x</p:attrName>
                                        </p:attrNameLst>
                                      </p:cBhvr>
                                      <p:tavLst>
                                        <p:tav tm="0">
                                          <p:val>
                                            <p:strVal val="#ppt_x"/>
                                          </p:val>
                                        </p:tav>
                                        <p:tav tm="100000">
                                          <p:val>
                                            <p:strVal val="#ppt_x"/>
                                          </p:val>
                                        </p:tav>
                                      </p:tavLst>
                                    </p:anim>
                                    <p:anim calcmode="lin" valueType="num">
                                      <p:cBhvr>
                                        <p:cTn id="87" dur="500" fill="hold"/>
                                        <p:tgtEl>
                                          <p:spTgt spid="216"/>
                                        </p:tgtEl>
                                        <p:attrNameLst>
                                          <p:attrName>ppt_y</p:attrName>
                                        </p:attrNameLst>
                                      </p:cBhvr>
                                      <p:tavLst>
                                        <p:tav tm="0">
                                          <p:val>
                                            <p:strVal val="#ppt_y+.1"/>
                                          </p:val>
                                        </p:tav>
                                        <p:tav tm="100000">
                                          <p:val>
                                            <p:strVal val="#ppt_y"/>
                                          </p:val>
                                        </p:tav>
                                      </p:tavLst>
                                    </p:anim>
                                  </p:childTnLst>
                                </p:cTn>
                              </p:par>
                            </p:childTnLst>
                          </p:cTn>
                        </p:par>
                        <p:par>
                          <p:cTn id="88" fill="hold">
                            <p:stCondLst>
                              <p:cond delay="5500"/>
                            </p:stCondLst>
                            <p:childTnLst>
                              <p:par>
                                <p:cTn id="89" presetID="23" presetClass="entr" presetSubtype="16" fill="hold" grpId="0" nodeType="afterEffect">
                                  <p:stCondLst>
                                    <p:cond delay="0"/>
                                  </p:stCondLst>
                                  <p:childTnLst>
                                    <p:set>
                                      <p:cBhvr>
                                        <p:cTn id="90" dur="1" fill="hold">
                                          <p:stCondLst>
                                            <p:cond delay="0"/>
                                          </p:stCondLst>
                                        </p:cTn>
                                        <p:tgtEl>
                                          <p:spTgt spid="206"/>
                                        </p:tgtEl>
                                        <p:attrNameLst>
                                          <p:attrName>style.visibility</p:attrName>
                                        </p:attrNameLst>
                                      </p:cBhvr>
                                      <p:to>
                                        <p:strVal val="visible"/>
                                      </p:to>
                                    </p:set>
                                    <p:anim calcmode="lin" valueType="num">
                                      <p:cBhvr>
                                        <p:cTn id="91" dur="500" fill="hold"/>
                                        <p:tgtEl>
                                          <p:spTgt spid="206"/>
                                        </p:tgtEl>
                                        <p:attrNameLst>
                                          <p:attrName>ppt_w</p:attrName>
                                        </p:attrNameLst>
                                      </p:cBhvr>
                                      <p:tavLst>
                                        <p:tav tm="0">
                                          <p:val>
                                            <p:fltVal val="0"/>
                                          </p:val>
                                        </p:tav>
                                        <p:tav tm="100000">
                                          <p:val>
                                            <p:strVal val="#ppt_w"/>
                                          </p:val>
                                        </p:tav>
                                      </p:tavLst>
                                    </p:anim>
                                    <p:anim calcmode="lin" valueType="num">
                                      <p:cBhvr>
                                        <p:cTn id="92" dur="500" fill="hold"/>
                                        <p:tgtEl>
                                          <p:spTgt spid="206"/>
                                        </p:tgtEl>
                                        <p:attrNameLst>
                                          <p:attrName>ppt_h</p:attrName>
                                        </p:attrNameLst>
                                      </p:cBhvr>
                                      <p:tavLst>
                                        <p:tav tm="0">
                                          <p:val>
                                            <p:fltVal val="0"/>
                                          </p:val>
                                        </p:tav>
                                        <p:tav tm="100000">
                                          <p:val>
                                            <p:strVal val="#ppt_h"/>
                                          </p:val>
                                        </p:tav>
                                      </p:tavLst>
                                    </p:anim>
                                  </p:childTnLst>
                                </p:cTn>
                              </p:par>
                            </p:childTnLst>
                          </p:cTn>
                        </p:par>
                        <p:par>
                          <p:cTn id="93" fill="hold">
                            <p:stCondLst>
                              <p:cond delay="6000"/>
                            </p:stCondLst>
                            <p:childTnLst>
                              <p:par>
                                <p:cTn id="94" presetID="10" presetClass="entr" presetSubtype="0" fill="hold" grpId="0" nodeType="afterEffect">
                                  <p:stCondLst>
                                    <p:cond delay="0"/>
                                  </p:stCondLst>
                                  <p:childTnLst>
                                    <p:set>
                                      <p:cBhvr>
                                        <p:cTn id="95" dur="1" fill="hold">
                                          <p:stCondLst>
                                            <p:cond delay="0"/>
                                          </p:stCondLst>
                                        </p:cTn>
                                        <p:tgtEl>
                                          <p:spTgt spid="208"/>
                                        </p:tgtEl>
                                        <p:attrNameLst>
                                          <p:attrName>style.visibility</p:attrName>
                                        </p:attrNameLst>
                                      </p:cBhvr>
                                      <p:to>
                                        <p:strVal val="visible"/>
                                      </p:to>
                                    </p:set>
                                    <p:animEffect transition="in" filter="fade">
                                      <p:cBhvr>
                                        <p:cTn id="96" dur="500"/>
                                        <p:tgtEl>
                                          <p:spTgt spid="208"/>
                                        </p:tgtEl>
                                      </p:cBhvr>
                                    </p:animEffect>
                                  </p:childTnLst>
                                </p:cTn>
                              </p:par>
                            </p:childTnLst>
                          </p:cTn>
                        </p:par>
                        <p:par>
                          <p:cTn id="97" fill="hold">
                            <p:stCondLst>
                              <p:cond delay="6500"/>
                            </p:stCondLst>
                            <p:childTnLst>
                              <p:par>
                                <p:cTn id="98" presetID="47" presetClass="entr" presetSubtype="0" fill="hold" grpId="0" nodeType="afterEffect">
                                  <p:stCondLst>
                                    <p:cond delay="0"/>
                                  </p:stCondLst>
                                  <p:childTnLst>
                                    <p:set>
                                      <p:cBhvr>
                                        <p:cTn id="99" dur="1" fill="hold">
                                          <p:stCondLst>
                                            <p:cond delay="0"/>
                                          </p:stCondLst>
                                        </p:cTn>
                                        <p:tgtEl>
                                          <p:spTgt spid="220"/>
                                        </p:tgtEl>
                                        <p:attrNameLst>
                                          <p:attrName>style.visibility</p:attrName>
                                        </p:attrNameLst>
                                      </p:cBhvr>
                                      <p:to>
                                        <p:strVal val="visible"/>
                                      </p:to>
                                    </p:set>
                                    <p:animEffect transition="in" filter="fade">
                                      <p:cBhvr>
                                        <p:cTn id="100" dur="500"/>
                                        <p:tgtEl>
                                          <p:spTgt spid="220"/>
                                        </p:tgtEl>
                                      </p:cBhvr>
                                    </p:animEffect>
                                    <p:anim calcmode="lin" valueType="num">
                                      <p:cBhvr>
                                        <p:cTn id="101" dur="500" fill="hold"/>
                                        <p:tgtEl>
                                          <p:spTgt spid="220"/>
                                        </p:tgtEl>
                                        <p:attrNameLst>
                                          <p:attrName>ppt_x</p:attrName>
                                        </p:attrNameLst>
                                      </p:cBhvr>
                                      <p:tavLst>
                                        <p:tav tm="0">
                                          <p:val>
                                            <p:strVal val="#ppt_x"/>
                                          </p:val>
                                        </p:tav>
                                        <p:tav tm="100000">
                                          <p:val>
                                            <p:strVal val="#ppt_x"/>
                                          </p:val>
                                        </p:tav>
                                      </p:tavLst>
                                    </p:anim>
                                    <p:anim calcmode="lin" valueType="num">
                                      <p:cBhvr>
                                        <p:cTn id="102" dur="500" fill="hold"/>
                                        <p:tgtEl>
                                          <p:spTgt spid="220"/>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09"/>
                                        </p:tgtEl>
                                        <p:attrNameLst>
                                          <p:attrName>style.visibility</p:attrName>
                                        </p:attrNameLst>
                                      </p:cBhvr>
                                      <p:to>
                                        <p:strVal val="visible"/>
                                      </p:to>
                                    </p:set>
                                    <p:animEffect transition="in" filter="fade">
                                      <p:cBhvr>
                                        <p:cTn id="105" dur="500"/>
                                        <p:tgtEl>
                                          <p:spTgt spid="209"/>
                                        </p:tgtEl>
                                      </p:cBhvr>
                                    </p:animEffect>
                                    <p:anim calcmode="lin" valueType="num">
                                      <p:cBhvr>
                                        <p:cTn id="106" dur="500" fill="hold"/>
                                        <p:tgtEl>
                                          <p:spTgt spid="209"/>
                                        </p:tgtEl>
                                        <p:attrNameLst>
                                          <p:attrName>ppt_x</p:attrName>
                                        </p:attrNameLst>
                                      </p:cBhvr>
                                      <p:tavLst>
                                        <p:tav tm="0">
                                          <p:val>
                                            <p:strVal val="#ppt_x"/>
                                          </p:val>
                                        </p:tav>
                                        <p:tav tm="100000">
                                          <p:val>
                                            <p:strVal val="#ppt_x"/>
                                          </p:val>
                                        </p:tav>
                                      </p:tavLst>
                                    </p:anim>
                                    <p:anim calcmode="lin" valueType="num">
                                      <p:cBhvr>
                                        <p:cTn id="107" dur="500" fill="hold"/>
                                        <p:tgtEl>
                                          <p:spTgt spid="2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203" grpId="0" animBg="1"/>
      <p:bldP spid="204" grpId="0" animBg="1"/>
      <p:bldP spid="205" grpId="0" animBg="1"/>
      <p:bldP spid="206" grpId="0" animBg="1"/>
      <p:bldP spid="208" grpId="0" animBg="1"/>
      <p:bldP spid="209" grpId="0"/>
      <p:bldP spid="210" grpId="0" animBg="1"/>
      <p:bldP spid="211" grpId="0"/>
      <p:bldP spid="212" grpId="0" animBg="1"/>
      <p:bldP spid="213" grpId="0" animBg="1"/>
      <p:bldP spid="215" grpId="0"/>
      <p:bldP spid="216" grpId="0"/>
      <p:bldP spid="217" grpId="0"/>
      <p:bldP spid="218" grpId="0"/>
      <p:bldP spid="219" grpId="0"/>
      <p:bldP spid="2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PT035"/>
  <p:tag name="ISPRING_RESOURCE_PATHS_HASH_PRESENTER" val="f1bb6491d764c91a138d1c82aab85ee288221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3057</TotalTime>
  <Words>4417</Words>
  <Application>Microsoft Office PowerPoint</Application>
  <PresentationFormat>自定义</PresentationFormat>
  <Paragraphs>425</Paragraphs>
  <Slides>31</Slides>
  <Notes>30</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31</vt:i4>
      </vt:variant>
    </vt:vector>
  </HeadingPairs>
  <TitlesOfParts>
    <vt:vector size="51" baseType="lpstr">
      <vt:lpstr>Arial</vt:lpstr>
      <vt:lpstr>宋体</vt:lpstr>
      <vt:lpstr>Arial Black</vt:lpstr>
      <vt:lpstr>Impact</vt:lpstr>
      <vt:lpstr>ITC Avant Garde Std Bk</vt:lpstr>
      <vt:lpstr>Arial Unicode MS</vt:lpstr>
      <vt:lpstr>Times New Roman</vt:lpstr>
      <vt:lpstr>Calibri</vt:lpstr>
      <vt:lpstr>Arial Rounded MT Bold</vt:lpstr>
      <vt:lpstr>微软雅黑</vt:lpstr>
      <vt:lpstr>Britannic Bold</vt:lpstr>
      <vt:lpstr>Segoe</vt:lpstr>
      <vt:lpstr>Agency FB</vt:lpstr>
      <vt:lpstr>方正大黑简体</vt:lpstr>
      <vt:lpstr>方正兰亭中黑_GBK</vt:lpstr>
      <vt:lpstr>方正兰亭黑_GBK</vt:lpstr>
      <vt:lpstr>方正兰亭中粗黑_GBK</vt:lpstr>
      <vt:lpstr>汉仪菱心体简</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简洁红色</dc:title>
  <dc:creator>第一PPT模板网：www.1ppt.com</dc:creator>
  <cp:keywords>第一PPT模板网：www.1ppt.com</cp:keywords>
  <cp:lastModifiedBy>Windows User</cp:lastModifiedBy>
  <cp:revision>250</cp:revision>
  <dcterms:created xsi:type="dcterms:W3CDTF">2015-11-08T02:29:44Z</dcterms:created>
  <dcterms:modified xsi:type="dcterms:W3CDTF">2017-08-08T07:42:05Z</dcterms:modified>
</cp:coreProperties>
</file>