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6"/>
  </p:notesMasterIdLst>
  <p:handoutMasterIdLst>
    <p:handoutMasterId r:id="rId27"/>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359"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102" y="-54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2017/8/8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2017/8/8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2017/8/8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2017/8/8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35.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等腰三角形 32"/>
          <p:cNvSpPr/>
          <p:nvPr/>
        </p:nvSpPr>
        <p:spPr>
          <a:xfrm rot="10800000">
            <a:off x="6895306" y="798612"/>
            <a:ext cx="2267744" cy="869062"/>
          </a:xfrm>
          <a:prstGeom prst="triangle">
            <a:avLst/>
          </a:prstGeom>
          <a:solidFill>
            <a:srgbClr val="F7962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等腰三角形 33"/>
          <p:cNvSpPr/>
          <p:nvPr/>
        </p:nvSpPr>
        <p:spPr>
          <a:xfrm rot="5400000">
            <a:off x="-231635" y="4596695"/>
            <a:ext cx="1175558" cy="739117"/>
          </a:xfrm>
          <a:prstGeom prst="triangle">
            <a:avLst/>
          </a:prstGeom>
          <a:solidFill>
            <a:srgbClr val="05558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等腰三角形 34"/>
          <p:cNvSpPr/>
          <p:nvPr/>
        </p:nvSpPr>
        <p:spPr>
          <a:xfrm rot="5400000">
            <a:off x="-335553" y="5129135"/>
            <a:ext cx="1711481" cy="1076072"/>
          </a:xfrm>
          <a:prstGeom prst="triangle">
            <a:avLst/>
          </a:prstGeom>
          <a:solidFill>
            <a:srgbClr val="E260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等腰三角形 35"/>
          <p:cNvSpPr/>
          <p:nvPr/>
        </p:nvSpPr>
        <p:spPr>
          <a:xfrm rot="16200000">
            <a:off x="8205714" y="5034358"/>
            <a:ext cx="1175558" cy="739117"/>
          </a:xfrm>
          <a:prstGeom prst="triangle">
            <a:avLst/>
          </a:prstGeom>
          <a:solidFill>
            <a:srgbClr val="64D0D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等腰三角形 36"/>
          <p:cNvSpPr/>
          <p:nvPr/>
        </p:nvSpPr>
        <p:spPr>
          <a:xfrm rot="16200000">
            <a:off x="7661534" y="3658857"/>
            <a:ext cx="1843782" cy="1159255"/>
          </a:xfrm>
          <a:prstGeom prst="triangle">
            <a:avLst/>
          </a:prstGeom>
          <a:solidFill>
            <a:srgbClr val="383844">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标题层"/>
          <p:cNvSpPr txBox="1"/>
          <p:nvPr/>
        </p:nvSpPr>
        <p:spPr bwMode="auto">
          <a:xfrm>
            <a:off x="2142778" y="2434258"/>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55586"/>
                </a:solidFill>
                <a:effectLst/>
                <a:uLnTx/>
                <a:uFillTx/>
                <a:latin typeface="Impact" pitchFamily="34" charset="0"/>
                <a:ea typeface="微软雅黑" pitchFamily="34" charset="-122"/>
                <a:cs typeface="Arial" panose="020B0604020202020204" pitchFamily="34" charset="0"/>
              </a:rPr>
              <a:t>01</a:t>
            </a:r>
            <a:endParaRPr kumimoji="0" lang="zh-CN" altLang="en-US" sz="2800" b="0" i="0" u="none" strike="noStrike" kern="0" cap="none" spc="0" normalizeH="0" baseline="0" noProof="0" dirty="0">
              <a:ln>
                <a:noFill/>
              </a:ln>
              <a:solidFill>
                <a:srgbClr val="055586"/>
              </a:solidFill>
              <a:effectLst/>
              <a:uLnTx/>
              <a:uFillTx/>
              <a:latin typeface="Impact" pitchFamily="34" charset="0"/>
              <a:ea typeface="微软雅黑" pitchFamily="34" charset="-122"/>
              <a:cs typeface="Arial" panose="020B0604020202020204" pitchFamily="34" charset="0"/>
            </a:endParaRPr>
          </a:p>
        </p:txBody>
      </p:sp>
      <p:cxnSp>
        <p:nvCxnSpPr>
          <p:cNvPr id="39" name="直接连接符 38"/>
          <p:cNvCxnSpPr/>
          <p:nvPr/>
        </p:nvCxnSpPr>
        <p:spPr>
          <a:xfrm>
            <a:off x="2802093" y="2487197"/>
            <a:ext cx="0" cy="417343"/>
          </a:xfrm>
          <a:prstGeom prst="line">
            <a:avLst/>
          </a:prstGeom>
          <a:noFill/>
          <a:ln w="9525" cap="flat" cmpd="sng" algn="ctr">
            <a:solidFill>
              <a:srgbClr val="292929"/>
            </a:solidFill>
            <a:prstDash val="solid"/>
          </a:ln>
          <a:effectLst/>
        </p:spPr>
      </p:cxnSp>
      <p:sp>
        <p:nvSpPr>
          <p:cNvPr id="40" name="标题层"/>
          <p:cNvSpPr txBox="1"/>
          <p:nvPr/>
        </p:nvSpPr>
        <p:spPr bwMode="auto">
          <a:xfrm>
            <a:off x="2870548" y="2434258"/>
            <a:ext cx="2520189" cy="523220"/>
          </a:xfrm>
          <a:prstGeom prst="rect">
            <a:avLst/>
          </a:prstGeom>
          <a:noFill/>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055586"/>
                </a:solidFill>
                <a:effectLst/>
                <a:uLnTx/>
                <a:uFillTx/>
                <a:latin typeface="微软雅黑" pitchFamily="34" charset="-122"/>
                <a:ea typeface="微软雅黑" pitchFamily="34" charset="-122"/>
              </a:rPr>
              <a:t>工作概述</a:t>
            </a:r>
            <a:endParaRPr kumimoji="0" lang="zh-CN" altLang="en-US" sz="2800" b="1" i="0" u="none" strike="noStrike" kern="0" cap="none" spc="0" normalizeH="0" baseline="0" noProof="0" dirty="0">
              <a:ln>
                <a:noFill/>
              </a:ln>
              <a:solidFill>
                <a:srgbClr val="055586"/>
              </a:solidFill>
              <a:effectLst/>
              <a:uLnTx/>
              <a:uFillTx/>
              <a:latin typeface="微软雅黑" pitchFamily="34" charset="-122"/>
              <a:ea typeface="微软雅黑" pitchFamily="34" charset="-122"/>
            </a:endParaRPr>
          </a:p>
        </p:txBody>
      </p:sp>
      <p:cxnSp>
        <p:nvCxnSpPr>
          <p:cNvPr id="41" name="直接连接符 40"/>
          <p:cNvCxnSpPr/>
          <p:nvPr/>
        </p:nvCxnSpPr>
        <p:spPr>
          <a:xfrm>
            <a:off x="4458277" y="2716193"/>
            <a:ext cx="2147124" cy="0"/>
          </a:xfrm>
          <a:prstGeom prst="line">
            <a:avLst/>
          </a:prstGeom>
          <a:noFill/>
          <a:ln w="9525" cap="flat" cmpd="sng" algn="ctr">
            <a:solidFill>
              <a:srgbClr val="292929"/>
            </a:solidFill>
            <a:prstDash val="dash"/>
            <a:tailEnd type="oval"/>
          </a:ln>
          <a:effectLst/>
        </p:spPr>
      </p:cxnSp>
      <p:sp>
        <p:nvSpPr>
          <p:cNvPr id="42" name="标题层"/>
          <p:cNvSpPr txBox="1"/>
          <p:nvPr/>
        </p:nvSpPr>
        <p:spPr bwMode="auto">
          <a:xfrm>
            <a:off x="6537754" y="2546916"/>
            <a:ext cx="656827" cy="338554"/>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055586"/>
                </a:solidFill>
                <a:effectLst/>
                <a:uLnTx/>
                <a:uFillTx/>
                <a:latin typeface="Impact" pitchFamily="34" charset="0"/>
                <a:ea typeface="微软雅黑" pitchFamily="34" charset="-122"/>
                <a:cs typeface="Arial" panose="020B0604020202020204" pitchFamily="34" charset="0"/>
              </a:rPr>
              <a:t>P10</a:t>
            </a:r>
            <a:endParaRPr kumimoji="0" lang="zh-CN" altLang="en-US" sz="1600" b="0" i="0" u="none" strike="noStrike" kern="0" cap="none" spc="0" normalizeH="0" baseline="0" noProof="0" dirty="0">
              <a:ln>
                <a:noFill/>
              </a:ln>
              <a:solidFill>
                <a:srgbClr val="055586"/>
              </a:solidFill>
              <a:effectLst/>
              <a:uLnTx/>
              <a:uFillTx/>
              <a:latin typeface="Impact" pitchFamily="34" charset="0"/>
              <a:ea typeface="微软雅黑" pitchFamily="34" charset="-122"/>
              <a:cs typeface="Arial" panose="020B0604020202020204" pitchFamily="34" charset="0"/>
            </a:endParaRPr>
          </a:p>
        </p:txBody>
      </p:sp>
      <p:sp>
        <p:nvSpPr>
          <p:cNvPr id="43" name="标题层"/>
          <p:cNvSpPr txBox="1"/>
          <p:nvPr/>
        </p:nvSpPr>
        <p:spPr bwMode="auto">
          <a:xfrm>
            <a:off x="2142778" y="2966707"/>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55586"/>
                </a:solidFill>
                <a:effectLst/>
                <a:uLnTx/>
                <a:uFillTx/>
                <a:latin typeface="Impact" pitchFamily="34" charset="0"/>
                <a:ea typeface="微软雅黑" pitchFamily="34" charset="-122"/>
                <a:cs typeface="Arial" panose="020B0604020202020204" pitchFamily="34" charset="0"/>
              </a:rPr>
              <a:t>02</a:t>
            </a:r>
            <a:endParaRPr kumimoji="0" lang="zh-CN" altLang="en-US" sz="2800" b="0" i="0" u="none" strike="noStrike" kern="0" cap="none" spc="0" normalizeH="0" baseline="0" noProof="0" dirty="0">
              <a:ln>
                <a:noFill/>
              </a:ln>
              <a:solidFill>
                <a:srgbClr val="055586"/>
              </a:solidFill>
              <a:effectLst/>
              <a:uLnTx/>
              <a:uFillTx/>
              <a:latin typeface="Impact" pitchFamily="34" charset="0"/>
              <a:ea typeface="微软雅黑" pitchFamily="34" charset="-122"/>
              <a:cs typeface="Arial" panose="020B0604020202020204" pitchFamily="34" charset="0"/>
            </a:endParaRPr>
          </a:p>
        </p:txBody>
      </p:sp>
      <p:cxnSp>
        <p:nvCxnSpPr>
          <p:cNvPr id="44" name="直接连接符 43"/>
          <p:cNvCxnSpPr/>
          <p:nvPr/>
        </p:nvCxnSpPr>
        <p:spPr>
          <a:xfrm>
            <a:off x="2802093" y="3019646"/>
            <a:ext cx="0" cy="417343"/>
          </a:xfrm>
          <a:prstGeom prst="line">
            <a:avLst/>
          </a:prstGeom>
          <a:noFill/>
          <a:ln w="9525" cap="flat" cmpd="sng" algn="ctr">
            <a:solidFill>
              <a:srgbClr val="292929"/>
            </a:solidFill>
            <a:prstDash val="solid"/>
          </a:ln>
          <a:effectLst/>
        </p:spPr>
      </p:cxnSp>
      <p:sp>
        <p:nvSpPr>
          <p:cNvPr id="45" name="标题层"/>
          <p:cNvSpPr txBox="1"/>
          <p:nvPr/>
        </p:nvSpPr>
        <p:spPr bwMode="auto">
          <a:xfrm>
            <a:off x="2870548" y="2966707"/>
            <a:ext cx="2520189" cy="523220"/>
          </a:xfrm>
          <a:prstGeom prst="rect">
            <a:avLst/>
          </a:prstGeom>
          <a:noFill/>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055586"/>
                </a:solidFill>
                <a:effectLst/>
                <a:uLnTx/>
                <a:uFillTx/>
                <a:latin typeface="微软雅黑" pitchFamily="34" charset="-122"/>
                <a:ea typeface="微软雅黑" pitchFamily="34" charset="-122"/>
              </a:rPr>
              <a:t>完成情况</a:t>
            </a:r>
            <a:endParaRPr kumimoji="0" lang="zh-CN" altLang="en-US" sz="2800" b="1" i="0" u="none" strike="noStrike" kern="0" cap="none" spc="0" normalizeH="0" baseline="0" noProof="0" dirty="0">
              <a:ln>
                <a:noFill/>
              </a:ln>
              <a:solidFill>
                <a:srgbClr val="055586"/>
              </a:solidFill>
              <a:effectLst/>
              <a:uLnTx/>
              <a:uFillTx/>
              <a:latin typeface="微软雅黑" pitchFamily="34" charset="-122"/>
              <a:ea typeface="微软雅黑" pitchFamily="34" charset="-122"/>
            </a:endParaRPr>
          </a:p>
        </p:txBody>
      </p:sp>
      <p:cxnSp>
        <p:nvCxnSpPr>
          <p:cNvPr id="46" name="直接连接符 45"/>
          <p:cNvCxnSpPr/>
          <p:nvPr/>
        </p:nvCxnSpPr>
        <p:spPr>
          <a:xfrm>
            <a:off x="4458277" y="3248642"/>
            <a:ext cx="2147124" cy="0"/>
          </a:xfrm>
          <a:prstGeom prst="line">
            <a:avLst/>
          </a:prstGeom>
          <a:noFill/>
          <a:ln w="9525" cap="flat" cmpd="sng" algn="ctr">
            <a:solidFill>
              <a:srgbClr val="292929"/>
            </a:solidFill>
            <a:prstDash val="dash"/>
            <a:tailEnd type="oval"/>
          </a:ln>
          <a:effectLst/>
        </p:spPr>
      </p:cxnSp>
      <p:sp>
        <p:nvSpPr>
          <p:cNvPr id="47" name="标题层"/>
          <p:cNvSpPr txBox="1"/>
          <p:nvPr/>
        </p:nvSpPr>
        <p:spPr bwMode="auto">
          <a:xfrm>
            <a:off x="6537754" y="3079365"/>
            <a:ext cx="656827" cy="338554"/>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055586"/>
                </a:solidFill>
                <a:effectLst/>
                <a:uLnTx/>
                <a:uFillTx/>
                <a:latin typeface="Impact" pitchFamily="34" charset="0"/>
                <a:ea typeface="微软雅黑" pitchFamily="34" charset="-122"/>
                <a:cs typeface="Arial" panose="020B0604020202020204" pitchFamily="34" charset="0"/>
              </a:rPr>
              <a:t>P16</a:t>
            </a:r>
            <a:endParaRPr kumimoji="0" lang="zh-CN" altLang="en-US" sz="1600" b="0" i="0" u="none" strike="noStrike" kern="0" cap="none" spc="0" normalizeH="0" baseline="0" noProof="0" dirty="0">
              <a:ln>
                <a:noFill/>
              </a:ln>
              <a:solidFill>
                <a:srgbClr val="055586"/>
              </a:solidFill>
              <a:effectLst/>
              <a:uLnTx/>
              <a:uFillTx/>
              <a:latin typeface="Impact" pitchFamily="34" charset="0"/>
              <a:ea typeface="微软雅黑" pitchFamily="34" charset="-122"/>
              <a:cs typeface="Arial" panose="020B0604020202020204" pitchFamily="34" charset="0"/>
            </a:endParaRPr>
          </a:p>
        </p:txBody>
      </p:sp>
      <p:sp>
        <p:nvSpPr>
          <p:cNvPr id="48" name="标题层"/>
          <p:cNvSpPr txBox="1"/>
          <p:nvPr/>
        </p:nvSpPr>
        <p:spPr bwMode="auto">
          <a:xfrm>
            <a:off x="2142778" y="3499156"/>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55586"/>
                </a:solidFill>
                <a:effectLst/>
                <a:uLnTx/>
                <a:uFillTx/>
                <a:latin typeface="Impact" pitchFamily="34" charset="0"/>
                <a:ea typeface="微软雅黑" pitchFamily="34" charset="-122"/>
                <a:cs typeface="Arial" panose="020B0604020202020204" pitchFamily="34" charset="0"/>
              </a:rPr>
              <a:t>03</a:t>
            </a:r>
            <a:endParaRPr kumimoji="0" lang="zh-CN" altLang="en-US" sz="2800" b="0" i="0" u="none" strike="noStrike" kern="0" cap="none" spc="0" normalizeH="0" baseline="0" noProof="0" dirty="0">
              <a:ln>
                <a:noFill/>
              </a:ln>
              <a:solidFill>
                <a:srgbClr val="055586"/>
              </a:solidFill>
              <a:effectLst/>
              <a:uLnTx/>
              <a:uFillTx/>
              <a:latin typeface="Impact" pitchFamily="34" charset="0"/>
              <a:ea typeface="微软雅黑" pitchFamily="34" charset="-122"/>
              <a:cs typeface="Arial" panose="020B0604020202020204" pitchFamily="34" charset="0"/>
            </a:endParaRPr>
          </a:p>
        </p:txBody>
      </p:sp>
      <p:cxnSp>
        <p:nvCxnSpPr>
          <p:cNvPr id="49" name="直接连接符 48"/>
          <p:cNvCxnSpPr/>
          <p:nvPr/>
        </p:nvCxnSpPr>
        <p:spPr>
          <a:xfrm>
            <a:off x="2802093" y="3552095"/>
            <a:ext cx="0" cy="417343"/>
          </a:xfrm>
          <a:prstGeom prst="line">
            <a:avLst/>
          </a:prstGeom>
          <a:noFill/>
          <a:ln w="9525" cap="flat" cmpd="sng" algn="ctr">
            <a:solidFill>
              <a:srgbClr val="292929"/>
            </a:solidFill>
            <a:prstDash val="solid"/>
          </a:ln>
          <a:effectLst/>
        </p:spPr>
      </p:cxnSp>
      <p:sp>
        <p:nvSpPr>
          <p:cNvPr id="50" name="标题层"/>
          <p:cNvSpPr txBox="1"/>
          <p:nvPr/>
        </p:nvSpPr>
        <p:spPr bwMode="auto">
          <a:xfrm>
            <a:off x="2870548" y="3499156"/>
            <a:ext cx="2520189" cy="523220"/>
          </a:xfrm>
          <a:prstGeom prst="rect">
            <a:avLst/>
          </a:prstGeom>
          <a:noFill/>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055586"/>
                </a:solidFill>
                <a:effectLst/>
                <a:uLnTx/>
                <a:uFillTx/>
                <a:latin typeface="微软雅黑" pitchFamily="34" charset="-122"/>
                <a:ea typeface="微软雅黑" pitchFamily="34" charset="-122"/>
              </a:rPr>
              <a:t>项目展示</a:t>
            </a:r>
            <a:endParaRPr kumimoji="0" lang="zh-CN" altLang="en-US" sz="2800" b="1" i="0" u="none" strike="noStrike" kern="0" cap="none" spc="0" normalizeH="0" baseline="0" noProof="0" dirty="0">
              <a:ln>
                <a:noFill/>
              </a:ln>
              <a:solidFill>
                <a:srgbClr val="055586"/>
              </a:solidFill>
              <a:effectLst/>
              <a:uLnTx/>
              <a:uFillTx/>
              <a:latin typeface="微软雅黑" pitchFamily="34" charset="-122"/>
              <a:ea typeface="微软雅黑" pitchFamily="34" charset="-122"/>
            </a:endParaRPr>
          </a:p>
        </p:txBody>
      </p:sp>
      <p:cxnSp>
        <p:nvCxnSpPr>
          <p:cNvPr id="51" name="直接连接符 50"/>
          <p:cNvCxnSpPr/>
          <p:nvPr/>
        </p:nvCxnSpPr>
        <p:spPr>
          <a:xfrm>
            <a:off x="4458277" y="3781091"/>
            <a:ext cx="2147124" cy="0"/>
          </a:xfrm>
          <a:prstGeom prst="line">
            <a:avLst/>
          </a:prstGeom>
          <a:noFill/>
          <a:ln w="9525" cap="flat" cmpd="sng" algn="ctr">
            <a:solidFill>
              <a:srgbClr val="292929"/>
            </a:solidFill>
            <a:prstDash val="dash"/>
            <a:tailEnd type="oval"/>
          </a:ln>
          <a:effectLst/>
        </p:spPr>
      </p:cxnSp>
      <p:sp>
        <p:nvSpPr>
          <p:cNvPr id="52" name="标题层"/>
          <p:cNvSpPr txBox="1"/>
          <p:nvPr/>
        </p:nvSpPr>
        <p:spPr bwMode="auto">
          <a:xfrm>
            <a:off x="6537754" y="3611814"/>
            <a:ext cx="656827" cy="338554"/>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055586"/>
                </a:solidFill>
                <a:effectLst/>
                <a:uLnTx/>
                <a:uFillTx/>
                <a:latin typeface="Impact" pitchFamily="34" charset="0"/>
                <a:ea typeface="微软雅黑" pitchFamily="34" charset="-122"/>
                <a:cs typeface="Arial" panose="020B0604020202020204" pitchFamily="34" charset="0"/>
              </a:rPr>
              <a:t>P23</a:t>
            </a:r>
            <a:endParaRPr kumimoji="0" lang="zh-CN" altLang="en-US" sz="1600" b="0" i="0" u="none" strike="noStrike" kern="0" cap="none" spc="0" normalizeH="0" baseline="0" noProof="0" dirty="0">
              <a:ln>
                <a:noFill/>
              </a:ln>
              <a:solidFill>
                <a:srgbClr val="055586"/>
              </a:solidFill>
              <a:effectLst/>
              <a:uLnTx/>
              <a:uFillTx/>
              <a:latin typeface="Impact" pitchFamily="34" charset="0"/>
              <a:ea typeface="微软雅黑" pitchFamily="34" charset="-122"/>
              <a:cs typeface="Arial" panose="020B0604020202020204" pitchFamily="34" charset="0"/>
            </a:endParaRPr>
          </a:p>
        </p:txBody>
      </p:sp>
      <p:sp>
        <p:nvSpPr>
          <p:cNvPr id="53" name="标题层"/>
          <p:cNvSpPr txBox="1"/>
          <p:nvPr/>
        </p:nvSpPr>
        <p:spPr bwMode="auto">
          <a:xfrm>
            <a:off x="2142778" y="4031605"/>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55586"/>
                </a:solidFill>
                <a:effectLst/>
                <a:uLnTx/>
                <a:uFillTx/>
                <a:latin typeface="Impact" pitchFamily="34" charset="0"/>
                <a:ea typeface="微软雅黑" pitchFamily="34" charset="-122"/>
                <a:cs typeface="Arial" panose="020B0604020202020204" pitchFamily="34" charset="0"/>
              </a:rPr>
              <a:t>04</a:t>
            </a:r>
            <a:endParaRPr kumimoji="0" lang="zh-CN" altLang="en-US" sz="2800" b="0" i="0" u="none" strike="noStrike" kern="0" cap="none" spc="0" normalizeH="0" baseline="0" noProof="0" dirty="0">
              <a:ln>
                <a:noFill/>
              </a:ln>
              <a:solidFill>
                <a:srgbClr val="055586"/>
              </a:solidFill>
              <a:effectLst/>
              <a:uLnTx/>
              <a:uFillTx/>
              <a:latin typeface="Impact" pitchFamily="34" charset="0"/>
              <a:ea typeface="微软雅黑" pitchFamily="34" charset="-122"/>
              <a:cs typeface="Arial" panose="020B0604020202020204" pitchFamily="34" charset="0"/>
            </a:endParaRPr>
          </a:p>
        </p:txBody>
      </p:sp>
      <p:cxnSp>
        <p:nvCxnSpPr>
          <p:cNvPr id="54" name="直接连接符 53"/>
          <p:cNvCxnSpPr/>
          <p:nvPr/>
        </p:nvCxnSpPr>
        <p:spPr>
          <a:xfrm>
            <a:off x="2802093" y="4084544"/>
            <a:ext cx="0" cy="417343"/>
          </a:xfrm>
          <a:prstGeom prst="line">
            <a:avLst/>
          </a:prstGeom>
          <a:noFill/>
          <a:ln w="9525" cap="flat" cmpd="sng" algn="ctr">
            <a:solidFill>
              <a:srgbClr val="292929"/>
            </a:solidFill>
            <a:prstDash val="solid"/>
          </a:ln>
          <a:effectLst/>
        </p:spPr>
      </p:cxnSp>
      <p:sp>
        <p:nvSpPr>
          <p:cNvPr id="55" name="标题层"/>
          <p:cNvSpPr txBox="1"/>
          <p:nvPr/>
        </p:nvSpPr>
        <p:spPr bwMode="auto">
          <a:xfrm>
            <a:off x="2870548" y="4031605"/>
            <a:ext cx="2520189" cy="523220"/>
          </a:xfrm>
          <a:prstGeom prst="rect">
            <a:avLst/>
          </a:prstGeom>
          <a:noFill/>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055586"/>
                </a:solidFill>
                <a:effectLst/>
                <a:uLnTx/>
                <a:uFillTx/>
                <a:latin typeface="微软雅黑" pitchFamily="34" charset="-122"/>
                <a:ea typeface="微软雅黑" pitchFamily="34" charset="-122"/>
              </a:rPr>
              <a:t>存在不足</a:t>
            </a:r>
            <a:endParaRPr kumimoji="0" lang="zh-CN" altLang="en-US" sz="2800" b="1" i="0" u="none" strike="noStrike" kern="0" cap="none" spc="0" normalizeH="0" baseline="0" noProof="0" dirty="0">
              <a:ln>
                <a:noFill/>
              </a:ln>
              <a:solidFill>
                <a:srgbClr val="055586"/>
              </a:solidFill>
              <a:effectLst/>
              <a:uLnTx/>
              <a:uFillTx/>
              <a:latin typeface="微软雅黑" pitchFamily="34" charset="-122"/>
              <a:ea typeface="微软雅黑" pitchFamily="34" charset="-122"/>
            </a:endParaRPr>
          </a:p>
        </p:txBody>
      </p:sp>
      <p:cxnSp>
        <p:nvCxnSpPr>
          <p:cNvPr id="56" name="直接连接符 55"/>
          <p:cNvCxnSpPr/>
          <p:nvPr/>
        </p:nvCxnSpPr>
        <p:spPr>
          <a:xfrm>
            <a:off x="4458277" y="4313540"/>
            <a:ext cx="2147124" cy="0"/>
          </a:xfrm>
          <a:prstGeom prst="line">
            <a:avLst/>
          </a:prstGeom>
          <a:noFill/>
          <a:ln w="9525" cap="flat" cmpd="sng" algn="ctr">
            <a:solidFill>
              <a:srgbClr val="292929"/>
            </a:solidFill>
            <a:prstDash val="dash"/>
            <a:tailEnd type="oval"/>
          </a:ln>
          <a:effectLst/>
        </p:spPr>
      </p:cxnSp>
      <p:sp>
        <p:nvSpPr>
          <p:cNvPr id="57" name="标题层"/>
          <p:cNvSpPr txBox="1"/>
          <p:nvPr/>
        </p:nvSpPr>
        <p:spPr bwMode="auto">
          <a:xfrm>
            <a:off x="6537754" y="4144263"/>
            <a:ext cx="656827" cy="338554"/>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055586"/>
                </a:solidFill>
                <a:effectLst/>
                <a:uLnTx/>
                <a:uFillTx/>
                <a:latin typeface="Impact" pitchFamily="34" charset="0"/>
                <a:ea typeface="微软雅黑" pitchFamily="34" charset="-122"/>
                <a:cs typeface="Arial" panose="020B0604020202020204" pitchFamily="34" charset="0"/>
              </a:rPr>
              <a:t>P30</a:t>
            </a:r>
            <a:endParaRPr kumimoji="0" lang="zh-CN" altLang="en-US" sz="1600" b="0" i="0" u="none" strike="noStrike" kern="0" cap="none" spc="0" normalizeH="0" baseline="0" noProof="0" dirty="0">
              <a:ln>
                <a:noFill/>
              </a:ln>
              <a:solidFill>
                <a:srgbClr val="055586"/>
              </a:solidFill>
              <a:effectLst/>
              <a:uLnTx/>
              <a:uFillTx/>
              <a:latin typeface="Impact" pitchFamily="34" charset="0"/>
              <a:ea typeface="微软雅黑" pitchFamily="34" charset="-122"/>
              <a:cs typeface="Arial" panose="020B0604020202020204" pitchFamily="34" charset="0"/>
            </a:endParaRPr>
          </a:p>
        </p:txBody>
      </p:sp>
      <p:sp>
        <p:nvSpPr>
          <p:cNvPr id="58" name="标题层"/>
          <p:cNvSpPr txBox="1"/>
          <p:nvPr/>
        </p:nvSpPr>
        <p:spPr bwMode="auto">
          <a:xfrm>
            <a:off x="2142778" y="4575334"/>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55586"/>
                </a:solidFill>
                <a:effectLst/>
                <a:uLnTx/>
                <a:uFillTx/>
                <a:latin typeface="Impact" pitchFamily="34" charset="0"/>
                <a:ea typeface="微软雅黑" pitchFamily="34" charset="-122"/>
                <a:cs typeface="Arial" panose="020B0604020202020204" pitchFamily="34" charset="0"/>
              </a:rPr>
              <a:t>05</a:t>
            </a:r>
            <a:endParaRPr kumimoji="0" lang="zh-CN" altLang="en-US" sz="2800" b="0" i="0" u="none" strike="noStrike" kern="0" cap="none" spc="0" normalizeH="0" baseline="0" noProof="0" dirty="0">
              <a:ln>
                <a:noFill/>
              </a:ln>
              <a:solidFill>
                <a:srgbClr val="055586"/>
              </a:solidFill>
              <a:effectLst/>
              <a:uLnTx/>
              <a:uFillTx/>
              <a:latin typeface="Impact" pitchFamily="34" charset="0"/>
              <a:ea typeface="微软雅黑" pitchFamily="34" charset="-122"/>
              <a:cs typeface="Arial" panose="020B0604020202020204" pitchFamily="34" charset="0"/>
            </a:endParaRPr>
          </a:p>
        </p:txBody>
      </p:sp>
      <p:cxnSp>
        <p:nvCxnSpPr>
          <p:cNvPr id="59" name="直接连接符 58"/>
          <p:cNvCxnSpPr/>
          <p:nvPr/>
        </p:nvCxnSpPr>
        <p:spPr>
          <a:xfrm>
            <a:off x="2802093" y="4628273"/>
            <a:ext cx="0" cy="417343"/>
          </a:xfrm>
          <a:prstGeom prst="line">
            <a:avLst/>
          </a:prstGeom>
          <a:noFill/>
          <a:ln w="9525" cap="flat" cmpd="sng" algn="ctr">
            <a:solidFill>
              <a:srgbClr val="292929"/>
            </a:solidFill>
            <a:prstDash val="solid"/>
          </a:ln>
          <a:effectLst/>
        </p:spPr>
      </p:cxnSp>
      <p:sp>
        <p:nvSpPr>
          <p:cNvPr id="60" name="标题层"/>
          <p:cNvSpPr txBox="1"/>
          <p:nvPr/>
        </p:nvSpPr>
        <p:spPr bwMode="auto">
          <a:xfrm>
            <a:off x="2870548" y="4575334"/>
            <a:ext cx="2520189" cy="523220"/>
          </a:xfrm>
          <a:prstGeom prst="rect">
            <a:avLst/>
          </a:prstGeom>
          <a:noFill/>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055586"/>
                </a:solidFill>
                <a:effectLst/>
                <a:uLnTx/>
                <a:uFillTx/>
                <a:latin typeface="微软雅黑" pitchFamily="34" charset="-122"/>
                <a:ea typeface="微软雅黑" pitchFamily="34" charset="-122"/>
              </a:rPr>
              <a:t>明年计划</a:t>
            </a:r>
            <a:endParaRPr kumimoji="0" lang="zh-CN" altLang="en-US" sz="2800" b="1" i="0" u="none" strike="noStrike" kern="0" cap="none" spc="0" normalizeH="0" baseline="0" noProof="0" dirty="0">
              <a:ln>
                <a:noFill/>
              </a:ln>
              <a:solidFill>
                <a:srgbClr val="055586"/>
              </a:solidFill>
              <a:effectLst/>
              <a:uLnTx/>
              <a:uFillTx/>
              <a:latin typeface="微软雅黑" pitchFamily="34" charset="-122"/>
              <a:ea typeface="微软雅黑" pitchFamily="34" charset="-122"/>
            </a:endParaRPr>
          </a:p>
        </p:txBody>
      </p:sp>
      <p:cxnSp>
        <p:nvCxnSpPr>
          <p:cNvPr id="61" name="直接连接符 60"/>
          <p:cNvCxnSpPr/>
          <p:nvPr/>
        </p:nvCxnSpPr>
        <p:spPr>
          <a:xfrm>
            <a:off x="4458277" y="4857269"/>
            <a:ext cx="2147124" cy="0"/>
          </a:xfrm>
          <a:prstGeom prst="line">
            <a:avLst/>
          </a:prstGeom>
          <a:noFill/>
          <a:ln w="9525" cap="flat" cmpd="sng" algn="ctr">
            <a:solidFill>
              <a:srgbClr val="292929"/>
            </a:solidFill>
            <a:prstDash val="dash"/>
            <a:tailEnd type="oval"/>
          </a:ln>
          <a:effectLst/>
        </p:spPr>
      </p:cxnSp>
      <p:sp>
        <p:nvSpPr>
          <p:cNvPr id="62" name="标题层"/>
          <p:cNvSpPr txBox="1"/>
          <p:nvPr/>
        </p:nvSpPr>
        <p:spPr bwMode="auto">
          <a:xfrm>
            <a:off x="6537754" y="4687992"/>
            <a:ext cx="656827" cy="338554"/>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055586"/>
                </a:solidFill>
                <a:effectLst/>
                <a:uLnTx/>
                <a:uFillTx/>
                <a:latin typeface="Impact" pitchFamily="34" charset="0"/>
                <a:ea typeface="微软雅黑" pitchFamily="34" charset="-122"/>
                <a:cs typeface="Arial" panose="020B0604020202020204" pitchFamily="34" charset="0"/>
              </a:rPr>
              <a:t>P36</a:t>
            </a:r>
            <a:endParaRPr kumimoji="0" lang="zh-CN" altLang="en-US" sz="1600" b="0" i="0" u="none" strike="noStrike" kern="0" cap="none" spc="0" normalizeH="0" baseline="0" noProof="0" dirty="0">
              <a:ln>
                <a:noFill/>
              </a:ln>
              <a:solidFill>
                <a:srgbClr val="055586"/>
              </a:solidFill>
              <a:effectLst/>
              <a:uLnTx/>
              <a:uFillTx/>
              <a:latin typeface="Impact" pitchFamily="34" charset="0"/>
              <a:ea typeface="微软雅黑" pitchFamily="34" charset="-122"/>
              <a:cs typeface="Arial" panose="020B0604020202020204" pitchFamily="34" charset="0"/>
            </a:endParaRPr>
          </a:p>
        </p:txBody>
      </p:sp>
      <p:sp>
        <p:nvSpPr>
          <p:cNvPr id="63" name="TextBox 62"/>
          <p:cNvSpPr txBox="1"/>
          <p:nvPr/>
        </p:nvSpPr>
        <p:spPr>
          <a:xfrm rot="2280000">
            <a:off x="6682332" y="1144456"/>
            <a:ext cx="1261884" cy="523220"/>
          </a:xfrm>
          <a:prstGeom prst="rect">
            <a:avLst/>
          </a:prstGeom>
          <a:noFill/>
        </p:spPr>
        <p:txBody>
          <a:bodyPr wrap="none" rtlCol="0">
            <a:spAutoFit/>
          </a:bodyPr>
          <a:lstStyle/>
          <a:p>
            <a:r>
              <a:rPr lang="zh-CN" altLang="en-US" sz="2800" dirty="0" smtClean="0">
                <a:solidFill>
                  <a:srgbClr val="4D4D4D"/>
                </a:solidFill>
                <a:latin typeface="微软雅黑" pitchFamily="34" charset="-122"/>
                <a:ea typeface="微软雅黑" pitchFamily="34" charset="-122"/>
              </a:rPr>
              <a:t>目录页</a:t>
            </a:r>
            <a:endParaRPr lang="zh-CN" altLang="en-US" sz="2800" dirty="0">
              <a:solidFill>
                <a:srgbClr val="4D4D4D"/>
              </a:solidFill>
              <a:latin typeface="微软雅黑" pitchFamily="34" charset="-122"/>
              <a:ea typeface="微软雅黑" pitchFamily="34" charset="-122"/>
            </a:endParaRPr>
          </a:p>
        </p:txBody>
      </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2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20000">
                                          <p:cBhvr additive="base">
                                            <p:cTn id="7" dur="500" fill="hold"/>
                                            <p:tgtEl>
                                              <p:spTgt spid="35"/>
                                            </p:tgtEl>
                                            <p:attrNameLst>
                                              <p:attrName>ppt_x</p:attrName>
                                            </p:attrNameLst>
                                          </p:cBhvr>
                                          <p:tavLst>
                                            <p:tav tm="0">
                                              <p:val>
                                                <p:strVal val="0-#ppt_w/2"/>
                                              </p:val>
                                            </p:tav>
                                            <p:tav tm="100000">
                                              <p:val>
                                                <p:strVal val="#ppt_x"/>
                                              </p:val>
                                            </p:tav>
                                          </p:tavLst>
                                        </p:anim>
                                        <p:anim calcmode="lin" valueType="num" p14:bounceEnd="20000">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20000">
                                      <p:stCondLst>
                                        <p:cond delay="100"/>
                                      </p:stCondLst>
                                      <p:childTnLst>
                                        <p:set>
                                          <p:cBhvr>
                                            <p:cTn id="10" dur="1" fill="hold">
                                              <p:stCondLst>
                                                <p:cond delay="0"/>
                                              </p:stCondLst>
                                            </p:cTn>
                                            <p:tgtEl>
                                              <p:spTgt spid="34"/>
                                            </p:tgtEl>
                                            <p:attrNameLst>
                                              <p:attrName>style.visibility</p:attrName>
                                            </p:attrNameLst>
                                          </p:cBhvr>
                                          <p:to>
                                            <p:strVal val="visible"/>
                                          </p:to>
                                        </p:set>
                                        <p:anim calcmode="lin" valueType="num" p14:bounceEnd="20000">
                                          <p:cBhvr additive="base">
                                            <p:cTn id="11" dur="500" fill="hold"/>
                                            <p:tgtEl>
                                              <p:spTgt spid="34"/>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20000">
                                      <p:stCondLst>
                                        <p:cond delay="200"/>
                                      </p:stCondLst>
                                      <p:childTnLst>
                                        <p:set>
                                          <p:cBhvr>
                                            <p:cTn id="14" dur="1" fill="hold">
                                              <p:stCondLst>
                                                <p:cond delay="0"/>
                                              </p:stCondLst>
                                            </p:cTn>
                                            <p:tgtEl>
                                              <p:spTgt spid="37"/>
                                            </p:tgtEl>
                                            <p:attrNameLst>
                                              <p:attrName>style.visibility</p:attrName>
                                            </p:attrNameLst>
                                          </p:cBhvr>
                                          <p:to>
                                            <p:strVal val="visible"/>
                                          </p:to>
                                        </p:set>
                                        <p:anim calcmode="lin" valueType="num" p14:bounceEnd="20000">
                                          <p:cBhvr additive="base">
                                            <p:cTn id="15" dur="500" fill="hold"/>
                                            <p:tgtEl>
                                              <p:spTgt spid="37"/>
                                            </p:tgtEl>
                                            <p:attrNameLst>
                                              <p:attrName>ppt_x</p:attrName>
                                            </p:attrNameLst>
                                          </p:cBhvr>
                                          <p:tavLst>
                                            <p:tav tm="0">
                                              <p:val>
                                                <p:strVal val="1+#ppt_w/2"/>
                                              </p:val>
                                            </p:tav>
                                            <p:tav tm="100000">
                                              <p:val>
                                                <p:strVal val="#ppt_x"/>
                                              </p:val>
                                            </p:tav>
                                          </p:tavLst>
                                        </p:anim>
                                        <p:anim calcmode="lin" valueType="num" p14:bounceEnd="20000">
                                          <p:cBhvr additive="base">
                                            <p:cTn id="16" dur="5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20000">
                                      <p:stCondLst>
                                        <p:cond delay="300"/>
                                      </p:stCondLst>
                                      <p:childTnLst>
                                        <p:set>
                                          <p:cBhvr>
                                            <p:cTn id="18" dur="1" fill="hold">
                                              <p:stCondLst>
                                                <p:cond delay="0"/>
                                              </p:stCondLst>
                                            </p:cTn>
                                            <p:tgtEl>
                                              <p:spTgt spid="36"/>
                                            </p:tgtEl>
                                            <p:attrNameLst>
                                              <p:attrName>style.visibility</p:attrName>
                                            </p:attrNameLst>
                                          </p:cBhvr>
                                          <p:to>
                                            <p:strVal val="visible"/>
                                          </p:to>
                                        </p:set>
                                        <p:anim calcmode="lin" valueType="num" p14:bounceEnd="20000">
                                          <p:cBhvr additive="base">
                                            <p:cTn id="19" dur="500" fill="hold"/>
                                            <p:tgtEl>
                                              <p:spTgt spid="36"/>
                                            </p:tgtEl>
                                            <p:attrNameLst>
                                              <p:attrName>ppt_x</p:attrName>
                                            </p:attrNameLst>
                                          </p:cBhvr>
                                          <p:tavLst>
                                            <p:tav tm="0">
                                              <p:val>
                                                <p:strVal val="1+#ppt_w/2"/>
                                              </p:val>
                                            </p:tav>
                                            <p:tav tm="100000">
                                              <p:val>
                                                <p:strVal val="#ppt_x"/>
                                              </p:val>
                                            </p:tav>
                                          </p:tavLst>
                                        </p:anim>
                                        <p:anim calcmode="lin" valueType="num" p14:bounceEnd="20000">
                                          <p:cBhvr additive="base">
                                            <p:cTn id="20" dur="500" fill="hold"/>
                                            <p:tgtEl>
                                              <p:spTgt spid="36"/>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14:presetBounceEnd="20000">
                                      <p:stCondLst>
                                        <p:cond delay="400"/>
                                      </p:stCondLst>
                                      <p:childTnLst>
                                        <p:set>
                                          <p:cBhvr>
                                            <p:cTn id="22" dur="1" fill="hold">
                                              <p:stCondLst>
                                                <p:cond delay="0"/>
                                              </p:stCondLst>
                                            </p:cTn>
                                            <p:tgtEl>
                                              <p:spTgt spid="33"/>
                                            </p:tgtEl>
                                            <p:attrNameLst>
                                              <p:attrName>style.visibility</p:attrName>
                                            </p:attrNameLst>
                                          </p:cBhvr>
                                          <p:to>
                                            <p:strVal val="visible"/>
                                          </p:to>
                                        </p:set>
                                        <p:anim calcmode="lin" valueType="num" p14:bounceEnd="20000">
                                          <p:cBhvr additive="base">
                                            <p:cTn id="23" dur="500" fill="hold"/>
                                            <p:tgtEl>
                                              <p:spTgt spid="33"/>
                                            </p:tgtEl>
                                            <p:attrNameLst>
                                              <p:attrName>ppt_x</p:attrName>
                                            </p:attrNameLst>
                                          </p:cBhvr>
                                          <p:tavLst>
                                            <p:tav tm="0">
                                              <p:val>
                                                <p:strVal val="#ppt_x"/>
                                              </p:val>
                                            </p:tav>
                                            <p:tav tm="100000">
                                              <p:val>
                                                <p:strVal val="#ppt_x"/>
                                              </p:val>
                                            </p:tav>
                                          </p:tavLst>
                                        </p:anim>
                                        <p:anim calcmode="lin" valueType="num" p14:bounceEnd="20000">
                                          <p:cBhvr additive="base">
                                            <p:cTn id="24" dur="500" fill="hold"/>
                                            <p:tgtEl>
                                              <p:spTgt spid="33"/>
                                            </p:tgtEl>
                                            <p:attrNameLst>
                                              <p:attrName>ppt_y</p:attrName>
                                            </p:attrNameLst>
                                          </p:cBhvr>
                                          <p:tavLst>
                                            <p:tav tm="0">
                                              <p:val>
                                                <p:strVal val="0-#ppt_h/2"/>
                                              </p:val>
                                            </p:tav>
                                            <p:tav tm="100000">
                                              <p:val>
                                                <p:strVal val="#ppt_y"/>
                                              </p:val>
                                            </p:tav>
                                          </p:tavLst>
                                        </p:anim>
                                      </p:childTnLst>
                                    </p:cTn>
                                  </p:par>
                                </p:childTnLst>
                              </p:cTn>
                            </p:par>
                            <p:par>
                              <p:cTn id="25" fill="hold">
                                <p:stCondLst>
                                  <p:cond delay="9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63"/>
                                            </p:tgtEl>
                                            <p:attrNameLst>
                                              <p:attrName>style.visibility</p:attrName>
                                            </p:attrNameLst>
                                          </p:cBhvr>
                                          <p:to>
                                            <p:strVal val="visible"/>
                                          </p:to>
                                        </p:set>
                                        <p:anim by="(-#ppt_w*2)" calcmode="lin" valueType="num">
                                          <p:cBhvr rctx="PPT">
                                            <p:cTn id="28" dur="500" autoRev="1" fill="hold">
                                              <p:stCondLst>
                                                <p:cond delay="0"/>
                                              </p:stCondLst>
                                            </p:cTn>
                                            <p:tgtEl>
                                              <p:spTgt spid="63"/>
                                            </p:tgtEl>
                                            <p:attrNameLst>
                                              <p:attrName>ppt_w</p:attrName>
                                            </p:attrNameLst>
                                          </p:cBhvr>
                                        </p:anim>
                                        <p:anim by="(#ppt_w*0.50)" calcmode="lin" valueType="num">
                                          <p:cBhvr>
                                            <p:cTn id="29" dur="500" decel="50000" autoRev="1" fill="hold">
                                              <p:stCondLst>
                                                <p:cond delay="0"/>
                                              </p:stCondLst>
                                            </p:cTn>
                                            <p:tgtEl>
                                              <p:spTgt spid="63"/>
                                            </p:tgtEl>
                                            <p:attrNameLst>
                                              <p:attrName>ppt_x</p:attrName>
                                            </p:attrNameLst>
                                          </p:cBhvr>
                                        </p:anim>
                                        <p:anim from="(-#ppt_h/2)" to="(#ppt_y)" calcmode="lin" valueType="num">
                                          <p:cBhvr>
                                            <p:cTn id="30" dur="1000" fill="hold">
                                              <p:stCondLst>
                                                <p:cond delay="0"/>
                                              </p:stCondLst>
                                            </p:cTn>
                                            <p:tgtEl>
                                              <p:spTgt spid="63"/>
                                            </p:tgtEl>
                                            <p:attrNameLst>
                                              <p:attrName>ppt_y</p:attrName>
                                            </p:attrNameLst>
                                          </p:cBhvr>
                                        </p:anim>
                                        <p:animRot by="21600000">
                                          <p:cBhvr>
                                            <p:cTn id="31" dur="1000" fill="hold">
                                              <p:stCondLst>
                                                <p:cond delay="0"/>
                                              </p:stCondLst>
                                            </p:cTn>
                                            <p:tgtEl>
                                              <p:spTgt spid="63"/>
                                            </p:tgtEl>
                                            <p:attrNameLst>
                                              <p:attrName>r</p:attrName>
                                            </p:attrNameLst>
                                          </p:cBhvr>
                                        </p:animRot>
                                      </p:childTnLst>
                                    </p:cTn>
                                  </p:par>
                                </p:childTnLst>
                              </p:cTn>
                            </p:par>
                            <p:par>
                              <p:cTn id="32" fill="hold">
                                <p:stCondLst>
                                  <p:cond delay="2100"/>
                                </p:stCondLst>
                                <p:childTnLst>
                                  <p:par>
                                    <p:cTn id="33" presetID="47" presetClass="entr" presetSubtype="0"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600"/>
                                            <p:tgtEl>
                                              <p:spTgt spid="39"/>
                                            </p:tgtEl>
                                          </p:cBhvr>
                                        </p:animEffect>
                                        <p:anim calcmode="lin" valueType="num">
                                          <p:cBhvr>
                                            <p:cTn id="36" dur="600" fill="hold"/>
                                            <p:tgtEl>
                                              <p:spTgt spid="39"/>
                                            </p:tgtEl>
                                            <p:attrNameLst>
                                              <p:attrName>ppt_x</p:attrName>
                                            </p:attrNameLst>
                                          </p:cBhvr>
                                          <p:tavLst>
                                            <p:tav tm="0">
                                              <p:val>
                                                <p:strVal val="#ppt_x"/>
                                              </p:val>
                                            </p:tav>
                                            <p:tav tm="100000">
                                              <p:val>
                                                <p:strVal val="#ppt_x"/>
                                              </p:val>
                                            </p:tav>
                                          </p:tavLst>
                                        </p:anim>
                                        <p:anim calcmode="lin" valueType="num">
                                          <p:cBhvr>
                                            <p:cTn id="37" dur="60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2700"/>
                                </p:stCondLst>
                                <p:childTnLst>
                                  <p:par>
                                    <p:cTn id="39" presetID="2" presetClass="entr" presetSubtype="8" decel="5250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400" fill="hold"/>
                                            <p:tgtEl>
                                              <p:spTgt spid="38"/>
                                            </p:tgtEl>
                                            <p:attrNameLst>
                                              <p:attrName>ppt_x</p:attrName>
                                            </p:attrNameLst>
                                          </p:cBhvr>
                                          <p:tavLst>
                                            <p:tav tm="0">
                                              <p:val>
                                                <p:strVal val="0-#ppt_w/2"/>
                                              </p:val>
                                            </p:tav>
                                            <p:tav tm="100000">
                                              <p:val>
                                                <p:strVal val="#ppt_x"/>
                                              </p:val>
                                            </p:tav>
                                          </p:tavLst>
                                        </p:anim>
                                        <p:anim calcmode="lin" valueType="num">
                                          <p:cBhvr additive="base">
                                            <p:cTn id="42" dur="400" fill="hold"/>
                                            <p:tgtEl>
                                              <p:spTgt spid="38"/>
                                            </p:tgtEl>
                                            <p:attrNameLst>
                                              <p:attrName>ppt_y</p:attrName>
                                            </p:attrNameLst>
                                          </p:cBhvr>
                                          <p:tavLst>
                                            <p:tav tm="0">
                                              <p:val>
                                                <p:strVal val="#ppt_y"/>
                                              </p:val>
                                            </p:tav>
                                            <p:tav tm="100000">
                                              <p:val>
                                                <p:strVal val="#ppt_y"/>
                                              </p:val>
                                            </p:tav>
                                          </p:tavLst>
                                        </p:anim>
                                      </p:childTnLst>
                                    </p:cTn>
                                  </p:par>
                                  <p:par>
                                    <p:cTn id="43" presetID="2" presetClass="entr" presetSubtype="2" decel="5250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400" fill="hold"/>
                                            <p:tgtEl>
                                              <p:spTgt spid="40"/>
                                            </p:tgtEl>
                                            <p:attrNameLst>
                                              <p:attrName>ppt_x</p:attrName>
                                            </p:attrNameLst>
                                          </p:cBhvr>
                                          <p:tavLst>
                                            <p:tav tm="0">
                                              <p:val>
                                                <p:strVal val="1+#ppt_w/2"/>
                                              </p:val>
                                            </p:tav>
                                            <p:tav tm="100000">
                                              <p:val>
                                                <p:strVal val="#ppt_x"/>
                                              </p:val>
                                            </p:tav>
                                          </p:tavLst>
                                        </p:anim>
                                        <p:anim calcmode="lin" valueType="num">
                                          <p:cBhvr additive="base">
                                            <p:cTn id="46" dur="400" fill="hold"/>
                                            <p:tgtEl>
                                              <p:spTgt spid="40"/>
                                            </p:tgtEl>
                                            <p:attrNameLst>
                                              <p:attrName>ppt_y</p:attrName>
                                            </p:attrNameLst>
                                          </p:cBhvr>
                                          <p:tavLst>
                                            <p:tav tm="0">
                                              <p:val>
                                                <p:strVal val="#ppt_y"/>
                                              </p:val>
                                            </p:tav>
                                            <p:tav tm="100000">
                                              <p:val>
                                                <p:strVal val="#ppt_y"/>
                                              </p:val>
                                            </p:tav>
                                          </p:tavLst>
                                        </p:anim>
                                      </p:childTnLst>
                                    </p:cTn>
                                  </p:par>
                                </p:childTnLst>
                              </p:cTn>
                            </p:par>
                            <p:par>
                              <p:cTn id="47" fill="hold">
                                <p:stCondLst>
                                  <p:cond delay="3100"/>
                                </p:stCondLst>
                                <p:childTnLst>
                                  <p:par>
                                    <p:cTn id="48" presetID="22" presetClass="entr" presetSubtype="8" fill="hold" nodeType="after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ipe(left)">
                                          <p:cBhvr>
                                            <p:cTn id="50" dur="500"/>
                                            <p:tgtEl>
                                              <p:spTgt spid="41"/>
                                            </p:tgtEl>
                                          </p:cBhvr>
                                        </p:animEffect>
                                      </p:childTnLst>
                                    </p:cTn>
                                  </p:par>
                                </p:childTnLst>
                              </p:cTn>
                            </p:par>
                            <p:par>
                              <p:cTn id="51" fill="hold">
                                <p:stCondLst>
                                  <p:cond delay="3600"/>
                                </p:stCondLst>
                                <p:childTnLst>
                                  <p:par>
                                    <p:cTn id="52" presetID="12" presetClass="entr" presetSubtype="4"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400"/>
                                            <p:tgtEl>
                                              <p:spTgt spid="42"/>
                                            </p:tgtEl>
                                            <p:attrNameLst>
                                              <p:attrName>ppt_y</p:attrName>
                                            </p:attrNameLst>
                                          </p:cBhvr>
                                          <p:tavLst>
                                            <p:tav tm="0">
                                              <p:val>
                                                <p:strVal val="#ppt_y+#ppt_h*1.125000"/>
                                              </p:val>
                                            </p:tav>
                                            <p:tav tm="100000">
                                              <p:val>
                                                <p:strVal val="#ppt_y"/>
                                              </p:val>
                                            </p:tav>
                                          </p:tavLst>
                                        </p:anim>
                                        <p:animEffect transition="in" filter="wipe(up)">
                                          <p:cBhvr>
                                            <p:cTn id="55" dur="400"/>
                                            <p:tgtEl>
                                              <p:spTgt spid="42"/>
                                            </p:tgtEl>
                                          </p:cBhvr>
                                        </p:animEffect>
                                      </p:childTnLst>
                                    </p:cTn>
                                  </p:par>
                                </p:childTnLst>
                              </p:cTn>
                            </p:par>
                            <p:par>
                              <p:cTn id="56" fill="hold">
                                <p:stCondLst>
                                  <p:cond delay="4000"/>
                                </p:stCondLst>
                                <p:childTnLst>
                                  <p:par>
                                    <p:cTn id="57" presetID="47" presetClass="entr" presetSubtype="0" fill="hold"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600"/>
                                            <p:tgtEl>
                                              <p:spTgt spid="44"/>
                                            </p:tgtEl>
                                          </p:cBhvr>
                                        </p:animEffect>
                                        <p:anim calcmode="lin" valueType="num">
                                          <p:cBhvr>
                                            <p:cTn id="60" dur="600" fill="hold"/>
                                            <p:tgtEl>
                                              <p:spTgt spid="44"/>
                                            </p:tgtEl>
                                            <p:attrNameLst>
                                              <p:attrName>ppt_x</p:attrName>
                                            </p:attrNameLst>
                                          </p:cBhvr>
                                          <p:tavLst>
                                            <p:tav tm="0">
                                              <p:val>
                                                <p:strVal val="#ppt_x"/>
                                              </p:val>
                                            </p:tav>
                                            <p:tav tm="100000">
                                              <p:val>
                                                <p:strVal val="#ppt_x"/>
                                              </p:val>
                                            </p:tav>
                                          </p:tavLst>
                                        </p:anim>
                                        <p:anim calcmode="lin" valueType="num">
                                          <p:cBhvr>
                                            <p:cTn id="61" dur="600" fill="hold"/>
                                            <p:tgtEl>
                                              <p:spTgt spid="44"/>
                                            </p:tgtEl>
                                            <p:attrNameLst>
                                              <p:attrName>ppt_y</p:attrName>
                                            </p:attrNameLst>
                                          </p:cBhvr>
                                          <p:tavLst>
                                            <p:tav tm="0">
                                              <p:val>
                                                <p:strVal val="#ppt_y-.1"/>
                                              </p:val>
                                            </p:tav>
                                            <p:tav tm="100000">
                                              <p:val>
                                                <p:strVal val="#ppt_y"/>
                                              </p:val>
                                            </p:tav>
                                          </p:tavLst>
                                        </p:anim>
                                      </p:childTnLst>
                                    </p:cTn>
                                  </p:par>
                                </p:childTnLst>
                              </p:cTn>
                            </p:par>
                            <p:par>
                              <p:cTn id="62" fill="hold">
                                <p:stCondLst>
                                  <p:cond delay="4600"/>
                                </p:stCondLst>
                                <p:childTnLst>
                                  <p:par>
                                    <p:cTn id="63" presetID="2" presetClass="entr" presetSubtype="8" decel="52500" fill="hold" grpId="0" nodeType="after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additive="base">
                                            <p:cTn id="65" dur="400" fill="hold"/>
                                            <p:tgtEl>
                                              <p:spTgt spid="43"/>
                                            </p:tgtEl>
                                            <p:attrNameLst>
                                              <p:attrName>ppt_x</p:attrName>
                                            </p:attrNameLst>
                                          </p:cBhvr>
                                          <p:tavLst>
                                            <p:tav tm="0">
                                              <p:val>
                                                <p:strVal val="0-#ppt_w/2"/>
                                              </p:val>
                                            </p:tav>
                                            <p:tav tm="100000">
                                              <p:val>
                                                <p:strVal val="#ppt_x"/>
                                              </p:val>
                                            </p:tav>
                                          </p:tavLst>
                                        </p:anim>
                                        <p:anim calcmode="lin" valueType="num">
                                          <p:cBhvr additive="base">
                                            <p:cTn id="66" dur="400" fill="hold"/>
                                            <p:tgtEl>
                                              <p:spTgt spid="43"/>
                                            </p:tgtEl>
                                            <p:attrNameLst>
                                              <p:attrName>ppt_y</p:attrName>
                                            </p:attrNameLst>
                                          </p:cBhvr>
                                          <p:tavLst>
                                            <p:tav tm="0">
                                              <p:val>
                                                <p:strVal val="#ppt_y"/>
                                              </p:val>
                                            </p:tav>
                                            <p:tav tm="100000">
                                              <p:val>
                                                <p:strVal val="#ppt_y"/>
                                              </p:val>
                                            </p:tav>
                                          </p:tavLst>
                                        </p:anim>
                                      </p:childTnLst>
                                    </p:cTn>
                                  </p:par>
                                  <p:par>
                                    <p:cTn id="67" presetID="2" presetClass="entr" presetSubtype="2" decel="5250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additive="base">
                                            <p:cTn id="69" dur="400" fill="hold"/>
                                            <p:tgtEl>
                                              <p:spTgt spid="45"/>
                                            </p:tgtEl>
                                            <p:attrNameLst>
                                              <p:attrName>ppt_x</p:attrName>
                                            </p:attrNameLst>
                                          </p:cBhvr>
                                          <p:tavLst>
                                            <p:tav tm="0">
                                              <p:val>
                                                <p:strVal val="1+#ppt_w/2"/>
                                              </p:val>
                                            </p:tav>
                                            <p:tav tm="100000">
                                              <p:val>
                                                <p:strVal val="#ppt_x"/>
                                              </p:val>
                                            </p:tav>
                                          </p:tavLst>
                                        </p:anim>
                                        <p:anim calcmode="lin" valueType="num">
                                          <p:cBhvr additive="base">
                                            <p:cTn id="70" dur="400" fill="hold"/>
                                            <p:tgtEl>
                                              <p:spTgt spid="45"/>
                                            </p:tgtEl>
                                            <p:attrNameLst>
                                              <p:attrName>ppt_y</p:attrName>
                                            </p:attrNameLst>
                                          </p:cBhvr>
                                          <p:tavLst>
                                            <p:tav tm="0">
                                              <p:val>
                                                <p:strVal val="#ppt_y"/>
                                              </p:val>
                                            </p:tav>
                                            <p:tav tm="100000">
                                              <p:val>
                                                <p:strVal val="#ppt_y"/>
                                              </p:val>
                                            </p:tav>
                                          </p:tavLst>
                                        </p:anim>
                                      </p:childTnLst>
                                    </p:cTn>
                                  </p:par>
                                </p:childTnLst>
                              </p:cTn>
                            </p:par>
                            <p:par>
                              <p:cTn id="71" fill="hold">
                                <p:stCondLst>
                                  <p:cond delay="5000"/>
                                </p:stCondLst>
                                <p:childTnLst>
                                  <p:par>
                                    <p:cTn id="72" presetID="22" presetClass="entr" presetSubtype="8" fill="hold" nodeType="after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childTnLst>
                              </p:cTn>
                            </p:par>
                            <p:par>
                              <p:cTn id="75" fill="hold">
                                <p:stCondLst>
                                  <p:cond delay="5500"/>
                                </p:stCondLst>
                                <p:childTnLst>
                                  <p:par>
                                    <p:cTn id="76" presetID="12" presetClass="entr" presetSubtype="4" fill="hold" grpId="0" nodeType="afterEffect">
                                      <p:stCondLst>
                                        <p:cond delay="0"/>
                                      </p:stCondLst>
                                      <p:childTnLst>
                                        <p:set>
                                          <p:cBhvr>
                                            <p:cTn id="77" dur="1" fill="hold">
                                              <p:stCondLst>
                                                <p:cond delay="0"/>
                                              </p:stCondLst>
                                            </p:cTn>
                                            <p:tgtEl>
                                              <p:spTgt spid="47"/>
                                            </p:tgtEl>
                                            <p:attrNameLst>
                                              <p:attrName>style.visibility</p:attrName>
                                            </p:attrNameLst>
                                          </p:cBhvr>
                                          <p:to>
                                            <p:strVal val="visible"/>
                                          </p:to>
                                        </p:set>
                                        <p:anim calcmode="lin" valueType="num">
                                          <p:cBhvr additive="base">
                                            <p:cTn id="78" dur="400"/>
                                            <p:tgtEl>
                                              <p:spTgt spid="47"/>
                                            </p:tgtEl>
                                            <p:attrNameLst>
                                              <p:attrName>ppt_y</p:attrName>
                                            </p:attrNameLst>
                                          </p:cBhvr>
                                          <p:tavLst>
                                            <p:tav tm="0">
                                              <p:val>
                                                <p:strVal val="#ppt_y+#ppt_h*1.125000"/>
                                              </p:val>
                                            </p:tav>
                                            <p:tav tm="100000">
                                              <p:val>
                                                <p:strVal val="#ppt_y"/>
                                              </p:val>
                                            </p:tav>
                                          </p:tavLst>
                                        </p:anim>
                                        <p:animEffect transition="in" filter="wipe(up)">
                                          <p:cBhvr>
                                            <p:cTn id="79" dur="400"/>
                                            <p:tgtEl>
                                              <p:spTgt spid="47"/>
                                            </p:tgtEl>
                                          </p:cBhvr>
                                        </p:animEffect>
                                      </p:childTnLst>
                                    </p:cTn>
                                  </p:par>
                                </p:childTnLst>
                              </p:cTn>
                            </p:par>
                            <p:par>
                              <p:cTn id="80" fill="hold">
                                <p:stCondLst>
                                  <p:cond delay="5900"/>
                                </p:stCondLst>
                                <p:childTnLst>
                                  <p:par>
                                    <p:cTn id="81" presetID="47" presetClass="entr" presetSubtype="0" fill="hold" nodeType="after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fade">
                                          <p:cBhvr>
                                            <p:cTn id="83" dur="600"/>
                                            <p:tgtEl>
                                              <p:spTgt spid="49"/>
                                            </p:tgtEl>
                                          </p:cBhvr>
                                        </p:animEffect>
                                        <p:anim calcmode="lin" valueType="num">
                                          <p:cBhvr>
                                            <p:cTn id="84" dur="600" fill="hold"/>
                                            <p:tgtEl>
                                              <p:spTgt spid="49"/>
                                            </p:tgtEl>
                                            <p:attrNameLst>
                                              <p:attrName>ppt_x</p:attrName>
                                            </p:attrNameLst>
                                          </p:cBhvr>
                                          <p:tavLst>
                                            <p:tav tm="0">
                                              <p:val>
                                                <p:strVal val="#ppt_x"/>
                                              </p:val>
                                            </p:tav>
                                            <p:tav tm="100000">
                                              <p:val>
                                                <p:strVal val="#ppt_x"/>
                                              </p:val>
                                            </p:tav>
                                          </p:tavLst>
                                        </p:anim>
                                        <p:anim calcmode="lin" valueType="num">
                                          <p:cBhvr>
                                            <p:cTn id="85" dur="600" fill="hold"/>
                                            <p:tgtEl>
                                              <p:spTgt spid="49"/>
                                            </p:tgtEl>
                                            <p:attrNameLst>
                                              <p:attrName>ppt_y</p:attrName>
                                            </p:attrNameLst>
                                          </p:cBhvr>
                                          <p:tavLst>
                                            <p:tav tm="0">
                                              <p:val>
                                                <p:strVal val="#ppt_y-.1"/>
                                              </p:val>
                                            </p:tav>
                                            <p:tav tm="100000">
                                              <p:val>
                                                <p:strVal val="#ppt_y"/>
                                              </p:val>
                                            </p:tav>
                                          </p:tavLst>
                                        </p:anim>
                                      </p:childTnLst>
                                    </p:cTn>
                                  </p:par>
                                </p:childTnLst>
                              </p:cTn>
                            </p:par>
                            <p:par>
                              <p:cTn id="86" fill="hold">
                                <p:stCondLst>
                                  <p:cond delay="6500"/>
                                </p:stCondLst>
                                <p:childTnLst>
                                  <p:par>
                                    <p:cTn id="87" presetID="2" presetClass="entr" presetSubtype="8" decel="52500" fill="hold" grpId="0" nodeType="after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400" fill="hold"/>
                                            <p:tgtEl>
                                              <p:spTgt spid="48"/>
                                            </p:tgtEl>
                                            <p:attrNameLst>
                                              <p:attrName>ppt_x</p:attrName>
                                            </p:attrNameLst>
                                          </p:cBhvr>
                                          <p:tavLst>
                                            <p:tav tm="0">
                                              <p:val>
                                                <p:strVal val="0-#ppt_w/2"/>
                                              </p:val>
                                            </p:tav>
                                            <p:tav tm="100000">
                                              <p:val>
                                                <p:strVal val="#ppt_x"/>
                                              </p:val>
                                            </p:tav>
                                          </p:tavLst>
                                        </p:anim>
                                        <p:anim calcmode="lin" valueType="num">
                                          <p:cBhvr additive="base">
                                            <p:cTn id="90" dur="400" fill="hold"/>
                                            <p:tgtEl>
                                              <p:spTgt spid="48"/>
                                            </p:tgtEl>
                                            <p:attrNameLst>
                                              <p:attrName>ppt_y</p:attrName>
                                            </p:attrNameLst>
                                          </p:cBhvr>
                                          <p:tavLst>
                                            <p:tav tm="0">
                                              <p:val>
                                                <p:strVal val="#ppt_y"/>
                                              </p:val>
                                            </p:tav>
                                            <p:tav tm="100000">
                                              <p:val>
                                                <p:strVal val="#ppt_y"/>
                                              </p:val>
                                            </p:tav>
                                          </p:tavLst>
                                        </p:anim>
                                      </p:childTnLst>
                                    </p:cTn>
                                  </p:par>
                                  <p:par>
                                    <p:cTn id="91" presetID="2" presetClass="entr" presetSubtype="2" decel="52500"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anim calcmode="lin" valueType="num">
                                          <p:cBhvr additive="base">
                                            <p:cTn id="93" dur="400" fill="hold"/>
                                            <p:tgtEl>
                                              <p:spTgt spid="50"/>
                                            </p:tgtEl>
                                            <p:attrNameLst>
                                              <p:attrName>ppt_x</p:attrName>
                                            </p:attrNameLst>
                                          </p:cBhvr>
                                          <p:tavLst>
                                            <p:tav tm="0">
                                              <p:val>
                                                <p:strVal val="1+#ppt_w/2"/>
                                              </p:val>
                                            </p:tav>
                                            <p:tav tm="100000">
                                              <p:val>
                                                <p:strVal val="#ppt_x"/>
                                              </p:val>
                                            </p:tav>
                                          </p:tavLst>
                                        </p:anim>
                                        <p:anim calcmode="lin" valueType="num">
                                          <p:cBhvr additive="base">
                                            <p:cTn id="94" dur="400" fill="hold"/>
                                            <p:tgtEl>
                                              <p:spTgt spid="50"/>
                                            </p:tgtEl>
                                            <p:attrNameLst>
                                              <p:attrName>ppt_y</p:attrName>
                                            </p:attrNameLst>
                                          </p:cBhvr>
                                          <p:tavLst>
                                            <p:tav tm="0">
                                              <p:val>
                                                <p:strVal val="#ppt_y"/>
                                              </p:val>
                                            </p:tav>
                                            <p:tav tm="100000">
                                              <p:val>
                                                <p:strVal val="#ppt_y"/>
                                              </p:val>
                                            </p:tav>
                                          </p:tavLst>
                                        </p:anim>
                                      </p:childTnLst>
                                    </p:cTn>
                                  </p:par>
                                </p:childTnLst>
                              </p:cTn>
                            </p:par>
                            <p:par>
                              <p:cTn id="95" fill="hold">
                                <p:stCondLst>
                                  <p:cond delay="6900"/>
                                </p:stCondLst>
                                <p:childTnLst>
                                  <p:par>
                                    <p:cTn id="96" presetID="22" presetClass="entr" presetSubtype="8" fill="hold"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wipe(left)">
                                          <p:cBhvr>
                                            <p:cTn id="98" dur="500"/>
                                            <p:tgtEl>
                                              <p:spTgt spid="51"/>
                                            </p:tgtEl>
                                          </p:cBhvr>
                                        </p:animEffect>
                                      </p:childTnLst>
                                    </p:cTn>
                                  </p:par>
                                </p:childTnLst>
                              </p:cTn>
                            </p:par>
                            <p:par>
                              <p:cTn id="99" fill="hold">
                                <p:stCondLst>
                                  <p:cond delay="7400"/>
                                </p:stCondLst>
                                <p:childTnLst>
                                  <p:par>
                                    <p:cTn id="100" presetID="12" presetClass="entr" presetSubtype="4" fill="hold" grpId="0" nodeType="afterEffect">
                                      <p:stCondLst>
                                        <p:cond delay="0"/>
                                      </p:stCondLst>
                                      <p:childTnLst>
                                        <p:set>
                                          <p:cBhvr>
                                            <p:cTn id="101" dur="1" fill="hold">
                                              <p:stCondLst>
                                                <p:cond delay="0"/>
                                              </p:stCondLst>
                                            </p:cTn>
                                            <p:tgtEl>
                                              <p:spTgt spid="52"/>
                                            </p:tgtEl>
                                            <p:attrNameLst>
                                              <p:attrName>style.visibility</p:attrName>
                                            </p:attrNameLst>
                                          </p:cBhvr>
                                          <p:to>
                                            <p:strVal val="visible"/>
                                          </p:to>
                                        </p:set>
                                        <p:anim calcmode="lin" valueType="num">
                                          <p:cBhvr additive="base">
                                            <p:cTn id="102" dur="400"/>
                                            <p:tgtEl>
                                              <p:spTgt spid="52"/>
                                            </p:tgtEl>
                                            <p:attrNameLst>
                                              <p:attrName>ppt_y</p:attrName>
                                            </p:attrNameLst>
                                          </p:cBhvr>
                                          <p:tavLst>
                                            <p:tav tm="0">
                                              <p:val>
                                                <p:strVal val="#ppt_y+#ppt_h*1.125000"/>
                                              </p:val>
                                            </p:tav>
                                            <p:tav tm="100000">
                                              <p:val>
                                                <p:strVal val="#ppt_y"/>
                                              </p:val>
                                            </p:tav>
                                          </p:tavLst>
                                        </p:anim>
                                        <p:animEffect transition="in" filter="wipe(up)">
                                          <p:cBhvr>
                                            <p:cTn id="103" dur="400"/>
                                            <p:tgtEl>
                                              <p:spTgt spid="52"/>
                                            </p:tgtEl>
                                          </p:cBhvr>
                                        </p:animEffect>
                                      </p:childTnLst>
                                    </p:cTn>
                                  </p:par>
                                </p:childTnLst>
                              </p:cTn>
                            </p:par>
                            <p:par>
                              <p:cTn id="104" fill="hold">
                                <p:stCondLst>
                                  <p:cond delay="7800"/>
                                </p:stCondLst>
                                <p:childTnLst>
                                  <p:par>
                                    <p:cTn id="105" presetID="47" presetClass="entr" presetSubtype="0" fill="hold"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fade">
                                          <p:cBhvr>
                                            <p:cTn id="107" dur="600"/>
                                            <p:tgtEl>
                                              <p:spTgt spid="54"/>
                                            </p:tgtEl>
                                          </p:cBhvr>
                                        </p:animEffect>
                                        <p:anim calcmode="lin" valueType="num">
                                          <p:cBhvr>
                                            <p:cTn id="108" dur="600" fill="hold"/>
                                            <p:tgtEl>
                                              <p:spTgt spid="54"/>
                                            </p:tgtEl>
                                            <p:attrNameLst>
                                              <p:attrName>ppt_x</p:attrName>
                                            </p:attrNameLst>
                                          </p:cBhvr>
                                          <p:tavLst>
                                            <p:tav tm="0">
                                              <p:val>
                                                <p:strVal val="#ppt_x"/>
                                              </p:val>
                                            </p:tav>
                                            <p:tav tm="100000">
                                              <p:val>
                                                <p:strVal val="#ppt_x"/>
                                              </p:val>
                                            </p:tav>
                                          </p:tavLst>
                                        </p:anim>
                                        <p:anim calcmode="lin" valueType="num">
                                          <p:cBhvr>
                                            <p:cTn id="109" dur="600" fill="hold"/>
                                            <p:tgtEl>
                                              <p:spTgt spid="54"/>
                                            </p:tgtEl>
                                            <p:attrNameLst>
                                              <p:attrName>ppt_y</p:attrName>
                                            </p:attrNameLst>
                                          </p:cBhvr>
                                          <p:tavLst>
                                            <p:tav tm="0">
                                              <p:val>
                                                <p:strVal val="#ppt_y-.1"/>
                                              </p:val>
                                            </p:tav>
                                            <p:tav tm="100000">
                                              <p:val>
                                                <p:strVal val="#ppt_y"/>
                                              </p:val>
                                            </p:tav>
                                          </p:tavLst>
                                        </p:anim>
                                      </p:childTnLst>
                                    </p:cTn>
                                  </p:par>
                                </p:childTnLst>
                              </p:cTn>
                            </p:par>
                            <p:par>
                              <p:cTn id="110" fill="hold">
                                <p:stCondLst>
                                  <p:cond delay="8400"/>
                                </p:stCondLst>
                                <p:childTnLst>
                                  <p:par>
                                    <p:cTn id="111" presetID="2" presetClass="entr" presetSubtype="8" decel="52500" fill="hold" grpId="0" nodeType="afterEffect">
                                      <p:stCondLst>
                                        <p:cond delay="0"/>
                                      </p:stCondLst>
                                      <p:childTnLst>
                                        <p:set>
                                          <p:cBhvr>
                                            <p:cTn id="112" dur="1" fill="hold">
                                              <p:stCondLst>
                                                <p:cond delay="0"/>
                                              </p:stCondLst>
                                            </p:cTn>
                                            <p:tgtEl>
                                              <p:spTgt spid="53"/>
                                            </p:tgtEl>
                                            <p:attrNameLst>
                                              <p:attrName>style.visibility</p:attrName>
                                            </p:attrNameLst>
                                          </p:cBhvr>
                                          <p:to>
                                            <p:strVal val="visible"/>
                                          </p:to>
                                        </p:set>
                                        <p:anim calcmode="lin" valueType="num">
                                          <p:cBhvr additive="base">
                                            <p:cTn id="113" dur="400" fill="hold"/>
                                            <p:tgtEl>
                                              <p:spTgt spid="53"/>
                                            </p:tgtEl>
                                            <p:attrNameLst>
                                              <p:attrName>ppt_x</p:attrName>
                                            </p:attrNameLst>
                                          </p:cBhvr>
                                          <p:tavLst>
                                            <p:tav tm="0">
                                              <p:val>
                                                <p:strVal val="0-#ppt_w/2"/>
                                              </p:val>
                                            </p:tav>
                                            <p:tav tm="100000">
                                              <p:val>
                                                <p:strVal val="#ppt_x"/>
                                              </p:val>
                                            </p:tav>
                                          </p:tavLst>
                                        </p:anim>
                                        <p:anim calcmode="lin" valueType="num">
                                          <p:cBhvr additive="base">
                                            <p:cTn id="114" dur="400" fill="hold"/>
                                            <p:tgtEl>
                                              <p:spTgt spid="53"/>
                                            </p:tgtEl>
                                            <p:attrNameLst>
                                              <p:attrName>ppt_y</p:attrName>
                                            </p:attrNameLst>
                                          </p:cBhvr>
                                          <p:tavLst>
                                            <p:tav tm="0">
                                              <p:val>
                                                <p:strVal val="#ppt_y"/>
                                              </p:val>
                                            </p:tav>
                                            <p:tav tm="100000">
                                              <p:val>
                                                <p:strVal val="#ppt_y"/>
                                              </p:val>
                                            </p:tav>
                                          </p:tavLst>
                                        </p:anim>
                                      </p:childTnLst>
                                    </p:cTn>
                                  </p:par>
                                  <p:par>
                                    <p:cTn id="115" presetID="2" presetClass="entr" presetSubtype="2" decel="52500" fill="hold" grpId="0" nodeType="withEffect">
                                      <p:stCondLst>
                                        <p:cond delay="0"/>
                                      </p:stCondLst>
                                      <p:childTnLst>
                                        <p:set>
                                          <p:cBhvr>
                                            <p:cTn id="116" dur="1" fill="hold">
                                              <p:stCondLst>
                                                <p:cond delay="0"/>
                                              </p:stCondLst>
                                            </p:cTn>
                                            <p:tgtEl>
                                              <p:spTgt spid="55"/>
                                            </p:tgtEl>
                                            <p:attrNameLst>
                                              <p:attrName>style.visibility</p:attrName>
                                            </p:attrNameLst>
                                          </p:cBhvr>
                                          <p:to>
                                            <p:strVal val="visible"/>
                                          </p:to>
                                        </p:set>
                                        <p:anim calcmode="lin" valueType="num">
                                          <p:cBhvr additive="base">
                                            <p:cTn id="117" dur="400" fill="hold"/>
                                            <p:tgtEl>
                                              <p:spTgt spid="55"/>
                                            </p:tgtEl>
                                            <p:attrNameLst>
                                              <p:attrName>ppt_x</p:attrName>
                                            </p:attrNameLst>
                                          </p:cBhvr>
                                          <p:tavLst>
                                            <p:tav tm="0">
                                              <p:val>
                                                <p:strVal val="1+#ppt_w/2"/>
                                              </p:val>
                                            </p:tav>
                                            <p:tav tm="100000">
                                              <p:val>
                                                <p:strVal val="#ppt_x"/>
                                              </p:val>
                                            </p:tav>
                                          </p:tavLst>
                                        </p:anim>
                                        <p:anim calcmode="lin" valueType="num">
                                          <p:cBhvr additive="base">
                                            <p:cTn id="118" dur="400" fill="hold"/>
                                            <p:tgtEl>
                                              <p:spTgt spid="55"/>
                                            </p:tgtEl>
                                            <p:attrNameLst>
                                              <p:attrName>ppt_y</p:attrName>
                                            </p:attrNameLst>
                                          </p:cBhvr>
                                          <p:tavLst>
                                            <p:tav tm="0">
                                              <p:val>
                                                <p:strVal val="#ppt_y"/>
                                              </p:val>
                                            </p:tav>
                                            <p:tav tm="100000">
                                              <p:val>
                                                <p:strVal val="#ppt_y"/>
                                              </p:val>
                                            </p:tav>
                                          </p:tavLst>
                                        </p:anim>
                                      </p:childTnLst>
                                    </p:cTn>
                                  </p:par>
                                </p:childTnLst>
                              </p:cTn>
                            </p:par>
                            <p:par>
                              <p:cTn id="119" fill="hold">
                                <p:stCondLst>
                                  <p:cond delay="8800"/>
                                </p:stCondLst>
                                <p:childTnLst>
                                  <p:par>
                                    <p:cTn id="120" presetID="22" presetClass="entr" presetSubtype="8" fill="hold" nodeType="afterEffect">
                                      <p:stCondLst>
                                        <p:cond delay="0"/>
                                      </p:stCondLst>
                                      <p:childTnLst>
                                        <p:set>
                                          <p:cBhvr>
                                            <p:cTn id="121" dur="1" fill="hold">
                                              <p:stCondLst>
                                                <p:cond delay="0"/>
                                              </p:stCondLst>
                                            </p:cTn>
                                            <p:tgtEl>
                                              <p:spTgt spid="56"/>
                                            </p:tgtEl>
                                            <p:attrNameLst>
                                              <p:attrName>style.visibility</p:attrName>
                                            </p:attrNameLst>
                                          </p:cBhvr>
                                          <p:to>
                                            <p:strVal val="visible"/>
                                          </p:to>
                                        </p:set>
                                        <p:animEffect transition="in" filter="wipe(left)">
                                          <p:cBhvr>
                                            <p:cTn id="122" dur="500"/>
                                            <p:tgtEl>
                                              <p:spTgt spid="56"/>
                                            </p:tgtEl>
                                          </p:cBhvr>
                                        </p:animEffect>
                                      </p:childTnLst>
                                    </p:cTn>
                                  </p:par>
                                </p:childTnLst>
                              </p:cTn>
                            </p:par>
                            <p:par>
                              <p:cTn id="123" fill="hold">
                                <p:stCondLst>
                                  <p:cond delay="9300"/>
                                </p:stCondLst>
                                <p:childTnLst>
                                  <p:par>
                                    <p:cTn id="124" presetID="12" presetClass="entr" presetSubtype="4" fill="hold" grpId="0" nodeType="afterEffect">
                                      <p:stCondLst>
                                        <p:cond delay="0"/>
                                      </p:stCondLst>
                                      <p:childTnLst>
                                        <p:set>
                                          <p:cBhvr>
                                            <p:cTn id="125" dur="1" fill="hold">
                                              <p:stCondLst>
                                                <p:cond delay="0"/>
                                              </p:stCondLst>
                                            </p:cTn>
                                            <p:tgtEl>
                                              <p:spTgt spid="57"/>
                                            </p:tgtEl>
                                            <p:attrNameLst>
                                              <p:attrName>style.visibility</p:attrName>
                                            </p:attrNameLst>
                                          </p:cBhvr>
                                          <p:to>
                                            <p:strVal val="visible"/>
                                          </p:to>
                                        </p:set>
                                        <p:anim calcmode="lin" valueType="num">
                                          <p:cBhvr additive="base">
                                            <p:cTn id="126" dur="400"/>
                                            <p:tgtEl>
                                              <p:spTgt spid="57"/>
                                            </p:tgtEl>
                                            <p:attrNameLst>
                                              <p:attrName>ppt_y</p:attrName>
                                            </p:attrNameLst>
                                          </p:cBhvr>
                                          <p:tavLst>
                                            <p:tav tm="0">
                                              <p:val>
                                                <p:strVal val="#ppt_y+#ppt_h*1.125000"/>
                                              </p:val>
                                            </p:tav>
                                            <p:tav tm="100000">
                                              <p:val>
                                                <p:strVal val="#ppt_y"/>
                                              </p:val>
                                            </p:tav>
                                          </p:tavLst>
                                        </p:anim>
                                        <p:animEffect transition="in" filter="wipe(up)">
                                          <p:cBhvr>
                                            <p:cTn id="127" dur="400"/>
                                            <p:tgtEl>
                                              <p:spTgt spid="57"/>
                                            </p:tgtEl>
                                          </p:cBhvr>
                                        </p:animEffect>
                                      </p:childTnLst>
                                    </p:cTn>
                                  </p:par>
                                </p:childTnLst>
                              </p:cTn>
                            </p:par>
                            <p:par>
                              <p:cTn id="128" fill="hold">
                                <p:stCondLst>
                                  <p:cond delay="9700"/>
                                </p:stCondLst>
                                <p:childTnLst>
                                  <p:par>
                                    <p:cTn id="129" presetID="47" presetClass="entr" presetSubtype="0" fill="hold"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600"/>
                                            <p:tgtEl>
                                              <p:spTgt spid="59"/>
                                            </p:tgtEl>
                                          </p:cBhvr>
                                        </p:animEffect>
                                        <p:anim calcmode="lin" valueType="num">
                                          <p:cBhvr>
                                            <p:cTn id="132" dur="600" fill="hold"/>
                                            <p:tgtEl>
                                              <p:spTgt spid="59"/>
                                            </p:tgtEl>
                                            <p:attrNameLst>
                                              <p:attrName>ppt_x</p:attrName>
                                            </p:attrNameLst>
                                          </p:cBhvr>
                                          <p:tavLst>
                                            <p:tav tm="0">
                                              <p:val>
                                                <p:strVal val="#ppt_x"/>
                                              </p:val>
                                            </p:tav>
                                            <p:tav tm="100000">
                                              <p:val>
                                                <p:strVal val="#ppt_x"/>
                                              </p:val>
                                            </p:tav>
                                          </p:tavLst>
                                        </p:anim>
                                        <p:anim calcmode="lin" valueType="num">
                                          <p:cBhvr>
                                            <p:cTn id="133" dur="600" fill="hold"/>
                                            <p:tgtEl>
                                              <p:spTgt spid="59"/>
                                            </p:tgtEl>
                                            <p:attrNameLst>
                                              <p:attrName>ppt_y</p:attrName>
                                            </p:attrNameLst>
                                          </p:cBhvr>
                                          <p:tavLst>
                                            <p:tav tm="0">
                                              <p:val>
                                                <p:strVal val="#ppt_y-.1"/>
                                              </p:val>
                                            </p:tav>
                                            <p:tav tm="100000">
                                              <p:val>
                                                <p:strVal val="#ppt_y"/>
                                              </p:val>
                                            </p:tav>
                                          </p:tavLst>
                                        </p:anim>
                                      </p:childTnLst>
                                    </p:cTn>
                                  </p:par>
                                </p:childTnLst>
                              </p:cTn>
                            </p:par>
                            <p:par>
                              <p:cTn id="134" fill="hold">
                                <p:stCondLst>
                                  <p:cond delay="10300"/>
                                </p:stCondLst>
                                <p:childTnLst>
                                  <p:par>
                                    <p:cTn id="135" presetID="2" presetClass="entr" presetSubtype="8" decel="52500" fill="hold" grpId="0" nodeType="afterEffect">
                                      <p:stCondLst>
                                        <p:cond delay="0"/>
                                      </p:stCondLst>
                                      <p:childTnLst>
                                        <p:set>
                                          <p:cBhvr>
                                            <p:cTn id="136" dur="1" fill="hold">
                                              <p:stCondLst>
                                                <p:cond delay="0"/>
                                              </p:stCondLst>
                                            </p:cTn>
                                            <p:tgtEl>
                                              <p:spTgt spid="58"/>
                                            </p:tgtEl>
                                            <p:attrNameLst>
                                              <p:attrName>style.visibility</p:attrName>
                                            </p:attrNameLst>
                                          </p:cBhvr>
                                          <p:to>
                                            <p:strVal val="visible"/>
                                          </p:to>
                                        </p:set>
                                        <p:anim calcmode="lin" valueType="num">
                                          <p:cBhvr additive="base">
                                            <p:cTn id="137" dur="400" fill="hold"/>
                                            <p:tgtEl>
                                              <p:spTgt spid="58"/>
                                            </p:tgtEl>
                                            <p:attrNameLst>
                                              <p:attrName>ppt_x</p:attrName>
                                            </p:attrNameLst>
                                          </p:cBhvr>
                                          <p:tavLst>
                                            <p:tav tm="0">
                                              <p:val>
                                                <p:strVal val="0-#ppt_w/2"/>
                                              </p:val>
                                            </p:tav>
                                            <p:tav tm="100000">
                                              <p:val>
                                                <p:strVal val="#ppt_x"/>
                                              </p:val>
                                            </p:tav>
                                          </p:tavLst>
                                        </p:anim>
                                        <p:anim calcmode="lin" valueType="num">
                                          <p:cBhvr additive="base">
                                            <p:cTn id="138" dur="400" fill="hold"/>
                                            <p:tgtEl>
                                              <p:spTgt spid="58"/>
                                            </p:tgtEl>
                                            <p:attrNameLst>
                                              <p:attrName>ppt_y</p:attrName>
                                            </p:attrNameLst>
                                          </p:cBhvr>
                                          <p:tavLst>
                                            <p:tav tm="0">
                                              <p:val>
                                                <p:strVal val="#ppt_y"/>
                                              </p:val>
                                            </p:tav>
                                            <p:tav tm="100000">
                                              <p:val>
                                                <p:strVal val="#ppt_y"/>
                                              </p:val>
                                            </p:tav>
                                          </p:tavLst>
                                        </p:anim>
                                      </p:childTnLst>
                                    </p:cTn>
                                  </p:par>
                                  <p:par>
                                    <p:cTn id="139" presetID="2" presetClass="entr" presetSubtype="2" decel="52500" fill="hold" grpId="0" nodeType="withEffect">
                                      <p:stCondLst>
                                        <p:cond delay="0"/>
                                      </p:stCondLst>
                                      <p:childTnLst>
                                        <p:set>
                                          <p:cBhvr>
                                            <p:cTn id="140" dur="1" fill="hold">
                                              <p:stCondLst>
                                                <p:cond delay="0"/>
                                              </p:stCondLst>
                                            </p:cTn>
                                            <p:tgtEl>
                                              <p:spTgt spid="60"/>
                                            </p:tgtEl>
                                            <p:attrNameLst>
                                              <p:attrName>style.visibility</p:attrName>
                                            </p:attrNameLst>
                                          </p:cBhvr>
                                          <p:to>
                                            <p:strVal val="visible"/>
                                          </p:to>
                                        </p:set>
                                        <p:anim calcmode="lin" valueType="num">
                                          <p:cBhvr additive="base">
                                            <p:cTn id="141" dur="400" fill="hold"/>
                                            <p:tgtEl>
                                              <p:spTgt spid="60"/>
                                            </p:tgtEl>
                                            <p:attrNameLst>
                                              <p:attrName>ppt_x</p:attrName>
                                            </p:attrNameLst>
                                          </p:cBhvr>
                                          <p:tavLst>
                                            <p:tav tm="0">
                                              <p:val>
                                                <p:strVal val="1+#ppt_w/2"/>
                                              </p:val>
                                            </p:tav>
                                            <p:tav tm="100000">
                                              <p:val>
                                                <p:strVal val="#ppt_x"/>
                                              </p:val>
                                            </p:tav>
                                          </p:tavLst>
                                        </p:anim>
                                        <p:anim calcmode="lin" valueType="num">
                                          <p:cBhvr additive="base">
                                            <p:cTn id="142" dur="400" fill="hold"/>
                                            <p:tgtEl>
                                              <p:spTgt spid="60"/>
                                            </p:tgtEl>
                                            <p:attrNameLst>
                                              <p:attrName>ppt_y</p:attrName>
                                            </p:attrNameLst>
                                          </p:cBhvr>
                                          <p:tavLst>
                                            <p:tav tm="0">
                                              <p:val>
                                                <p:strVal val="#ppt_y"/>
                                              </p:val>
                                            </p:tav>
                                            <p:tav tm="100000">
                                              <p:val>
                                                <p:strVal val="#ppt_y"/>
                                              </p:val>
                                            </p:tav>
                                          </p:tavLst>
                                        </p:anim>
                                      </p:childTnLst>
                                    </p:cTn>
                                  </p:par>
                                </p:childTnLst>
                              </p:cTn>
                            </p:par>
                            <p:par>
                              <p:cTn id="143" fill="hold">
                                <p:stCondLst>
                                  <p:cond delay="10700"/>
                                </p:stCondLst>
                                <p:childTnLst>
                                  <p:par>
                                    <p:cTn id="144" presetID="22" presetClass="entr" presetSubtype="8" fill="hold" nodeType="afterEffect">
                                      <p:stCondLst>
                                        <p:cond delay="0"/>
                                      </p:stCondLst>
                                      <p:childTnLst>
                                        <p:set>
                                          <p:cBhvr>
                                            <p:cTn id="145" dur="1" fill="hold">
                                              <p:stCondLst>
                                                <p:cond delay="0"/>
                                              </p:stCondLst>
                                            </p:cTn>
                                            <p:tgtEl>
                                              <p:spTgt spid="61"/>
                                            </p:tgtEl>
                                            <p:attrNameLst>
                                              <p:attrName>style.visibility</p:attrName>
                                            </p:attrNameLst>
                                          </p:cBhvr>
                                          <p:to>
                                            <p:strVal val="visible"/>
                                          </p:to>
                                        </p:set>
                                        <p:animEffect transition="in" filter="wipe(left)">
                                          <p:cBhvr>
                                            <p:cTn id="146" dur="500"/>
                                            <p:tgtEl>
                                              <p:spTgt spid="61"/>
                                            </p:tgtEl>
                                          </p:cBhvr>
                                        </p:animEffect>
                                      </p:childTnLst>
                                    </p:cTn>
                                  </p:par>
                                </p:childTnLst>
                              </p:cTn>
                            </p:par>
                            <p:par>
                              <p:cTn id="147" fill="hold">
                                <p:stCondLst>
                                  <p:cond delay="11200"/>
                                </p:stCondLst>
                                <p:childTnLst>
                                  <p:par>
                                    <p:cTn id="148" presetID="12" presetClass="entr" presetSubtype="4" fill="hold" grpId="0" nodeType="afterEffect">
                                      <p:stCondLst>
                                        <p:cond delay="0"/>
                                      </p:stCondLst>
                                      <p:childTnLst>
                                        <p:set>
                                          <p:cBhvr>
                                            <p:cTn id="149" dur="1" fill="hold">
                                              <p:stCondLst>
                                                <p:cond delay="0"/>
                                              </p:stCondLst>
                                            </p:cTn>
                                            <p:tgtEl>
                                              <p:spTgt spid="62"/>
                                            </p:tgtEl>
                                            <p:attrNameLst>
                                              <p:attrName>style.visibility</p:attrName>
                                            </p:attrNameLst>
                                          </p:cBhvr>
                                          <p:to>
                                            <p:strVal val="visible"/>
                                          </p:to>
                                        </p:set>
                                        <p:anim calcmode="lin" valueType="num">
                                          <p:cBhvr additive="base">
                                            <p:cTn id="150" dur="400"/>
                                            <p:tgtEl>
                                              <p:spTgt spid="62"/>
                                            </p:tgtEl>
                                            <p:attrNameLst>
                                              <p:attrName>ppt_y</p:attrName>
                                            </p:attrNameLst>
                                          </p:cBhvr>
                                          <p:tavLst>
                                            <p:tav tm="0">
                                              <p:val>
                                                <p:strVal val="#ppt_y+#ppt_h*1.125000"/>
                                              </p:val>
                                            </p:tav>
                                            <p:tav tm="100000">
                                              <p:val>
                                                <p:strVal val="#ppt_y"/>
                                              </p:val>
                                            </p:tav>
                                          </p:tavLst>
                                        </p:anim>
                                        <p:animEffect transition="in" filter="wipe(up)">
                                          <p:cBhvr>
                                            <p:cTn id="151" dur="4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p:bldP spid="40" grpId="0"/>
          <p:bldP spid="42" grpId="0"/>
          <p:bldP spid="43" grpId="0"/>
          <p:bldP spid="45" grpId="0"/>
          <p:bldP spid="47" grpId="0"/>
          <p:bldP spid="48" grpId="0"/>
          <p:bldP spid="50" grpId="0"/>
          <p:bldP spid="52" grpId="0"/>
          <p:bldP spid="53" grpId="0"/>
          <p:bldP spid="55" grpId="0"/>
          <p:bldP spid="57" grpId="0"/>
          <p:bldP spid="58" grpId="0"/>
          <p:bldP spid="60" grpId="0"/>
          <p:bldP spid="62" grpId="0"/>
          <p:bldP spid="6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0-#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1+#ppt_w/2"/>
                                              </p:val>
                                            </p:tav>
                                            <p:tav tm="100000">
                                              <p:val>
                                                <p:strVal val="#ppt_x"/>
                                              </p:val>
                                            </p:tav>
                                          </p:tavLst>
                                        </p:anim>
                                        <p:anim calcmode="lin" valueType="num">
                                          <p:cBhvr additive="base">
                                            <p:cTn id="16" dur="5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3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1+#ppt_w/2"/>
                                              </p:val>
                                            </p:tav>
                                            <p:tav tm="100000">
                                              <p:val>
                                                <p:strVal val="#ppt_x"/>
                                              </p:val>
                                            </p:tav>
                                          </p:tavLst>
                                        </p:anim>
                                        <p:anim calcmode="lin" valueType="num">
                                          <p:cBhvr additive="base">
                                            <p:cTn id="20" dur="500" fill="hold"/>
                                            <p:tgtEl>
                                              <p:spTgt spid="36"/>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0-#ppt_h/2"/>
                                              </p:val>
                                            </p:tav>
                                            <p:tav tm="100000">
                                              <p:val>
                                                <p:strVal val="#ppt_y"/>
                                              </p:val>
                                            </p:tav>
                                          </p:tavLst>
                                        </p:anim>
                                      </p:childTnLst>
                                    </p:cTn>
                                  </p:par>
                                </p:childTnLst>
                              </p:cTn>
                            </p:par>
                            <p:par>
                              <p:cTn id="25" fill="hold">
                                <p:stCondLst>
                                  <p:cond delay="9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63"/>
                                            </p:tgtEl>
                                            <p:attrNameLst>
                                              <p:attrName>style.visibility</p:attrName>
                                            </p:attrNameLst>
                                          </p:cBhvr>
                                          <p:to>
                                            <p:strVal val="visible"/>
                                          </p:to>
                                        </p:set>
                                        <p:anim by="(-#ppt_w*2)" calcmode="lin" valueType="num">
                                          <p:cBhvr rctx="PPT">
                                            <p:cTn id="28" dur="500" autoRev="1" fill="hold">
                                              <p:stCondLst>
                                                <p:cond delay="0"/>
                                              </p:stCondLst>
                                            </p:cTn>
                                            <p:tgtEl>
                                              <p:spTgt spid="63"/>
                                            </p:tgtEl>
                                            <p:attrNameLst>
                                              <p:attrName>ppt_w</p:attrName>
                                            </p:attrNameLst>
                                          </p:cBhvr>
                                        </p:anim>
                                        <p:anim by="(#ppt_w*0.50)" calcmode="lin" valueType="num">
                                          <p:cBhvr>
                                            <p:cTn id="29" dur="500" decel="50000" autoRev="1" fill="hold">
                                              <p:stCondLst>
                                                <p:cond delay="0"/>
                                              </p:stCondLst>
                                            </p:cTn>
                                            <p:tgtEl>
                                              <p:spTgt spid="63"/>
                                            </p:tgtEl>
                                            <p:attrNameLst>
                                              <p:attrName>ppt_x</p:attrName>
                                            </p:attrNameLst>
                                          </p:cBhvr>
                                        </p:anim>
                                        <p:anim from="(-#ppt_h/2)" to="(#ppt_y)" calcmode="lin" valueType="num">
                                          <p:cBhvr>
                                            <p:cTn id="30" dur="1000" fill="hold">
                                              <p:stCondLst>
                                                <p:cond delay="0"/>
                                              </p:stCondLst>
                                            </p:cTn>
                                            <p:tgtEl>
                                              <p:spTgt spid="63"/>
                                            </p:tgtEl>
                                            <p:attrNameLst>
                                              <p:attrName>ppt_y</p:attrName>
                                            </p:attrNameLst>
                                          </p:cBhvr>
                                        </p:anim>
                                        <p:animRot by="21600000">
                                          <p:cBhvr>
                                            <p:cTn id="31" dur="1000" fill="hold">
                                              <p:stCondLst>
                                                <p:cond delay="0"/>
                                              </p:stCondLst>
                                            </p:cTn>
                                            <p:tgtEl>
                                              <p:spTgt spid="63"/>
                                            </p:tgtEl>
                                            <p:attrNameLst>
                                              <p:attrName>r</p:attrName>
                                            </p:attrNameLst>
                                          </p:cBhvr>
                                        </p:animRot>
                                      </p:childTnLst>
                                    </p:cTn>
                                  </p:par>
                                </p:childTnLst>
                              </p:cTn>
                            </p:par>
                            <p:par>
                              <p:cTn id="32" fill="hold">
                                <p:stCondLst>
                                  <p:cond delay="2100"/>
                                </p:stCondLst>
                                <p:childTnLst>
                                  <p:par>
                                    <p:cTn id="33" presetID="47" presetClass="entr" presetSubtype="0"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600"/>
                                            <p:tgtEl>
                                              <p:spTgt spid="39"/>
                                            </p:tgtEl>
                                          </p:cBhvr>
                                        </p:animEffect>
                                        <p:anim calcmode="lin" valueType="num">
                                          <p:cBhvr>
                                            <p:cTn id="36" dur="600" fill="hold"/>
                                            <p:tgtEl>
                                              <p:spTgt spid="39"/>
                                            </p:tgtEl>
                                            <p:attrNameLst>
                                              <p:attrName>ppt_x</p:attrName>
                                            </p:attrNameLst>
                                          </p:cBhvr>
                                          <p:tavLst>
                                            <p:tav tm="0">
                                              <p:val>
                                                <p:strVal val="#ppt_x"/>
                                              </p:val>
                                            </p:tav>
                                            <p:tav tm="100000">
                                              <p:val>
                                                <p:strVal val="#ppt_x"/>
                                              </p:val>
                                            </p:tav>
                                          </p:tavLst>
                                        </p:anim>
                                        <p:anim calcmode="lin" valueType="num">
                                          <p:cBhvr>
                                            <p:cTn id="37" dur="600" fill="hold"/>
                                            <p:tgtEl>
                                              <p:spTgt spid="39"/>
                                            </p:tgtEl>
                                            <p:attrNameLst>
                                              <p:attrName>ppt_y</p:attrName>
                                            </p:attrNameLst>
                                          </p:cBhvr>
                                          <p:tavLst>
                                            <p:tav tm="0">
                                              <p:val>
                                                <p:strVal val="#ppt_y-.1"/>
                                              </p:val>
                                            </p:tav>
                                            <p:tav tm="100000">
                                              <p:val>
                                                <p:strVal val="#ppt_y"/>
                                              </p:val>
                                            </p:tav>
                                          </p:tavLst>
                                        </p:anim>
                                      </p:childTnLst>
                                    </p:cTn>
                                  </p:par>
                                </p:childTnLst>
                              </p:cTn>
                            </p:par>
                            <p:par>
                              <p:cTn id="38" fill="hold">
                                <p:stCondLst>
                                  <p:cond delay="2700"/>
                                </p:stCondLst>
                                <p:childTnLst>
                                  <p:par>
                                    <p:cTn id="39" presetID="2" presetClass="entr" presetSubtype="8" decel="5250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400" fill="hold"/>
                                            <p:tgtEl>
                                              <p:spTgt spid="38"/>
                                            </p:tgtEl>
                                            <p:attrNameLst>
                                              <p:attrName>ppt_x</p:attrName>
                                            </p:attrNameLst>
                                          </p:cBhvr>
                                          <p:tavLst>
                                            <p:tav tm="0">
                                              <p:val>
                                                <p:strVal val="0-#ppt_w/2"/>
                                              </p:val>
                                            </p:tav>
                                            <p:tav tm="100000">
                                              <p:val>
                                                <p:strVal val="#ppt_x"/>
                                              </p:val>
                                            </p:tav>
                                          </p:tavLst>
                                        </p:anim>
                                        <p:anim calcmode="lin" valueType="num">
                                          <p:cBhvr additive="base">
                                            <p:cTn id="42" dur="400" fill="hold"/>
                                            <p:tgtEl>
                                              <p:spTgt spid="38"/>
                                            </p:tgtEl>
                                            <p:attrNameLst>
                                              <p:attrName>ppt_y</p:attrName>
                                            </p:attrNameLst>
                                          </p:cBhvr>
                                          <p:tavLst>
                                            <p:tav tm="0">
                                              <p:val>
                                                <p:strVal val="#ppt_y"/>
                                              </p:val>
                                            </p:tav>
                                            <p:tav tm="100000">
                                              <p:val>
                                                <p:strVal val="#ppt_y"/>
                                              </p:val>
                                            </p:tav>
                                          </p:tavLst>
                                        </p:anim>
                                      </p:childTnLst>
                                    </p:cTn>
                                  </p:par>
                                  <p:par>
                                    <p:cTn id="43" presetID="2" presetClass="entr" presetSubtype="2" decel="5250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400" fill="hold"/>
                                            <p:tgtEl>
                                              <p:spTgt spid="40"/>
                                            </p:tgtEl>
                                            <p:attrNameLst>
                                              <p:attrName>ppt_x</p:attrName>
                                            </p:attrNameLst>
                                          </p:cBhvr>
                                          <p:tavLst>
                                            <p:tav tm="0">
                                              <p:val>
                                                <p:strVal val="1+#ppt_w/2"/>
                                              </p:val>
                                            </p:tav>
                                            <p:tav tm="100000">
                                              <p:val>
                                                <p:strVal val="#ppt_x"/>
                                              </p:val>
                                            </p:tav>
                                          </p:tavLst>
                                        </p:anim>
                                        <p:anim calcmode="lin" valueType="num">
                                          <p:cBhvr additive="base">
                                            <p:cTn id="46" dur="400" fill="hold"/>
                                            <p:tgtEl>
                                              <p:spTgt spid="40"/>
                                            </p:tgtEl>
                                            <p:attrNameLst>
                                              <p:attrName>ppt_y</p:attrName>
                                            </p:attrNameLst>
                                          </p:cBhvr>
                                          <p:tavLst>
                                            <p:tav tm="0">
                                              <p:val>
                                                <p:strVal val="#ppt_y"/>
                                              </p:val>
                                            </p:tav>
                                            <p:tav tm="100000">
                                              <p:val>
                                                <p:strVal val="#ppt_y"/>
                                              </p:val>
                                            </p:tav>
                                          </p:tavLst>
                                        </p:anim>
                                      </p:childTnLst>
                                    </p:cTn>
                                  </p:par>
                                </p:childTnLst>
                              </p:cTn>
                            </p:par>
                            <p:par>
                              <p:cTn id="47" fill="hold">
                                <p:stCondLst>
                                  <p:cond delay="3100"/>
                                </p:stCondLst>
                                <p:childTnLst>
                                  <p:par>
                                    <p:cTn id="48" presetID="22" presetClass="entr" presetSubtype="8" fill="hold" nodeType="after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ipe(left)">
                                          <p:cBhvr>
                                            <p:cTn id="50" dur="500"/>
                                            <p:tgtEl>
                                              <p:spTgt spid="41"/>
                                            </p:tgtEl>
                                          </p:cBhvr>
                                        </p:animEffect>
                                      </p:childTnLst>
                                    </p:cTn>
                                  </p:par>
                                </p:childTnLst>
                              </p:cTn>
                            </p:par>
                            <p:par>
                              <p:cTn id="51" fill="hold">
                                <p:stCondLst>
                                  <p:cond delay="3600"/>
                                </p:stCondLst>
                                <p:childTnLst>
                                  <p:par>
                                    <p:cTn id="52" presetID="12" presetClass="entr" presetSubtype="4"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400"/>
                                            <p:tgtEl>
                                              <p:spTgt spid="42"/>
                                            </p:tgtEl>
                                            <p:attrNameLst>
                                              <p:attrName>ppt_y</p:attrName>
                                            </p:attrNameLst>
                                          </p:cBhvr>
                                          <p:tavLst>
                                            <p:tav tm="0">
                                              <p:val>
                                                <p:strVal val="#ppt_y+#ppt_h*1.125000"/>
                                              </p:val>
                                            </p:tav>
                                            <p:tav tm="100000">
                                              <p:val>
                                                <p:strVal val="#ppt_y"/>
                                              </p:val>
                                            </p:tav>
                                          </p:tavLst>
                                        </p:anim>
                                        <p:animEffect transition="in" filter="wipe(up)">
                                          <p:cBhvr>
                                            <p:cTn id="55" dur="400"/>
                                            <p:tgtEl>
                                              <p:spTgt spid="42"/>
                                            </p:tgtEl>
                                          </p:cBhvr>
                                        </p:animEffect>
                                      </p:childTnLst>
                                    </p:cTn>
                                  </p:par>
                                </p:childTnLst>
                              </p:cTn>
                            </p:par>
                            <p:par>
                              <p:cTn id="56" fill="hold">
                                <p:stCondLst>
                                  <p:cond delay="4000"/>
                                </p:stCondLst>
                                <p:childTnLst>
                                  <p:par>
                                    <p:cTn id="57" presetID="47" presetClass="entr" presetSubtype="0" fill="hold"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600"/>
                                            <p:tgtEl>
                                              <p:spTgt spid="44"/>
                                            </p:tgtEl>
                                          </p:cBhvr>
                                        </p:animEffect>
                                        <p:anim calcmode="lin" valueType="num">
                                          <p:cBhvr>
                                            <p:cTn id="60" dur="600" fill="hold"/>
                                            <p:tgtEl>
                                              <p:spTgt spid="44"/>
                                            </p:tgtEl>
                                            <p:attrNameLst>
                                              <p:attrName>ppt_x</p:attrName>
                                            </p:attrNameLst>
                                          </p:cBhvr>
                                          <p:tavLst>
                                            <p:tav tm="0">
                                              <p:val>
                                                <p:strVal val="#ppt_x"/>
                                              </p:val>
                                            </p:tav>
                                            <p:tav tm="100000">
                                              <p:val>
                                                <p:strVal val="#ppt_x"/>
                                              </p:val>
                                            </p:tav>
                                          </p:tavLst>
                                        </p:anim>
                                        <p:anim calcmode="lin" valueType="num">
                                          <p:cBhvr>
                                            <p:cTn id="61" dur="600" fill="hold"/>
                                            <p:tgtEl>
                                              <p:spTgt spid="44"/>
                                            </p:tgtEl>
                                            <p:attrNameLst>
                                              <p:attrName>ppt_y</p:attrName>
                                            </p:attrNameLst>
                                          </p:cBhvr>
                                          <p:tavLst>
                                            <p:tav tm="0">
                                              <p:val>
                                                <p:strVal val="#ppt_y-.1"/>
                                              </p:val>
                                            </p:tav>
                                            <p:tav tm="100000">
                                              <p:val>
                                                <p:strVal val="#ppt_y"/>
                                              </p:val>
                                            </p:tav>
                                          </p:tavLst>
                                        </p:anim>
                                      </p:childTnLst>
                                    </p:cTn>
                                  </p:par>
                                </p:childTnLst>
                              </p:cTn>
                            </p:par>
                            <p:par>
                              <p:cTn id="62" fill="hold">
                                <p:stCondLst>
                                  <p:cond delay="4600"/>
                                </p:stCondLst>
                                <p:childTnLst>
                                  <p:par>
                                    <p:cTn id="63" presetID="2" presetClass="entr" presetSubtype="8" decel="52500" fill="hold" grpId="0" nodeType="after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additive="base">
                                            <p:cTn id="65" dur="400" fill="hold"/>
                                            <p:tgtEl>
                                              <p:spTgt spid="43"/>
                                            </p:tgtEl>
                                            <p:attrNameLst>
                                              <p:attrName>ppt_x</p:attrName>
                                            </p:attrNameLst>
                                          </p:cBhvr>
                                          <p:tavLst>
                                            <p:tav tm="0">
                                              <p:val>
                                                <p:strVal val="0-#ppt_w/2"/>
                                              </p:val>
                                            </p:tav>
                                            <p:tav tm="100000">
                                              <p:val>
                                                <p:strVal val="#ppt_x"/>
                                              </p:val>
                                            </p:tav>
                                          </p:tavLst>
                                        </p:anim>
                                        <p:anim calcmode="lin" valueType="num">
                                          <p:cBhvr additive="base">
                                            <p:cTn id="66" dur="400" fill="hold"/>
                                            <p:tgtEl>
                                              <p:spTgt spid="43"/>
                                            </p:tgtEl>
                                            <p:attrNameLst>
                                              <p:attrName>ppt_y</p:attrName>
                                            </p:attrNameLst>
                                          </p:cBhvr>
                                          <p:tavLst>
                                            <p:tav tm="0">
                                              <p:val>
                                                <p:strVal val="#ppt_y"/>
                                              </p:val>
                                            </p:tav>
                                            <p:tav tm="100000">
                                              <p:val>
                                                <p:strVal val="#ppt_y"/>
                                              </p:val>
                                            </p:tav>
                                          </p:tavLst>
                                        </p:anim>
                                      </p:childTnLst>
                                    </p:cTn>
                                  </p:par>
                                  <p:par>
                                    <p:cTn id="67" presetID="2" presetClass="entr" presetSubtype="2" decel="5250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additive="base">
                                            <p:cTn id="69" dur="400" fill="hold"/>
                                            <p:tgtEl>
                                              <p:spTgt spid="45"/>
                                            </p:tgtEl>
                                            <p:attrNameLst>
                                              <p:attrName>ppt_x</p:attrName>
                                            </p:attrNameLst>
                                          </p:cBhvr>
                                          <p:tavLst>
                                            <p:tav tm="0">
                                              <p:val>
                                                <p:strVal val="1+#ppt_w/2"/>
                                              </p:val>
                                            </p:tav>
                                            <p:tav tm="100000">
                                              <p:val>
                                                <p:strVal val="#ppt_x"/>
                                              </p:val>
                                            </p:tav>
                                          </p:tavLst>
                                        </p:anim>
                                        <p:anim calcmode="lin" valueType="num">
                                          <p:cBhvr additive="base">
                                            <p:cTn id="70" dur="400" fill="hold"/>
                                            <p:tgtEl>
                                              <p:spTgt spid="45"/>
                                            </p:tgtEl>
                                            <p:attrNameLst>
                                              <p:attrName>ppt_y</p:attrName>
                                            </p:attrNameLst>
                                          </p:cBhvr>
                                          <p:tavLst>
                                            <p:tav tm="0">
                                              <p:val>
                                                <p:strVal val="#ppt_y"/>
                                              </p:val>
                                            </p:tav>
                                            <p:tav tm="100000">
                                              <p:val>
                                                <p:strVal val="#ppt_y"/>
                                              </p:val>
                                            </p:tav>
                                          </p:tavLst>
                                        </p:anim>
                                      </p:childTnLst>
                                    </p:cTn>
                                  </p:par>
                                </p:childTnLst>
                              </p:cTn>
                            </p:par>
                            <p:par>
                              <p:cTn id="71" fill="hold">
                                <p:stCondLst>
                                  <p:cond delay="5000"/>
                                </p:stCondLst>
                                <p:childTnLst>
                                  <p:par>
                                    <p:cTn id="72" presetID="22" presetClass="entr" presetSubtype="8" fill="hold" nodeType="after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childTnLst>
                              </p:cTn>
                            </p:par>
                            <p:par>
                              <p:cTn id="75" fill="hold">
                                <p:stCondLst>
                                  <p:cond delay="5500"/>
                                </p:stCondLst>
                                <p:childTnLst>
                                  <p:par>
                                    <p:cTn id="76" presetID="12" presetClass="entr" presetSubtype="4" fill="hold" grpId="0" nodeType="afterEffect">
                                      <p:stCondLst>
                                        <p:cond delay="0"/>
                                      </p:stCondLst>
                                      <p:childTnLst>
                                        <p:set>
                                          <p:cBhvr>
                                            <p:cTn id="77" dur="1" fill="hold">
                                              <p:stCondLst>
                                                <p:cond delay="0"/>
                                              </p:stCondLst>
                                            </p:cTn>
                                            <p:tgtEl>
                                              <p:spTgt spid="47"/>
                                            </p:tgtEl>
                                            <p:attrNameLst>
                                              <p:attrName>style.visibility</p:attrName>
                                            </p:attrNameLst>
                                          </p:cBhvr>
                                          <p:to>
                                            <p:strVal val="visible"/>
                                          </p:to>
                                        </p:set>
                                        <p:anim calcmode="lin" valueType="num">
                                          <p:cBhvr additive="base">
                                            <p:cTn id="78" dur="400"/>
                                            <p:tgtEl>
                                              <p:spTgt spid="47"/>
                                            </p:tgtEl>
                                            <p:attrNameLst>
                                              <p:attrName>ppt_y</p:attrName>
                                            </p:attrNameLst>
                                          </p:cBhvr>
                                          <p:tavLst>
                                            <p:tav tm="0">
                                              <p:val>
                                                <p:strVal val="#ppt_y+#ppt_h*1.125000"/>
                                              </p:val>
                                            </p:tav>
                                            <p:tav tm="100000">
                                              <p:val>
                                                <p:strVal val="#ppt_y"/>
                                              </p:val>
                                            </p:tav>
                                          </p:tavLst>
                                        </p:anim>
                                        <p:animEffect transition="in" filter="wipe(up)">
                                          <p:cBhvr>
                                            <p:cTn id="79" dur="400"/>
                                            <p:tgtEl>
                                              <p:spTgt spid="47"/>
                                            </p:tgtEl>
                                          </p:cBhvr>
                                        </p:animEffect>
                                      </p:childTnLst>
                                    </p:cTn>
                                  </p:par>
                                </p:childTnLst>
                              </p:cTn>
                            </p:par>
                            <p:par>
                              <p:cTn id="80" fill="hold">
                                <p:stCondLst>
                                  <p:cond delay="5900"/>
                                </p:stCondLst>
                                <p:childTnLst>
                                  <p:par>
                                    <p:cTn id="81" presetID="47" presetClass="entr" presetSubtype="0" fill="hold" nodeType="after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fade">
                                          <p:cBhvr>
                                            <p:cTn id="83" dur="600"/>
                                            <p:tgtEl>
                                              <p:spTgt spid="49"/>
                                            </p:tgtEl>
                                          </p:cBhvr>
                                        </p:animEffect>
                                        <p:anim calcmode="lin" valueType="num">
                                          <p:cBhvr>
                                            <p:cTn id="84" dur="600" fill="hold"/>
                                            <p:tgtEl>
                                              <p:spTgt spid="49"/>
                                            </p:tgtEl>
                                            <p:attrNameLst>
                                              <p:attrName>ppt_x</p:attrName>
                                            </p:attrNameLst>
                                          </p:cBhvr>
                                          <p:tavLst>
                                            <p:tav tm="0">
                                              <p:val>
                                                <p:strVal val="#ppt_x"/>
                                              </p:val>
                                            </p:tav>
                                            <p:tav tm="100000">
                                              <p:val>
                                                <p:strVal val="#ppt_x"/>
                                              </p:val>
                                            </p:tav>
                                          </p:tavLst>
                                        </p:anim>
                                        <p:anim calcmode="lin" valueType="num">
                                          <p:cBhvr>
                                            <p:cTn id="85" dur="600" fill="hold"/>
                                            <p:tgtEl>
                                              <p:spTgt spid="49"/>
                                            </p:tgtEl>
                                            <p:attrNameLst>
                                              <p:attrName>ppt_y</p:attrName>
                                            </p:attrNameLst>
                                          </p:cBhvr>
                                          <p:tavLst>
                                            <p:tav tm="0">
                                              <p:val>
                                                <p:strVal val="#ppt_y-.1"/>
                                              </p:val>
                                            </p:tav>
                                            <p:tav tm="100000">
                                              <p:val>
                                                <p:strVal val="#ppt_y"/>
                                              </p:val>
                                            </p:tav>
                                          </p:tavLst>
                                        </p:anim>
                                      </p:childTnLst>
                                    </p:cTn>
                                  </p:par>
                                </p:childTnLst>
                              </p:cTn>
                            </p:par>
                            <p:par>
                              <p:cTn id="86" fill="hold">
                                <p:stCondLst>
                                  <p:cond delay="6500"/>
                                </p:stCondLst>
                                <p:childTnLst>
                                  <p:par>
                                    <p:cTn id="87" presetID="2" presetClass="entr" presetSubtype="8" decel="52500" fill="hold" grpId="0" nodeType="after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400" fill="hold"/>
                                            <p:tgtEl>
                                              <p:spTgt spid="48"/>
                                            </p:tgtEl>
                                            <p:attrNameLst>
                                              <p:attrName>ppt_x</p:attrName>
                                            </p:attrNameLst>
                                          </p:cBhvr>
                                          <p:tavLst>
                                            <p:tav tm="0">
                                              <p:val>
                                                <p:strVal val="0-#ppt_w/2"/>
                                              </p:val>
                                            </p:tav>
                                            <p:tav tm="100000">
                                              <p:val>
                                                <p:strVal val="#ppt_x"/>
                                              </p:val>
                                            </p:tav>
                                          </p:tavLst>
                                        </p:anim>
                                        <p:anim calcmode="lin" valueType="num">
                                          <p:cBhvr additive="base">
                                            <p:cTn id="90" dur="400" fill="hold"/>
                                            <p:tgtEl>
                                              <p:spTgt spid="48"/>
                                            </p:tgtEl>
                                            <p:attrNameLst>
                                              <p:attrName>ppt_y</p:attrName>
                                            </p:attrNameLst>
                                          </p:cBhvr>
                                          <p:tavLst>
                                            <p:tav tm="0">
                                              <p:val>
                                                <p:strVal val="#ppt_y"/>
                                              </p:val>
                                            </p:tav>
                                            <p:tav tm="100000">
                                              <p:val>
                                                <p:strVal val="#ppt_y"/>
                                              </p:val>
                                            </p:tav>
                                          </p:tavLst>
                                        </p:anim>
                                      </p:childTnLst>
                                    </p:cTn>
                                  </p:par>
                                  <p:par>
                                    <p:cTn id="91" presetID="2" presetClass="entr" presetSubtype="2" decel="52500"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anim calcmode="lin" valueType="num">
                                          <p:cBhvr additive="base">
                                            <p:cTn id="93" dur="400" fill="hold"/>
                                            <p:tgtEl>
                                              <p:spTgt spid="50"/>
                                            </p:tgtEl>
                                            <p:attrNameLst>
                                              <p:attrName>ppt_x</p:attrName>
                                            </p:attrNameLst>
                                          </p:cBhvr>
                                          <p:tavLst>
                                            <p:tav tm="0">
                                              <p:val>
                                                <p:strVal val="1+#ppt_w/2"/>
                                              </p:val>
                                            </p:tav>
                                            <p:tav tm="100000">
                                              <p:val>
                                                <p:strVal val="#ppt_x"/>
                                              </p:val>
                                            </p:tav>
                                          </p:tavLst>
                                        </p:anim>
                                        <p:anim calcmode="lin" valueType="num">
                                          <p:cBhvr additive="base">
                                            <p:cTn id="94" dur="400" fill="hold"/>
                                            <p:tgtEl>
                                              <p:spTgt spid="50"/>
                                            </p:tgtEl>
                                            <p:attrNameLst>
                                              <p:attrName>ppt_y</p:attrName>
                                            </p:attrNameLst>
                                          </p:cBhvr>
                                          <p:tavLst>
                                            <p:tav tm="0">
                                              <p:val>
                                                <p:strVal val="#ppt_y"/>
                                              </p:val>
                                            </p:tav>
                                            <p:tav tm="100000">
                                              <p:val>
                                                <p:strVal val="#ppt_y"/>
                                              </p:val>
                                            </p:tav>
                                          </p:tavLst>
                                        </p:anim>
                                      </p:childTnLst>
                                    </p:cTn>
                                  </p:par>
                                </p:childTnLst>
                              </p:cTn>
                            </p:par>
                            <p:par>
                              <p:cTn id="95" fill="hold">
                                <p:stCondLst>
                                  <p:cond delay="6900"/>
                                </p:stCondLst>
                                <p:childTnLst>
                                  <p:par>
                                    <p:cTn id="96" presetID="22" presetClass="entr" presetSubtype="8" fill="hold"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wipe(left)">
                                          <p:cBhvr>
                                            <p:cTn id="98" dur="500"/>
                                            <p:tgtEl>
                                              <p:spTgt spid="51"/>
                                            </p:tgtEl>
                                          </p:cBhvr>
                                        </p:animEffect>
                                      </p:childTnLst>
                                    </p:cTn>
                                  </p:par>
                                </p:childTnLst>
                              </p:cTn>
                            </p:par>
                            <p:par>
                              <p:cTn id="99" fill="hold">
                                <p:stCondLst>
                                  <p:cond delay="7400"/>
                                </p:stCondLst>
                                <p:childTnLst>
                                  <p:par>
                                    <p:cTn id="100" presetID="12" presetClass="entr" presetSubtype="4" fill="hold" grpId="0" nodeType="afterEffect">
                                      <p:stCondLst>
                                        <p:cond delay="0"/>
                                      </p:stCondLst>
                                      <p:childTnLst>
                                        <p:set>
                                          <p:cBhvr>
                                            <p:cTn id="101" dur="1" fill="hold">
                                              <p:stCondLst>
                                                <p:cond delay="0"/>
                                              </p:stCondLst>
                                            </p:cTn>
                                            <p:tgtEl>
                                              <p:spTgt spid="52"/>
                                            </p:tgtEl>
                                            <p:attrNameLst>
                                              <p:attrName>style.visibility</p:attrName>
                                            </p:attrNameLst>
                                          </p:cBhvr>
                                          <p:to>
                                            <p:strVal val="visible"/>
                                          </p:to>
                                        </p:set>
                                        <p:anim calcmode="lin" valueType="num">
                                          <p:cBhvr additive="base">
                                            <p:cTn id="102" dur="400"/>
                                            <p:tgtEl>
                                              <p:spTgt spid="52"/>
                                            </p:tgtEl>
                                            <p:attrNameLst>
                                              <p:attrName>ppt_y</p:attrName>
                                            </p:attrNameLst>
                                          </p:cBhvr>
                                          <p:tavLst>
                                            <p:tav tm="0">
                                              <p:val>
                                                <p:strVal val="#ppt_y+#ppt_h*1.125000"/>
                                              </p:val>
                                            </p:tav>
                                            <p:tav tm="100000">
                                              <p:val>
                                                <p:strVal val="#ppt_y"/>
                                              </p:val>
                                            </p:tav>
                                          </p:tavLst>
                                        </p:anim>
                                        <p:animEffect transition="in" filter="wipe(up)">
                                          <p:cBhvr>
                                            <p:cTn id="103" dur="400"/>
                                            <p:tgtEl>
                                              <p:spTgt spid="52"/>
                                            </p:tgtEl>
                                          </p:cBhvr>
                                        </p:animEffect>
                                      </p:childTnLst>
                                    </p:cTn>
                                  </p:par>
                                </p:childTnLst>
                              </p:cTn>
                            </p:par>
                            <p:par>
                              <p:cTn id="104" fill="hold">
                                <p:stCondLst>
                                  <p:cond delay="7800"/>
                                </p:stCondLst>
                                <p:childTnLst>
                                  <p:par>
                                    <p:cTn id="105" presetID="47" presetClass="entr" presetSubtype="0" fill="hold"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fade">
                                          <p:cBhvr>
                                            <p:cTn id="107" dur="600"/>
                                            <p:tgtEl>
                                              <p:spTgt spid="54"/>
                                            </p:tgtEl>
                                          </p:cBhvr>
                                        </p:animEffect>
                                        <p:anim calcmode="lin" valueType="num">
                                          <p:cBhvr>
                                            <p:cTn id="108" dur="600" fill="hold"/>
                                            <p:tgtEl>
                                              <p:spTgt spid="54"/>
                                            </p:tgtEl>
                                            <p:attrNameLst>
                                              <p:attrName>ppt_x</p:attrName>
                                            </p:attrNameLst>
                                          </p:cBhvr>
                                          <p:tavLst>
                                            <p:tav tm="0">
                                              <p:val>
                                                <p:strVal val="#ppt_x"/>
                                              </p:val>
                                            </p:tav>
                                            <p:tav tm="100000">
                                              <p:val>
                                                <p:strVal val="#ppt_x"/>
                                              </p:val>
                                            </p:tav>
                                          </p:tavLst>
                                        </p:anim>
                                        <p:anim calcmode="lin" valueType="num">
                                          <p:cBhvr>
                                            <p:cTn id="109" dur="600" fill="hold"/>
                                            <p:tgtEl>
                                              <p:spTgt spid="54"/>
                                            </p:tgtEl>
                                            <p:attrNameLst>
                                              <p:attrName>ppt_y</p:attrName>
                                            </p:attrNameLst>
                                          </p:cBhvr>
                                          <p:tavLst>
                                            <p:tav tm="0">
                                              <p:val>
                                                <p:strVal val="#ppt_y-.1"/>
                                              </p:val>
                                            </p:tav>
                                            <p:tav tm="100000">
                                              <p:val>
                                                <p:strVal val="#ppt_y"/>
                                              </p:val>
                                            </p:tav>
                                          </p:tavLst>
                                        </p:anim>
                                      </p:childTnLst>
                                    </p:cTn>
                                  </p:par>
                                </p:childTnLst>
                              </p:cTn>
                            </p:par>
                            <p:par>
                              <p:cTn id="110" fill="hold">
                                <p:stCondLst>
                                  <p:cond delay="8400"/>
                                </p:stCondLst>
                                <p:childTnLst>
                                  <p:par>
                                    <p:cTn id="111" presetID="2" presetClass="entr" presetSubtype="8" decel="52500" fill="hold" grpId="0" nodeType="afterEffect">
                                      <p:stCondLst>
                                        <p:cond delay="0"/>
                                      </p:stCondLst>
                                      <p:childTnLst>
                                        <p:set>
                                          <p:cBhvr>
                                            <p:cTn id="112" dur="1" fill="hold">
                                              <p:stCondLst>
                                                <p:cond delay="0"/>
                                              </p:stCondLst>
                                            </p:cTn>
                                            <p:tgtEl>
                                              <p:spTgt spid="53"/>
                                            </p:tgtEl>
                                            <p:attrNameLst>
                                              <p:attrName>style.visibility</p:attrName>
                                            </p:attrNameLst>
                                          </p:cBhvr>
                                          <p:to>
                                            <p:strVal val="visible"/>
                                          </p:to>
                                        </p:set>
                                        <p:anim calcmode="lin" valueType="num">
                                          <p:cBhvr additive="base">
                                            <p:cTn id="113" dur="400" fill="hold"/>
                                            <p:tgtEl>
                                              <p:spTgt spid="53"/>
                                            </p:tgtEl>
                                            <p:attrNameLst>
                                              <p:attrName>ppt_x</p:attrName>
                                            </p:attrNameLst>
                                          </p:cBhvr>
                                          <p:tavLst>
                                            <p:tav tm="0">
                                              <p:val>
                                                <p:strVal val="0-#ppt_w/2"/>
                                              </p:val>
                                            </p:tav>
                                            <p:tav tm="100000">
                                              <p:val>
                                                <p:strVal val="#ppt_x"/>
                                              </p:val>
                                            </p:tav>
                                          </p:tavLst>
                                        </p:anim>
                                        <p:anim calcmode="lin" valueType="num">
                                          <p:cBhvr additive="base">
                                            <p:cTn id="114" dur="400" fill="hold"/>
                                            <p:tgtEl>
                                              <p:spTgt spid="53"/>
                                            </p:tgtEl>
                                            <p:attrNameLst>
                                              <p:attrName>ppt_y</p:attrName>
                                            </p:attrNameLst>
                                          </p:cBhvr>
                                          <p:tavLst>
                                            <p:tav tm="0">
                                              <p:val>
                                                <p:strVal val="#ppt_y"/>
                                              </p:val>
                                            </p:tav>
                                            <p:tav tm="100000">
                                              <p:val>
                                                <p:strVal val="#ppt_y"/>
                                              </p:val>
                                            </p:tav>
                                          </p:tavLst>
                                        </p:anim>
                                      </p:childTnLst>
                                    </p:cTn>
                                  </p:par>
                                  <p:par>
                                    <p:cTn id="115" presetID="2" presetClass="entr" presetSubtype="2" decel="52500" fill="hold" grpId="0" nodeType="withEffect">
                                      <p:stCondLst>
                                        <p:cond delay="0"/>
                                      </p:stCondLst>
                                      <p:childTnLst>
                                        <p:set>
                                          <p:cBhvr>
                                            <p:cTn id="116" dur="1" fill="hold">
                                              <p:stCondLst>
                                                <p:cond delay="0"/>
                                              </p:stCondLst>
                                            </p:cTn>
                                            <p:tgtEl>
                                              <p:spTgt spid="55"/>
                                            </p:tgtEl>
                                            <p:attrNameLst>
                                              <p:attrName>style.visibility</p:attrName>
                                            </p:attrNameLst>
                                          </p:cBhvr>
                                          <p:to>
                                            <p:strVal val="visible"/>
                                          </p:to>
                                        </p:set>
                                        <p:anim calcmode="lin" valueType="num">
                                          <p:cBhvr additive="base">
                                            <p:cTn id="117" dur="400" fill="hold"/>
                                            <p:tgtEl>
                                              <p:spTgt spid="55"/>
                                            </p:tgtEl>
                                            <p:attrNameLst>
                                              <p:attrName>ppt_x</p:attrName>
                                            </p:attrNameLst>
                                          </p:cBhvr>
                                          <p:tavLst>
                                            <p:tav tm="0">
                                              <p:val>
                                                <p:strVal val="1+#ppt_w/2"/>
                                              </p:val>
                                            </p:tav>
                                            <p:tav tm="100000">
                                              <p:val>
                                                <p:strVal val="#ppt_x"/>
                                              </p:val>
                                            </p:tav>
                                          </p:tavLst>
                                        </p:anim>
                                        <p:anim calcmode="lin" valueType="num">
                                          <p:cBhvr additive="base">
                                            <p:cTn id="118" dur="400" fill="hold"/>
                                            <p:tgtEl>
                                              <p:spTgt spid="55"/>
                                            </p:tgtEl>
                                            <p:attrNameLst>
                                              <p:attrName>ppt_y</p:attrName>
                                            </p:attrNameLst>
                                          </p:cBhvr>
                                          <p:tavLst>
                                            <p:tav tm="0">
                                              <p:val>
                                                <p:strVal val="#ppt_y"/>
                                              </p:val>
                                            </p:tav>
                                            <p:tav tm="100000">
                                              <p:val>
                                                <p:strVal val="#ppt_y"/>
                                              </p:val>
                                            </p:tav>
                                          </p:tavLst>
                                        </p:anim>
                                      </p:childTnLst>
                                    </p:cTn>
                                  </p:par>
                                </p:childTnLst>
                              </p:cTn>
                            </p:par>
                            <p:par>
                              <p:cTn id="119" fill="hold">
                                <p:stCondLst>
                                  <p:cond delay="8800"/>
                                </p:stCondLst>
                                <p:childTnLst>
                                  <p:par>
                                    <p:cTn id="120" presetID="22" presetClass="entr" presetSubtype="8" fill="hold" nodeType="afterEffect">
                                      <p:stCondLst>
                                        <p:cond delay="0"/>
                                      </p:stCondLst>
                                      <p:childTnLst>
                                        <p:set>
                                          <p:cBhvr>
                                            <p:cTn id="121" dur="1" fill="hold">
                                              <p:stCondLst>
                                                <p:cond delay="0"/>
                                              </p:stCondLst>
                                            </p:cTn>
                                            <p:tgtEl>
                                              <p:spTgt spid="56"/>
                                            </p:tgtEl>
                                            <p:attrNameLst>
                                              <p:attrName>style.visibility</p:attrName>
                                            </p:attrNameLst>
                                          </p:cBhvr>
                                          <p:to>
                                            <p:strVal val="visible"/>
                                          </p:to>
                                        </p:set>
                                        <p:animEffect transition="in" filter="wipe(left)">
                                          <p:cBhvr>
                                            <p:cTn id="122" dur="500"/>
                                            <p:tgtEl>
                                              <p:spTgt spid="56"/>
                                            </p:tgtEl>
                                          </p:cBhvr>
                                        </p:animEffect>
                                      </p:childTnLst>
                                    </p:cTn>
                                  </p:par>
                                </p:childTnLst>
                              </p:cTn>
                            </p:par>
                            <p:par>
                              <p:cTn id="123" fill="hold">
                                <p:stCondLst>
                                  <p:cond delay="9300"/>
                                </p:stCondLst>
                                <p:childTnLst>
                                  <p:par>
                                    <p:cTn id="124" presetID="12" presetClass="entr" presetSubtype="4" fill="hold" grpId="0" nodeType="afterEffect">
                                      <p:stCondLst>
                                        <p:cond delay="0"/>
                                      </p:stCondLst>
                                      <p:childTnLst>
                                        <p:set>
                                          <p:cBhvr>
                                            <p:cTn id="125" dur="1" fill="hold">
                                              <p:stCondLst>
                                                <p:cond delay="0"/>
                                              </p:stCondLst>
                                            </p:cTn>
                                            <p:tgtEl>
                                              <p:spTgt spid="57"/>
                                            </p:tgtEl>
                                            <p:attrNameLst>
                                              <p:attrName>style.visibility</p:attrName>
                                            </p:attrNameLst>
                                          </p:cBhvr>
                                          <p:to>
                                            <p:strVal val="visible"/>
                                          </p:to>
                                        </p:set>
                                        <p:anim calcmode="lin" valueType="num">
                                          <p:cBhvr additive="base">
                                            <p:cTn id="126" dur="400"/>
                                            <p:tgtEl>
                                              <p:spTgt spid="57"/>
                                            </p:tgtEl>
                                            <p:attrNameLst>
                                              <p:attrName>ppt_y</p:attrName>
                                            </p:attrNameLst>
                                          </p:cBhvr>
                                          <p:tavLst>
                                            <p:tav tm="0">
                                              <p:val>
                                                <p:strVal val="#ppt_y+#ppt_h*1.125000"/>
                                              </p:val>
                                            </p:tav>
                                            <p:tav tm="100000">
                                              <p:val>
                                                <p:strVal val="#ppt_y"/>
                                              </p:val>
                                            </p:tav>
                                          </p:tavLst>
                                        </p:anim>
                                        <p:animEffect transition="in" filter="wipe(up)">
                                          <p:cBhvr>
                                            <p:cTn id="127" dur="400"/>
                                            <p:tgtEl>
                                              <p:spTgt spid="57"/>
                                            </p:tgtEl>
                                          </p:cBhvr>
                                        </p:animEffect>
                                      </p:childTnLst>
                                    </p:cTn>
                                  </p:par>
                                </p:childTnLst>
                              </p:cTn>
                            </p:par>
                            <p:par>
                              <p:cTn id="128" fill="hold">
                                <p:stCondLst>
                                  <p:cond delay="9700"/>
                                </p:stCondLst>
                                <p:childTnLst>
                                  <p:par>
                                    <p:cTn id="129" presetID="47" presetClass="entr" presetSubtype="0" fill="hold" nodeType="afterEffect">
                                      <p:stCondLst>
                                        <p:cond delay="0"/>
                                      </p:stCondLst>
                                      <p:childTnLst>
                                        <p:set>
                                          <p:cBhvr>
                                            <p:cTn id="130" dur="1" fill="hold">
                                              <p:stCondLst>
                                                <p:cond delay="0"/>
                                              </p:stCondLst>
                                            </p:cTn>
                                            <p:tgtEl>
                                              <p:spTgt spid="59"/>
                                            </p:tgtEl>
                                            <p:attrNameLst>
                                              <p:attrName>style.visibility</p:attrName>
                                            </p:attrNameLst>
                                          </p:cBhvr>
                                          <p:to>
                                            <p:strVal val="visible"/>
                                          </p:to>
                                        </p:set>
                                        <p:animEffect transition="in" filter="fade">
                                          <p:cBhvr>
                                            <p:cTn id="131" dur="600"/>
                                            <p:tgtEl>
                                              <p:spTgt spid="59"/>
                                            </p:tgtEl>
                                          </p:cBhvr>
                                        </p:animEffect>
                                        <p:anim calcmode="lin" valueType="num">
                                          <p:cBhvr>
                                            <p:cTn id="132" dur="600" fill="hold"/>
                                            <p:tgtEl>
                                              <p:spTgt spid="59"/>
                                            </p:tgtEl>
                                            <p:attrNameLst>
                                              <p:attrName>ppt_x</p:attrName>
                                            </p:attrNameLst>
                                          </p:cBhvr>
                                          <p:tavLst>
                                            <p:tav tm="0">
                                              <p:val>
                                                <p:strVal val="#ppt_x"/>
                                              </p:val>
                                            </p:tav>
                                            <p:tav tm="100000">
                                              <p:val>
                                                <p:strVal val="#ppt_x"/>
                                              </p:val>
                                            </p:tav>
                                          </p:tavLst>
                                        </p:anim>
                                        <p:anim calcmode="lin" valueType="num">
                                          <p:cBhvr>
                                            <p:cTn id="133" dur="600" fill="hold"/>
                                            <p:tgtEl>
                                              <p:spTgt spid="59"/>
                                            </p:tgtEl>
                                            <p:attrNameLst>
                                              <p:attrName>ppt_y</p:attrName>
                                            </p:attrNameLst>
                                          </p:cBhvr>
                                          <p:tavLst>
                                            <p:tav tm="0">
                                              <p:val>
                                                <p:strVal val="#ppt_y-.1"/>
                                              </p:val>
                                            </p:tav>
                                            <p:tav tm="100000">
                                              <p:val>
                                                <p:strVal val="#ppt_y"/>
                                              </p:val>
                                            </p:tav>
                                          </p:tavLst>
                                        </p:anim>
                                      </p:childTnLst>
                                    </p:cTn>
                                  </p:par>
                                </p:childTnLst>
                              </p:cTn>
                            </p:par>
                            <p:par>
                              <p:cTn id="134" fill="hold">
                                <p:stCondLst>
                                  <p:cond delay="10300"/>
                                </p:stCondLst>
                                <p:childTnLst>
                                  <p:par>
                                    <p:cTn id="135" presetID="2" presetClass="entr" presetSubtype="8" decel="52500" fill="hold" grpId="0" nodeType="afterEffect">
                                      <p:stCondLst>
                                        <p:cond delay="0"/>
                                      </p:stCondLst>
                                      <p:childTnLst>
                                        <p:set>
                                          <p:cBhvr>
                                            <p:cTn id="136" dur="1" fill="hold">
                                              <p:stCondLst>
                                                <p:cond delay="0"/>
                                              </p:stCondLst>
                                            </p:cTn>
                                            <p:tgtEl>
                                              <p:spTgt spid="58"/>
                                            </p:tgtEl>
                                            <p:attrNameLst>
                                              <p:attrName>style.visibility</p:attrName>
                                            </p:attrNameLst>
                                          </p:cBhvr>
                                          <p:to>
                                            <p:strVal val="visible"/>
                                          </p:to>
                                        </p:set>
                                        <p:anim calcmode="lin" valueType="num">
                                          <p:cBhvr additive="base">
                                            <p:cTn id="137" dur="400" fill="hold"/>
                                            <p:tgtEl>
                                              <p:spTgt spid="58"/>
                                            </p:tgtEl>
                                            <p:attrNameLst>
                                              <p:attrName>ppt_x</p:attrName>
                                            </p:attrNameLst>
                                          </p:cBhvr>
                                          <p:tavLst>
                                            <p:tav tm="0">
                                              <p:val>
                                                <p:strVal val="0-#ppt_w/2"/>
                                              </p:val>
                                            </p:tav>
                                            <p:tav tm="100000">
                                              <p:val>
                                                <p:strVal val="#ppt_x"/>
                                              </p:val>
                                            </p:tav>
                                          </p:tavLst>
                                        </p:anim>
                                        <p:anim calcmode="lin" valueType="num">
                                          <p:cBhvr additive="base">
                                            <p:cTn id="138" dur="400" fill="hold"/>
                                            <p:tgtEl>
                                              <p:spTgt spid="58"/>
                                            </p:tgtEl>
                                            <p:attrNameLst>
                                              <p:attrName>ppt_y</p:attrName>
                                            </p:attrNameLst>
                                          </p:cBhvr>
                                          <p:tavLst>
                                            <p:tav tm="0">
                                              <p:val>
                                                <p:strVal val="#ppt_y"/>
                                              </p:val>
                                            </p:tav>
                                            <p:tav tm="100000">
                                              <p:val>
                                                <p:strVal val="#ppt_y"/>
                                              </p:val>
                                            </p:tav>
                                          </p:tavLst>
                                        </p:anim>
                                      </p:childTnLst>
                                    </p:cTn>
                                  </p:par>
                                  <p:par>
                                    <p:cTn id="139" presetID="2" presetClass="entr" presetSubtype="2" decel="52500" fill="hold" grpId="0" nodeType="withEffect">
                                      <p:stCondLst>
                                        <p:cond delay="0"/>
                                      </p:stCondLst>
                                      <p:childTnLst>
                                        <p:set>
                                          <p:cBhvr>
                                            <p:cTn id="140" dur="1" fill="hold">
                                              <p:stCondLst>
                                                <p:cond delay="0"/>
                                              </p:stCondLst>
                                            </p:cTn>
                                            <p:tgtEl>
                                              <p:spTgt spid="60"/>
                                            </p:tgtEl>
                                            <p:attrNameLst>
                                              <p:attrName>style.visibility</p:attrName>
                                            </p:attrNameLst>
                                          </p:cBhvr>
                                          <p:to>
                                            <p:strVal val="visible"/>
                                          </p:to>
                                        </p:set>
                                        <p:anim calcmode="lin" valueType="num">
                                          <p:cBhvr additive="base">
                                            <p:cTn id="141" dur="400" fill="hold"/>
                                            <p:tgtEl>
                                              <p:spTgt spid="60"/>
                                            </p:tgtEl>
                                            <p:attrNameLst>
                                              <p:attrName>ppt_x</p:attrName>
                                            </p:attrNameLst>
                                          </p:cBhvr>
                                          <p:tavLst>
                                            <p:tav tm="0">
                                              <p:val>
                                                <p:strVal val="1+#ppt_w/2"/>
                                              </p:val>
                                            </p:tav>
                                            <p:tav tm="100000">
                                              <p:val>
                                                <p:strVal val="#ppt_x"/>
                                              </p:val>
                                            </p:tav>
                                          </p:tavLst>
                                        </p:anim>
                                        <p:anim calcmode="lin" valueType="num">
                                          <p:cBhvr additive="base">
                                            <p:cTn id="142" dur="400" fill="hold"/>
                                            <p:tgtEl>
                                              <p:spTgt spid="60"/>
                                            </p:tgtEl>
                                            <p:attrNameLst>
                                              <p:attrName>ppt_y</p:attrName>
                                            </p:attrNameLst>
                                          </p:cBhvr>
                                          <p:tavLst>
                                            <p:tav tm="0">
                                              <p:val>
                                                <p:strVal val="#ppt_y"/>
                                              </p:val>
                                            </p:tav>
                                            <p:tav tm="100000">
                                              <p:val>
                                                <p:strVal val="#ppt_y"/>
                                              </p:val>
                                            </p:tav>
                                          </p:tavLst>
                                        </p:anim>
                                      </p:childTnLst>
                                    </p:cTn>
                                  </p:par>
                                </p:childTnLst>
                              </p:cTn>
                            </p:par>
                            <p:par>
                              <p:cTn id="143" fill="hold">
                                <p:stCondLst>
                                  <p:cond delay="10700"/>
                                </p:stCondLst>
                                <p:childTnLst>
                                  <p:par>
                                    <p:cTn id="144" presetID="22" presetClass="entr" presetSubtype="8" fill="hold" nodeType="afterEffect">
                                      <p:stCondLst>
                                        <p:cond delay="0"/>
                                      </p:stCondLst>
                                      <p:childTnLst>
                                        <p:set>
                                          <p:cBhvr>
                                            <p:cTn id="145" dur="1" fill="hold">
                                              <p:stCondLst>
                                                <p:cond delay="0"/>
                                              </p:stCondLst>
                                            </p:cTn>
                                            <p:tgtEl>
                                              <p:spTgt spid="61"/>
                                            </p:tgtEl>
                                            <p:attrNameLst>
                                              <p:attrName>style.visibility</p:attrName>
                                            </p:attrNameLst>
                                          </p:cBhvr>
                                          <p:to>
                                            <p:strVal val="visible"/>
                                          </p:to>
                                        </p:set>
                                        <p:animEffect transition="in" filter="wipe(left)">
                                          <p:cBhvr>
                                            <p:cTn id="146" dur="500"/>
                                            <p:tgtEl>
                                              <p:spTgt spid="61"/>
                                            </p:tgtEl>
                                          </p:cBhvr>
                                        </p:animEffect>
                                      </p:childTnLst>
                                    </p:cTn>
                                  </p:par>
                                </p:childTnLst>
                              </p:cTn>
                            </p:par>
                            <p:par>
                              <p:cTn id="147" fill="hold">
                                <p:stCondLst>
                                  <p:cond delay="11200"/>
                                </p:stCondLst>
                                <p:childTnLst>
                                  <p:par>
                                    <p:cTn id="148" presetID="12" presetClass="entr" presetSubtype="4" fill="hold" grpId="0" nodeType="afterEffect">
                                      <p:stCondLst>
                                        <p:cond delay="0"/>
                                      </p:stCondLst>
                                      <p:childTnLst>
                                        <p:set>
                                          <p:cBhvr>
                                            <p:cTn id="149" dur="1" fill="hold">
                                              <p:stCondLst>
                                                <p:cond delay="0"/>
                                              </p:stCondLst>
                                            </p:cTn>
                                            <p:tgtEl>
                                              <p:spTgt spid="62"/>
                                            </p:tgtEl>
                                            <p:attrNameLst>
                                              <p:attrName>style.visibility</p:attrName>
                                            </p:attrNameLst>
                                          </p:cBhvr>
                                          <p:to>
                                            <p:strVal val="visible"/>
                                          </p:to>
                                        </p:set>
                                        <p:anim calcmode="lin" valueType="num">
                                          <p:cBhvr additive="base">
                                            <p:cTn id="150" dur="400"/>
                                            <p:tgtEl>
                                              <p:spTgt spid="62"/>
                                            </p:tgtEl>
                                            <p:attrNameLst>
                                              <p:attrName>ppt_y</p:attrName>
                                            </p:attrNameLst>
                                          </p:cBhvr>
                                          <p:tavLst>
                                            <p:tav tm="0">
                                              <p:val>
                                                <p:strVal val="#ppt_y+#ppt_h*1.125000"/>
                                              </p:val>
                                            </p:tav>
                                            <p:tav tm="100000">
                                              <p:val>
                                                <p:strVal val="#ppt_y"/>
                                              </p:val>
                                            </p:tav>
                                          </p:tavLst>
                                        </p:anim>
                                        <p:animEffect transition="in" filter="wipe(up)">
                                          <p:cBhvr>
                                            <p:cTn id="151" dur="4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p:bldP spid="40" grpId="0"/>
          <p:bldP spid="42" grpId="0"/>
          <p:bldP spid="43" grpId="0"/>
          <p:bldP spid="45" grpId="0"/>
          <p:bldP spid="47" grpId="0"/>
          <p:bldP spid="48" grpId="0"/>
          <p:bldP spid="50" grpId="0"/>
          <p:bldP spid="52" grpId="0"/>
          <p:bldP spid="53" grpId="0"/>
          <p:bldP spid="55" grpId="0"/>
          <p:bldP spid="57" grpId="0"/>
          <p:bldP spid="58" grpId="0"/>
          <p:bldP spid="60" grpId="0"/>
          <p:bldP spid="62" grpId="0"/>
          <p:bldP spid="63"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rot="10800000">
            <a:off x="6904831" y="802804"/>
            <a:ext cx="2267744" cy="869062"/>
          </a:xfrm>
          <a:prstGeom prst="triangle">
            <a:avLst/>
          </a:prstGeom>
          <a:solidFill>
            <a:srgbClr val="F7962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等腰三角形 13"/>
          <p:cNvSpPr/>
          <p:nvPr/>
        </p:nvSpPr>
        <p:spPr>
          <a:xfrm rot="5400000">
            <a:off x="-222110" y="4600887"/>
            <a:ext cx="1175558" cy="739117"/>
          </a:xfrm>
          <a:prstGeom prst="triangle">
            <a:avLst/>
          </a:prstGeom>
          <a:solidFill>
            <a:srgbClr val="05558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等腰三角形 14"/>
          <p:cNvSpPr/>
          <p:nvPr/>
        </p:nvSpPr>
        <p:spPr>
          <a:xfrm rot="5400000">
            <a:off x="-326028" y="5133327"/>
            <a:ext cx="1711481" cy="1076072"/>
          </a:xfrm>
          <a:prstGeom prst="triangle">
            <a:avLst/>
          </a:prstGeom>
          <a:solidFill>
            <a:srgbClr val="E260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等腰三角形 15"/>
          <p:cNvSpPr/>
          <p:nvPr/>
        </p:nvSpPr>
        <p:spPr>
          <a:xfrm rot="16200000">
            <a:off x="8503871" y="5327181"/>
            <a:ext cx="821134" cy="516277"/>
          </a:xfrm>
          <a:prstGeom prst="triangle">
            <a:avLst/>
          </a:prstGeom>
          <a:solidFill>
            <a:srgbClr val="64D0D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等腰三角形 16"/>
          <p:cNvSpPr/>
          <p:nvPr/>
        </p:nvSpPr>
        <p:spPr>
          <a:xfrm rot="16200000">
            <a:off x="8125336" y="4411356"/>
            <a:ext cx="1285958" cy="808531"/>
          </a:xfrm>
          <a:prstGeom prst="triangle">
            <a:avLst/>
          </a:prstGeom>
          <a:solidFill>
            <a:srgbClr val="383844">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菱形 17"/>
          <p:cNvSpPr/>
          <p:nvPr/>
        </p:nvSpPr>
        <p:spPr>
          <a:xfrm>
            <a:off x="2958522" y="2150418"/>
            <a:ext cx="2592288" cy="2592288"/>
          </a:xfrm>
          <a:prstGeom prst="diamond">
            <a:avLst/>
          </a:prstGeom>
          <a:noFill/>
          <a:ln w="25400" cap="flat" cmpd="sng" algn="ctr">
            <a:solidFill>
              <a:srgbClr val="05558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菱形 18"/>
          <p:cNvSpPr/>
          <p:nvPr/>
        </p:nvSpPr>
        <p:spPr>
          <a:xfrm>
            <a:off x="2612613" y="2163708"/>
            <a:ext cx="2565708" cy="2565708"/>
          </a:xfrm>
          <a:prstGeom prst="diamond">
            <a:avLst/>
          </a:prstGeom>
          <a:noFill/>
          <a:ln w="25400" cap="flat" cmpd="sng" algn="ctr">
            <a:solidFill>
              <a:srgbClr val="E2604A">
                <a:alpha val="49804"/>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菱形 19"/>
          <p:cNvSpPr/>
          <p:nvPr/>
        </p:nvSpPr>
        <p:spPr>
          <a:xfrm>
            <a:off x="3331011" y="2163708"/>
            <a:ext cx="2565708" cy="2565708"/>
          </a:xfrm>
          <a:prstGeom prst="diamond">
            <a:avLst/>
          </a:prstGeom>
          <a:noFill/>
          <a:ln w="25400" cap="flat" cmpd="sng" algn="ctr">
            <a:solidFill>
              <a:srgbClr val="64D0DA">
                <a:alpha val="49804"/>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菱形 20"/>
          <p:cNvSpPr/>
          <p:nvPr/>
        </p:nvSpPr>
        <p:spPr>
          <a:xfrm>
            <a:off x="3431273" y="2623169"/>
            <a:ext cx="1646786" cy="1646786"/>
          </a:xfrm>
          <a:prstGeom prst="diamond">
            <a:avLst/>
          </a:prstGeom>
          <a:solidFill>
            <a:srgbClr val="055586">
              <a:alpha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TextBox 21"/>
          <p:cNvSpPr txBox="1"/>
          <p:nvPr/>
        </p:nvSpPr>
        <p:spPr>
          <a:xfrm>
            <a:off x="3831317" y="2891707"/>
            <a:ext cx="941283" cy="7694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600" normalizeH="0" baseline="0" noProof="0" dirty="0" smtClean="0">
                <a:ln>
                  <a:noFill/>
                </a:ln>
                <a:solidFill>
                  <a:sysClr val="window" lastClr="FFFFFF"/>
                </a:solidFill>
                <a:effectLst/>
                <a:uLnTx/>
                <a:uFillTx/>
                <a:latin typeface="Impact" pitchFamily="34" charset="0"/>
                <a:ea typeface="微软雅黑" pitchFamily="34" charset="-122"/>
              </a:rPr>
              <a:t>03</a:t>
            </a:r>
            <a:endParaRPr kumimoji="0" lang="zh-CN" altLang="en-US" sz="4400" b="1" i="0" u="none" strike="noStrike" kern="0" cap="none" spc="60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23" name="文字1"/>
          <p:cNvSpPr txBox="1"/>
          <p:nvPr/>
        </p:nvSpPr>
        <p:spPr>
          <a:xfrm>
            <a:off x="3707948" y="3515772"/>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成功项目展示</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2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20000">
                                          <p:cBhvr additive="base">
                                            <p:cTn id="7" dur="500" fill="hold"/>
                                            <p:tgtEl>
                                              <p:spTgt spid="15"/>
                                            </p:tgtEl>
                                            <p:attrNameLst>
                                              <p:attrName>ppt_x</p:attrName>
                                            </p:attrNameLst>
                                          </p:cBhvr>
                                          <p:tavLst>
                                            <p:tav tm="0">
                                              <p:val>
                                                <p:strVal val="0-#ppt_w/2"/>
                                              </p:val>
                                            </p:tav>
                                            <p:tav tm="100000">
                                              <p:val>
                                                <p:strVal val="#ppt_x"/>
                                              </p:val>
                                            </p:tav>
                                          </p:tavLst>
                                        </p:anim>
                                        <p:anim calcmode="lin" valueType="num" p14:bounceEnd="20000">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20000">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14:bounceEnd="20000">
                                          <p:cBhvr additive="base">
                                            <p:cTn id="11" dur="500" fill="hold"/>
                                            <p:tgtEl>
                                              <p:spTgt spid="14"/>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20000">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14:bounceEnd="20000">
                                          <p:cBhvr additive="base">
                                            <p:cTn id="15" dur="500" fill="hold"/>
                                            <p:tgtEl>
                                              <p:spTgt spid="17"/>
                                            </p:tgtEl>
                                            <p:attrNameLst>
                                              <p:attrName>ppt_x</p:attrName>
                                            </p:attrNameLst>
                                          </p:cBhvr>
                                          <p:tavLst>
                                            <p:tav tm="0">
                                              <p:val>
                                                <p:strVal val="1+#ppt_w/2"/>
                                              </p:val>
                                            </p:tav>
                                            <p:tav tm="100000">
                                              <p:val>
                                                <p:strVal val="#ppt_x"/>
                                              </p:val>
                                            </p:tav>
                                          </p:tavLst>
                                        </p:anim>
                                        <p:anim calcmode="lin" valueType="num" p14:bounceEnd="20000">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20000">
                                      <p:stCondLst>
                                        <p:cond delay="300"/>
                                      </p:stCondLst>
                                      <p:childTnLst>
                                        <p:set>
                                          <p:cBhvr>
                                            <p:cTn id="18" dur="1" fill="hold">
                                              <p:stCondLst>
                                                <p:cond delay="0"/>
                                              </p:stCondLst>
                                            </p:cTn>
                                            <p:tgtEl>
                                              <p:spTgt spid="16"/>
                                            </p:tgtEl>
                                            <p:attrNameLst>
                                              <p:attrName>style.visibility</p:attrName>
                                            </p:attrNameLst>
                                          </p:cBhvr>
                                          <p:to>
                                            <p:strVal val="visible"/>
                                          </p:to>
                                        </p:set>
                                        <p:anim calcmode="lin" valueType="num" p14:bounceEnd="20000">
                                          <p:cBhvr additive="base">
                                            <p:cTn id="19" dur="500" fill="hold"/>
                                            <p:tgtEl>
                                              <p:spTgt spid="16"/>
                                            </p:tgtEl>
                                            <p:attrNameLst>
                                              <p:attrName>ppt_x</p:attrName>
                                            </p:attrNameLst>
                                          </p:cBhvr>
                                          <p:tavLst>
                                            <p:tav tm="0">
                                              <p:val>
                                                <p:strVal val="1+#ppt_w/2"/>
                                              </p:val>
                                            </p:tav>
                                            <p:tav tm="100000">
                                              <p:val>
                                                <p:strVal val="#ppt_x"/>
                                              </p:val>
                                            </p:tav>
                                          </p:tavLst>
                                        </p:anim>
                                        <p:anim calcmode="lin" valueType="num" p14:bounceEnd="20000">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14:presetBounceEnd="20000">
                                      <p:stCondLst>
                                        <p:cond delay="400"/>
                                      </p:stCondLst>
                                      <p:childTnLst>
                                        <p:set>
                                          <p:cBhvr>
                                            <p:cTn id="22" dur="1" fill="hold">
                                              <p:stCondLst>
                                                <p:cond delay="0"/>
                                              </p:stCondLst>
                                            </p:cTn>
                                            <p:tgtEl>
                                              <p:spTgt spid="13"/>
                                            </p:tgtEl>
                                            <p:attrNameLst>
                                              <p:attrName>style.visibility</p:attrName>
                                            </p:attrNameLst>
                                          </p:cBhvr>
                                          <p:to>
                                            <p:strVal val="visible"/>
                                          </p:to>
                                        </p:set>
                                        <p:anim calcmode="lin" valueType="num" p14:bounceEnd="20000">
                                          <p:cBhvr additive="base">
                                            <p:cTn id="23" dur="500" fill="hold"/>
                                            <p:tgtEl>
                                              <p:spTgt spid="13"/>
                                            </p:tgtEl>
                                            <p:attrNameLst>
                                              <p:attrName>ppt_x</p:attrName>
                                            </p:attrNameLst>
                                          </p:cBhvr>
                                          <p:tavLst>
                                            <p:tav tm="0">
                                              <p:val>
                                                <p:strVal val="#ppt_x"/>
                                              </p:val>
                                            </p:tav>
                                            <p:tav tm="100000">
                                              <p:val>
                                                <p:strVal val="#ppt_x"/>
                                              </p:val>
                                            </p:tav>
                                          </p:tavLst>
                                        </p:anim>
                                        <p:anim calcmode="lin" valueType="num" p14:bounceEnd="20000">
                                          <p:cBhvr additive="base">
                                            <p:cTn id="24" dur="500" fill="hold"/>
                                            <p:tgtEl>
                                              <p:spTgt spid="13"/>
                                            </p:tgtEl>
                                            <p:attrNameLst>
                                              <p:attrName>ppt_y</p:attrName>
                                            </p:attrNameLst>
                                          </p:cBhvr>
                                          <p:tavLst>
                                            <p:tav tm="0">
                                              <p:val>
                                                <p:strVal val="0-#ppt_h/2"/>
                                              </p:val>
                                            </p:tav>
                                            <p:tav tm="100000">
                                              <p:val>
                                                <p:strVal val="#ppt_y"/>
                                              </p:val>
                                            </p:tav>
                                          </p:tavLst>
                                        </p:anim>
                                      </p:childTnLst>
                                    </p:cTn>
                                  </p:par>
                                </p:childTnLst>
                              </p:cTn>
                            </p:par>
                            <p:par>
                              <p:cTn id="25" fill="hold">
                                <p:stCondLst>
                                  <p:cond delay="90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2000" fill="hold"/>
                                            <p:tgtEl>
                                              <p:spTgt spid="21"/>
                                            </p:tgtEl>
                                            <p:attrNameLst>
                                              <p:attrName>ppt_w</p:attrName>
                                            </p:attrNameLst>
                                          </p:cBhvr>
                                          <p:tavLst>
                                            <p:tav tm="0">
                                              <p:val>
                                                <p:fltVal val="0"/>
                                              </p:val>
                                            </p:tav>
                                            <p:tav tm="100000">
                                              <p:val>
                                                <p:strVal val="#ppt_w"/>
                                              </p:val>
                                            </p:tav>
                                          </p:tavLst>
                                        </p:anim>
                                        <p:anim calcmode="lin" valueType="num">
                                          <p:cBhvr>
                                            <p:cTn id="29" dur="2000" fill="hold"/>
                                            <p:tgtEl>
                                              <p:spTgt spid="21"/>
                                            </p:tgtEl>
                                            <p:attrNameLst>
                                              <p:attrName>ppt_h</p:attrName>
                                            </p:attrNameLst>
                                          </p:cBhvr>
                                          <p:tavLst>
                                            <p:tav tm="0">
                                              <p:val>
                                                <p:fltVal val="0"/>
                                              </p:val>
                                            </p:tav>
                                            <p:tav tm="100000">
                                              <p:val>
                                                <p:strVal val="#ppt_h"/>
                                              </p:val>
                                            </p:tav>
                                          </p:tavLst>
                                        </p:anim>
                                        <p:anim calcmode="lin" valueType="num">
                                          <p:cBhvr>
                                            <p:cTn id="30" dur="2000" fill="hold"/>
                                            <p:tgtEl>
                                              <p:spTgt spid="21"/>
                                            </p:tgtEl>
                                            <p:attrNameLst>
                                              <p:attrName>style.rotation</p:attrName>
                                            </p:attrNameLst>
                                          </p:cBhvr>
                                          <p:tavLst>
                                            <p:tav tm="0">
                                              <p:val>
                                                <p:fltVal val="360"/>
                                              </p:val>
                                            </p:tav>
                                            <p:tav tm="100000">
                                              <p:val>
                                                <p:fltVal val="0"/>
                                              </p:val>
                                            </p:tav>
                                          </p:tavLst>
                                        </p:anim>
                                        <p:animEffect transition="in" filter="fade">
                                          <p:cBhvr>
                                            <p:cTn id="31" dur="2000"/>
                                            <p:tgtEl>
                                              <p:spTgt spid="21"/>
                                            </p:tgtEl>
                                          </p:cBhvr>
                                        </p:animEffect>
                                      </p:childTnLst>
                                    </p:cTn>
                                  </p:par>
                                </p:childTnLst>
                              </p:cTn>
                            </p:par>
                            <p:par>
                              <p:cTn id="32" fill="hold">
                                <p:stCondLst>
                                  <p:cond delay="2900"/>
                                </p:stCondLst>
                                <p:childTnLst>
                                  <p:par>
                                    <p:cTn id="33" presetID="23" presetClass="entr" presetSubtype="3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300" fill="hold"/>
                                            <p:tgtEl>
                                              <p:spTgt spid="18"/>
                                            </p:tgtEl>
                                            <p:attrNameLst>
                                              <p:attrName>ppt_w</p:attrName>
                                            </p:attrNameLst>
                                          </p:cBhvr>
                                          <p:tavLst>
                                            <p:tav tm="0">
                                              <p:val>
                                                <p:strVal val="(6*min(max(#ppt_w*#ppt_h,.3),1)-7.4)/-.7*#ppt_w"/>
                                              </p:val>
                                            </p:tav>
                                            <p:tav tm="100000">
                                              <p:val>
                                                <p:strVal val="#ppt_w"/>
                                              </p:val>
                                            </p:tav>
                                          </p:tavLst>
                                        </p:anim>
                                        <p:anim calcmode="lin" valueType="num">
                                          <p:cBhvr>
                                            <p:cTn id="36" dur="300" fill="hold"/>
                                            <p:tgtEl>
                                              <p:spTgt spid="18"/>
                                            </p:tgtEl>
                                            <p:attrNameLst>
                                              <p:attrName>ppt_h</p:attrName>
                                            </p:attrNameLst>
                                          </p:cBhvr>
                                          <p:tavLst>
                                            <p:tav tm="0">
                                              <p:val>
                                                <p:strVal val="(6*min(max(#ppt_w*#ppt_h,.3),1)-7.4)/-.7*#ppt_h"/>
                                              </p:val>
                                            </p:tav>
                                            <p:tav tm="100000">
                                              <p:val>
                                                <p:strVal val="#ppt_h"/>
                                              </p:val>
                                            </p:tav>
                                          </p:tavLst>
                                        </p:anim>
                                        <p:anim calcmode="lin" valueType="num">
                                          <p:cBhvr>
                                            <p:cTn id="37" dur="300" fill="hold"/>
                                            <p:tgtEl>
                                              <p:spTgt spid="18"/>
                                            </p:tgtEl>
                                            <p:attrNameLst>
                                              <p:attrName>ppt_x</p:attrName>
                                            </p:attrNameLst>
                                          </p:cBhvr>
                                          <p:tavLst>
                                            <p:tav tm="0">
                                              <p:val>
                                                <p:fltVal val="0.5"/>
                                              </p:val>
                                            </p:tav>
                                            <p:tav tm="100000">
                                              <p:val>
                                                <p:strVal val="#ppt_x"/>
                                              </p:val>
                                            </p:tav>
                                          </p:tavLst>
                                        </p:anim>
                                        <p:anim calcmode="lin" valueType="num">
                                          <p:cBhvr>
                                            <p:cTn id="38" dur="3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3200"/>
                                </p:stCondLst>
                                <p:childTnLst>
                                  <p:par>
                                    <p:cTn id="40" presetID="1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p:tgtEl>
                                              <p:spTgt spid="20"/>
                                            </p:tgtEl>
                                            <p:attrNameLst>
                                              <p:attrName>ppt_x</p:attrName>
                                            </p:attrNameLst>
                                          </p:cBhvr>
                                          <p:tavLst>
                                            <p:tav tm="0">
                                              <p:val>
                                                <p:strVal val="#ppt_x-#ppt_w*1.125000"/>
                                              </p:val>
                                            </p:tav>
                                            <p:tav tm="100000">
                                              <p:val>
                                                <p:strVal val="#ppt_x"/>
                                              </p:val>
                                            </p:tav>
                                          </p:tavLst>
                                        </p:anim>
                                        <p:animEffect transition="in" filter="wipe(right)">
                                          <p:cBhvr>
                                            <p:cTn id="43" dur="500"/>
                                            <p:tgtEl>
                                              <p:spTgt spid="20"/>
                                            </p:tgtEl>
                                          </p:cBhvr>
                                        </p:animEffect>
                                      </p:childTnLst>
                                    </p:cTn>
                                  </p:par>
                                  <p:par>
                                    <p:cTn id="44" presetID="12" presetClass="entr" presetSubtype="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p:tgtEl>
                                              <p:spTgt spid="19"/>
                                            </p:tgtEl>
                                            <p:attrNameLst>
                                              <p:attrName>ppt_x</p:attrName>
                                            </p:attrNameLst>
                                          </p:cBhvr>
                                          <p:tavLst>
                                            <p:tav tm="0">
                                              <p:val>
                                                <p:strVal val="#ppt_x+#ppt_w*1.125000"/>
                                              </p:val>
                                            </p:tav>
                                            <p:tav tm="100000">
                                              <p:val>
                                                <p:strVal val="#ppt_x"/>
                                              </p:val>
                                            </p:tav>
                                          </p:tavLst>
                                        </p:anim>
                                        <p:animEffect transition="in" filter="wipe(left)">
                                          <p:cBhvr>
                                            <p:cTn id="47" dur="500"/>
                                            <p:tgtEl>
                                              <p:spTgt spid="19"/>
                                            </p:tgtEl>
                                          </p:cBhvr>
                                        </p:animEffect>
                                      </p:childTnLst>
                                    </p:cTn>
                                  </p:par>
                                </p:childTnLst>
                              </p:cTn>
                            </p:par>
                            <p:par>
                              <p:cTn id="48" fill="hold">
                                <p:stCondLst>
                                  <p:cond delay="3700"/>
                                </p:stCondLst>
                                <p:childTnLst>
                                  <p:par>
                                    <p:cTn id="49" presetID="42"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par>
                              <p:cTn id="54" fill="hold">
                                <p:stCondLst>
                                  <p:cond delay="47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3"/>
                                            </p:tgtEl>
                                            <p:attrNameLst>
                                              <p:attrName>style.visibility</p:attrName>
                                            </p:attrNameLst>
                                          </p:cBhvr>
                                          <p:to>
                                            <p:strVal val="visible"/>
                                          </p:to>
                                        </p:set>
                                        <p:animEffect transition="in" filter="wipe(left)">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3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0-#ppt_h/2"/>
                                              </p:val>
                                            </p:tav>
                                            <p:tav tm="100000">
                                              <p:val>
                                                <p:strVal val="#ppt_y"/>
                                              </p:val>
                                            </p:tav>
                                          </p:tavLst>
                                        </p:anim>
                                      </p:childTnLst>
                                    </p:cTn>
                                  </p:par>
                                </p:childTnLst>
                              </p:cTn>
                            </p:par>
                            <p:par>
                              <p:cTn id="25" fill="hold">
                                <p:stCondLst>
                                  <p:cond delay="90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2000" fill="hold"/>
                                            <p:tgtEl>
                                              <p:spTgt spid="21"/>
                                            </p:tgtEl>
                                            <p:attrNameLst>
                                              <p:attrName>ppt_w</p:attrName>
                                            </p:attrNameLst>
                                          </p:cBhvr>
                                          <p:tavLst>
                                            <p:tav tm="0">
                                              <p:val>
                                                <p:fltVal val="0"/>
                                              </p:val>
                                            </p:tav>
                                            <p:tav tm="100000">
                                              <p:val>
                                                <p:strVal val="#ppt_w"/>
                                              </p:val>
                                            </p:tav>
                                          </p:tavLst>
                                        </p:anim>
                                        <p:anim calcmode="lin" valueType="num">
                                          <p:cBhvr>
                                            <p:cTn id="29" dur="2000" fill="hold"/>
                                            <p:tgtEl>
                                              <p:spTgt spid="21"/>
                                            </p:tgtEl>
                                            <p:attrNameLst>
                                              <p:attrName>ppt_h</p:attrName>
                                            </p:attrNameLst>
                                          </p:cBhvr>
                                          <p:tavLst>
                                            <p:tav tm="0">
                                              <p:val>
                                                <p:fltVal val="0"/>
                                              </p:val>
                                            </p:tav>
                                            <p:tav tm="100000">
                                              <p:val>
                                                <p:strVal val="#ppt_h"/>
                                              </p:val>
                                            </p:tav>
                                          </p:tavLst>
                                        </p:anim>
                                        <p:anim calcmode="lin" valueType="num">
                                          <p:cBhvr>
                                            <p:cTn id="30" dur="2000" fill="hold"/>
                                            <p:tgtEl>
                                              <p:spTgt spid="21"/>
                                            </p:tgtEl>
                                            <p:attrNameLst>
                                              <p:attrName>style.rotation</p:attrName>
                                            </p:attrNameLst>
                                          </p:cBhvr>
                                          <p:tavLst>
                                            <p:tav tm="0">
                                              <p:val>
                                                <p:fltVal val="360"/>
                                              </p:val>
                                            </p:tav>
                                            <p:tav tm="100000">
                                              <p:val>
                                                <p:fltVal val="0"/>
                                              </p:val>
                                            </p:tav>
                                          </p:tavLst>
                                        </p:anim>
                                        <p:animEffect transition="in" filter="fade">
                                          <p:cBhvr>
                                            <p:cTn id="31" dur="2000"/>
                                            <p:tgtEl>
                                              <p:spTgt spid="21"/>
                                            </p:tgtEl>
                                          </p:cBhvr>
                                        </p:animEffect>
                                      </p:childTnLst>
                                    </p:cTn>
                                  </p:par>
                                </p:childTnLst>
                              </p:cTn>
                            </p:par>
                            <p:par>
                              <p:cTn id="32" fill="hold">
                                <p:stCondLst>
                                  <p:cond delay="2900"/>
                                </p:stCondLst>
                                <p:childTnLst>
                                  <p:par>
                                    <p:cTn id="33" presetID="23" presetClass="entr" presetSubtype="3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300" fill="hold"/>
                                            <p:tgtEl>
                                              <p:spTgt spid="18"/>
                                            </p:tgtEl>
                                            <p:attrNameLst>
                                              <p:attrName>ppt_w</p:attrName>
                                            </p:attrNameLst>
                                          </p:cBhvr>
                                          <p:tavLst>
                                            <p:tav tm="0">
                                              <p:val>
                                                <p:strVal val="(6*min(max(#ppt_w*#ppt_h,.3),1)-7.4)/-.7*#ppt_w"/>
                                              </p:val>
                                            </p:tav>
                                            <p:tav tm="100000">
                                              <p:val>
                                                <p:strVal val="#ppt_w"/>
                                              </p:val>
                                            </p:tav>
                                          </p:tavLst>
                                        </p:anim>
                                        <p:anim calcmode="lin" valueType="num">
                                          <p:cBhvr>
                                            <p:cTn id="36" dur="300" fill="hold"/>
                                            <p:tgtEl>
                                              <p:spTgt spid="18"/>
                                            </p:tgtEl>
                                            <p:attrNameLst>
                                              <p:attrName>ppt_h</p:attrName>
                                            </p:attrNameLst>
                                          </p:cBhvr>
                                          <p:tavLst>
                                            <p:tav tm="0">
                                              <p:val>
                                                <p:strVal val="(6*min(max(#ppt_w*#ppt_h,.3),1)-7.4)/-.7*#ppt_h"/>
                                              </p:val>
                                            </p:tav>
                                            <p:tav tm="100000">
                                              <p:val>
                                                <p:strVal val="#ppt_h"/>
                                              </p:val>
                                            </p:tav>
                                          </p:tavLst>
                                        </p:anim>
                                        <p:anim calcmode="lin" valueType="num">
                                          <p:cBhvr>
                                            <p:cTn id="37" dur="300" fill="hold"/>
                                            <p:tgtEl>
                                              <p:spTgt spid="18"/>
                                            </p:tgtEl>
                                            <p:attrNameLst>
                                              <p:attrName>ppt_x</p:attrName>
                                            </p:attrNameLst>
                                          </p:cBhvr>
                                          <p:tavLst>
                                            <p:tav tm="0">
                                              <p:val>
                                                <p:fltVal val="0.5"/>
                                              </p:val>
                                            </p:tav>
                                            <p:tav tm="100000">
                                              <p:val>
                                                <p:strVal val="#ppt_x"/>
                                              </p:val>
                                            </p:tav>
                                          </p:tavLst>
                                        </p:anim>
                                        <p:anim calcmode="lin" valueType="num">
                                          <p:cBhvr>
                                            <p:cTn id="38" dur="3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3200"/>
                                </p:stCondLst>
                                <p:childTnLst>
                                  <p:par>
                                    <p:cTn id="40" presetID="1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p:tgtEl>
                                              <p:spTgt spid="20"/>
                                            </p:tgtEl>
                                            <p:attrNameLst>
                                              <p:attrName>ppt_x</p:attrName>
                                            </p:attrNameLst>
                                          </p:cBhvr>
                                          <p:tavLst>
                                            <p:tav tm="0">
                                              <p:val>
                                                <p:strVal val="#ppt_x-#ppt_w*1.125000"/>
                                              </p:val>
                                            </p:tav>
                                            <p:tav tm="100000">
                                              <p:val>
                                                <p:strVal val="#ppt_x"/>
                                              </p:val>
                                            </p:tav>
                                          </p:tavLst>
                                        </p:anim>
                                        <p:animEffect transition="in" filter="wipe(right)">
                                          <p:cBhvr>
                                            <p:cTn id="43" dur="500"/>
                                            <p:tgtEl>
                                              <p:spTgt spid="20"/>
                                            </p:tgtEl>
                                          </p:cBhvr>
                                        </p:animEffect>
                                      </p:childTnLst>
                                    </p:cTn>
                                  </p:par>
                                  <p:par>
                                    <p:cTn id="44" presetID="12" presetClass="entr" presetSubtype="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p:tgtEl>
                                              <p:spTgt spid="19"/>
                                            </p:tgtEl>
                                            <p:attrNameLst>
                                              <p:attrName>ppt_x</p:attrName>
                                            </p:attrNameLst>
                                          </p:cBhvr>
                                          <p:tavLst>
                                            <p:tav tm="0">
                                              <p:val>
                                                <p:strVal val="#ppt_x+#ppt_w*1.125000"/>
                                              </p:val>
                                            </p:tav>
                                            <p:tav tm="100000">
                                              <p:val>
                                                <p:strVal val="#ppt_x"/>
                                              </p:val>
                                            </p:tav>
                                          </p:tavLst>
                                        </p:anim>
                                        <p:animEffect transition="in" filter="wipe(left)">
                                          <p:cBhvr>
                                            <p:cTn id="47" dur="500"/>
                                            <p:tgtEl>
                                              <p:spTgt spid="19"/>
                                            </p:tgtEl>
                                          </p:cBhvr>
                                        </p:animEffect>
                                      </p:childTnLst>
                                    </p:cTn>
                                  </p:par>
                                </p:childTnLst>
                              </p:cTn>
                            </p:par>
                            <p:par>
                              <p:cTn id="48" fill="hold">
                                <p:stCondLst>
                                  <p:cond delay="3700"/>
                                </p:stCondLst>
                                <p:childTnLst>
                                  <p:par>
                                    <p:cTn id="49" presetID="42"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par>
                              <p:cTn id="54" fill="hold">
                                <p:stCondLst>
                                  <p:cond delay="47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3"/>
                                            </p:tgtEl>
                                            <p:attrNameLst>
                                              <p:attrName>style.visibility</p:attrName>
                                            </p:attrNameLst>
                                          </p:cBhvr>
                                          <p:to>
                                            <p:strVal val="visible"/>
                                          </p:to>
                                        </p:set>
                                        <p:animEffect transition="in" filter="wipe(left)">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19851177">
            <a:off x="1453723" y="2185324"/>
            <a:ext cx="2277020" cy="2334116"/>
          </a:xfrm>
          <a:prstGeom prst="rect">
            <a:avLst/>
          </a:prstGeom>
        </p:spPr>
      </p:pic>
      <p:sp>
        <p:nvSpPr>
          <p:cNvPr id="30" name="矩形 29"/>
          <p:cNvSpPr/>
          <p:nvPr/>
        </p:nvSpPr>
        <p:spPr bwMode="auto">
          <a:xfrm>
            <a:off x="5062024" y="1873549"/>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31" name="直接连接符 30"/>
          <p:cNvCxnSpPr/>
          <p:nvPr/>
        </p:nvCxnSpPr>
        <p:spPr bwMode="auto">
          <a:xfrm>
            <a:off x="5004228" y="2110409"/>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32" name="TextBox 31"/>
          <p:cNvSpPr txBox="1"/>
          <p:nvPr/>
        </p:nvSpPr>
        <p:spPr>
          <a:xfrm>
            <a:off x="5229414" y="1840037"/>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33" name="矩形 32"/>
          <p:cNvSpPr/>
          <p:nvPr/>
        </p:nvSpPr>
        <p:spPr bwMode="auto">
          <a:xfrm>
            <a:off x="5075157" y="2935895"/>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34" name="直接连接符 33"/>
          <p:cNvCxnSpPr/>
          <p:nvPr/>
        </p:nvCxnSpPr>
        <p:spPr bwMode="auto">
          <a:xfrm>
            <a:off x="5017361" y="3172755"/>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35" name="TextBox 34"/>
          <p:cNvSpPr txBox="1"/>
          <p:nvPr/>
        </p:nvSpPr>
        <p:spPr>
          <a:xfrm>
            <a:off x="5242547" y="2902384"/>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36" name="矩形 35"/>
          <p:cNvSpPr/>
          <p:nvPr/>
        </p:nvSpPr>
        <p:spPr bwMode="auto">
          <a:xfrm>
            <a:off x="5075157" y="4034872"/>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37" name="直接连接符 36"/>
          <p:cNvCxnSpPr/>
          <p:nvPr/>
        </p:nvCxnSpPr>
        <p:spPr bwMode="auto">
          <a:xfrm>
            <a:off x="5017361" y="4269982"/>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38" name="TextBox 37"/>
          <p:cNvSpPr txBox="1"/>
          <p:nvPr/>
        </p:nvSpPr>
        <p:spPr>
          <a:xfrm>
            <a:off x="5242547" y="3999611"/>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39" name="TextBox 20"/>
          <p:cNvSpPr txBox="1"/>
          <p:nvPr/>
        </p:nvSpPr>
        <p:spPr bwMode="auto">
          <a:xfrm>
            <a:off x="4891473" y="2158857"/>
            <a:ext cx="3527303"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a:t>
            </a:r>
          </a:p>
        </p:txBody>
      </p:sp>
      <p:sp>
        <p:nvSpPr>
          <p:cNvPr id="40" name="TextBox 20"/>
          <p:cNvSpPr txBox="1"/>
          <p:nvPr/>
        </p:nvSpPr>
        <p:spPr bwMode="auto">
          <a:xfrm>
            <a:off x="4984309" y="3247315"/>
            <a:ext cx="3527303"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a:t>
            </a:r>
          </a:p>
        </p:txBody>
      </p:sp>
      <p:sp>
        <p:nvSpPr>
          <p:cNvPr id="41" name="TextBox 20"/>
          <p:cNvSpPr txBox="1"/>
          <p:nvPr/>
        </p:nvSpPr>
        <p:spPr bwMode="auto">
          <a:xfrm>
            <a:off x="5077145" y="4335773"/>
            <a:ext cx="3527303"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a:t>
            </a:r>
          </a:p>
        </p:txBody>
      </p:sp>
      <p:sp>
        <p:nvSpPr>
          <p:cNvPr id="42" name="六边形 41"/>
          <p:cNvSpPr/>
          <p:nvPr/>
        </p:nvSpPr>
        <p:spPr>
          <a:xfrm rot="7198490">
            <a:off x="1785488" y="2530731"/>
            <a:ext cx="1662474" cy="1433167"/>
          </a:xfrm>
          <a:prstGeom prst="hexagon">
            <a:avLst>
              <a:gd name="adj" fmla="val 27212"/>
              <a:gd name="vf" fmla="val 115470"/>
            </a:avLst>
          </a:prstGeom>
          <a:solidFill>
            <a:srgbClr val="E260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43" name="图片 4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9719771">
            <a:off x="1909996" y="1514006"/>
            <a:ext cx="1316895" cy="1349915"/>
          </a:xfrm>
          <a:prstGeom prst="rect">
            <a:avLst/>
          </a:prstGeom>
        </p:spPr>
      </p:pic>
      <p:sp>
        <p:nvSpPr>
          <p:cNvPr id="44" name="矩形 43"/>
          <p:cNvSpPr/>
          <p:nvPr/>
        </p:nvSpPr>
        <p:spPr>
          <a:xfrm>
            <a:off x="2089686" y="3072119"/>
            <a:ext cx="1005093" cy="33845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输入文字</a:t>
            </a:r>
          </a:p>
        </p:txBody>
      </p:sp>
      <p:pic>
        <p:nvPicPr>
          <p:cNvPr id="45" name="图片 4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9719771">
            <a:off x="2914888" y="2089892"/>
            <a:ext cx="1316895" cy="1349915"/>
          </a:xfrm>
          <a:prstGeom prst="rect">
            <a:avLst/>
          </a:prstGeom>
        </p:spPr>
      </p:pic>
      <p:sp>
        <p:nvSpPr>
          <p:cNvPr id="46" name="矩形 45"/>
          <p:cNvSpPr/>
          <p:nvPr/>
        </p:nvSpPr>
        <p:spPr>
          <a:xfrm>
            <a:off x="3215879" y="2387900"/>
            <a:ext cx="8082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pic>
        <p:nvPicPr>
          <p:cNvPr id="47" name="图片 4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9719771">
            <a:off x="2937282" y="3236599"/>
            <a:ext cx="1316895" cy="1349915"/>
          </a:xfrm>
          <a:prstGeom prst="rect">
            <a:avLst/>
          </a:prstGeom>
        </p:spPr>
      </p:pic>
      <p:sp>
        <p:nvSpPr>
          <p:cNvPr id="48" name="矩形 47"/>
          <p:cNvSpPr/>
          <p:nvPr/>
        </p:nvSpPr>
        <p:spPr>
          <a:xfrm>
            <a:off x="3238274" y="3534607"/>
            <a:ext cx="8082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9719771">
            <a:off x="1907087" y="3779321"/>
            <a:ext cx="1316895" cy="1349915"/>
          </a:xfrm>
          <a:prstGeom prst="rect">
            <a:avLst/>
          </a:prstGeom>
        </p:spPr>
      </p:pic>
      <p:sp>
        <p:nvSpPr>
          <p:cNvPr id="50" name="矩形 49"/>
          <p:cNvSpPr/>
          <p:nvPr/>
        </p:nvSpPr>
        <p:spPr>
          <a:xfrm>
            <a:off x="2208079" y="4077329"/>
            <a:ext cx="8082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pic>
        <p:nvPicPr>
          <p:cNvPr id="51" name="图片 5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9719771">
            <a:off x="926485" y="3275420"/>
            <a:ext cx="1316895" cy="1349915"/>
          </a:xfrm>
          <a:prstGeom prst="rect">
            <a:avLst/>
          </a:prstGeom>
        </p:spPr>
      </p:pic>
      <p:sp>
        <p:nvSpPr>
          <p:cNvPr id="52" name="矩形 51"/>
          <p:cNvSpPr/>
          <p:nvPr/>
        </p:nvSpPr>
        <p:spPr>
          <a:xfrm>
            <a:off x="1227476" y="3573428"/>
            <a:ext cx="8082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pic>
        <p:nvPicPr>
          <p:cNvPr id="53" name="图片 5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9719771">
            <a:off x="899286" y="2127979"/>
            <a:ext cx="1316895" cy="1349915"/>
          </a:xfrm>
          <a:prstGeom prst="rect">
            <a:avLst/>
          </a:prstGeom>
        </p:spPr>
      </p:pic>
      <p:sp>
        <p:nvSpPr>
          <p:cNvPr id="54" name="矩形 53"/>
          <p:cNvSpPr/>
          <p:nvPr/>
        </p:nvSpPr>
        <p:spPr>
          <a:xfrm>
            <a:off x="1200278" y="2425988"/>
            <a:ext cx="8082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sp>
        <p:nvSpPr>
          <p:cNvPr id="55" name="矩形 54"/>
          <p:cNvSpPr/>
          <p:nvPr/>
        </p:nvSpPr>
        <p:spPr>
          <a:xfrm>
            <a:off x="2210988" y="1812014"/>
            <a:ext cx="8082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ppt_x"/>
                                          </p:val>
                                        </p:tav>
                                        <p:tav tm="100000">
                                          <p:val>
                                            <p:strVal val="#ppt_x"/>
                                          </p:val>
                                        </p:tav>
                                      </p:tavLst>
                                    </p:anim>
                                    <p:anim calcmode="lin" valueType="num">
                                      <p:cBhvr additive="base">
                                        <p:cTn id="14" dur="500" fill="hold"/>
                                        <p:tgtEl>
                                          <p:spTgt spid="42"/>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randombar(horizontal)">
                                      <p:cBhvr>
                                        <p:cTn id="18" dur="500"/>
                                        <p:tgtEl>
                                          <p:spTgt spid="44"/>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500" fill="hold"/>
                                        <p:tgtEl>
                                          <p:spTgt spid="43"/>
                                        </p:tgtEl>
                                        <p:attrNameLst>
                                          <p:attrName>ppt_w</p:attrName>
                                        </p:attrNameLst>
                                      </p:cBhvr>
                                      <p:tavLst>
                                        <p:tav tm="0">
                                          <p:val>
                                            <p:fltVal val="0"/>
                                          </p:val>
                                        </p:tav>
                                        <p:tav tm="100000">
                                          <p:val>
                                            <p:strVal val="#ppt_w"/>
                                          </p:val>
                                        </p:tav>
                                      </p:tavLst>
                                    </p:anim>
                                    <p:anim calcmode="lin" valueType="num">
                                      <p:cBhvr>
                                        <p:cTn id="23" dur="500" fill="hold"/>
                                        <p:tgtEl>
                                          <p:spTgt spid="43"/>
                                        </p:tgtEl>
                                        <p:attrNameLst>
                                          <p:attrName>ppt_h</p:attrName>
                                        </p:attrNameLst>
                                      </p:cBhvr>
                                      <p:tavLst>
                                        <p:tav tm="0">
                                          <p:val>
                                            <p:fltVal val="0"/>
                                          </p:val>
                                        </p:tav>
                                        <p:tav tm="100000">
                                          <p:val>
                                            <p:strVal val="#ppt_h"/>
                                          </p:val>
                                        </p:tav>
                                      </p:tavLst>
                                    </p:anim>
                                    <p:animEffect transition="in" filter="fade">
                                      <p:cBhvr>
                                        <p:cTn id="24" dur="500"/>
                                        <p:tgtEl>
                                          <p:spTgt spid="43"/>
                                        </p:tgtEl>
                                      </p:cBhvr>
                                    </p:animEffect>
                                  </p:childTnLst>
                                </p:cTn>
                              </p:par>
                            </p:childTnLst>
                          </p:cTn>
                        </p:par>
                        <p:par>
                          <p:cTn id="25" fill="hold">
                            <p:stCondLst>
                              <p:cond delay="2000"/>
                            </p:stCondLst>
                            <p:childTnLst>
                              <p:par>
                                <p:cTn id="26" presetID="14" presetClass="entr" presetSubtype="10"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randombar(horizontal)">
                                      <p:cBhvr>
                                        <p:cTn id="28" dur="500"/>
                                        <p:tgtEl>
                                          <p:spTgt spid="55"/>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p:cTn id="32" dur="500" fill="hold"/>
                                        <p:tgtEl>
                                          <p:spTgt spid="45"/>
                                        </p:tgtEl>
                                        <p:attrNameLst>
                                          <p:attrName>ppt_w</p:attrName>
                                        </p:attrNameLst>
                                      </p:cBhvr>
                                      <p:tavLst>
                                        <p:tav tm="0">
                                          <p:val>
                                            <p:fltVal val="0"/>
                                          </p:val>
                                        </p:tav>
                                        <p:tav tm="100000">
                                          <p:val>
                                            <p:strVal val="#ppt_w"/>
                                          </p:val>
                                        </p:tav>
                                      </p:tavLst>
                                    </p:anim>
                                    <p:anim calcmode="lin" valueType="num">
                                      <p:cBhvr>
                                        <p:cTn id="33" dur="500" fill="hold"/>
                                        <p:tgtEl>
                                          <p:spTgt spid="45"/>
                                        </p:tgtEl>
                                        <p:attrNameLst>
                                          <p:attrName>ppt_h</p:attrName>
                                        </p:attrNameLst>
                                      </p:cBhvr>
                                      <p:tavLst>
                                        <p:tav tm="0">
                                          <p:val>
                                            <p:fltVal val="0"/>
                                          </p:val>
                                        </p:tav>
                                        <p:tav tm="100000">
                                          <p:val>
                                            <p:strVal val="#ppt_h"/>
                                          </p:val>
                                        </p:tav>
                                      </p:tavLst>
                                    </p:anim>
                                    <p:animEffect transition="in" filter="fade">
                                      <p:cBhvr>
                                        <p:cTn id="34" dur="500"/>
                                        <p:tgtEl>
                                          <p:spTgt spid="45"/>
                                        </p:tgtEl>
                                      </p:cBhvr>
                                    </p:animEffect>
                                  </p:childTnLst>
                                </p:cTn>
                              </p:par>
                            </p:childTnLst>
                          </p:cTn>
                        </p:par>
                        <p:par>
                          <p:cTn id="35" fill="hold">
                            <p:stCondLst>
                              <p:cond delay="3000"/>
                            </p:stCondLst>
                            <p:childTnLst>
                              <p:par>
                                <p:cTn id="36" presetID="14" presetClass="entr" presetSubtype="10" fill="hold" grpId="0" nodeType="after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randombar(horizontal)">
                                      <p:cBhvr>
                                        <p:cTn id="38" dur="500"/>
                                        <p:tgtEl>
                                          <p:spTgt spid="46"/>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4000"/>
                            </p:stCondLst>
                            <p:childTnLst>
                              <p:par>
                                <p:cTn id="46" presetID="14" presetClass="entr" presetSubtype="10"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randombar(horizontal)">
                                      <p:cBhvr>
                                        <p:cTn id="48" dur="500"/>
                                        <p:tgtEl>
                                          <p:spTgt spid="48"/>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p:cTn id="52" dur="500" fill="hold"/>
                                        <p:tgtEl>
                                          <p:spTgt spid="49"/>
                                        </p:tgtEl>
                                        <p:attrNameLst>
                                          <p:attrName>ppt_w</p:attrName>
                                        </p:attrNameLst>
                                      </p:cBhvr>
                                      <p:tavLst>
                                        <p:tav tm="0">
                                          <p:val>
                                            <p:fltVal val="0"/>
                                          </p:val>
                                        </p:tav>
                                        <p:tav tm="100000">
                                          <p:val>
                                            <p:strVal val="#ppt_w"/>
                                          </p:val>
                                        </p:tav>
                                      </p:tavLst>
                                    </p:anim>
                                    <p:anim calcmode="lin" valueType="num">
                                      <p:cBhvr>
                                        <p:cTn id="53" dur="500" fill="hold"/>
                                        <p:tgtEl>
                                          <p:spTgt spid="49"/>
                                        </p:tgtEl>
                                        <p:attrNameLst>
                                          <p:attrName>ppt_h</p:attrName>
                                        </p:attrNameLst>
                                      </p:cBhvr>
                                      <p:tavLst>
                                        <p:tav tm="0">
                                          <p:val>
                                            <p:fltVal val="0"/>
                                          </p:val>
                                        </p:tav>
                                        <p:tav tm="100000">
                                          <p:val>
                                            <p:strVal val="#ppt_h"/>
                                          </p:val>
                                        </p:tav>
                                      </p:tavLst>
                                    </p:anim>
                                    <p:animEffect transition="in" filter="fade">
                                      <p:cBhvr>
                                        <p:cTn id="54" dur="500"/>
                                        <p:tgtEl>
                                          <p:spTgt spid="49"/>
                                        </p:tgtEl>
                                      </p:cBhvr>
                                    </p:animEffect>
                                  </p:childTnLst>
                                </p:cTn>
                              </p:par>
                            </p:childTnLst>
                          </p:cTn>
                        </p:par>
                        <p:par>
                          <p:cTn id="55" fill="hold">
                            <p:stCondLst>
                              <p:cond delay="5000"/>
                            </p:stCondLst>
                            <p:childTnLst>
                              <p:par>
                                <p:cTn id="56" presetID="14" presetClass="entr" presetSubtype="10" fill="hold" grpId="0" nodeType="after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randombar(horizontal)">
                                      <p:cBhvr>
                                        <p:cTn id="58" dur="500"/>
                                        <p:tgtEl>
                                          <p:spTgt spid="50"/>
                                        </p:tgtEl>
                                      </p:cBhvr>
                                    </p:animEffect>
                                  </p:childTnLst>
                                </p:cTn>
                              </p:par>
                            </p:childTnLst>
                          </p:cTn>
                        </p:par>
                        <p:par>
                          <p:cTn id="59" fill="hold">
                            <p:stCondLst>
                              <p:cond delay="5500"/>
                            </p:stCondLst>
                            <p:childTnLst>
                              <p:par>
                                <p:cTn id="60" presetID="53" presetClass="entr" presetSubtype="16" fill="hold" nodeType="after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p:cTn id="62" dur="500" fill="hold"/>
                                        <p:tgtEl>
                                          <p:spTgt spid="51"/>
                                        </p:tgtEl>
                                        <p:attrNameLst>
                                          <p:attrName>ppt_w</p:attrName>
                                        </p:attrNameLst>
                                      </p:cBhvr>
                                      <p:tavLst>
                                        <p:tav tm="0">
                                          <p:val>
                                            <p:fltVal val="0"/>
                                          </p:val>
                                        </p:tav>
                                        <p:tav tm="100000">
                                          <p:val>
                                            <p:strVal val="#ppt_w"/>
                                          </p:val>
                                        </p:tav>
                                      </p:tavLst>
                                    </p:anim>
                                    <p:anim calcmode="lin" valueType="num">
                                      <p:cBhvr>
                                        <p:cTn id="63" dur="500" fill="hold"/>
                                        <p:tgtEl>
                                          <p:spTgt spid="51"/>
                                        </p:tgtEl>
                                        <p:attrNameLst>
                                          <p:attrName>ppt_h</p:attrName>
                                        </p:attrNameLst>
                                      </p:cBhvr>
                                      <p:tavLst>
                                        <p:tav tm="0">
                                          <p:val>
                                            <p:fltVal val="0"/>
                                          </p:val>
                                        </p:tav>
                                        <p:tav tm="100000">
                                          <p:val>
                                            <p:strVal val="#ppt_h"/>
                                          </p:val>
                                        </p:tav>
                                      </p:tavLst>
                                    </p:anim>
                                    <p:animEffect transition="in" filter="fade">
                                      <p:cBhvr>
                                        <p:cTn id="64" dur="500"/>
                                        <p:tgtEl>
                                          <p:spTgt spid="51"/>
                                        </p:tgtEl>
                                      </p:cBhvr>
                                    </p:animEffect>
                                  </p:childTnLst>
                                </p:cTn>
                              </p:par>
                            </p:childTnLst>
                          </p:cTn>
                        </p:par>
                        <p:par>
                          <p:cTn id="65" fill="hold">
                            <p:stCondLst>
                              <p:cond delay="6000"/>
                            </p:stCondLst>
                            <p:childTnLst>
                              <p:par>
                                <p:cTn id="66" presetID="14" presetClass="entr" presetSubtype="10"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randombar(horizontal)">
                                      <p:cBhvr>
                                        <p:cTn id="68" dur="500"/>
                                        <p:tgtEl>
                                          <p:spTgt spid="52"/>
                                        </p:tgtEl>
                                      </p:cBhvr>
                                    </p:animEffect>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53"/>
                                        </p:tgtEl>
                                        <p:attrNameLst>
                                          <p:attrName>style.visibility</p:attrName>
                                        </p:attrNameLst>
                                      </p:cBhvr>
                                      <p:to>
                                        <p:strVal val="visible"/>
                                      </p:to>
                                    </p:set>
                                    <p:anim calcmode="lin" valueType="num">
                                      <p:cBhvr>
                                        <p:cTn id="72" dur="500" fill="hold"/>
                                        <p:tgtEl>
                                          <p:spTgt spid="53"/>
                                        </p:tgtEl>
                                        <p:attrNameLst>
                                          <p:attrName>ppt_w</p:attrName>
                                        </p:attrNameLst>
                                      </p:cBhvr>
                                      <p:tavLst>
                                        <p:tav tm="0">
                                          <p:val>
                                            <p:fltVal val="0"/>
                                          </p:val>
                                        </p:tav>
                                        <p:tav tm="100000">
                                          <p:val>
                                            <p:strVal val="#ppt_w"/>
                                          </p:val>
                                        </p:tav>
                                      </p:tavLst>
                                    </p:anim>
                                    <p:anim calcmode="lin" valueType="num">
                                      <p:cBhvr>
                                        <p:cTn id="73" dur="500" fill="hold"/>
                                        <p:tgtEl>
                                          <p:spTgt spid="53"/>
                                        </p:tgtEl>
                                        <p:attrNameLst>
                                          <p:attrName>ppt_h</p:attrName>
                                        </p:attrNameLst>
                                      </p:cBhvr>
                                      <p:tavLst>
                                        <p:tav tm="0">
                                          <p:val>
                                            <p:fltVal val="0"/>
                                          </p:val>
                                        </p:tav>
                                        <p:tav tm="100000">
                                          <p:val>
                                            <p:strVal val="#ppt_h"/>
                                          </p:val>
                                        </p:tav>
                                      </p:tavLst>
                                    </p:anim>
                                    <p:animEffect transition="in" filter="fade">
                                      <p:cBhvr>
                                        <p:cTn id="74" dur="500"/>
                                        <p:tgtEl>
                                          <p:spTgt spid="53"/>
                                        </p:tgtEl>
                                      </p:cBhvr>
                                    </p:animEffect>
                                  </p:childTnLst>
                                </p:cTn>
                              </p:par>
                            </p:childTnLst>
                          </p:cTn>
                        </p:par>
                        <p:par>
                          <p:cTn id="75" fill="hold">
                            <p:stCondLst>
                              <p:cond delay="7000"/>
                            </p:stCondLst>
                            <p:childTnLst>
                              <p:par>
                                <p:cTn id="76" presetID="14" presetClass="entr" presetSubtype="10" fill="hold" grpId="0" nodeType="afterEffect">
                                  <p:stCondLst>
                                    <p:cond delay="0"/>
                                  </p:stCondLst>
                                  <p:childTnLst>
                                    <p:set>
                                      <p:cBhvr>
                                        <p:cTn id="77" dur="1" fill="hold">
                                          <p:stCondLst>
                                            <p:cond delay="0"/>
                                          </p:stCondLst>
                                        </p:cTn>
                                        <p:tgtEl>
                                          <p:spTgt spid="54"/>
                                        </p:tgtEl>
                                        <p:attrNameLst>
                                          <p:attrName>style.visibility</p:attrName>
                                        </p:attrNameLst>
                                      </p:cBhvr>
                                      <p:to>
                                        <p:strVal val="visible"/>
                                      </p:to>
                                    </p:set>
                                    <p:animEffect transition="in" filter="randombar(horizontal)">
                                      <p:cBhvr>
                                        <p:cTn id="78" dur="500"/>
                                        <p:tgtEl>
                                          <p:spTgt spid="54"/>
                                        </p:tgtEl>
                                      </p:cBhvr>
                                    </p:animEffect>
                                  </p:childTnLst>
                                </p:cTn>
                              </p:par>
                            </p:childTnLst>
                          </p:cTn>
                        </p:par>
                        <p:par>
                          <p:cTn id="79" fill="hold">
                            <p:stCondLst>
                              <p:cond delay="7500"/>
                            </p:stCondLst>
                            <p:childTnLst>
                              <p:par>
                                <p:cTn id="80" presetID="53" presetClass="entr" presetSubtype="16" fill="hold" grpId="0" nodeType="afterEffect">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cBhvr>
                                        <p:cTn id="82" dur="500" fill="hold"/>
                                        <p:tgtEl>
                                          <p:spTgt spid="30"/>
                                        </p:tgtEl>
                                        <p:attrNameLst>
                                          <p:attrName>ppt_w</p:attrName>
                                        </p:attrNameLst>
                                      </p:cBhvr>
                                      <p:tavLst>
                                        <p:tav tm="0">
                                          <p:val>
                                            <p:fltVal val="0"/>
                                          </p:val>
                                        </p:tav>
                                        <p:tav tm="100000">
                                          <p:val>
                                            <p:strVal val="#ppt_w"/>
                                          </p:val>
                                        </p:tav>
                                      </p:tavLst>
                                    </p:anim>
                                    <p:anim calcmode="lin" valueType="num">
                                      <p:cBhvr>
                                        <p:cTn id="83" dur="500" fill="hold"/>
                                        <p:tgtEl>
                                          <p:spTgt spid="30"/>
                                        </p:tgtEl>
                                        <p:attrNameLst>
                                          <p:attrName>ppt_h</p:attrName>
                                        </p:attrNameLst>
                                      </p:cBhvr>
                                      <p:tavLst>
                                        <p:tav tm="0">
                                          <p:val>
                                            <p:fltVal val="0"/>
                                          </p:val>
                                        </p:tav>
                                        <p:tav tm="100000">
                                          <p:val>
                                            <p:strVal val="#ppt_h"/>
                                          </p:val>
                                        </p:tav>
                                      </p:tavLst>
                                    </p:anim>
                                    <p:animEffect transition="in" filter="fade">
                                      <p:cBhvr>
                                        <p:cTn id="84" dur="500"/>
                                        <p:tgtEl>
                                          <p:spTgt spid="30"/>
                                        </p:tgtEl>
                                      </p:cBhvr>
                                    </p:animEffect>
                                  </p:childTnLst>
                                </p:cTn>
                              </p:par>
                              <p:par>
                                <p:cTn id="85" presetID="2" presetClass="entr" presetSubtype="6" fill="hold" nodeType="with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additive="base">
                                        <p:cTn id="87" dur="500" fill="hold"/>
                                        <p:tgtEl>
                                          <p:spTgt spid="31"/>
                                        </p:tgtEl>
                                        <p:attrNameLst>
                                          <p:attrName>ppt_x</p:attrName>
                                        </p:attrNameLst>
                                      </p:cBhvr>
                                      <p:tavLst>
                                        <p:tav tm="0">
                                          <p:val>
                                            <p:strVal val="1+#ppt_w/2"/>
                                          </p:val>
                                        </p:tav>
                                        <p:tav tm="100000">
                                          <p:val>
                                            <p:strVal val="#ppt_x"/>
                                          </p:val>
                                        </p:tav>
                                      </p:tavLst>
                                    </p:anim>
                                    <p:anim calcmode="lin" valueType="num">
                                      <p:cBhvr additive="base">
                                        <p:cTn id="88" dur="500" fill="hold"/>
                                        <p:tgtEl>
                                          <p:spTgt spid="31"/>
                                        </p:tgtEl>
                                        <p:attrNameLst>
                                          <p:attrName>ppt_y</p:attrName>
                                        </p:attrNameLst>
                                      </p:cBhvr>
                                      <p:tavLst>
                                        <p:tav tm="0">
                                          <p:val>
                                            <p:strVal val="1+#ppt_h/2"/>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500" fill="hold"/>
                                        <p:tgtEl>
                                          <p:spTgt spid="32"/>
                                        </p:tgtEl>
                                        <p:attrNameLst>
                                          <p:attrName>ppt_x</p:attrName>
                                        </p:attrNameLst>
                                      </p:cBhvr>
                                      <p:tavLst>
                                        <p:tav tm="0">
                                          <p:val>
                                            <p:strVal val="1+#ppt_w/2"/>
                                          </p:val>
                                        </p:tav>
                                        <p:tav tm="100000">
                                          <p:val>
                                            <p:strVal val="#ppt_x"/>
                                          </p:val>
                                        </p:tav>
                                      </p:tavLst>
                                    </p:anim>
                                    <p:anim calcmode="lin" valueType="num">
                                      <p:cBhvr additive="base">
                                        <p:cTn id="92" dur="500" fill="hold"/>
                                        <p:tgtEl>
                                          <p:spTgt spid="32"/>
                                        </p:tgtEl>
                                        <p:attrNameLst>
                                          <p:attrName>ppt_y</p:attrName>
                                        </p:attrNameLst>
                                      </p:cBhvr>
                                      <p:tavLst>
                                        <p:tav tm="0">
                                          <p:val>
                                            <p:strVal val="#ppt_y"/>
                                          </p:val>
                                        </p:tav>
                                        <p:tav tm="100000">
                                          <p:val>
                                            <p:strVal val="#ppt_y"/>
                                          </p:val>
                                        </p:tav>
                                      </p:tavLst>
                                    </p:anim>
                                  </p:childTnLst>
                                </p:cTn>
                              </p:par>
                            </p:childTnLst>
                          </p:cTn>
                        </p:par>
                        <p:par>
                          <p:cTn id="93" fill="hold">
                            <p:stCondLst>
                              <p:cond delay="8000"/>
                            </p:stCondLst>
                            <p:childTnLst>
                              <p:par>
                                <p:cTn id="94" presetID="42" presetClass="entr" presetSubtype="0" fill="hold" grpId="0" nodeType="after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fade">
                                      <p:cBhvr>
                                        <p:cTn id="96" dur="1000"/>
                                        <p:tgtEl>
                                          <p:spTgt spid="39"/>
                                        </p:tgtEl>
                                      </p:cBhvr>
                                    </p:animEffect>
                                    <p:anim calcmode="lin" valueType="num">
                                      <p:cBhvr>
                                        <p:cTn id="97" dur="1000" fill="hold"/>
                                        <p:tgtEl>
                                          <p:spTgt spid="39"/>
                                        </p:tgtEl>
                                        <p:attrNameLst>
                                          <p:attrName>ppt_x</p:attrName>
                                        </p:attrNameLst>
                                      </p:cBhvr>
                                      <p:tavLst>
                                        <p:tav tm="0">
                                          <p:val>
                                            <p:strVal val="#ppt_x"/>
                                          </p:val>
                                        </p:tav>
                                        <p:tav tm="100000">
                                          <p:val>
                                            <p:strVal val="#ppt_x"/>
                                          </p:val>
                                        </p:tav>
                                      </p:tavLst>
                                    </p:anim>
                                    <p:anim calcmode="lin" valueType="num">
                                      <p:cBhvr>
                                        <p:cTn id="98" dur="1000" fill="hold"/>
                                        <p:tgtEl>
                                          <p:spTgt spid="39"/>
                                        </p:tgtEl>
                                        <p:attrNameLst>
                                          <p:attrName>ppt_y</p:attrName>
                                        </p:attrNameLst>
                                      </p:cBhvr>
                                      <p:tavLst>
                                        <p:tav tm="0">
                                          <p:val>
                                            <p:strVal val="#ppt_y+.1"/>
                                          </p:val>
                                        </p:tav>
                                        <p:tav tm="100000">
                                          <p:val>
                                            <p:strVal val="#ppt_y"/>
                                          </p:val>
                                        </p:tav>
                                      </p:tavLst>
                                    </p:anim>
                                  </p:childTnLst>
                                </p:cTn>
                              </p:par>
                            </p:childTnLst>
                          </p:cTn>
                        </p:par>
                        <p:par>
                          <p:cTn id="99" fill="hold">
                            <p:stCondLst>
                              <p:cond delay="9000"/>
                            </p:stCondLst>
                            <p:childTnLst>
                              <p:par>
                                <p:cTn id="100" presetID="53" presetClass="entr" presetSubtype="16" fill="hold" grpId="0" nodeType="afterEffect">
                                  <p:stCondLst>
                                    <p:cond delay="0"/>
                                  </p:stCondLst>
                                  <p:childTnLst>
                                    <p:set>
                                      <p:cBhvr>
                                        <p:cTn id="101" dur="1" fill="hold">
                                          <p:stCondLst>
                                            <p:cond delay="0"/>
                                          </p:stCondLst>
                                        </p:cTn>
                                        <p:tgtEl>
                                          <p:spTgt spid="33"/>
                                        </p:tgtEl>
                                        <p:attrNameLst>
                                          <p:attrName>style.visibility</p:attrName>
                                        </p:attrNameLst>
                                      </p:cBhvr>
                                      <p:to>
                                        <p:strVal val="visible"/>
                                      </p:to>
                                    </p:set>
                                    <p:anim calcmode="lin" valueType="num">
                                      <p:cBhvr>
                                        <p:cTn id="102" dur="500" fill="hold"/>
                                        <p:tgtEl>
                                          <p:spTgt spid="33"/>
                                        </p:tgtEl>
                                        <p:attrNameLst>
                                          <p:attrName>ppt_w</p:attrName>
                                        </p:attrNameLst>
                                      </p:cBhvr>
                                      <p:tavLst>
                                        <p:tav tm="0">
                                          <p:val>
                                            <p:fltVal val="0"/>
                                          </p:val>
                                        </p:tav>
                                        <p:tav tm="100000">
                                          <p:val>
                                            <p:strVal val="#ppt_w"/>
                                          </p:val>
                                        </p:tav>
                                      </p:tavLst>
                                    </p:anim>
                                    <p:anim calcmode="lin" valueType="num">
                                      <p:cBhvr>
                                        <p:cTn id="103" dur="500" fill="hold"/>
                                        <p:tgtEl>
                                          <p:spTgt spid="33"/>
                                        </p:tgtEl>
                                        <p:attrNameLst>
                                          <p:attrName>ppt_h</p:attrName>
                                        </p:attrNameLst>
                                      </p:cBhvr>
                                      <p:tavLst>
                                        <p:tav tm="0">
                                          <p:val>
                                            <p:fltVal val="0"/>
                                          </p:val>
                                        </p:tav>
                                        <p:tav tm="100000">
                                          <p:val>
                                            <p:strVal val="#ppt_h"/>
                                          </p:val>
                                        </p:tav>
                                      </p:tavLst>
                                    </p:anim>
                                    <p:animEffect transition="in" filter="fade">
                                      <p:cBhvr>
                                        <p:cTn id="104" dur="500"/>
                                        <p:tgtEl>
                                          <p:spTgt spid="33"/>
                                        </p:tgtEl>
                                      </p:cBhvr>
                                    </p:animEffect>
                                  </p:childTnLst>
                                </p:cTn>
                              </p:par>
                              <p:par>
                                <p:cTn id="105" presetID="2" presetClass="entr" presetSubtype="6" fill="hold" nodeType="withEffect">
                                  <p:stCondLst>
                                    <p:cond delay="0"/>
                                  </p:stCondLst>
                                  <p:childTnLst>
                                    <p:set>
                                      <p:cBhvr>
                                        <p:cTn id="106" dur="1" fill="hold">
                                          <p:stCondLst>
                                            <p:cond delay="0"/>
                                          </p:stCondLst>
                                        </p:cTn>
                                        <p:tgtEl>
                                          <p:spTgt spid="34"/>
                                        </p:tgtEl>
                                        <p:attrNameLst>
                                          <p:attrName>style.visibility</p:attrName>
                                        </p:attrNameLst>
                                      </p:cBhvr>
                                      <p:to>
                                        <p:strVal val="visible"/>
                                      </p:to>
                                    </p:set>
                                    <p:anim calcmode="lin" valueType="num">
                                      <p:cBhvr additive="base">
                                        <p:cTn id="107" dur="500" fill="hold"/>
                                        <p:tgtEl>
                                          <p:spTgt spid="34"/>
                                        </p:tgtEl>
                                        <p:attrNameLst>
                                          <p:attrName>ppt_x</p:attrName>
                                        </p:attrNameLst>
                                      </p:cBhvr>
                                      <p:tavLst>
                                        <p:tav tm="0">
                                          <p:val>
                                            <p:strVal val="1+#ppt_w/2"/>
                                          </p:val>
                                        </p:tav>
                                        <p:tav tm="100000">
                                          <p:val>
                                            <p:strVal val="#ppt_x"/>
                                          </p:val>
                                        </p:tav>
                                      </p:tavLst>
                                    </p:anim>
                                    <p:anim calcmode="lin" valueType="num">
                                      <p:cBhvr additive="base">
                                        <p:cTn id="108" dur="500" fill="hold"/>
                                        <p:tgtEl>
                                          <p:spTgt spid="34"/>
                                        </p:tgtEl>
                                        <p:attrNameLst>
                                          <p:attrName>ppt_y</p:attrName>
                                        </p:attrNameLst>
                                      </p:cBhvr>
                                      <p:tavLst>
                                        <p:tav tm="0">
                                          <p:val>
                                            <p:strVal val="1+#ppt_h/2"/>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35"/>
                                        </p:tgtEl>
                                        <p:attrNameLst>
                                          <p:attrName>style.visibility</p:attrName>
                                        </p:attrNameLst>
                                      </p:cBhvr>
                                      <p:to>
                                        <p:strVal val="visible"/>
                                      </p:to>
                                    </p:set>
                                    <p:anim calcmode="lin" valueType="num">
                                      <p:cBhvr additive="base">
                                        <p:cTn id="111" dur="500" fill="hold"/>
                                        <p:tgtEl>
                                          <p:spTgt spid="35"/>
                                        </p:tgtEl>
                                        <p:attrNameLst>
                                          <p:attrName>ppt_x</p:attrName>
                                        </p:attrNameLst>
                                      </p:cBhvr>
                                      <p:tavLst>
                                        <p:tav tm="0">
                                          <p:val>
                                            <p:strVal val="1+#ppt_w/2"/>
                                          </p:val>
                                        </p:tav>
                                        <p:tav tm="100000">
                                          <p:val>
                                            <p:strVal val="#ppt_x"/>
                                          </p:val>
                                        </p:tav>
                                      </p:tavLst>
                                    </p:anim>
                                    <p:anim calcmode="lin" valueType="num">
                                      <p:cBhvr additive="base">
                                        <p:cTn id="112" dur="500" fill="hold"/>
                                        <p:tgtEl>
                                          <p:spTgt spid="35"/>
                                        </p:tgtEl>
                                        <p:attrNameLst>
                                          <p:attrName>ppt_y</p:attrName>
                                        </p:attrNameLst>
                                      </p:cBhvr>
                                      <p:tavLst>
                                        <p:tav tm="0">
                                          <p:val>
                                            <p:strVal val="#ppt_y"/>
                                          </p:val>
                                        </p:tav>
                                        <p:tav tm="100000">
                                          <p:val>
                                            <p:strVal val="#ppt_y"/>
                                          </p:val>
                                        </p:tav>
                                      </p:tavLst>
                                    </p:anim>
                                  </p:childTnLst>
                                </p:cTn>
                              </p:par>
                            </p:childTnLst>
                          </p:cTn>
                        </p:par>
                        <p:par>
                          <p:cTn id="113" fill="hold">
                            <p:stCondLst>
                              <p:cond delay="9500"/>
                            </p:stCondLst>
                            <p:childTnLst>
                              <p:par>
                                <p:cTn id="114" presetID="42" presetClass="entr" presetSubtype="0" fill="hold" grpId="0" nodeType="afterEffect">
                                  <p:stCondLst>
                                    <p:cond delay="0"/>
                                  </p:stCondLst>
                                  <p:childTnLst>
                                    <p:set>
                                      <p:cBhvr>
                                        <p:cTn id="115" dur="1" fill="hold">
                                          <p:stCondLst>
                                            <p:cond delay="0"/>
                                          </p:stCondLst>
                                        </p:cTn>
                                        <p:tgtEl>
                                          <p:spTgt spid="40"/>
                                        </p:tgtEl>
                                        <p:attrNameLst>
                                          <p:attrName>style.visibility</p:attrName>
                                        </p:attrNameLst>
                                      </p:cBhvr>
                                      <p:to>
                                        <p:strVal val="visible"/>
                                      </p:to>
                                    </p:set>
                                    <p:animEffect transition="in" filter="fade">
                                      <p:cBhvr>
                                        <p:cTn id="116" dur="1000"/>
                                        <p:tgtEl>
                                          <p:spTgt spid="40"/>
                                        </p:tgtEl>
                                      </p:cBhvr>
                                    </p:animEffect>
                                    <p:anim calcmode="lin" valueType="num">
                                      <p:cBhvr>
                                        <p:cTn id="117" dur="1000" fill="hold"/>
                                        <p:tgtEl>
                                          <p:spTgt spid="40"/>
                                        </p:tgtEl>
                                        <p:attrNameLst>
                                          <p:attrName>ppt_x</p:attrName>
                                        </p:attrNameLst>
                                      </p:cBhvr>
                                      <p:tavLst>
                                        <p:tav tm="0">
                                          <p:val>
                                            <p:strVal val="#ppt_x"/>
                                          </p:val>
                                        </p:tav>
                                        <p:tav tm="100000">
                                          <p:val>
                                            <p:strVal val="#ppt_x"/>
                                          </p:val>
                                        </p:tav>
                                      </p:tavLst>
                                    </p:anim>
                                    <p:anim calcmode="lin" valueType="num">
                                      <p:cBhvr>
                                        <p:cTn id="118" dur="1000" fill="hold"/>
                                        <p:tgtEl>
                                          <p:spTgt spid="40"/>
                                        </p:tgtEl>
                                        <p:attrNameLst>
                                          <p:attrName>ppt_y</p:attrName>
                                        </p:attrNameLst>
                                      </p:cBhvr>
                                      <p:tavLst>
                                        <p:tav tm="0">
                                          <p:val>
                                            <p:strVal val="#ppt_y+.1"/>
                                          </p:val>
                                        </p:tav>
                                        <p:tav tm="100000">
                                          <p:val>
                                            <p:strVal val="#ppt_y"/>
                                          </p:val>
                                        </p:tav>
                                      </p:tavLst>
                                    </p:anim>
                                  </p:childTnLst>
                                </p:cTn>
                              </p:par>
                            </p:childTnLst>
                          </p:cTn>
                        </p:par>
                        <p:par>
                          <p:cTn id="119" fill="hold">
                            <p:stCondLst>
                              <p:cond delay="10500"/>
                            </p:stCondLst>
                            <p:childTnLst>
                              <p:par>
                                <p:cTn id="120" presetID="53" presetClass="entr" presetSubtype="16" fill="hold" grpId="0" nodeType="afterEffect">
                                  <p:stCondLst>
                                    <p:cond delay="0"/>
                                  </p:stCondLst>
                                  <p:childTnLst>
                                    <p:set>
                                      <p:cBhvr>
                                        <p:cTn id="121" dur="1" fill="hold">
                                          <p:stCondLst>
                                            <p:cond delay="0"/>
                                          </p:stCondLst>
                                        </p:cTn>
                                        <p:tgtEl>
                                          <p:spTgt spid="36"/>
                                        </p:tgtEl>
                                        <p:attrNameLst>
                                          <p:attrName>style.visibility</p:attrName>
                                        </p:attrNameLst>
                                      </p:cBhvr>
                                      <p:to>
                                        <p:strVal val="visible"/>
                                      </p:to>
                                    </p:set>
                                    <p:anim calcmode="lin" valueType="num">
                                      <p:cBhvr>
                                        <p:cTn id="122" dur="500" fill="hold"/>
                                        <p:tgtEl>
                                          <p:spTgt spid="36"/>
                                        </p:tgtEl>
                                        <p:attrNameLst>
                                          <p:attrName>ppt_w</p:attrName>
                                        </p:attrNameLst>
                                      </p:cBhvr>
                                      <p:tavLst>
                                        <p:tav tm="0">
                                          <p:val>
                                            <p:fltVal val="0"/>
                                          </p:val>
                                        </p:tav>
                                        <p:tav tm="100000">
                                          <p:val>
                                            <p:strVal val="#ppt_w"/>
                                          </p:val>
                                        </p:tav>
                                      </p:tavLst>
                                    </p:anim>
                                    <p:anim calcmode="lin" valueType="num">
                                      <p:cBhvr>
                                        <p:cTn id="123" dur="500" fill="hold"/>
                                        <p:tgtEl>
                                          <p:spTgt spid="36"/>
                                        </p:tgtEl>
                                        <p:attrNameLst>
                                          <p:attrName>ppt_h</p:attrName>
                                        </p:attrNameLst>
                                      </p:cBhvr>
                                      <p:tavLst>
                                        <p:tav tm="0">
                                          <p:val>
                                            <p:fltVal val="0"/>
                                          </p:val>
                                        </p:tav>
                                        <p:tav tm="100000">
                                          <p:val>
                                            <p:strVal val="#ppt_h"/>
                                          </p:val>
                                        </p:tav>
                                      </p:tavLst>
                                    </p:anim>
                                    <p:animEffect transition="in" filter="fade">
                                      <p:cBhvr>
                                        <p:cTn id="124" dur="500"/>
                                        <p:tgtEl>
                                          <p:spTgt spid="36"/>
                                        </p:tgtEl>
                                      </p:cBhvr>
                                    </p:animEffect>
                                  </p:childTnLst>
                                </p:cTn>
                              </p:par>
                              <p:par>
                                <p:cTn id="125" presetID="2" presetClass="entr" presetSubtype="6" fill="hold" nodeType="withEffect">
                                  <p:stCondLst>
                                    <p:cond delay="0"/>
                                  </p:stCondLst>
                                  <p:childTnLst>
                                    <p:set>
                                      <p:cBhvr>
                                        <p:cTn id="126" dur="1" fill="hold">
                                          <p:stCondLst>
                                            <p:cond delay="0"/>
                                          </p:stCondLst>
                                        </p:cTn>
                                        <p:tgtEl>
                                          <p:spTgt spid="37"/>
                                        </p:tgtEl>
                                        <p:attrNameLst>
                                          <p:attrName>style.visibility</p:attrName>
                                        </p:attrNameLst>
                                      </p:cBhvr>
                                      <p:to>
                                        <p:strVal val="visible"/>
                                      </p:to>
                                    </p:set>
                                    <p:anim calcmode="lin" valueType="num">
                                      <p:cBhvr additive="base">
                                        <p:cTn id="127" dur="500" fill="hold"/>
                                        <p:tgtEl>
                                          <p:spTgt spid="37"/>
                                        </p:tgtEl>
                                        <p:attrNameLst>
                                          <p:attrName>ppt_x</p:attrName>
                                        </p:attrNameLst>
                                      </p:cBhvr>
                                      <p:tavLst>
                                        <p:tav tm="0">
                                          <p:val>
                                            <p:strVal val="1+#ppt_w/2"/>
                                          </p:val>
                                        </p:tav>
                                        <p:tav tm="100000">
                                          <p:val>
                                            <p:strVal val="#ppt_x"/>
                                          </p:val>
                                        </p:tav>
                                      </p:tavLst>
                                    </p:anim>
                                    <p:anim calcmode="lin" valueType="num">
                                      <p:cBhvr additive="base">
                                        <p:cTn id="128" dur="500" fill="hold"/>
                                        <p:tgtEl>
                                          <p:spTgt spid="37"/>
                                        </p:tgtEl>
                                        <p:attrNameLst>
                                          <p:attrName>ppt_y</p:attrName>
                                        </p:attrNameLst>
                                      </p:cBhvr>
                                      <p:tavLst>
                                        <p:tav tm="0">
                                          <p:val>
                                            <p:strVal val="1+#ppt_h/2"/>
                                          </p:val>
                                        </p:tav>
                                        <p:tav tm="100000">
                                          <p:val>
                                            <p:strVal val="#ppt_y"/>
                                          </p:val>
                                        </p:tav>
                                      </p:tavLst>
                                    </p:anim>
                                  </p:childTnLst>
                                </p:cTn>
                              </p:par>
                              <p:par>
                                <p:cTn id="129" presetID="2" presetClass="entr" presetSubtype="2" fill="hold" grpId="0" nodeType="withEffect">
                                  <p:stCondLst>
                                    <p:cond delay="0"/>
                                  </p:stCondLst>
                                  <p:childTnLst>
                                    <p:set>
                                      <p:cBhvr>
                                        <p:cTn id="130" dur="1" fill="hold">
                                          <p:stCondLst>
                                            <p:cond delay="0"/>
                                          </p:stCondLst>
                                        </p:cTn>
                                        <p:tgtEl>
                                          <p:spTgt spid="38"/>
                                        </p:tgtEl>
                                        <p:attrNameLst>
                                          <p:attrName>style.visibility</p:attrName>
                                        </p:attrNameLst>
                                      </p:cBhvr>
                                      <p:to>
                                        <p:strVal val="visible"/>
                                      </p:to>
                                    </p:set>
                                    <p:anim calcmode="lin" valueType="num">
                                      <p:cBhvr additive="base">
                                        <p:cTn id="131" dur="500" fill="hold"/>
                                        <p:tgtEl>
                                          <p:spTgt spid="38"/>
                                        </p:tgtEl>
                                        <p:attrNameLst>
                                          <p:attrName>ppt_x</p:attrName>
                                        </p:attrNameLst>
                                      </p:cBhvr>
                                      <p:tavLst>
                                        <p:tav tm="0">
                                          <p:val>
                                            <p:strVal val="1+#ppt_w/2"/>
                                          </p:val>
                                        </p:tav>
                                        <p:tav tm="100000">
                                          <p:val>
                                            <p:strVal val="#ppt_x"/>
                                          </p:val>
                                        </p:tav>
                                      </p:tavLst>
                                    </p:anim>
                                    <p:anim calcmode="lin" valueType="num">
                                      <p:cBhvr additive="base">
                                        <p:cTn id="132" dur="500" fill="hold"/>
                                        <p:tgtEl>
                                          <p:spTgt spid="38"/>
                                        </p:tgtEl>
                                        <p:attrNameLst>
                                          <p:attrName>ppt_y</p:attrName>
                                        </p:attrNameLst>
                                      </p:cBhvr>
                                      <p:tavLst>
                                        <p:tav tm="0">
                                          <p:val>
                                            <p:strVal val="#ppt_y"/>
                                          </p:val>
                                        </p:tav>
                                        <p:tav tm="100000">
                                          <p:val>
                                            <p:strVal val="#ppt_y"/>
                                          </p:val>
                                        </p:tav>
                                      </p:tavLst>
                                    </p:anim>
                                  </p:childTnLst>
                                </p:cTn>
                              </p:par>
                            </p:childTnLst>
                          </p:cTn>
                        </p:par>
                        <p:par>
                          <p:cTn id="133" fill="hold">
                            <p:stCondLst>
                              <p:cond delay="11000"/>
                            </p:stCondLst>
                            <p:childTnLst>
                              <p:par>
                                <p:cTn id="134" presetID="42" presetClass="entr" presetSubtype="0" fill="hold" grpId="0" nodeType="afterEffect">
                                  <p:stCondLst>
                                    <p:cond delay="0"/>
                                  </p:stCondLst>
                                  <p:childTnLst>
                                    <p:set>
                                      <p:cBhvr>
                                        <p:cTn id="135" dur="1" fill="hold">
                                          <p:stCondLst>
                                            <p:cond delay="0"/>
                                          </p:stCondLst>
                                        </p:cTn>
                                        <p:tgtEl>
                                          <p:spTgt spid="41"/>
                                        </p:tgtEl>
                                        <p:attrNameLst>
                                          <p:attrName>style.visibility</p:attrName>
                                        </p:attrNameLst>
                                      </p:cBhvr>
                                      <p:to>
                                        <p:strVal val="visible"/>
                                      </p:to>
                                    </p:set>
                                    <p:animEffect transition="in" filter="fade">
                                      <p:cBhvr>
                                        <p:cTn id="136" dur="1000"/>
                                        <p:tgtEl>
                                          <p:spTgt spid="41"/>
                                        </p:tgtEl>
                                      </p:cBhvr>
                                    </p:animEffect>
                                    <p:anim calcmode="lin" valueType="num">
                                      <p:cBhvr>
                                        <p:cTn id="137" dur="1000" fill="hold"/>
                                        <p:tgtEl>
                                          <p:spTgt spid="41"/>
                                        </p:tgtEl>
                                        <p:attrNameLst>
                                          <p:attrName>ppt_x</p:attrName>
                                        </p:attrNameLst>
                                      </p:cBhvr>
                                      <p:tavLst>
                                        <p:tav tm="0">
                                          <p:val>
                                            <p:strVal val="#ppt_x"/>
                                          </p:val>
                                        </p:tav>
                                        <p:tav tm="100000">
                                          <p:val>
                                            <p:strVal val="#ppt_x"/>
                                          </p:val>
                                        </p:tav>
                                      </p:tavLst>
                                    </p:anim>
                                    <p:anim calcmode="lin" valueType="num">
                                      <p:cBhvr>
                                        <p:cTn id="138"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3" grpId="0" animBg="1"/>
      <p:bldP spid="35" grpId="0"/>
      <p:bldP spid="36" grpId="0" animBg="1"/>
      <p:bldP spid="38" grpId="0"/>
      <p:bldP spid="39" grpId="0"/>
      <p:bldP spid="40" grpId="0"/>
      <p:bldP spid="41" grpId="0"/>
      <p:bldP spid="42" grpId="0" animBg="1"/>
      <p:bldP spid="44" grpId="0"/>
      <p:bldP spid="46" grpId="0"/>
      <p:bldP spid="48" grpId="0"/>
      <p:bldP spid="50" grpId="0"/>
      <p:bldP spid="52" grpId="0"/>
      <p:bldP spid="54" grpId="0"/>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p:nvPr/>
        </p:nvSpPr>
        <p:spPr>
          <a:xfrm>
            <a:off x="1257951" y="1867332"/>
            <a:ext cx="4105893" cy="765858"/>
          </a:xfrm>
          <a:prstGeom prst="roundRect">
            <a:avLst/>
          </a:prstGeom>
          <a:noFill/>
          <a:ln w="254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7453" y="1257920"/>
            <a:ext cx="1623145" cy="1525295"/>
          </a:xfrm>
          <a:prstGeom prst="rect">
            <a:avLst/>
          </a:prstGeom>
        </p:spPr>
      </p:pic>
      <p:sp>
        <p:nvSpPr>
          <p:cNvPr id="23" name="椭圆 17"/>
          <p:cNvSpPr/>
          <p:nvPr/>
        </p:nvSpPr>
        <p:spPr bwMode="auto">
          <a:xfrm>
            <a:off x="1010469" y="2000732"/>
            <a:ext cx="399835" cy="399835"/>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sp>
        <p:nvSpPr>
          <p:cNvPr id="24" name="矩形 23"/>
          <p:cNvSpPr/>
          <p:nvPr/>
        </p:nvSpPr>
        <p:spPr>
          <a:xfrm>
            <a:off x="1013453" y="2026056"/>
            <a:ext cx="376345" cy="27691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5" name="矩形 24"/>
          <p:cNvSpPr/>
          <p:nvPr/>
        </p:nvSpPr>
        <p:spPr>
          <a:xfrm>
            <a:off x="1415018" y="1655386"/>
            <a:ext cx="6808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输入标题</a:t>
            </a:r>
          </a:p>
        </p:txBody>
      </p:sp>
      <p:sp>
        <p:nvSpPr>
          <p:cNvPr id="26" name="圆角矩形 25"/>
          <p:cNvSpPr/>
          <p:nvPr/>
        </p:nvSpPr>
        <p:spPr>
          <a:xfrm>
            <a:off x="1205213" y="3162332"/>
            <a:ext cx="4105893" cy="765858"/>
          </a:xfrm>
          <a:prstGeom prst="roundRect">
            <a:avLst/>
          </a:prstGeom>
          <a:noFill/>
          <a:ln w="254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27" name="图片 2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4715" y="2552920"/>
            <a:ext cx="1623145" cy="1525295"/>
          </a:xfrm>
          <a:prstGeom prst="rect">
            <a:avLst/>
          </a:prstGeom>
        </p:spPr>
      </p:pic>
      <p:sp>
        <p:nvSpPr>
          <p:cNvPr id="28" name="椭圆 17"/>
          <p:cNvSpPr/>
          <p:nvPr/>
        </p:nvSpPr>
        <p:spPr bwMode="auto">
          <a:xfrm>
            <a:off x="957731" y="3295733"/>
            <a:ext cx="399835" cy="399835"/>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sp>
        <p:nvSpPr>
          <p:cNvPr id="29" name="矩形 28"/>
          <p:cNvSpPr/>
          <p:nvPr/>
        </p:nvSpPr>
        <p:spPr>
          <a:xfrm>
            <a:off x="960715" y="3321056"/>
            <a:ext cx="376345" cy="27691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02</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0" name="矩形 29"/>
          <p:cNvSpPr/>
          <p:nvPr/>
        </p:nvSpPr>
        <p:spPr>
          <a:xfrm>
            <a:off x="1362280" y="2950387"/>
            <a:ext cx="6808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输入标题</a:t>
            </a:r>
          </a:p>
        </p:txBody>
      </p:sp>
      <p:sp>
        <p:nvSpPr>
          <p:cNvPr id="31" name="圆角矩形 30"/>
          <p:cNvSpPr/>
          <p:nvPr/>
        </p:nvSpPr>
        <p:spPr>
          <a:xfrm>
            <a:off x="1205213" y="4457332"/>
            <a:ext cx="4105893" cy="765858"/>
          </a:xfrm>
          <a:prstGeom prst="roundRect">
            <a:avLst/>
          </a:prstGeom>
          <a:noFill/>
          <a:ln w="254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4715" y="3847921"/>
            <a:ext cx="1623145" cy="1525295"/>
          </a:xfrm>
          <a:prstGeom prst="rect">
            <a:avLst/>
          </a:prstGeom>
        </p:spPr>
      </p:pic>
      <p:sp>
        <p:nvSpPr>
          <p:cNvPr id="33" name="椭圆 17"/>
          <p:cNvSpPr/>
          <p:nvPr/>
        </p:nvSpPr>
        <p:spPr bwMode="auto">
          <a:xfrm>
            <a:off x="957731" y="4590733"/>
            <a:ext cx="399835" cy="399835"/>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sp>
        <p:nvSpPr>
          <p:cNvPr id="34" name="矩形 33"/>
          <p:cNvSpPr/>
          <p:nvPr/>
        </p:nvSpPr>
        <p:spPr>
          <a:xfrm>
            <a:off x="960715" y="4616057"/>
            <a:ext cx="376345" cy="27691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5" name="矩形 34"/>
          <p:cNvSpPr/>
          <p:nvPr/>
        </p:nvSpPr>
        <p:spPr>
          <a:xfrm>
            <a:off x="1362280" y="4245387"/>
            <a:ext cx="6808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输入标题</a:t>
            </a:r>
          </a:p>
        </p:txBody>
      </p:sp>
      <p:sp>
        <p:nvSpPr>
          <p:cNvPr id="36" name="TextBox 20"/>
          <p:cNvSpPr txBox="1"/>
          <p:nvPr/>
        </p:nvSpPr>
        <p:spPr bwMode="auto">
          <a:xfrm>
            <a:off x="2340441" y="1943514"/>
            <a:ext cx="2591488"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a:t>
            </a:r>
          </a:p>
        </p:txBody>
      </p:sp>
      <p:sp>
        <p:nvSpPr>
          <p:cNvPr id="37" name="TextBox 20"/>
          <p:cNvSpPr txBox="1"/>
          <p:nvPr/>
        </p:nvSpPr>
        <p:spPr bwMode="auto">
          <a:xfrm>
            <a:off x="2340441" y="3239258"/>
            <a:ext cx="2591488"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a:t>
            </a:r>
          </a:p>
        </p:txBody>
      </p:sp>
      <p:sp>
        <p:nvSpPr>
          <p:cNvPr id="38" name="TextBox 20"/>
          <p:cNvSpPr txBox="1"/>
          <p:nvPr/>
        </p:nvSpPr>
        <p:spPr bwMode="auto">
          <a:xfrm>
            <a:off x="2347861" y="4551540"/>
            <a:ext cx="2584068"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a:t>
            </a:r>
          </a:p>
        </p:txBody>
      </p:sp>
      <p:pic>
        <p:nvPicPr>
          <p:cNvPr id="39" name="图片 3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30268" y="2349624"/>
            <a:ext cx="3217118" cy="2778818"/>
          </a:xfrm>
          <a:prstGeom prst="rect">
            <a:avLst/>
          </a:prstGeom>
        </p:spPr>
      </p:pic>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heel(1)">
                                      <p:cBhvr>
                                        <p:cTn id="17" dur="2000"/>
                                        <p:tgtEl>
                                          <p:spTgt spid="23"/>
                                        </p:tgtEl>
                                      </p:cBhvr>
                                    </p:animEffect>
                                  </p:childTnLst>
                                </p:cTn>
                              </p:par>
                            </p:childTnLst>
                          </p:cTn>
                        </p:par>
                        <p:par>
                          <p:cTn id="18" fill="hold">
                            <p:stCondLst>
                              <p:cond delay="3000"/>
                            </p:stCondLst>
                            <p:childTnLst>
                              <p:par>
                                <p:cTn id="19" presetID="14" presetClass="entr" presetSubtype="10"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randombar(horizontal)">
                                      <p:cBhvr>
                                        <p:cTn id="21" dur="500"/>
                                        <p:tgtEl>
                                          <p:spTgt spid="24"/>
                                        </p:tgtEl>
                                      </p:cBhvr>
                                    </p:animEffect>
                                  </p:childTnLst>
                                </p:cTn>
                              </p:par>
                            </p:childTnLst>
                          </p:cTn>
                        </p:par>
                        <p:par>
                          <p:cTn id="22" fill="hold">
                            <p:stCondLst>
                              <p:cond delay="3500"/>
                            </p:stCondLst>
                            <p:childTnLst>
                              <p:par>
                                <p:cTn id="23" presetID="53" presetClass="entr" presetSubtype="16"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53" presetClass="entr" presetSubtype="16"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par>
                          <p:cTn id="40" fill="hold">
                            <p:stCondLst>
                              <p:cond delay="5500"/>
                            </p:stCondLst>
                            <p:childTnLst>
                              <p:par>
                                <p:cTn id="41" presetID="14" presetClass="entr" presetSubtype="1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randombar(horizontal)">
                                      <p:cBhvr>
                                        <p:cTn id="43" dur="500"/>
                                        <p:tgtEl>
                                          <p:spTgt spid="30"/>
                                        </p:tgtEl>
                                      </p:cBhvr>
                                    </p:animEffect>
                                  </p:childTnLst>
                                </p:cTn>
                              </p:par>
                            </p:childTnLst>
                          </p:cTn>
                        </p:par>
                        <p:par>
                          <p:cTn id="44" fill="hold">
                            <p:stCondLst>
                              <p:cond delay="6000"/>
                            </p:stCondLst>
                            <p:childTnLst>
                              <p:par>
                                <p:cTn id="45" presetID="21" presetClass="entr" presetSubtype="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heel(1)">
                                      <p:cBhvr>
                                        <p:cTn id="47" dur="2000"/>
                                        <p:tgtEl>
                                          <p:spTgt spid="28"/>
                                        </p:tgtEl>
                                      </p:cBhvr>
                                    </p:animEffect>
                                  </p:childTnLst>
                                </p:cTn>
                              </p:par>
                            </p:childTnLst>
                          </p:cTn>
                        </p:par>
                        <p:par>
                          <p:cTn id="48" fill="hold">
                            <p:stCondLst>
                              <p:cond delay="8000"/>
                            </p:stCondLst>
                            <p:childTnLst>
                              <p:par>
                                <p:cTn id="49" presetID="14" presetClass="entr" presetSubtype="1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randombar(horizontal)">
                                      <p:cBhvr>
                                        <p:cTn id="51" dur="500"/>
                                        <p:tgtEl>
                                          <p:spTgt spid="29"/>
                                        </p:tgtEl>
                                      </p:cBhvr>
                                    </p:animEffect>
                                  </p:childTnLst>
                                </p:cTn>
                              </p:par>
                            </p:childTnLst>
                          </p:cTn>
                        </p:par>
                        <p:par>
                          <p:cTn id="52" fill="hold">
                            <p:stCondLst>
                              <p:cond delay="8500"/>
                            </p:stCondLst>
                            <p:childTnLst>
                              <p:par>
                                <p:cTn id="53" presetID="53" presetClass="entr" presetSubtype="16"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Effect transition="in" filter="fade">
                                      <p:cBhvr>
                                        <p:cTn id="57" dur="500"/>
                                        <p:tgtEl>
                                          <p:spTgt spid="26"/>
                                        </p:tgtEl>
                                      </p:cBhvr>
                                    </p:animEffect>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1000"/>
                                        <p:tgtEl>
                                          <p:spTgt spid="37"/>
                                        </p:tgtEl>
                                      </p:cBhvr>
                                    </p:animEffect>
                                    <p:anim calcmode="lin" valueType="num">
                                      <p:cBhvr>
                                        <p:cTn id="62" dur="1000" fill="hold"/>
                                        <p:tgtEl>
                                          <p:spTgt spid="37"/>
                                        </p:tgtEl>
                                        <p:attrNameLst>
                                          <p:attrName>ppt_x</p:attrName>
                                        </p:attrNameLst>
                                      </p:cBhvr>
                                      <p:tavLst>
                                        <p:tav tm="0">
                                          <p:val>
                                            <p:strVal val="#ppt_x"/>
                                          </p:val>
                                        </p:tav>
                                        <p:tav tm="100000">
                                          <p:val>
                                            <p:strVal val="#ppt_x"/>
                                          </p:val>
                                        </p:tav>
                                      </p:tavLst>
                                    </p:anim>
                                    <p:anim calcmode="lin" valueType="num">
                                      <p:cBhvr>
                                        <p:cTn id="63" dur="1000" fill="hold"/>
                                        <p:tgtEl>
                                          <p:spTgt spid="37"/>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53" presetClass="entr" presetSubtype="16" fill="hold" nodeType="after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ppt_w</p:attrName>
                                        </p:attrNameLst>
                                      </p:cBhvr>
                                      <p:tavLst>
                                        <p:tav tm="0">
                                          <p:val>
                                            <p:fltVal val="0"/>
                                          </p:val>
                                        </p:tav>
                                        <p:tav tm="100000">
                                          <p:val>
                                            <p:strVal val="#ppt_w"/>
                                          </p:val>
                                        </p:tav>
                                      </p:tavLst>
                                    </p:anim>
                                    <p:anim calcmode="lin" valueType="num">
                                      <p:cBhvr>
                                        <p:cTn id="68" dur="500" fill="hold"/>
                                        <p:tgtEl>
                                          <p:spTgt spid="32"/>
                                        </p:tgtEl>
                                        <p:attrNameLst>
                                          <p:attrName>ppt_h</p:attrName>
                                        </p:attrNameLst>
                                      </p:cBhvr>
                                      <p:tavLst>
                                        <p:tav tm="0">
                                          <p:val>
                                            <p:fltVal val="0"/>
                                          </p:val>
                                        </p:tav>
                                        <p:tav tm="100000">
                                          <p:val>
                                            <p:strVal val="#ppt_h"/>
                                          </p:val>
                                        </p:tav>
                                      </p:tavLst>
                                    </p:anim>
                                    <p:animEffect transition="in" filter="fade">
                                      <p:cBhvr>
                                        <p:cTn id="69" dur="500"/>
                                        <p:tgtEl>
                                          <p:spTgt spid="32"/>
                                        </p:tgtEl>
                                      </p:cBhvr>
                                    </p:animEffect>
                                  </p:childTnLst>
                                </p:cTn>
                              </p:par>
                            </p:childTnLst>
                          </p:cTn>
                        </p:par>
                        <p:par>
                          <p:cTn id="70" fill="hold">
                            <p:stCondLst>
                              <p:cond delay="10500"/>
                            </p:stCondLst>
                            <p:childTnLst>
                              <p:par>
                                <p:cTn id="71" presetID="14" presetClass="entr" presetSubtype="10" fill="hold" grpId="0"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randombar(horizontal)">
                                      <p:cBhvr>
                                        <p:cTn id="73" dur="500"/>
                                        <p:tgtEl>
                                          <p:spTgt spid="35"/>
                                        </p:tgtEl>
                                      </p:cBhvr>
                                    </p:animEffect>
                                  </p:childTnLst>
                                </p:cTn>
                              </p:par>
                            </p:childTnLst>
                          </p:cTn>
                        </p:par>
                        <p:par>
                          <p:cTn id="74" fill="hold">
                            <p:stCondLst>
                              <p:cond delay="11000"/>
                            </p:stCondLst>
                            <p:childTnLst>
                              <p:par>
                                <p:cTn id="75" presetID="21" presetClass="entr" presetSubtype="1" fill="hold" grpId="0"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heel(1)">
                                      <p:cBhvr>
                                        <p:cTn id="77" dur="2000"/>
                                        <p:tgtEl>
                                          <p:spTgt spid="33"/>
                                        </p:tgtEl>
                                      </p:cBhvr>
                                    </p:animEffect>
                                  </p:childTnLst>
                                </p:cTn>
                              </p:par>
                            </p:childTnLst>
                          </p:cTn>
                        </p:par>
                        <p:par>
                          <p:cTn id="78" fill="hold">
                            <p:stCondLst>
                              <p:cond delay="13000"/>
                            </p:stCondLst>
                            <p:childTnLst>
                              <p:par>
                                <p:cTn id="79" presetID="14" presetClass="entr" presetSubtype="10" fill="hold" grpId="0" nodeType="after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randombar(horizontal)">
                                      <p:cBhvr>
                                        <p:cTn id="81" dur="500"/>
                                        <p:tgtEl>
                                          <p:spTgt spid="34"/>
                                        </p:tgtEl>
                                      </p:cBhvr>
                                    </p:animEffect>
                                  </p:childTnLst>
                                </p:cTn>
                              </p:par>
                            </p:childTnLst>
                          </p:cTn>
                        </p:par>
                        <p:par>
                          <p:cTn id="82" fill="hold">
                            <p:stCondLst>
                              <p:cond delay="13500"/>
                            </p:stCondLst>
                            <p:childTnLst>
                              <p:par>
                                <p:cTn id="83" presetID="53" presetClass="entr" presetSubtype="16"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childTnLst>
                                </p:cTn>
                              </p:par>
                            </p:childTnLst>
                          </p:cTn>
                        </p:par>
                        <p:par>
                          <p:cTn id="88" fill="hold">
                            <p:stCondLst>
                              <p:cond delay="14000"/>
                            </p:stCondLst>
                            <p:childTnLst>
                              <p:par>
                                <p:cTn id="89" presetID="42" presetClass="entr" presetSubtype="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1000"/>
                                        <p:tgtEl>
                                          <p:spTgt spid="38"/>
                                        </p:tgtEl>
                                      </p:cBhvr>
                                    </p:animEffect>
                                    <p:anim calcmode="lin" valueType="num">
                                      <p:cBhvr>
                                        <p:cTn id="92" dur="1000" fill="hold"/>
                                        <p:tgtEl>
                                          <p:spTgt spid="38"/>
                                        </p:tgtEl>
                                        <p:attrNameLst>
                                          <p:attrName>ppt_x</p:attrName>
                                        </p:attrNameLst>
                                      </p:cBhvr>
                                      <p:tavLst>
                                        <p:tav tm="0">
                                          <p:val>
                                            <p:strVal val="#ppt_x"/>
                                          </p:val>
                                        </p:tav>
                                        <p:tav tm="100000">
                                          <p:val>
                                            <p:strVal val="#ppt_x"/>
                                          </p:val>
                                        </p:tav>
                                      </p:tavLst>
                                    </p:anim>
                                    <p:anim calcmode="lin" valueType="num">
                                      <p:cBhvr>
                                        <p:cTn id="93" dur="1000" fill="hold"/>
                                        <p:tgtEl>
                                          <p:spTgt spid="38"/>
                                        </p:tgtEl>
                                        <p:attrNameLst>
                                          <p:attrName>ppt_y</p:attrName>
                                        </p:attrNameLst>
                                      </p:cBhvr>
                                      <p:tavLst>
                                        <p:tav tm="0">
                                          <p:val>
                                            <p:strVal val="#ppt_y+.1"/>
                                          </p:val>
                                        </p:tav>
                                        <p:tav tm="100000">
                                          <p:val>
                                            <p:strVal val="#ppt_y"/>
                                          </p:val>
                                        </p:tav>
                                      </p:tavLst>
                                    </p:anim>
                                  </p:childTnLst>
                                </p:cTn>
                              </p:par>
                            </p:childTnLst>
                          </p:cTn>
                        </p:par>
                        <p:par>
                          <p:cTn id="94" fill="hold">
                            <p:stCondLst>
                              <p:cond delay="15000"/>
                            </p:stCondLst>
                            <p:childTnLst>
                              <p:par>
                                <p:cTn id="95" presetID="2" presetClass="entr" presetSubtype="2" fill="hold" nodeType="afterEffect">
                                  <p:stCondLst>
                                    <p:cond delay="0"/>
                                  </p:stCondLst>
                                  <p:childTnLst>
                                    <p:set>
                                      <p:cBhvr>
                                        <p:cTn id="96" dur="1" fill="hold">
                                          <p:stCondLst>
                                            <p:cond delay="0"/>
                                          </p:stCondLst>
                                        </p:cTn>
                                        <p:tgtEl>
                                          <p:spTgt spid="39"/>
                                        </p:tgtEl>
                                        <p:attrNameLst>
                                          <p:attrName>style.visibility</p:attrName>
                                        </p:attrNameLst>
                                      </p:cBhvr>
                                      <p:to>
                                        <p:strVal val="visible"/>
                                      </p:to>
                                    </p:set>
                                    <p:anim calcmode="lin" valueType="num">
                                      <p:cBhvr additive="base">
                                        <p:cTn id="97" dur="500" fill="hold"/>
                                        <p:tgtEl>
                                          <p:spTgt spid="39"/>
                                        </p:tgtEl>
                                        <p:attrNameLst>
                                          <p:attrName>ppt_x</p:attrName>
                                        </p:attrNameLst>
                                      </p:cBhvr>
                                      <p:tavLst>
                                        <p:tav tm="0">
                                          <p:val>
                                            <p:strVal val="1+#ppt_w/2"/>
                                          </p:val>
                                        </p:tav>
                                        <p:tav tm="100000">
                                          <p:val>
                                            <p:strVal val="#ppt_x"/>
                                          </p:val>
                                        </p:tav>
                                      </p:tavLst>
                                    </p:anim>
                                    <p:anim calcmode="lin" valueType="num">
                                      <p:cBhvr additive="base">
                                        <p:cTn id="98"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p:bldP spid="25" grpId="0"/>
      <p:bldP spid="26" grpId="0" animBg="1"/>
      <p:bldP spid="28" grpId="0" animBg="1"/>
      <p:bldP spid="29" grpId="0"/>
      <p:bldP spid="30" grpId="0"/>
      <p:bldP spid="31" grpId="0" animBg="1"/>
      <p:bldP spid="33" grpId="0" animBg="1"/>
      <p:bldP spid="34" grpId="0"/>
      <p:bldP spid="35" grpId="0"/>
      <p:bldP spid="36" grpId="0"/>
      <p:bldP spid="37"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738547" y="1693861"/>
            <a:ext cx="2031439" cy="2031439"/>
            <a:chOff x="1218243" y="1414126"/>
            <a:chExt cx="2016000" cy="2016000"/>
          </a:xfrm>
        </p:grpSpPr>
        <p:sp>
          <p:nvSpPr>
            <p:cNvPr id="21" name="灰色圆形背景"/>
            <p:cNvSpPr/>
            <p:nvPr/>
          </p:nvSpPr>
          <p:spPr>
            <a:xfrm>
              <a:off x="1218243" y="1414126"/>
              <a:ext cx="2016000" cy="2016000"/>
            </a:xfrm>
            <a:prstGeom prst="ellipse">
              <a:avLst/>
            </a:prstGeom>
            <a:solidFill>
              <a:srgbClr val="C0C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79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空心弧 21"/>
            <p:cNvSpPr/>
            <p:nvPr/>
          </p:nvSpPr>
          <p:spPr>
            <a:xfrm>
              <a:off x="1295782" y="1491665"/>
              <a:ext cx="1860923" cy="1860923"/>
            </a:xfrm>
            <a:prstGeom prst="blockArc">
              <a:avLst>
                <a:gd name="adj1" fmla="val 5377856"/>
                <a:gd name="adj2" fmla="val 16158815"/>
                <a:gd name="adj3" fmla="val 19523"/>
              </a:avLst>
            </a:prstGeom>
            <a:solidFill>
              <a:srgbClr val="05558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799"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3" name="椭圆 46"/>
            <p:cNvSpPr/>
            <p:nvPr/>
          </p:nvSpPr>
          <p:spPr>
            <a:xfrm>
              <a:off x="1497382" y="1693265"/>
              <a:ext cx="1457723" cy="1457723"/>
            </a:xfrm>
            <a:custGeom>
              <a:avLst/>
              <a:gdLst/>
              <a:ahLst/>
              <a:cxnLst/>
              <a:rect l="l" t="t" r="r" b="b"/>
              <a:pathLst>
                <a:path w="1692000" h="1692000">
                  <a:moveTo>
                    <a:pt x="846000" y="108822"/>
                  </a:moveTo>
                  <a:cubicBezTo>
                    <a:pt x="1253132" y="108822"/>
                    <a:pt x="1583178" y="438868"/>
                    <a:pt x="1583178" y="846000"/>
                  </a:cubicBezTo>
                  <a:cubicBezTo>
                    <a:pt x="1583178" y="1253132"/>
                    <a:pt x="1253132" y="1583178"/>
                    <a:pt x="846000" y="1583178"/>
                  </a:cubicBezTo>
                  <a:cubicBezTo>
                    <a:pt x="438868" y="1583178"/>
                    <a:pt x="108822" y="1253132"/>
                    <a:pt x="108822" y="846000"/>
                  </a:cubicBezTo>
                  <a:cubicBezTo>
                    <a:pt x="108822" y="438868"/>
                    <a:pt x="438868" y="108822"/>
                    <a:pt x="846000" y="108822"/>
                  </a:cubicBezTo>
                  <a:close/>
                  <a:moveTo>
                    <a:pt x="846000" y="54000"/>
                  </a:moveTo>
                  <a:cubicBezTo>
                    <a:pt x="408590" y="54000"/>
                    <a:pt x="54000" y="408590"/>
                    <a:pt x="54000" y="846000"/>
                  </a:cubicBezTo>
                  <a:cubicBezTo>
                    <a:pt x="54000" y="1283410"/>
                    <a:pt x="408590" y="1638000"/>
                    <a:pt x="846000" y="1638000"/>
                  </a:cubicBezTo>
                  <a:cubicBezTo>
                    <a:pt x="1283410" y="1638000"/>
                    <a:pt x="1638000" y="1283410"/>
                    <a:pt x="1638000" y="846000"/>
                  </a:cubicBezTo>
                  <a:cubicBezTo>
                    <a:pt x="1638000" y="408590"/>
                    <a:pt x="1283410" y="54000"/>
                    <a:pt x="846000" y="54000"/>
                  </a:cubicBezTo>
                  <a:close/>
                  <a:moveTo>
                    <a:pt x="846000" y="0"/>
                  </a:moveTo>
                  <a:cubicBezTo>
                    <a:pt x="1313233" y="0"/>
                    <a:pt x="1692000" y="378767"/>
                    <a:pt x="1692000" y="846000"/>
                  </a:cubicBezTo>
                  <a:cubicBezTo>
                    <a:pt x="1692000" y="1313233"/>
                    <a:pt x="1313233" y="1692000"/>
                    <a:pt x="846000" y="1692000"/>
                  </a:cubicBezTo>
                  <a:cubicBezTo>
                    <a:pt x="378767" y="1692000"/>
                    <a:pt x="0" y="1313233"/>
                    <a:pt x="0" y="846000"/>
                  </a:cubicBezTo>
                  <a:cubicBezTo>
                    <a:pt x="0" y="378767"/>
                    <a:pt x="378767" y="0"/>
                    <a:pt x="846000" y="0"/>
                  </a:cubicBezTo>
                  <a:close/>
                </a:path>
              </a:pathLst>
            </a:cu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79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TextBox 50"/>
            <p:cNvSpPr txBox="1"/>
            <p:nvPr/>
          </p:nvSpPr>
          <p:spPr>
            <a:xfrm>
              <a:off x="1577812" y="2107211"/>
              <a:ext cx="1339376" cy="73282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199" b="1" i="0" u="none" strike="noStrike" kern="0" cap="none" spc="0" normalizeH="0" baseline="0" noProof="0" dirty="0">
                  <a:ln w="12700">
                    <a:solidFill>
                      <a:srgbClr val="DDDDDD"/>
                    </a:solidFill>
                  </a:ln>
                  <a:solidFill>
                    <a:srgbClr val="000000"/>
                  </a:solidFill>
                  <a:effectLst/>
                  <a:uLnTx/>
                  <a:uFillTx/>
                  <a:latin typeface="微软雅黑" pitchFamily="34" charset="-122"/>
                  <a:ea typeface="微软雅黑" pitchFamily="34" charset="-122"/>
                </a:rPr>
                <a:t>50%</a:t>
              </a:r>
              <a:endParaRPr kumimoji="0" lang="zh-CN" altLang="en-US" sz="4199" b="1" i="0" u="none" strike="noStrike" kern="0" cap="none" spc="0" normalizeH="0" baseline="0" noProof="0" dirty="0">
                <a:ln w="12700">
                  <a:solidFill>
                    <a:srgbClr val="DDDDDD"/>
                  </a:solidFill>
                </a:ln>
                <a:solidFill>
                  <a:srgbClr val="000000"/>
                </a:solidFill>
                <a:effectLst/>
                <a:uLnTx/>
                <a:uFillTx/>
                <a:latin typeface="微软雅黑" pitchFamily="34" charset="-122"/>
                <a:ea typeface="微软雅黑" pitchFamily="34" charset="-122"/>
              </a:endParaRPr>
            </a:p>
          </p:txBody>
        </p:sp>
      </p:grpSp>
      <p:grpSp>
        <p:nvGrpSpPr>
          <p:cNvPr id="25" name="组合 24"/>
          <p:cNvGrpSpPr/>
          <p:nvPr/>
        </p:nvGrpSpPr>
        <p:grpSpPr>
          <a:xfrm>
            <a:off x="3621570" y="1693861"/>
            <a:ext cx="2031439" cy="2031439"/>
            <a:chOff x="1218243" y="1414126"/>
            <a:chExt cx="2016000" cy="2016000"/>
          </a:xfrm>
        </p:grpSpPr>
        <p:sp>
          <p:nvSpPr>
            <p:cNvPr id="26" name="灰色圆形背景"/>
            <p:cNvSpPr/>
            <p:nvPr/>
          </p:nvSpPr>
          <p:spPr>
            <a:xfrm>
              <a:off x="1218243" y="1414126"/>
              <a:ext cx="2016000" cy="2016000"/>
            </a:xfrm>
            <a:prstGeom prst="ellipse">
              <a:avLst/>
            </a:prstGeom>
            <a:solidFill>
              <a:srgbClr val="C0C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79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空心弧 26"/>
            <p:cNvSpPr/>
            <p:nvPr/>
          </p:nvSpPr>
          <p:spPr>
            <a:xfrm>
              <a:off x="1295782" y="1491665"/>
              <a:ext cx="1860923" cy="1860923"/>
            </a:xfrm>
            <a:prstGeom prst="blockArc">
              <a:avLst>
                <a:gd name="adj1" fmla="val 23118"/>
                <a:gd name="adj2" fmla="val 16158815"/>
                <a:gd name="adj3" fmla="val 19523"/>
              </a:avLst>
            </a:prstGeom>
            <a:solidFill>
              <a:srgbClr val="E260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799"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8" name="椭圆 46"/>
            <p:cNvSpPr/>
            <p:nvPr/>
          </p:nvSpPr>
          <p:spPr>
            <a:xfrm>
              <a:off x="1497382" y="1693265"/>
              <a:ext cx="1457723" cy="1457723"/>
            </a:xfrm>
            <a:custGeom>
              <a:avLst/>
              <a:gdLst/>
              <a:ahLst/>
              <a:cxnLst/>
              <a:rect l="l" t="t" r="r" b="b"/>
              <a:pathLst>
                <a:path w="1692000" h="1692000">
                  <a:moveTo>
                    <a:pt x="846000" y="108822"/>
                  </a:moveTo>
                  <a:cubicBezTo>
                    <a:pt x="1253132" y="108822"/>
                    <a:pt x="1583178" y="438868"/>
                    <a:pt x="1583178" y="846000"/>
                  </a:cubicBezTo>
                  <a:cubicBezTo>
                    <a:pt x="1583178" y="1253132"/>
                    <a:pt x="1253132" y="1583178"/>
                    <a:pt x="846000" y="1583178"/>
                  </a:cubicBezTo>
                  <a:cubicBezTo>
                    <a:pt x="438868" y="1583178"/>
                    <a:pt x="108822" y="1253132"/>
                    <a:pt x="108822" y="846000"/>
                  </a:cubicBezTo>
                  <a:cubicBezTo>
                    <a:pt x="108822" y="438868"/>
                    <a:pt x="438868" y="108822"/>
                    <a:pt x="846000" y="108822"/>
                  </a:cubicBezTo>
                  <a:close/>
                  <a:moveTo>
                    <a:pt x="846000" y="54000"/>
                  </a:moveTo>
                  <a:cubicBezTo>
                    <a:pt x="408590" y="54000"/>
                    <a:pt x="54000" y="408590"/>
                    <a:pt x="54000" y="846000"/>
                  </a:cubicBezTo>
                  <a:cubicBezTo>
                    <a:pt x="54000" y="1283410"/>
                    <a:pt x="408590" y="1638000"/>
                    <a:pt x="846000" y="1638000"/>
                  </a:cubicBezTo>
                  <a:cubicBezTo>
                    <a:pt x="1283410" y="1638000"/>
                    <a:pt x="1638000" y="1283410"/>
                    <a:pt x="1638000" y="846000"/>
                  </a:cubicBezTo>
                  <a:cubicBezTo>
                    <a:pt x="1638000" y="408590"/>
                    <a:pt x="1283410" y="54000"/>
                    <a:pt x="846000" y="54000"/>
                  </a:cubicBezTo>
                  <a:close/>
                  <a:moveTo>
                    <a:pt x="846000" y="0"/>
                  </a:moveTo>
                  <a:cubicBezTo>
                    <a:pt x="1313233" y="0"/>
                    <a:pt x="1692000" y="378767"/>
                    <a:pt x="1692000" y="846000"/>
                  </a:cubicBezTo>
                  <a:cubicBezTo>
                    <a:pt x="1692000" y="1313233"/>
                    <a:pt x="1313233" y="1692000"/>
                    <a:pt x="846000" y="1692000"/>
                  </a:cubicBezTo>
                  <a:cubicBezTo>
                    <a:pt x="378767" y="1692000"/>
                    <a:pt x="0" y="1313233"/>
                    <a:pt x="0" y="846000"/>
                  </a:cubicBezTo>
                  <a:cubicBezTo>
                    <a:pt x="0" y="378767"/>
                    <a:pt x="378767" y="0"/>
                    <a:pt x="846000" y="0"/>
                  </a:cubicBezTo>
                  <a:close/>
                </a:path>
              </a:pathLst>
            </a:cu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79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TextBox 75"/>
            <p:cNvSpPr txBox="1"/>
            <p:nvPr/>
          </p:nvSpPr>
          <p:spPr>
            <a:xfrm>
              <a:off x="1556556" y="2104534"/>
              <a:ext cx="1339376" cy="73282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199" b="1" i="0" u="none" strike="noStrike" kern="0" cap="none" spc="0" normalizeH="0" baseline="0" noProof="0" dirty="0">
                  <a:ln w="12700">
                    <a:solidFill>
                      <a:srgbClr val="DDDDDD"/>
                    </a:solidFill>
                  </a:ln>
                  <a:solidFill>
                    <a:srgbClr val="000000"/>
                  </a:solidFill>
                  <a:effectLst/>
                  <a:uLnTx/>
                  <a:uFillTx/>
                  <a:latin typeface="微软雅黑" pitchFamily="34" charset="-122"/>
                  <a:ea typeface="微软雅黑" pitchFamily="34" charset="-122"/>
                </a:rPr>
                <a:t>75%</a:t>
              </a:r>
              <a:endParaRPr kumimoji="0" lang="zh-CN" altLang="en-US" sz="4199" b="1" i="0" u="none" strike="noStrike" kern="0" cap="none" spc="0" normalizeH="0" baseline="0" noProof="0" dirty="0">
                <a:ln w="12700">
                  <a:solidFill>
                    <a:srgbClr val="DDDDDD"/>
                  </a:solidFill>
                </a:ln>
                <a:solidFill>
                  <a:srgbClr val="000000"/>
                </a:solidFill>
                <a:effectLst/>
                <a:uLnTx/>
                <a:uFillTx/>
                <a:latin typeface="微软雅黑" pitchFamily="34" charset="-122"/>
                <a:ea typeface="微软雅黑" pitchFamily="34" charset="-122"/>
              </a:endParaRPr>
            </a:p>
          </p:txBody>
        </p:sp>
      </p:grpSp>
      <p:grpSp>
        <p:nvGrpSpPr>
          <p:cNvPr id="30" name="组合 29"/>
          <p:cNvGrpSpPr/>
          <p:nvPr/>
        </p:nvGrpSpPr>
        <p:grpSpPr>
          <a:xfrm>
            <a:off x="6501001" y="1693861"/>
            <a:ext cx="2031439" cy="2031439"/>
            <a:chOff x="1218243" y="1414126"/>
            <a:chExt cx="2016000" cy="2016000"/>
          </a:xfrm>
        </p:grpSpPr>
        <p:sp>
          <p:nvSpPr>
            <p:cNvPr id="31" name="灰色圆形背景"/>
            <p:cNvSpPr/>
            <p:nvPr/>
          </p:nvSpPr>
          <p:spPr>
            <a:xfrm>
              <a:off x="1218243" y="1414126"/>
              <a:ext cx="2016000" cy="2016000"/>
            </a:xfrm>
            <a:prstGeom prst="ellipse">
              <a:avLst/>
            </a:prstGeom>
            <a:solidFill>
              <a:srgbClr val="C0C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79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空心弧 31"/>
            <p:cNvSpPr/>
            <p:nvPr/>
          </p:nvSpPr>
          <p:spPr>
            <a:xfrm>
              <a:off x="1295782" y="1491665"/>
              <a:ext cx="1860923" cy="1860923"/>
            </a:xfrm>
            <a:prstGeom prst="blockArc">
              <a:avLst>
                <a:gd name="adj1" fmla="val 8111028"/>
                <a:gd name="adj2" fmla="val 16158815"/>
                <a:gd name="adj3" fmla="val 19523"/>
              </a:avLst>
            </a:prstGeom>
            <a:solidFill>
              <a:srgbClr val="05558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799"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3" name="椭圆 46"/>
            <p:cNvSpPr/>
            <p:nvPr/>
          </p:nvSpPr>
          <p:spPr>
            <a:xfrm>
              <a:off x="1497382" y="1693265"/>
              <a:ext cx="1457723" cy="1457723"/>
            </a:xfrm>
            <a:custGeom>
              <a:avLst/>
              <a:gdLst/>
              <a:ahLst/>
              <a:cxnLst/>
              <a:rect l="l" t="t" r="r" b="b"/>
              <a:pathLst>
                <a:path w="1692000" h="1692000">
                  <a:moveTo>
                    <a:pt x="846000" y="108822"/>
                  </a:moveTo>
                  <a:cubicBezTo>
                    <a:pt x="1253132" y="108822"/>
                    <a:pt x="1583178" y="438868"/>
                    <a:pt x="1583178" y="846000"/>
                  </a:cubicBezTo>
                  <a:cubicBezTo>
                    <a:pt x="1583178" y="1253132"/>
                    <a:pt x="1253132" y="1583178"/>
                    <a:pt x="846000" y="1583178"/>
                  </a:cubicBezTo>
                  <a:cubicBezTo>
                    <a:pt x="438868" y="1583178"/>
                    <a:pt x="108822" y="1253132"/>
                    <a:pt x="108822" y="846000"/>
                  </a:cubicBezTo>
                  <a:cubicBezTo>
                    <a:pt x="108822" y="438868"/>
                    <a:pt x="438868" y="108822"/>
                    <a:pt x="846000" y="108822"/>
                  </a:cubicBezTo>
                  <a:close/>
                  <a:moveTo>
                    <a:pt x="846000" y="54000"/>
                  </a:moveTo>
                  <a:cubicBezTo>
                    <a:pt x="408590" y="54000"/>
                    <a:pt x="54000" y="408590"/>
                    <a:pt x="54000" y="846000"/>
                  </a:cubicBezTo>
                  <a:cubicBezTo>
                    <a:pt x="54000" y="1283410"/>
                    <a:pt x="408590" y="1638000"/>
                    <a:pt x="846000" y="1638000"/>
                  </a:cubicBezTo>
                  <a:cubicBezTo>
                    <a:pt x="1283410" y="1638000"/>
                    <a:pt x="1638000" y="1283410"/>
                    <a:pt x="1638000" y="846000"/>
                  </a:cubicBezTo>
                  <a:cubicBezTo>
                    <a:pt x="1638000" y="408590"/>
                    <a:pt x="1283410" y="54000"/>
                    <a:pt x="846000" y="54000"/>
                  </a:cubicBezTo>
                  <a:close/>
                  <a:moveTo>
                    <a:pt x="846000" y="0"/>
                  </a:moveTo>
                  <a:cubicBezTo>
                    <a:pt x="1313233" y="0"/>
                    <a:pt x="1692000" y="378767"/>
                    <a:pt x="1692000" y="846000"/>
                  </a:cubicBezTo>
                  <a:cubicBezTo>
                    <a:pt x="1692000" y="1313233"/>
                    <a:pt x="1313233" y="1692000"/>
                    <a:pt x="846000" y="1692000"/>
                  </a:cubicBezTo>
                  <a:cubicBezTo>
                    <a:pt x="378767" y="1692000"/>
                    <a:pt x="0" y="1313233"/>
                    <a:pt x="0" y="846000"/>
                  </a:cubicBezTo>
                  <a:cubicBezTo>
                    <a:pt x="0" y="378767"/>
                    <a:pt x="378767" y="0"/>
                    <a:pt x="846000" y="0"/>
                  </a:cubicBezTo>
                  <a:close/>
                </a:path>
              </a:pathLst>
            </a:cu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799"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TextBox 80"/>
            <p:cNvSpPr txBox="1"/>
            <p:nvPr/>
          </p:nvSpPr>
          <p:spPr>
            <a:xfrm>
              <a:off x="1556556" y="2104534"/>
              <a:ext cx="1339376" cy="732824"/>
            </a:xfrm>
            <a:prstGeom prst="rect">
              <a:avLst/>
            </a:prstGeom>
            <a:noFill/>
            <a:ln w="19050">
              <a:no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199" b="1" i="0" u="none" strike="noStrike" kern="0" cap="none" spc="0" normalizeH="0" baseline="0" noProof="0" dirty="0">
                  <a:ln w="12700">
                    <a:solidFill>
                      <a:srgbClr val="DDDDDD"/>
                    </a:solidFill>
                  </a:ln>
                  <a:solidFill>
                    <a:srgbClr val="000000"/>
                  </a:solidFill>
                  <a:effectLst/>
                  <a:uLnTx/>
                  <a:uFillTx/>
                  <a:latin typeface="微软雅黑" pitchFamily="34" charset="-122"/>
                  <a:ea typeface="微软雅黑" pitchFamily="34" charset="-122"/>
                </a:rPr>
                <a:t>35%</a:t>
              </a:r>
              <a:endParaRPr kumimoji="0" lang="zh-CN" altLang="en-US" sz="4199" b="1" i="0" u="none" strike="noStrike" kern="0" cap="none" spc="0" normalizeH="0" baseline="0" noProof="0" dirty="0">
                <a:ln w="12700">
                  <a:solidFill>
                    <a:srgbClr val="DDDDDD"/>
                  </a:solidFill>
                </a:ln>
                <a:solidFill>
                  <a:srgbClr val="000000"/>
                </a:solidFill>
                <a:effectLst/>
                <a:uLnTx/>
                <a:uFillTx/>
                <a:latin typeface="微软雅黑" pitchFamily="34" charset="-122"/>
                <a:ea typeface="微软雅黑" pitchFamily="34" charset="-122"/>
              </a:endParaRPr>
            </a:p>
          </p:txBody>
        </p:sp>
      </p:grpSp>
      <p:sp>
        <p:nvSpPr>
          <p:cNvPr id="35" name="TextBox 20"/>
          <p:cNvSpPr txBox="1"/>
          <p:nvPr/>
        </p:nvSpPr>
        <p:spPr bwMode="auto">
          <a:xfrm>
            <a:off x="914777" y="3997407"/>
            <a:ext cx="1907623" cy="13038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a:t>
            </a:r>
          </a:p>
        </p:txBody>
      </p:sp>
      <p:sp>
        <p:nvSpPr>
          <p:cNvPr id="36" name="TextBox 20"/>
          <p:cNvSpPr txBox="1"/>
          <p:nvPr/>
        </p:nvSpPr>
        <p:spPr bwMode="auto">
          <a:xfrm>
            <a:off x="3722223" y="3997407"/>
            <a:ext cx="1907623" cy="13038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a:t>
            </a:r>
          </a:p>
        </p:txBody>
      </p:sp>
      <p:sp>
        <p:nvSpPr>
          <p:cNvPr id="37" name="TextBox 20"/>
          <p:cNvSpPr txBox="1"/>
          <p:nvPr/>
        </p:nvSpPr>
        <p:spPr bwMode="auto">
          <a:xfrm>
            <a:off x="6529668" y="3997407"/>
            <a:ext cx="1907623" cy="13038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1000"/>
                                        <p:tgtEl>
                                          <p:spTgt spid="35"/>
                                        </p:tgtEl>
                                      </p:cBhvr>
                                    </p:animEffect>
                                    <p:anim calcmode="lin" valueType="num">
                                      <p:cBhvr>
                                        <p:cTn id="21" dur="1000" fill="hold"/>
                                        <p:tgtEl>
                                          <p:spTgt spid="35"/>
                                        </p:tgtEl>
                                        <p:attrNameLst>
                                          <p:attrName>ppt_x</p:attrName>
                                        </p:attrNameLst>
                                      </p:cBhvr>
                                      <p:tavLst>
                                        <p:tav tm="0">
                                          <p:val>
                                            <p:strVal val="#ppt_x"/>
                                          </p:val>
                                        </p:tav>
                                        <p:tav tm="100000">
                                          <p:val>
                                            <p:strVal val="#ppt_x"/>
                                          </p:val>
                                        </p:tav>
                                      </p:tavLst>
                                    </p:anim>
                                    <p:anim calcmode="lin" valueType="num">
                                      <p:cBhvr>
                                        <p:cTn id="22" dur="1000" fill="hold"/>
                                        <p:tgtEl>
                                          <p:spTgt spid="3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1000"/>
                                        <p:tgtEl>
                                          <p:spTgt spid="37"/>
                                        </p:tgtEl>
                                      </p:cBhvr>
                                    </p:animEffect>
                                    <p:anim calcmode="lin" valueType="num">
                                      <p:cBhvr>
                                        <p:cTn id="33" dur="1000" fill="hold"/>
                                        <p:tgtEl>
                                          <p:spTgt spid="37"/>
                                        </p:tgtEl>
                                        <p:attrNameLst>
                                          <p:attrName>ppt_x</p:attrName>
                                        </p:attrNameLst>
                                      </p:cBhvr>
                                      <p:tavLst>
                                        <p:tav tm="0">
                                          <p:val>
                                            <p:strVal val="#ppt_x"/>
                                          </p:val>
                                        </p:tav>
                                        <p:tav tm="100000">
                                          <p:val>
                                            <p:strVal val="#ppt_x"/>
                                          </p:val>
                                        </p:tav>
                                      </p:tavLst>
                                    </p:anim>
                                    <p:anim calcmode="lin" valueType="num">
                                      <p:cBhvr>
                                        <p:cTn id="3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rot="10800000">
            <a:off x="6904831" y="764704"/>
            <a:ext cx="2267744" cy="869062"/>
          </a:xfrm>
          <a:prstGeom prst="triangle">
            <a:avLst/>
          </a:prstGeom>
          <a:solidFill>
            <a:srgbClr val="F7962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等腰三角形 13"/>
          <p:cNvSpPr/>
          <p:nvPr/>
        </p:nvSpPr>
        <p:spPr>
          <a:xfrm rot="5400000">
            <a:off x="-222110" y="4562787"/>
            <a:ext cx="1175558" cy="739117"/>
          </a:xfrm>
          <a:prstGeom prst="triangle">
            <a:avLst/>
          </a:prstGeom>
          <a:solidFill>
            <a:srgbClr val="05558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等腰三角形 14"/>
          <p:cNvSpPr/>
          <p:nvPr/>
        </p:nvSpPr>
        <p:spPr>
          <a:xfrm rot="5400000">
            <a:off x="-326028" y="5095227"/>
            <a:ext cx="1711481" cy="1076072"/>
          </a:xfrm>
          <a:prstGeom prst="triangle">
            <a:avLst/>
          </a:prstGeom>
          <a:solidFill>
            <a:srgbClr val="E260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等腰三角形 15"/>
          <p:cNvSpPr/>
          <p:nvPr/>
        </p:nvSpPr>
        <p:spPr>
          <a:xfrm rot="16200000">
            <a:off x="8503871" y="5289081"/>
            <a:ext cx="821134" cy="516277"/>
          </a:xfrm>
          <a:prstGeom prst="triangle">
            <a:avLst/>
          </a:prstGeom>
          <a:solidFill>
            <a:srgbClr val="64D0D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等腰三角形 16"/>
          <p:cNvSpPr/>
          <p:nvPr/>
        </p:nvSpPr>
        <p:spPr>
          <a:xfrm rot="16200000">
            <a:off x="8125336" y="4373256"/>
            <a:ext cx="1285958" cy="808531"/>
          </a:xfrm>
          <a:prstGeom prst="triangle">
            <a:avLst/>
          </a:prstGeom>
          <a:solidFill>
            <a:srgbClr val="383844">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菱形 17"/>
          <p:cNvSpPr/>
          <p:nvPr/>
        </p:nvSpPr>
        <p:spPr>
          <a:xfrm>
            <a:off x="2958522" y="2112318"/>
            <a:ext cx="2592288" cy="2592288"/>
          </a:xfrm>
          <a:prstGeom prst="diamond">
            <a:avLst/>
          </a:prstGeom>
          <a:noFill/>
          <a:ln w="25400" cap="flat" cmpd="sng" algn="ctr">
            <a:solidFill>
              <a:srgbClr val="05558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菱形 18"/>
          <p:cNvSpPr/>
          <p:nvPr/>
        </p:nvSpPr>
        <p:spPr>
          <a:xfrm>
            <a:off x="2612613" y="2125608"/>
            <a:ext cx="2565708" cy="2565708"/>
          </a:xfrm>
          <a:prstGeom prst="diamond">
            <a:avLst/>
          </a:prstGeom>
          <a:noFill/>
          <a:ln w="25400" cap="flat" cmpd="sng" algn="ctr">
            <a:solidFill>
              <a:srgbClr val="E2604A">
                <a:alpha val="49804"/>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菱形 19"/>
          <p:cNvSpPr/>
          <p:nvPr/>
        </p:nvSpPr>
        <p:spPr>
          <a:xfrm>
            <a:off x="3331011" y="2125608"/>
            <a:ext cx="2565708" cy="2565708"/>
          </a:xfrm>
          <a:prstGeom prst="diamond">
            <a:avLst/>
          </a:prstGeom>
          <a:noFill/>
          <a:ln w="25400" cap="flat" cmpd="sng" algn="ctr">
            <a:solidFill>
              <a:srgbClr val="64D0DA">
                <a:alpha val="49804"/>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菱形 20"/>
          <p:cNvSpPr/>
          <p:nvPr/>
        </p:nvSpPr>
        <p:spPr>
          <a:xfrm>
            <a:off x="3431273" y="2585069"/>
            <a:ext cx="1646786" cy="1646786"/>
          </a:xfrm>
          <a:prstGeom prst="diamond">
            <a:avLst/>
          </a:prstGeom>
          <a:solidFill>
            <a:srgbClr val="055586">
              <a:alpha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TextBox 21"/>
          <p:cNvSpPr txBox="1"/>
          <p:nvPr/>
        </p:nvSpPr>
        <p:spPr>
          <a:xfrm>
            <a:off x="3831317" y="2853607"/>
            <a:ext cx="923651" cy="7694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600" normalizeH="0" baseline="0" noProof="0" dirty="0" smtClean="0">
                <a:ln>
                  <a:noFill/>
                </a:ln>
                <a:solidFill>
                  <a:sysClr val="window" lastClr="FFFFFF"/>
                </a:solidFill>
                <a:effectLst/>
                <a:uLnTx/>
                <a:uFillTx/>
                <a:latin typeface="Impact" pitchFamily="34" charset="0"/>
                <a:ea typeface="微软雅黑" pitchFamily="34" charset="-122"/>
              </a:rPr>
              <a:t>04</a:t>
            </a:r>
            <a:endParaRPr kumimoji="0" lang="zh-CN" altLang="en-US" sz="4400" b="1" i="0" u="none" strike="noStrike" kern="0" cap="none" spc="60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23" name="文字1"/>
          <p:cNvSpPr txBox="1"/>
          <p:nvPr/>
        </p:nvSpPr>
        <p:spPr>
          <a:xfrm>
            <a:off x="3707948" y="3477672"/>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工作存在不足</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64044219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2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20000">
                                          <p:cBhvr additive="base">
                                            <p:cTn id="7" dur="500" fill="hold"/>
                                            <p:tgtEl>
                                              <p:spTgt spid="15"/>
                                            </p:tgtEl>
                                            <p:attrNameLst>
                                              <p:attrName>ppt_x</p:attrName>
                                            </p:attrNameLst>
                                          </p:cBhvr>
                                          <p:tavLst>
                                            <p:tav tm="0">
                                              <p:val>
                                                <p:strVal val="0-#ppt_w/2"/>
                                              </p:val>
                                            </p:tav>
                                            <p:tav tm="100000">
                                              <p:val>
                                                <p:strVal val="#ppt_x"/>
                                              </p:val>
                                            </p:tav>
                                          </p:tavLst>
                                        </p:anim>
                                        <p:anim calcmode="lin" valueType="num" p14:bounceEnd="20000">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20000">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14:bounceEnd="20000">
                                          <p:cBhvr additive="base">
                                            <p:cTn id="11" dur="500" fill="hold"/>
                                            <p:tgtEl>
                                              <p:spTgt spid="14"/>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20000">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14:bounceEnd="20000">
                                          <p:cBhvr additive="base">
                                            <p:cTn id="15" dur="500" fill="hold"/>
                                            <p:tgtEl>
                                              <p:spTgt spid="17"/>
                                            </p:tgtEl>
                                            <p:attrNameLst>
                                              <p:attrName>ppt_x</p:attrName>
                                            </p:attrNameLst>
                                          </p:cBhvr>
                                          <p:tavLst>
                                            <p:tav tm="0">
                                              <p:val>
                                                <p:strVal val="1+#ppt_w/2"/>
                                              </p:val>
                                            </p:tav>
                                            <p:tav tm="100000">
                                              <p:val>
                                                <p:strVal val="#ppt_x"/>
                                              </p:val>
                                            </p:tav>
                                          </p:tavLst>
                                        </p:anim>
                                        <p:anim calcmode="lin" valueType="num" p14:bounceEnd="20000">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20000">
                                      <p:stCondLst>
                                        <p:cond delay="300"/>
                                      </p:stCondLst>
                                      <p:childTnLst>
                                        <p:set>
                                          <p:cBhvr>
                                            <p:cTn id="18" dur="1" fill="hold">
                                              <p:stCondLst>
                                                <p:cond delay="0"/>
                                              </p:stCondLst>
                                            </p:cTn>
                                            <p:tgtEl>
                                              <p:spTgt spid="16"/>
                                            </p:tgtEl>
                                            <p:attrNameLst>
                                              <p:attrName>style.visibility</p:attrName>
                                            </p:attrNameLst>
                                          </p:cBhvr>
                                          <p:to>
                                            <p:strVal val="visible"/>
                                          </p:to>
                                        </p:set>
                                        <p:anim calcmode="lin" valueType="num" p14:bounceEnd="20000">
                                          <p:cBhvr additive="base">
                                            <p:cTn id="19" dur="500" fill="hold"/>
                                            <p:tgtEl>
                                              <p:spTgt spid="16"/>
                                            </p:tgtEl>
                                            <p:attrNameLst>
                                              <p:attrName>ppt_x</p:attrName>
                                            </p:attrNameLst>
                                          </p:cBhvr>
                                          <p:tavLst>
                                            <p:tav tm="0">
                                              <p:val>
                                                <p:strVal val="1+#ppt_w/2"/>
                                              </p:val>
                                            </p:tav>
                                            <p:tav tm="100000">
                                              <p:val>
                                                <p:strVal val="#ppt_x"/>
                                              </p:val>
                                            </p:tav>
                                          </p:tavLst>
                                        </p:anim>
                                        <p:anim calcmode="lin" valueType="num" p14:bounceEnd="20000">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14:presetBounceEnd="20000">
                                      <p:stCondLst>
                                        <p:cond delay="400"/>
                                      </p:stCondLst>
                                      <p:childTnLst>
                                        <p:set>
                                          <p:cBhvr>
                                            <p:cTn id="22" dur="1" fill="hold">
                                              <p:stCondLst>
                                                <p:cond delay="0"/>
                                              </p:stCondLst>
                                            </p:cTn>
                                            <p:tgtEl>
                                              <p:spTgt spid="13"/>
                                            </p:tgtEl>
                                            <p:attrNameLst>
                                              <p:attrName>style.visibility</p:attrName>
                                            </p:attrNameLst>
                                          </p:cBhvr>
                                          <p:to>
                                            <p:strVal val="visible"/>
                                          </p:to>
                                        </p:set>
                                        <p:anim calcmode="lin" valueType="num" p14:bounceEnd="20000">
                                          <p:cBhvr additive="base">
                                            <p:cTn id="23" dur="500" fill="hold"/>
                                            <p:tgtEl>
                                              <p:spTgt spid="13"/>
                                            </p:tgtEl>
                                            <p:attrNameLst>
                                              <p:attrName>ppt_x</p:attrName>
                                            </p:attrNameLst>
                                          </p:cBhvr>
                                          <p:tavLst>
                                            <p:tav tm="0">
                                              <p:val>
                                                <p:strVal val="#ppt_x"/>
                                              </p:val>
                                            </p:tav>
                                            <p:tav tm="100000">
                                              <p:val>
                                                <p:strVal val="#ppt_x"/>
                                              </p:val>
                                            </p:tav>
                                          </p:tavLst>
                                        </p:anim>
                                        <p:anim calcmode="lin" valueType="num" p14:bounceEnd="20000">
                                          <p:cBhvr additive="base">
                                            <p:cTn id="24" dur="500" fill="hold"/>
                                            <p:tgtEl>
                                              <p:spTgt spid="13"/>
                                            </p:tgtEl>
                                            <p:attrNameLst>
                                              <p:attrName>ppt_y</p:attrName>
                                            </p:attrNameLst>
                                          </p:cBhvr>
                                          <p:tavLst>
                                            <p:tav tm="0">
                                              <p:val>
                                                <p:strVal val="0-#ppt_h/2"/>
                                              </p:val>
                                            </p:tav>
                                            <p:tav tm="100000">
                                              <p:val>
                                                <p:strVal val="#ppt_y"/>
                                              </p:val>
                                            </p:tav>
                                          </p:tavLst>
                                        </p:anim>
                                      </p:childTnLst>
                                    </p:cTn>
                                  </p:par>
                                </p:childTnLst>
                              </p:cTn>
                            </p:par>
                            <p:par>
                              <p:cTn id="25" fill="hold">
                                <p:stCondLst>
                                  <p:cond delay="90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2000" fill="hold"/>
                                            <p:tgtEl>
                                              <p:spTgt spid="21"/>
                                            </p:tgtEl>
                                            <p:attrNameLst>
                                              <p:attrName>ppt_w</p:attrName>
                                            </p:attrNameLst>
                                          </p:cBhvr>
                                          <p:tavLst>
                                            <p:tav tm="0">
                                              <p:val>
                                                <p:fltVal val="0"/>
                                              </p:val>
                                            </p:tav>
                                            <p:tav tm="100000">
                                              <p:val>
                                                <p:strVal val="#ppt_w"/>
                                              </p:val>
                                            </p:tav>
                                          </p:tavLst>
                                        </p:anim>
                                        <p:anim calcmode="lin" valueType="num">
                                          <p:cBhvr>
                                            <p:cTn id="29" dur="2000" fill="hold"/>
                                            <p:tgtEl>
                                              <p:spTgt spid="21"/>
                                            </p:tgtEl>
                                            <p:attrNameLst>
                                              <p:attrName>ppt_h</p:attrName>
                                            </p:attrNameLst>
                                          </p:cBhvr>
                                          <p:tavLst>
                                            <p:tav tm="0">
                                              <p:val>
                                                <p:fltVal val="0"/>
                                              </p:val>
                                            </p:tav>
                                            <p:tav tm="100000">
                                              <p:val>
                                                <p:strVal val="#ppt_h"/>
                                              </p:val>
                                            </p:tav>
                                          </p:tavLst>
                                        </p:anim>
                                        <p:anim calcmode="lin" valueType="num">
                                          <p:cBhvr>
                                            <p:cTn id="30" dur="2000" fill="hold"/>
                                            <p:tgtEl>
                                              <p:spTgt spid="21"/>
                                            </p:tgtEl>
                                            <p:attrNameLst>
                                              <p:attrName>style.rotation</p:attrName>
                                            </p:attrNameLst>
                                          </p:cBhvr>
                                          <p:tavLst>
                                            <p:tav tm="0">
                                              <p:val>
                                                <p:fltVal val="360"/>
                                              </p:val>
                                            </p:tav>
                                            <p:tav tm="100000">
                                              <p:val>
                                                <p:fltVal val="0"/>
                                              </p:val>
                                            </p:tav>
                                          </p:tavLst>
                                        </p:anim>
                                        <p:animEffect transition="in" filter="fade">
                                          <p:cBhvr>
                                            <p:cTn id="31" dur="2000"/>
                                            <p:tgtEl>
                                              <p:spTgt spid="21"/>
                                            </p:tgtEl>
                                          </p:cBhvr>
                                        </p:animEffect>
                                      </p:childTnLst>
                                    </p:cTn>
                                  </p:par>
                                </p:childTnLst>
                              </p:cTn>
                            </p:par>
                            <p:par>
                              <p:cTn id="32" fill="hold">
                                <p:stCondLst>
                                  <p:cond delay="2900"/>
                                </p:stCondLst>
                                <p:childTnLst>
                                  <p:par>
                                    <p:cTn id="33" presetID="23" presetClass="entr" presetSubtype="3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300" fill="hold"/>
                                            <p:tgtEl>
                                              <p:spTgt spid="18"/>
                                            </p:tgtEl>
                                            <p:attrNameLst>
                                              <p:attrName>ppt_w</p:attrName>
                                            </p:attrNameLst>
                                          </p:cBhvr>
                                          <p:tavLst>
                                            <p:tav tm="0">
                                              <p:val>
                                                <p:strVal val="(6*min(max(#ppt_w*#ppt_h,.3),1)-7.4)/-.7*#ppt_w"/>
                                              </p:val>
                                            </p:tav>
                                            <p:tav tm="100000">
                                              <p:val>
                                                <p:strVal val="#ppt_w"/>
                                              </p:val>
                                            </p:tav>
                                          </p:tavLst>
                                        </p:anim>
                                        <p:anim calcmode="lin" valueType="num">
                                          <p:cBhvr>
                                            <p:cTn id="36" dur="300" fill="hold"/>
                                            <p:tgtEl>
                                              <p:spTgt spid="18"/>
                                            </p:tgtEl>
                                            <p:attrNameLst>
                                              <p:attrName>ppt_h</p:attrName>
                                            </p:attrNameLst>
                                          </p:cBhvr>
                                          <p:tavLst>
                                            <p:tav tm="0">
                                              <p:val>
                                                <p:strVal val="(6*min(max(#ppt_w*#ppt_h,.3),1)-7.4)/-.7*#ppt_h"/>
                                              </p:val>
                                            </p:tav>
                                            <p:tav tm="100000">
                                              <p:val>
                                                <p:strVal val="#ppt_h"/>
                                              </p:val>
                                            </p:tav>
                                          </p:tavLst>
                                        </p:anim>
                                        <p:anim calcmode="lin" valueType="num">
                                          <p:cBhvr>
                                            <p:cTn id="37" dur="300" fill="hold"/>
                                            <p:tgtEl>
                                              <p:spTgt spid="18"/>
                                            </p:tgtEl>
                                            <p:attrNameLst>
                                              <p:attrName>ppt_x</p:attrName>
                                            </p:attrNameLst>
                                          </p:cBhvr>
                                          <p:tavLst>
                                            <p:tav tm="0">
                                              <p:val>
                                                <p:fltVal val="0.5"/>
                                              </p:val>
                                            </p:tav>
                                            <p:tav tm="100000">
                                              <p:val>
                                                <p:strVal val="#ppt_x"/>
                                              </p:val>
                                            </p:tav>
                                          </p:tavLst>
                                        </p:anim>
                                        <p:anim calcmode="lin" valueType="num">
                                          <p:cBhvr>
                                            <p:cTn id="38" dur="3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3200"/>
                                </p:stCondLst>
                                <p:childTnLst>
                                  <p:par>
                                    <p:cTn id="40" presetID="1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p:tgtEl>
                                              <p:spTgt spid="20"/>
                                            </p:tgtEl>
                                            <p:attrNameLst>
                                              <p:attrName>ppt_x</p:attrName>
                                            </p:attrNameLst>
                                          </p:cBhvr>
                                          <p:tavLst>
                                            <p:tav tm="0">
                                              <p:val>
                                                <p:strVal val="#ppt_x-#ppt_w*1.125000"/>
                                              </p:val>
                                            </p:tav>
                                            <p:tav tm="100000">
                                              <p:val>
                                                <p:strVal val="#ppt_x"/>
                                              </p:val>
                                            </p:tav>
                                          </p:tavLst>
                                        </p:anim>
                                        <p:animEffect transition="in" filter="wipe(right)">
                                          <p:cBhvr>
                                            <p:cTn id="43" dur="500"/>
                                            <p:tgtEl>
                                              <p:spTgt spid="20"/>
                                            </p:tgtEl>
                                          </p:cBhvr>
                                        </p:animEffect>
                                      </p:childTnLst>
                                    </p:cTn>
                                  </p:par>
                                  <p:par>
                                    <p:cTn id="44" presetID="12" presetClass="entr" presetSubtype="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p:tgtEl>
                                              <p:spTgt spid="19"/>
                                            </p:tgtEl>
                                            <p:attrNameLst>
                                              <p:attrName>ppt_x</p:attrName>
                                            </p:attrNameLst>
                                          </p:cBhvr>
                                          <p:tavLst>
                                            <p:tav tm="0">
                                              <p:val>
                                                <p:strVal val="#ppt_x+#ppt_w*1.125000"/>
                                              </p:val>
                                            </p:tav>
                                            <p:tav tm="100000">
                                              <p:val>
                                                <p:strVal val="#ppt_x"/>
                                              </p:val>
                                            </p:tav>
                                          </p:tavLst>
                                        </p:anim>
                                        <p:animEffect transition="in" filter="wipe(left)">
                                          <p:cBhvr>
                                            <p:cTn id="47" dur="500"/>
                                            <p:tgtEl>
                                              <p:spTgt spid="19"/>
                                            </p:tgtEl>
                                          </p:cBhvr>
                                        </p:animEffect>
                                      </p:childTnLst>
                                    </p:cTn>
                                  </p:par>
                                </p:childTnLst>
                              </p:cTn>
                            </p:par>
                            <p:par>
                              <p:cTn id="48" fill="hold">
                                <p:stCondLst>
                                  <p:cond delay="3700"/>
                                </p:stCondLst>
                                <p:childTnLst>
                                  <p:par>
                                    <p:cTn id="49" presetID="42"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par>
                              <p:cTn id="54" fill="hold">
                                <p:stCondLst>
                                  <p:cond delay="47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3"/>
                                            </p:tgtEl>
                                            <p:attrNameLst>
                                              <p:attrName>style.visibility</p:attrName>
                                            </p:attrNameLst>
                                          </p:cBhvr>
                                          <p:to>
                                            <p:strVal val="visible"/>
                                          </p:to>
                                        </p:set>
                                        <p:animEffect transition="in" filter="wipe(left)">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3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0-#ppt_h/2"/>
                                              </p:val>
                                            </p:tav>
                                            <p:tav tm="100000">
                                              <p:val>
                                                <p:strVal val="#ppt_y"/>
                                              </p:val>
                                            </p:tav>
                                          </p:tavLst>
                                        </p:anim>
                                      </p:childTnLst>
                                    </p:cTn>
                                  </p:par>
                                </p:childTnLst>
                              </p:cTn>
                            </p:par>
                            <p:par>
                              <p:cTn id="25" fill="hold">
                                <p:stCondLst>
                                  <p:cond delay="90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2000" fill="hold"/>
                                            <p:tgtEl>
                                              <p:spTgt spid="21"/>
                                            </p:tgtEl>
                                            <p:attrNameLst>
                                              <p:attrName>ppt_w</p:attrName>
                                            </p:attrNameLst>
                                          </p:cBhvr>
                                          <p:tavLst>
                                            <p:tav tm="0">
                                              <p:val>
                                                <p:fltVal val="0"/>
                                              </p:val>
                                            </p:tav>
                                            <p:tav tm="100000">
                                              <p:val>
                                                <p:strVal val="#ppt_w"/>
                                              </p:val>
                                            </p:tav>
                                          </p:tavLst>
                                        </p:anim>
                                        <p:anim calcmode="lin" valueType="num">
                                          <p:cBhvr>
                                            <p:cTn id="29" dur="2000" fill="hold"/>
                                            <p:tgtEl>
                                              <p:spTgt spid="21"/>
                                            </p:tgtEl>
                                            <p:attrNameLst>
                                              <p:attrName>ppt_h</p:attrName>
                                            </p:attrNameLst>
                                          </p:cBhvr>
                                          <p:tavLst>
                                            <p:tav tm="0">
                                              <p:val>
                                                <p:fltVal val="0"/>
                                              </p:val>
                                            </p:tav>
                                            <p:tav tm="100000">
                                              <p:val>
                                                <p:strVal val="#ppt_h"/>
                                              </p:val>
                                            </p:tav>
                                          </p:tavLst>
                                        </p:anim>
                                        <p:anim calcmode="lin" valueType="num">
                                          <p:cBhvr>
                                            <p:cTn id="30" dur="2000" fill="hold"/>
                                            <p:tgtEl>
                                              <p:spTgt spid="21"/>
                                            </p:tgtEl>
                                            <p:attrNameLst>
                                              <p:attrName>style.rotation</p:attrName>
                                            </p:attrNameLst>
                                          </p:cBhvr>
                                          <p:tavLst>
                                            <p:tav tm="0">
                                              <p:val>
                                                <p:fltVal val="360"/>
                                              </p:val>
                                            </p:tav>
                                            <p:tav tm="100000">
                                              <p:val>
                                                <p:fltVal val="0"/>
                                              </p:val>
                                            </p:tav>
                                          </p:tavLst>
                                        </p:anim>
                                        <p:animEffect transition="in" filter="fade">
                                          <p:cBhvr>
                                            <p:cTn id="31" dur="2000"/>
                                            <p:tgtEl>
                                              <p:spTgt spid="21"/>
                                            </p:tgtEl>
                                          </p:cBhvr>
                                        </p:animEffect>
                                      </p:childTnLst>
                                    </p:cTn>
                                  </p:par>
                                </p:childTnLst>
                              </p:cTn>
                            </p:par>
                            <p:par>
                              <p:cTn id="32" fill="hold">
                                <p:stCondLst>
                                  <p:cond delay="2900"/>
                                </p:stCondLst>
                                <p:childTnLst>
                                  <p:par>
                                    <p:cTn id="33" presetID="23" presetClass="entr" presetSubtype="3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300" fill="hold"/>
                                            <p:tgtEl>
                                              <p:spTgt spid="18"/>
                                            </p:tgtEl>
                                            <p:attrNameLst>
                                              <p:attrName>ppt_w</p:attrName>
                                            </p:attrNameLst>
                                          </p:cBhvr>
                                          <p:tavLst>
                                            <p:tav tm="0">
                                              <p:val>
                                                <p:strVal val="(6*min(max(#ppt_w*#ppt_h,.3),1)-7.4)/-.7*#ppt_w"/>
                                              </p:val>
                                            </p:tav>
                                            <p:tav tm="100000">
                                              <p:val>
                                                <p:strVal val="#ppt_w"/>
                                              </p:val>
                                            </p:tav>
                                          </p:tavLst>
                                        </p:anim>
                                        <p:anim calcmode="lin" valueType="num">
                                          <p:cBhvr>
                                            <p:cTn id="36" dur="300" fill="hold"/>
                                            <p:tgtEl>
                                              <p:spTgt spid="18"/>
                                            </p:tgtEl>
                                            <p:attrNameLst>
                                              <p:attrName>ppt_h</p:attrName>
                                            </p:attrNameLst>
                                          </p:cBhvr>
                                          <p:tavLst>
                                            <p:tav tm="0">
                                              <p:val>
                                                <p:strVal val="(6*min(max(#ppt_w*#ppt_h,.3),1)-7.4)/-.7*#ppt_h"/>
                                              </p:val>
                                            </p:tav>
                                            <p:tav tm="100000">
                                              <p:val>
                                                <p:strVal val="#ppt_h"/>
                                              </p:val>
                                            </p:tav>
                                          </p:tavLst>
                                        </p:anim>
                                        <p:anim calcmode="lin" valueType="num">
                                          <p:cBhvr>
                                            <p:cTn id="37" dur="300" fill="hold"/>
                                            <p:tgtEl>
                                              <p:spTgt spid="18"/>
                                            </p:tgtEl>
                                            <p:attrNameLst>
                                              <p:attrName>ppt_x</p:attrName>
                                            </p:attrNameLst>
                                          </p:cBhvr>
                                          <p:tavLst>
                                            <p:tav tm="0">
                                              <p:val>
                                                <p:fltVal val="0.5"/>
                                              </p:val>
                                            </p:tav>
                                            <p:tav tm="100000">
                                              <p:val>
                                                <p:strVal val="#ppt_x"/>
                                              </p:val>
                                            </p:tav>
                                          </p:tavLst>
                                        </p:anim>
                                        <p:anim calcmode="lin" valueType="num">
                                          <p:cBhvr>
                                            <p:cTn id="38" dur="3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3200"/>
                                </p:stCondLst>
                                <p:childTnLst>
                                  <p:par>
                                    <p:cTn id="40" presetID="1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p:tgtEl>
                                              <p:spTgt spid="20"/>
                                            </p:tgtEl>
                                            <p:attrNameLst>
                                              <p:attrName>ppt_x</p:attrName>
                                            </p:attrNameLst>
                                          </p:cBhvr>
                                          <p:tavLst>
                                            <p:tav tm="0">
                                              <p:val>
                                                <p:strVal val="#ppt_x-#ppt_w*1.125000"/>
                                              </p:val>
                                            </p:tav>
                                            <p:tav tm="100000">
                                              <p:val>
                                                <p:strVal val="#ppt_x"/>
                                              </p:val>
                                            </p:tav>
                                          </p:tavLst>
                                        </p:anim>
                                        <p:animEffect transition="in" filter="wipe(right)">
                                          <p:cBhvr>
                                            <p:cTn id="43" dur="500"/>
                                            <p:tgtEl>
                                              <p:spTgt spid="20"/>
                                            </p:tgtEl>
                                          </p:cBhvr>
                                        </p:animEffect>
                                      </p:childTnLst>
                                    </p:cTn>
                                  </p:par>
                                  <p:par>
                                    <p:cTn id="44" presetID="12" presetClass="entr" presetSubtype="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p:tgtEl>
                                              <p:spTgt spid="19"/>
                                            </p:tgtEl>
                                            <p:attrNameLst>
                                              <p:attrName>ppt_x</p:attrName>
                                            </p:attrNameLst>
                                          </p:cBhvr>
                                          <p:tavLst>
                                            <p:tav tm="0">
                                              <p:val>
                                                <p:strVal val="#ppt_x+#ppt_w*1.125000"/>
                                              </p:val>
                                            </p:tav>
                                            <p:tav tm="100000">
                                              <p:val>
                                                <p:strVal val="#ppt_x"/>
                                              </p:val>
                                            </p:tav>
                                          </p:tavLst>
                                        </p:anim>
                                        <p:animEffect transition="in" filter="wipe(left)">
                                          <p:cBhvr>
                                            <p:cTn id="47" dur="500"/>
                                            <p:tgtEl>
                                              <p:spTgt spid="19"/>
                                            </p:tgtEl>
                                          </p:cBhvr>
                                        </p:animEffect>
                                      </p:childTnLst>
                                    </p:cTn>
                                  </p:par>
                                </p:childTnLst>
                              </p:cTn>
                            </p:par>
                            <p:par>
                              <p:cTn id="48" fill="hold">
                                <p:stCondLst>
                                  <p:cond delay="3700"/>
                                </p:stCondLst>
                                <p:childTnLst>
                                  <p:par>
                                    <p:cTn id="49" presetID="42"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par>
                              <p:cTn id="54" fill="hold">
                                <p:stCondLst>
                                  <p:cond delay="47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3"/>
                                            </p:tgtEl>
                                            <p:attrNameLst>
                                              <p:attrName>style.visibility</p:attrName>
                                            </p:attrNameLst>
                                          </p:cBhvr>
                                          <p:to>
                                            <p:strVal val="visible"/>
                                          </p:to>
                                        </p:set>
                                        <p:animEffect transition="in" filter="wipe(left)">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6013" y="2324378"/>
            <a:ext cx="2467757" cy="2318991"/>
          </a:xfrm>
          <a:prstGeom prst="rect">
            <a:avLst/>
          </a:prstGeom>
        </p:spPr>
      </p:pic>
      <p:sp>
        <p:nvSpPr>
          <p:cNvPr id="26" name="矩形 25"/>
          <p:cNvSpPr/>
          <p:nvPr/>
        </p:nvSpPr>
        <p:spPr>
          <a:xfrm>
            <a:off x="1549842" y="3228033"/>
            <a:ext cx="1107655" cy="369218"/>
          </a:xfrm>
          <a:prstGeom prst="rect">
            <a:avLst/>
          </a:prstGeom>
        </p:spPr>
        <p:txBody>
          <a:bodyPr wrap="none">
            <a:spAutoFit/>
          </a:bodyPr>
          <a:lstStyle/>
          <a:p>
            <a:pPr algn="ctr">
              <a:defRPr/>
            </a:pPr>
            <a:r>
              <a:rPr lang="zh-CN" altLang="en-US" sz="1799" dirty="0">
                <a:latin typeface="微软雅黑" panose="020B0503020204020204" pitchFamily="34" charset="-122"/>
                <a:ea typeface="微软雅黑" panose="020B0503020204020204" pitchFamily="34" charset="-122"/>
              </a:rPr>
              <a:t>输入标题</a:t>
            </a:r>
          </a:p>
        </p:txBody>
      </p:sp>
      <p:sp>
        <p:nvSpPr>
          <p:cNvPr id="27" name="弧形 26"/>
          <p:cNvSpPr/>
          <p:nvPr/>
        </p:nvSpPr>
        <p:spPr>
          <a:xfrm>
            <a:off x="326083" y="2036434"/>
            <a:ext cx="3535685" cy="2959690"/>
          </a:xfrm>
          <a:prstGeom prst="arc">
            <a:avLst>
              <a:gd name="adj1" fmla="val 17167381"/>
              <a:gd name="adj2" fmla="val 4037981"/>
            </a:avLst>
          </a:prstGeom>
          <a:noFill/>
          <a:ln w="9525" cap="flat" cmpd="sng" algn="ctr">
            <a:solidFill>
              <a:srgbClr val="055586">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a:ea typeface="宋体"/>
              <a:cs typeface="+mn-cs"/>
            </a:endParaRPr>
          </a:p>
        </p:txBody>
      </p:sp>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43914" y="1580282"/>
            <a:ext cx="2842931" cy="960052"/>
          </a:xfrm>
          <a:prstGeom prst="rect">
            <a:avLst/>
          </a:prstGeom>
        </p:spPr>
      </p:pic>
      <p:sp>
        <p:nvSpPr>
          <p:cNvPr id="29" name="椭圆 17"/>
          <p:cNvSpPr/>
          <p:nvPr/>
        </p:nvSpPr>
        <p:spPr bwMode="auto">
          <a:xfrm>
            <a:off x="2278081" y="1777782"/>
            <a:ext cx="533233" cy="533233"/>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sp>
        <p:nvSpPr>
          <p:cNvPr id="30" name="矩形 29"/>
          <p:cNvSpPr/>
          <p:nvPr/>
        </p:nvSpPr>
        <p:spPr>
          <a:xfrm>
            <a:off x="2281064" y="1836440"/>
            <a:ext cx="501906" cy="399987"/>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a:t>
            </a:r>
            <a:endParaRPr kumimoji="0" lang="zh-CN" altLang="en-US"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1" name="TextBox 20"/>
          <p:cNvSpPr txBox="1"/>
          <p:nvPr/>
        </p:nvSpPr>
        <p:spPr bwMode="auto">
          <a:xfrm>
            <a:off x="2972117" y="1748491"/>
            <a:ext cx="1603357"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1940" y="2468348"/>
            <a:ext cx="2842931" cy="960052"/>
          </a:xfrm>
          <a:prstGeom prst="rect">
            <a:avLst/>
          </a:prstGeom>
        </p:spPr>
      </p:pic>
      <p:sp>
        <p:nvSpPr>
          <p:cNvPr id="33" name="椭圆 17"/>
          <p:cNvSpPr/>
          <p:nvPr/>
        </p:nvSpPr>
        <p:spPr bwMode="auto">
          <a:xfrm>
            <a:off x="2844121" y="2665848"/>
            <a:ext cx="533233" cy="533233"/>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sp>
        <p:nvSpPr>
          <p:cNvPr id="34" name="矩形 33"/>
          <p:cNvSpPr/>
          <p:nvPr/>
        </p:nvSpPr>
        <p:spPr>
          <a:xfrm>
            <a:off x="2855117" y="2724506"/>
            <a:ext cx="485880" cy="399987"/>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02</a:t>
            </a:r>
            <a:endParaRPr kumimoji="0" lang="zh-CN" altLang="en-US"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5" name="TextBox 20"/>
          <p:cNvSpPr txBox="1"/>
          <p:nvPr/>
        </p:nvSpPr>
        <p:spPr bwMode="auto">
          <a:xfrm>
            <a:off x="3610143" y="2636557"/>
            <a:ext cx="1603357"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98043" y="3379927"/>
            <a:ext cx="2842931" cy="960052"/>
          </a:xfrm>
          <a:prstGeom prst="rect">
            <a:avLst/>
          </a:prstGeom>
        </p:spPr>
      </p:pic>
      <p:sp>
        <p:nvSpPr>
          <p:cNvPr id="37" name="椭圆 17"/>
          <p:cNvSpPr/>
          <p:nvPr/>
        </p:nvSpPr>
        <p:spPr bwMode="auto">
          <a:xfrm>
            <a:off x="3032210" y="3577426"/>
            <a:ext cx="533233" cy="533233"/>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sp>
        <p:nvSpPr>
          <p:cNvPr id="38" name="矩形 37"/>
          <p:cNvSpPr/>
          <p:nvPr/>
        </p:nvSpPr>
        <p:spPr>
          <a:xfrm>
            <a:off x="3043206" y="3636085"/>
            <a:ext cx="485880" cy="399987"/>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a:t>
            </a:r>
            <a:endParaRPr kumimoji="0" lang="zh-CN" altLang="en-US"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9" name="TextBox 20"/>
          <p:cNvSpPr txBox="1"/>
          <p:nvPr/>
        </p:nvSpPr>
        <p:spPr bwMode="auto">
          <a:xfrm>
            <a:off x="3726246" y="3548136"/>
            <a:ext cx="1603357"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pic>
        <p:nvPicPr>
          <p:cNvPr id="40" name="图片 3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50171" y="4339979"/>
            <a:ext cx="2842931" cy="960052"/>
          </a:xfrm>
          <a:prstGeom prst="rect">
            <a:avLst/>
          </a:prstGeom>
        </p:spPr>
      </p:pic>
      <p:sp>
        <p:nvSpPr>
          <p:cNvPr id="41" name="椭圆 17"/>
          <p:cNvSpPr/>
          <p:nvPr/>
        </p:nvSpPr>
        <p:spPr bwMode="auto">
          <a:xfrm>
            <a:off x="2312352" y="4537478"/>
            <a:ext cx="533233" cy="533233"/>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sp>
        <p:nvSpPr>
          <p:cNvPr id="42" name="矩形 41"/>
          <p:cNvSpPr/>
          <p:nvPr/>
        </p:nvSpPr>
        <p:spPr>
          <a:xfrm>
            <a:off x="2323348" y="4596136"/>
            <a:ext cx="485880" cy="399987"/>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04</a:t>
            </a:r>
            <a:endParaRPr kumimoji="0" lang="zh-CN" altLang="en-US"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3" name="TextBox 20"/>
          <p:cNvSpPr txBox="1"/>
          <p:nvPr/>
        </p:nvSpPr>
        <p:spPr bwMode="auto">
          <a:xfrm>
            <a:off x="3078374" y="4508187"/>
            <a:ext cx="1603357"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a:t>
            </a:r>
          </a:p>
        </p:txBody>
      </p:sp>
      <p:sp>
        <p:nvSpPr>
          <p:cNvPr id="44" name="矩形 43"/>
          <p:cNvSpPr/>
          <p:nvPr/>
        </p:nvSpPr>
        <p:spPr bwMode="auto">
          <a:xfrm>
            <a:off x="6573725" y="1518296"/>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45" name="直接连接符 44"/>
          <p:cNvCxnSpPr/>
          <p:nvPr/>
        </p:nvCxnSpPr>
        <p:spPr bwMode="auto">
          <a:xfrm>
            <a:off x="6515929" y="1755156"/>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46" name="TextBox 45"/>
          <p:cNvSpPr txBox="1"/>
          <p:nvPr/>
        </p:nvSpPr>
        <p:spPr>
          <a:xfrm>
            <a:off x="6741115" y="1484784"/>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47" name="TextBox 20"/>
          <p:cNvSpPr txBox="1"/>
          <p:nvPr/>
        </p:nvSpPr>
        <p:spPr bwMode="auto">
          <a:xfrm>
            <a:off x="6403173" y="1803603"/>
            <a:ext cx="2201275" cy="3484495"/>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a:t>
            </a: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randombar(horizontal)">
                                      <p:cBhvr>
                                        <p:cTn id="13" dur="500"/>
                                        <p:tgtEl>
                                          <p:spTgt spid="26"/>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up)">
                                      <p:cBhvr>
                                        <p:cTn id="17" dur="500"/>
                                        <p:tgtEl>
                                          <p:spTgt spid="27"/>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randombar(horizontal)">
                                      <p:cBhvr>
                                        <p:cTn id="27" dur="500"/>
                                        <p:tgtEl>
                                          <p:spTgt spid="30"/>
                                        </p:tgtEl>
                                      </p:cBhvr>
                                    </p:animEffect>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0-#ppt_w/2"/>
                                          </p:val>
                                        </p:tav>
                                        <p:tav tm="100000">
                                          <p:val>
                                            <p:strVal val="#ppt_x"/>
                                          </p:val>
                                        </p:tav>
                                      </p:tavLst>
                                    </p:anim>
                                    <p:anim calcmode="lin" valueType="num">
                                      <p:cBhvr additive="base">
                                        <p:cTn id="32" dur="500" fill="hold"/>
                                        <p:tgtEl>
                                          <p:spTgt spid="2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childTnLst>
                          </p:cTn>
                        </p:par>
                        <p:par>
                          <p:cTn id="45" fill="hold">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randombar(horizontal)">
                                      <p:cBhvr>
                                        <p:cTn id="48" dur="500"/>
                                        <p:tgtEl>
                                          <p:spTgt spid="34"/>
                                        </p:tgtEl>
                                      </p:cBhvr>
                                    </p:animEffect>
                                  </p:childTnLst>
                                </p:cTn>
                              </p:par>
                            </p:childTnLst>
                          </p:cTn>
                        </p:par>
                        <p:par>
                          <p:cTn id="49" fill="hold">
                            <p:stCondLst>
                              <p:cond delay="5000"/>
                            </p:stCondLst>
                            <p:childTnLst>
                              <p:par>
                                <p:cTn id="50" presetID="2" presetClass="entr" presetSubtype="8"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0-#ppt_w/2"/>
                                          </p:val>
                                        </p:tav>
                                        <p:tav tm="100000">
                                          <p:val>
                                            <p:strVal val="#ppt_x"/>
                                          </p:val>
                                        </p:tav>
                                      </p:tavLst>
                                    </p:anim>
                                    <p:anim calcmode="lin" valueType="num">
                                      <p:cBhvr additive="base">
                                        <p:cTn id="53" dur="500" fill="hold"/>
                                        <p:tgtEl>
                                          <p:spTgt spid="32"/>
                                        </p:tgtEl>
                                        <p:attrNameLst>
                                          <p:attrName>ppt_y</p:attrName>
                                        </p:attrNameLst>
                                      </p:cBhvr>
                                      <p:tavLst>
                                        <p:tav tm="0">
                                          <p:val>
                                            <p:strVal val="#ppt_y"/>
                                          </p:val>
                                        </p:tav>
                                        <p:tav tm="100000">
                                          <p:val>
                                            <p:strVal val="#ppt_y"/>
                                          </p:val>
                                        </p:tav>
                                      </p:tavLst>
                                    </p:anim>
                                  </p:childTnLst>
                                </p:cTn>
                              </p:par>
                            </p:childTnLst>
                          </p:cTn>
                        </p:par>
                        <p:par>
                          <p:cTn id="54" fill="hold">
                            <p:stCondLst>
                              <p:cond delay="5500"/>
                            </p:stCondLst>
                            <p:childTnLst>
                              <p:par>
                                <p:cTn id="55" presetID="42" presetClass="entr" presetSubtype="0"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1000"/>
                                        <p:tgtEl>
                                          <p:spTgt spid="35"/>
                                        </p:tgtEl>
                                      </p:cBhvr>
                                    </p:animEffect>
                                    <p:anim calcmode="lin" valueType="num">
                                      <p:cBhvr>
                                        <p:cTn id="58" dur="1000" fill="hold"/>
                                        <p:tgtEl>
                                          <p:spTgt spid="35"/>
                                        </p:tgtEl>
                                        <p:attrNameLst>
                                          <p:attrName>ppt_x</p:attrName>
                                        </p:attrNameLst>
                                      </p:cBhvr>
                                      <p:tavLst>
                                        <p:tav tm="0">
                                          <p:val>
                                            <p:strVal val="#ppt_x"/>
                                          </p:val>
                                        </p:tav>
                                        <p:tav tm="100000">
                                          <p:val>
                                            <p:strVal val="#ppt_x"/>
                                          </p:val>
                                        </p:tav>
                                      </p:tavLst>
                                    </p:anim>
                                    <p:anim calcmode="lin" valueType="num">
                                      <p:cBhvr>
                                        <p:cTn id="59" dur="1000" fill="hold"/>
                                        <p:tgtEl>
                                          <p:spTgt spid="35"/>
                                        </p:tgtEl>
                                        <p:attrNameLst>
                                          <p:attrName>ppt_y</p:attrName>
                                        </p:attrNameLst>
                                      </p:cBhvr>
                                      <p:tavLst>
                                        <p:tav tm="0">
                                          <p:val>
                                            <p:strVal val="#ppt_y+.1"/>
                                          </p:val>
                                        </p:tav>
                                        <p:tav tm="100000">
                                          <p:val>
                                            <p:strVal val="#ppt_y"/>
                                          </p:val>
                                        </p:tav>
                                      </p:tavLst>
                                    </p:anim>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p:cTn id="63" dur="500" fill="hold"/>
                                        <p:tgtEl>
                                          <p:spTgt spid="37"/>
                                        </p:tgtEl>
                                        <p:attrNameLst>
                                          <p:attrName>ppt_w</p:attrName>
                                        </p:attrNameLst>
                                      </p:cBhvr>
                                      <p:tavLst>
                                        <p:tav tm="0">
                                          <p:val>
                                            <p:fltVal val="0"/>
                                          </p:val>
                                        </p:tav>
                                        <p:tav tm="100000">
                                          <p:val>
                                            <p:strVal val="#ppt_w"/>
                                          </p:val>
                                        </p:tav>
                                      </p:tavLst>
                                    </p:anim>
                                    <p:anim calcmode="lin" valueType="num">
                                      <p:cBhvr>
                                        <p:cTn id="64" dur="500" fill="hold"/>
                                        <p:tgtEl>
                                          <p:spTgt spid="37"/>
                                        </p:tgtEl>
                                        <p:attrNameLst>
                                          <p:attrName>ppt_h</p:attrName>
                                        </p:attrNameLst>
                                      </p:cBhvr>
                                      <p:tavLst>
                                        <p:tav tm="0">
                                          <p:val>
                                            <p:fltVal val="0"/>
                                          </p:val>
                                        </p:tav>
                                        <p:tav tm="100000">
                                          <p:val>
                                            <p:strVal val="#ppt_h"/>
                                          </p:val>
                                        </p:tav>
                                      </p:tavLst>
                                    </p:anim>
                                    <p:animEffect transition="in" filter="fade">
                                      <p:cBhvr>
                                        <p:cTn id="65" dur="500"/>
                                        <p:tgtEl>
                                          <p:spTgt spid="37"/>
                                        </p:tgtEl>
                                      </p:cBhvr>
                                    </p:animEffect>
                                  </p:childTnLst>
                                </p:cTn>
                              </p:par>
                            </p:childTnLst>
                          </p:cTn>
                        </p:par>
                        <p:par>
                          <p:cTn id="66" fill="hold">
                            <p:stCondLst>
                              <p:cond delay="7000"/>
                            </p:stCondLst>
                            <p:childTnLst>
                              <p:par>
                                <p:cTn id="67" presetID="14" presetClass="entr" presetSubtype="10"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randombar(horizontal)">
                                      <p:cBhvr>
                                        <p:cTn id="69" dur="500"/>
                                        <p:tgtEl>
                                          <p:spTgt spid="38"/>
                                        </p:tgtEl>
                                      </p:cBhvr>
                                    </p:animEffect>
                                  </p:childTnLst>
                                </p:cTn>
                              </p:par>
                            </p:childTnLst>
                          </p:cTn>
                        </p:par>
                        <p:par>
                          <p:cTn id="70" fill="hold">
                            <p:stCondLst>
                              <p:cond delay="7500"/>
                            </p:stCondLst>
                            <p:childTnLst>
                              <p:par>
                                <p:cTn id="71" presetID="2" presetClass="entr" presetSubtype="8" fill="hold" nodeType="after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additive="base">
                                        <p:cTn id="73" dur="500" fill="hold"/>
                                        <p:tgtEl>
                                          <p:spTgt spid="36"/>
                                        </p:tgtEl>
                                        <p:attrNameLst>
                                          <p:attrName>ppt_x</p:attrName>
                                        </p:attrNameLst>
                                      </p:cBhvr>
                                      <p:tavLst>
                                        <p:tav tm="0">
                                          <p:val>
                                            <p:strVal val="0-#ppt_w/2"/>
                                          </p:val>
                                        </p:tav>
                                        <p:tav tm="100000">
                                          <p:val>
                                            <p:strVal val="#ppt_x"/>
                                          </p:val>
                                        </p:tav>
                                      </p:tavLst>
                                    </p:anim>
                                    <p:anim calcmode="lin" valueType="num">
                                      <p:cBhvr additive="base">
                                        <p:cTn id="74" dur="500" fill="hold"/>
                                        <p:tgtEl>
                                          <p:spTgt spid="36"/>
                                        </p:tgtEl>
                                        <p:attrNameLst>
                                          <p:attrName>ppt_y</p:attrName>
                                        </p:attrNameLst>
                                      </p:cBhvr>
                                      <p:tavLst>
                                        <p:tav tm="0">
                                          <p:val>
                                            <p:strVal val="#ppt_y"/>
                                          </p:val>
                                        </p:tav>
                                        <p:tav tm="100000">
                                          <p:val>
                                            <p:strVal val="#ppt_y"/>
                                          </p:val>
                                        </p:tav>
                                      </p:tavLst>
                                    </p:anim>
                                  </p:childTnLst>
                                </p:cTn>
                              </p:par>
                            </p:childTnLst>
                          </p:cTn>
                        </p:par>
                        <p:par>
                          <p:cTn id="75" fill="hold">
                            <p:stCondLst>
                              <p:cond delay="8000"/>
                            </p:stCondLst>
                            <p:childTnLst>
                              <p:par>
                                <p:cTn id="76" presetID="42" presetClass="entr" presetSubtype="0"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1000"/>
                                        <p:tgtEl>
                                          <p:spTgt spid="39"/>
                                        </p:tgtEl>
                                      </p:cBhvr>
                                    </p:animEffect>
                                    <p:anim calcmode="lin" valueType="num">
                                      <p:cBhvr>
                                        <p:cTn id="79" dur="1000" fill="hold"/>
                                        <p:tgtEl>
                                          <p:spTgt spid="39"/>
                                        </p:tgtEl>
                                        <p:attrNameLst>
                                          <p:attrName>ppt_x</p:attrName>
                                        </p:attrNameLst>
                                      </p:cBhvr>
                                      <p:tavLst>
                                        <p:tav tm="0">
                                          <p:val>
                                            <p:strVal val="#ppt_x"/>
                                          </p:val>
                                        </p:tav>
                                        <p:tav tm="100000">
                                          <p:val>
                                            <p:strVal val="#ppt_x"/>
                                          </p:val>
                                        </p:tav>
                                      </p:tavLst>
                                    </p:anim>
                                    <p:anim calcmode="lin" valueType="num">
                                      <p:cBhvr>
                                        <p:cTn id="80" dur="1000" fill="hold"/>
                                        <p:tgtEl>
                                          <p:spTgt spid="39"/>
                                        </p:tgtEl>
                                        <p:attrNameLst>
                                          <p:attrName>ppt_y</p:attrName>
                                        </p:attrNameLst>
                                      </p:cBhvr>
                                      <p:tavLst>
                                        <p:tav tm="0">
                                          <p:val>
                                            <p:strVal val="#ppt_y+.1"/>
                                          </p:val>
                                        </p:tav>
                                        <p:tav tm="100000">
                                          <p:val>
                                            <p:strVal val="#ppt_y"/>
                                          </p:val>
                                        </p:tav>
                                      </p:tavLst>
                                    </p:anim>
                                  </p:childTnLst>
                                </p:cTn>
                              </p:par>
                            </p:childTnLst>
                          </p:cTn>
                        </p:par>
                        <p:par>
                          <p:cTn id="81" fill="hold">
                            <p:stCondLst>
                              <p:cond delay="9000"/>
                            </p:stCondLst>
                            <p:childTnLst>
                              <p:par>
                                <p:cTn id="82" presetID="53" presetClass="entr" presetSubtype="16" fill="hold" grpId="0" nodeType="afterEffect">
                                  <p:stCondLst>
                                    <p:cond delay="0"/>
                                  </p:stCondLst>
                                  <p:childTnLst>
                                    <p:set>
                                      <p:cBhvr>
                                        <p:cTn id="83" dur="1" fill="hold">
                                          <p:stCondLst>
                                            <p:cond delay="0"/>
                                          </p:stCondLst>
                                        </p:cTn>
                                        <p:tgtEl>
                                          <p:spTgt spid="41"/>
                                        </p:tgtEl>
                                        <p:attrNameLst>
                                          <p:attrName>style.visibility</p:attrName>
                                        </p:attrNameLst>
                                      </p:cBhvr>
                                      <p:to>
                                        <p:strVal val="visible"/>
                                      </p:to>
                                    </p:set>
                                    <p:anim calcmode="lin" valueType="num">
                                      <p:cBhvr>
                                        <p:cTn id="84" dur="500" fill="hold"/>
                                        <p:tgtEl>
                                          <p:spTgt spid="41"/>
                                        </p:tgtEl>
                                        <p:attrNameLst>
                                          <p:attrName>ppt_w</p:attrName>
                                        </p:attrNameLst>
                                      </p:cBhvr>
                                      <p:tavLst>
                                        <p:tav tm="0">
                                          <p:val>
                                            <p:fltVal val="0"/>
                                          </p:val>
                                        </p:tav>
                                        <p:tav tm="100000">
                                          <p:val>
                                            <p:strVal val="#ppt_w"/>
                                          </p:val>
                                        </p:tav>
                                      </p:tavLst>
                                    </p:anim>
                                    <p:anim calcmode="lin" valueType="num">
                                      <p:cBhvr>
                                        <p:cTn id="85" dur="500" fill="hold"/>
                                        <p:tgtEl>
                                          <p:spTgt spid="41"/>
                                        </p:tgtEl>
                                        <p:attrNameLst>
                                          <p:attrName>ppt_h</p:attrName>
                                        </p:attrNameLst>
                                      </p:cBhvr>
                                      <p:tavLst>
                                        <p:tav tm="0">
                                          <p:val>
                                            <p:fltVal val="0"/>
                                          </p:val>
                                        </p:tav>
                                        <p:tav tm="100000">
                                          <p:val>
                                            <p:strVal val="#ppt_h"/>
                                          </p:val>
                                        </p:tav>
                                      </p:tavLst>
                                    </p:anim>
                                    <p:animEffect transition="in" filter="fade">
                                      <p:cBhvr>
                                        <p:cTn id="86" dur="500"/>
                                        <p:tgtEl>
                                          <p:spTgt spid="41"/>
                                        </p:tgtEl>
                                      </p:cBhvr>
                                    </p:animEffect>
                                  </p:childTnLst>
                                </p:cTn>
                              </p:par>
                            </p:childTnLst>
                          </p:cTn>
                        </p:par>
                        <p:par>
                          <p:cTn id="87" fill="hold">
                            <p:stCondLst>
                              <p:cond delay="9500"/>
                            </p:stCondLst>
                            <p:childTnLst>
                              <p:par>
                                <p:cTn id="88" presetID="14" presetClass="entr" presetSubtype="10" fill="hold" grpId="0" nodeType="afterEffect">
                                  <p:stCondLst>
                                    <p:cond delay="0"/>
                                  </p:stCondLst>
                                  <p:childTnLst>
                                    <p:set>
                                      <p:cBhvr>
                                        <p:cTn id="89" dur="1" fill="hold">
                                          <p:stCondLst>
                                            <p:cond delay="0"/>
                                          </p:stCondLst>
                                        </p:cTn>
                                        <p:tgtEl>
                                          <p:spTgt spid="42"/>
                                        </p:tgtEl>
                                        <p:attrNameLst>
                                          <p:attrName>style.visibility</p:attrName>
                                        </p:attrNameLst>
                                      </p:cBhvr>
                                      <p:to>
                                        <p:strVal val="visible"/>
                                      </p:to>
                                    </p:set>
                                    <p:animEffect transition="in" filter="randombar(horizontal)">
                                      <p:cBhvr>
                                        <p:cTn id="90" dur="500"/>
                                        <p:tgtEl>
                                          <p:spTgt spid="42"/>
                                        </p:tgtEl>
                                      </p:cBhvr>
                                    </p:animEffect>
                                  </p:childTnLst>
                                </p:cTn>
                              </p:par>
                            </p:childTnLst>
                          </p:cTn>
                        </p:par>
                        <p:par>
                          <p:cTn id="91" fill="hold">
                            <p:stCondLst>
                              <p:cond delay="10000"/>
                            </p:stCondLst>
                            <p:childTnLst>
                              <p:par>
                                <p:cTn id="92" presetID="2" presetClass="entr" presetSubtype="8" fill="hold" nodeType="afterEffect">
                                  <p:stCondLst>
                                    <p:cond delay="0"/>
                                  </p:stCondLst>
                                  <p:childTnLst>
                                    <p:set>
                                      <p:cBhvr>
                                        <p:cTn id="93" dur="1" fill="hold">
                                          <p:stCondLst>
                                            <p:cond delay="0"/>
                                          </p:stCondLst>
                                        </p:cTn>
                                        <p:tgtEl>
                                          <p:spTgt spid="40"/>
                                        </p:tgtEl>
                                        <p:attrNameLst>
                                          <p:attrName>style.visibility</p:attrName>
                                        </p:attrNameLst>
                                      </p:cBhvr>
                                      <p:to>
                                        <p:strVal val="visible"/>
                                      </p:to>
                                    </p:set>
                                    <p:anim calcmode="lin" valueType="num">
                                      <p:cBhvr additive="base">
                                        <p:cTn id="94" dur="500" fill="hold"/>
                                        <p:tgtEl>
                                          <p:spTgt spid="40"/>
                                        </p:tgtEl>
                                        <p:attrNameLst>
                                          <p:attrName>ppt_x</p:attrName>
                                        </p:attrNameLst>
                                      </p:cBhvr>
                                      <p:tavLst>
                                        <p:tav tm="0">
                                          <p:val>
                                            <p:strVal val="0-#ppt_w/2"/>
                                          </p:val>
                                        </p:tav>
                                        <p:tav tm="100000">
                                          <p:val>
                                            <p:strVal val="#ppt_x"/>
                                          </p:val>
                                        </p:tav>
                                      </p:tavLst>
                                    </p:anim>
                                    <p:anim calcmode="lin" valueType="num">
                                      <p:cBhvr additive="base">
                                        <p:cTn id="95" dur="500" fill="hold"/>
                                        <p:tgtEl>
                                          <p:spTgt spid="40"/>
                                        </p:tgtEl>
                                        <p:attrNameLst>
                                          <p:attrName>ppt_y</p:attrName>
                                        </p:attrNameLst>
                                      </p:cBhvr>
                                      <p:tavLst>
                                        <p:tav tm="0">
                                          <p:val>
                                            <p:strVal val="#ppt_y"/>
                                          </p:val>
                                        </p:tav>
                                        <p:tav tm="100000">
                                          <p:val>
                                            <p:strVal val="#ppt_y"/>
                                          </p:val>
                                        </p:tav>
                                      </p:tavLst>
                                    </p:anim>
                                  </p:childTnLst>
                                </p:cTn>
                              </p:par>
                            </p:childTnLst>
                          </p:cTn>
                        </p:par>
                        <p:par>
                          <p:cTn id="96" fill="hold">
                            <p:stCondLst>
                              <p:cond delay="10500"/>
                            </p:stCondLst>
                            <p:childTnLst>
                              <p:par>
                                <p:cTn id="97" presetID="42" presetClass="entr" presetSubtype="0" fill="hold" grpId="0"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fade">
                                      <p:cBhvr>
                                        <p:cTn id="99" dur="1000"/>
                                        <p:tgtEl>
                                          <p:spTgt spid="43"/>
                                        </p:tgtEl>
                                      </p:cBhvr>
                                    </p:animEffect>
                                    <p:anim calcmode="lin" valueType="num">
                                      <p:cBhvr>
                                        <p:cTn id="100" dur="1000" fill="hold"/>
                                        <p:tgtEl>
                                          <p:spTgt spid="43"/>
                                        </p:tgtEl>
                                        <p:attrNameLst>
                                          <p:attrName>ppt_x</p:attrName>
                                        </p:attrNameLst>
                                      </p:cBhvr>
                                      <p:tavLst>
                                        <p:tav tm="0">
                                          <p:val>
                                            <p:strVal val="#ppt_x"/>
                                          </p:val>
                                        </p:tav>
                                        <p:tav tm="100000">
                                          <p:val>
                                            <p:strVal val="#ppt_x"/>
                                          </p:val>
                                        </p:tav>
                                      </p:tavLst>
                                    </p:anim>
                                    <p:anim calcmode="lin" valueType="num">
                                      <p:cBhvr>
                                        <p:cTn id="101" dur="1000" fill="hold"/>
                                        <p:tgtEl>
                                          <p:spTgt spid="43"/>
                                        </p:tgtEl>
                                        <p:attrNameLst>
                                          <p:attrName>ppt_y</p:attrName>
                                        </p:attrNameLst>
                                      </p:cBhvr>
                                      <p:tavLst>
                                        <p:tav tm="0">
                                          <p:val>
                                            <p:strVal val="#ppt_y+.1"/>
                                          </p:val>
                                        </p:tav>
                                        <p:tav tm="100000">
                                          <p:val>
                                            <p:strVal val="#ppt_y"/>
                                          </p:val>
                                        </p:tav>
                                      </p:tavLst>
                                    </p:anim>
                                  </p:childTnLst>
                                </p:cTn>
                              </p:par>
                            </p:childTnLst>
                          </p:cTn>
                        </p:par>
                        <p:par>
                          <p:cTn id="102" fill="hold">
                            <p:stCondLst>
                              <p:cond delay="11500"/>
                            </p:stCondLst>
                            <p:childTnLst>
                              <p:par>
                                <p:cTn id="103" presetID="53" presetClass="entr" presetSubtype="16" fill="hold" grpId="0" nodeType="afterEffect">
                                  <p:stCondLst>
                                    <p:cond delay="0"/>
                                  </p:stCondLst>
                                  <p:childTnLst>
                                    <p:set>
                                      <p:cBhvr>
                                        <p:cTn id="104" dur="1" fill="hold">
                                          <p:stCondLst>
                                            <p:cond delay="0"/>
                                          </p:stCondLst>
                                        </p:cTn>
                                        <p:tgtEl>
                                          <p:spTgt spid="44"/>
                                        </p:tgtEl>
                                        <p:attrNameLst>
                                          <p:attrName>style.visibility</p:attrName>
                                        </p:attrNameLst>
                                      </p:cBhvr>
                                      <p:to>
                                        <p:strVal val="visible"/>
                                      </p:to>
                                    </p:set>
                                    <p:anim calcmode="lin" valueType="num">
                                      <p:cBhvr>
                                        <p:cTn id="105" dur="500" fill="hold"/>
                                        <p:tgtEl>
                                          <p:spTgt spid="44"/>
                                        </p:tgtEl>
                                        <p:attrNameLst>
                                          <p:attrName>ppt_w</p:attrName>
                                        </p:attrNameLst>
                                      </p:cBhvr>
                                      <p:tavLst>
                                        <p:tav tm="0">
                                          <p:val>
                                            <p:fltVal val="0"/>
                                          </p:val>
                                        </p:tav>
                                        <p:tav tm="100000">
                                          <p:val>
                                            <p:strVal val="#ppt_w"/>
                                          </p:val>
                                        </p:tav>
                                      </p:tavLst>
                                    </p:anim>
                                    <p:anim calcmode="lin" valueType="num">
                                      <p:cBhvr>
                                        <p:cTn id="106" dur="500" fill="hold"/>
                                        <p:tgtEl>
                                          <p:spTgt spid="44"/>
                                        </p:tgtEl>
                                        <p:attrNameLst>
                                          <p:attrName>ppt_h</p:attrName>
                                        </p:attrNameLst>
                                      </p:cBhvr>
                                      <p:tavLst>
                                        <p:tav tm="0">
                                          <p:val>
                                            <p:fltVal val="0"/>
                                          </p:val>
                                        </p:tav>
                                        <p:tav tm="100000">
                                          <p:val>
                                            <p:strVal val="#ppt_h"/>
                                          </p:val>
                                        </p:tav>
                                      </p:tavLst>
                                    </p:anim>
                                    <p:animEffect transition="in" filter="fade">
                                      <p:cBhvr>
                                        <p:cTn id="107" dur="500"/>
                                        <p:tgtEl>
                                          <p:spTgt spid="44"/>
                                        </p:tgtEl>
                                      </p:cBhvr>
                                    </p:animEffect>
                                  </p:childTnLst>
                                </p:cTn>
                              </p:par>
                              <p:par>
                                <p:cTn id="108" presetID="2" presetClass="entr" presetSubtype="6" fill="hold" nodeType="with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additive="base">
                                        <p:cTn id="110" dur="500" fill="hold"/>
                                        <p:tgtEl>
                                          <p:spTgt spid="45"/>
                                        </p:tgtEl>
                                        <p:attrNameLst>
                                          <p:attrName>ppt_x</p:attrName>
                                        </p:attrNameLst>
                                      </p:cBhvr>
                                      <p:tavLst>
                                        <p:tav tm="0">
                                          <p:val>
                                            <p:strVal val="1+#ppt_w/2"/>
                                          </p:val>
                                        </p:tav>
                                        <p:tav tm="100000">
                                          <p:val>
                                            <p:strVal val="#ppt_x"/>
                                          </p:val>
                                        </p:tav>
                                      </p:tavLst>
                                    </p:anim>
                                    <p:anim calcmode="lin" valueType="num">
                                      <p:cBhvr additive="base">
                                        <p:cTn id="111" dur="500" fill="hold"/>
                                        <p:tgtEl>
                                          <p:spTgt spid="45"/>
                                        </p:tgtEl>
                                        <p:attrNameLst>
                                          <p:attrName>ppt_y</p:attrName>
                                        </p:attrNameLst>
                                      </p:cBhvr>
                                      <p:tavLst>
                                        <p:tav tm="0">
                                          <p:val>
                                            <p:strVal val="1+#ppt_h/2"/>
                                          </p:val>
                                        </p:tav>
                                        <p:tav tm="100000">
                                          <p:val>
                                            <p:strVal val="#ppt_y"/>
                                          </p:val>
                                        </p:tav>
                                      </p:tavLst>
                                    </p:anim>
                                  </p:childTnLst>
                                </p:cTn>
                              </p:par>
                              <p:par>
                                <p:cTn id="112" presetID="2" presetClass="entr" presetSubtype="2" fill="hold" grpId="0" nodeType="withEffect">
                                  <p:stCondLst>
                                    <p:cond delay="0"/>
                                  </p:stCondLst>
                                  <p:childTnLst>
                                    <p:set>
                                      <p:cBhvr>
                                        <p:cTn id="113" dur="1" fill="hold">
                                          <p:stCondLst>
                                            <p:cond delay="0"/>
                                          </p:stCondLst>
                                        </p:cTn>
                                        <p:tgtEl>
                                          <p:spTgt spid="46"/>
                                        </p:tgtEl>
                                        <p:attrNameLst>
                                          <p:attrName>style.visibility</p:attrName>
                                        </p:attrNameLst>
                                      </p:cBhvr>
                                      <p:to>
                                        <p:strVal val="visible"/>
                                      </p:to>
                                    </p:set>
                                    <p:anim calcmode="lin" valueType="num">
                                      <p:cBhvr additive="base">
                                        <p:cTn id="114" dur="500" fill="hold"/>
                                        <p:tgtEl>
                                          <p:spTgt spid="46"/>
                                        </p:tgtEl>
                                        <p:attrNameLst>
                                          <p:attrName>ppt_x</p:attrName>
                                        </p:attrNameLst>
                                      </p:cBhvr>
                                      <p:tavLst>
                                        <p:tav tm="0">
                                          <p:val>
                                            <p:strVal val="1+#ppt_w/2"/>
                                          </p:val>
                                        </p:tav>
                                        <p:tav tm="100000">
                                          <p:val>
                                            <p:strVal val="#ppt_x"/>
                                          </p:val>
                                        </p:tav>
                                      </p:tavLst>
                                    </p:anim>
                                    <p:anim calcmode="lin" valueType="num">
                                      <p:cBhvr additive="base">
                                        <p:cTn id="115" dur="500" fill="hold"/>
                                        <p:tgtEl>
                                          <p:spTgt spid="46"/>
                                        </p:tgtEl>
                                        <p:attrNameLst>
                                          <p:attrName>ppt_y</p:attrName>
                                        </p:attrNameLst>
                                      </p:cBhvr>
                                      <p:tavLst>
                                        <p:tav tm="0">
                                          <p:val>
                                            <p:strVal val="#ppt_y"/>
                                          </p:val>
                                        </p:tav>
                                        <p:tav tm="100000">
                                          <p:val>
                                            <p:strVal val="#ppt_y"/>
                                          </p:val>
                                        </p:tav>
                                      </p:tavLst>
                                    </p:anim>
                                  </p:childTnLst>
                                </p:cTn>
                              </p:par>
                            </p:childTnLst>
                          </p:cTn>
                        </p:par>
                        <p:par>
                          <p:cTn id="116" fill="hold">
                            <p:stCondLst>
                              <p:cond delay="12000"/>
                            </p:stCondLst>
                            <p:childTnLst>
                              <p:par>
                                <p:cTn id="117" presetID="42" presetClass="entr" presetSubtype="0" fill="hold" grpId="0" nodeType="afterEffect">
                                  <p:stCondLst>
                                    <p:cond delay="0"/>
                                  </p:stCondLst>
                                  <p:childTnLst>
                                    <p:set>
                                      <p:cBhvr>
                                        <p:cTn id="118" dur="1" fill="hold">
                                          <p:stCondLst>
                                            <p:cond delay="0"/>
                                          </p:stCondLst>
                                        </p:cTn>
                                        <p:tgtEl>
                                          <p:spTgt spid="47"/>
                                        </p:tgtEl>
                                        <p:attrNameLst>
                                          <p:attrName>style.visibility</p:attrName>
                                        </p:attrNameLst>
                                      </p:cBhvr>
                                      <p:to>
                                        <p:strVal val="visible"/>
                                      </p:to>
                                    </p:set>
                                    <p:animEffect transition="in" filter="fade">
                                      <p:cBhvr>
                                        <p:cTn id="119" dur="1000"/>
                                        <p:tgtEl>
                                          <p:spTgt spid="47"/>
                                        </p:tgtEl>
                                      </p:cBhvr>
                                    </p:animEffect>
                                    <p:anim calcmode="lin" valueType="num">
                                      <p:cBhvr>
                                        <p:cTn id="120" dur="1000" fill="hold"/>
                                        <p:tgtEl>
                                          <p:spTgt spid="47"/>
                                        </p:tgtEl>
                                        <p:attrNameLst>
                                          <p:attrName>ppt_x</p:attrName>
                                        </p:attrNameLst>
                                      </p:cBhvr>
                                      <p:tavLst>
                                        <p:tav tm="0">
                                          <p:val>
                                            <p:strVal val="#ppt_x"/>
                                          </p:val>
                                        </p:tav>
                                        <p:tav tm="100000">
                                          <p:val>
                                            <p:strVal val="#ppt_x"/>
                                          </p:val>
                                        </p:tav>
                                      </p:tavLst>
                                    </p:anim>
                                    <p:anim calcmode="lin" valueType="num">
                                      <p:cBhvr>
                                        <p:cTn id="121"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9" grpId="0" animBg="1"/>
      <p:bldP spid="30" grpId="0"/>
      <p:bldP spid="31" grpId="0"/>
      <p:bldP spid="33" grpId="0" animBg="1"/>
      <p:bldP spid="34" grpId="0"/>
      <p:bldP spid="35" grpId="0"/>
      <p:bldP spid="37" grpId="0" animBg="1"/>
      <p:bldP spid="38" grpId="0"/>
      <p:bldP spid="39" grpId="0"/>
      <p:bldP spid="41" grpId="0" animBg="1"/>
      <p:bldP spid="42" grpId="0"/>
      <p:bldP spid="43" grpId="0"/>
      <p:bldP spid="44" grpId="0" animBg="1"/>
      <p:bldP spid="46" grpId="0"/>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86422" y="1644252"/>
            <a:ext cx="1893916" cy="2277325"/>
          </a:xfrm>
          <a:prstGeom prst="rect">
            <a:avLst/>
          </a:prstGeom>
        </p:spPr>
      </p:pic>
      <p:pic>
        <p:nvPicPr>
          <p:cNvPr id="23" name="图片 2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21700" y="1660982"/>
            <a:ext cx="1893916" cy="2250170"/>
          </a:xfrm>
          <a:prstGeom prst="rect">
            <a:avLst/>
          </a:prstGeom>
        </p:spPr>
      </p:pic>
      <p:pic>
        <p:nvPicPr>
          <p:cNvPr id="24" name="图片 2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37301" y="1654510"/>
            <a:ext cx="1893917" cy="2277325"/>
          </a:xfrm>
          <a:prstGeom prst="rect">
            <a:avLst/>
          </a:prstGeom>
        </p:spPr>
      </p:pic>
      <p:pic>
        <p:nvPicPr>
          <p:cNvPr id="25" name="图片 2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68811" y="1626290"/>
            <a:ext cx="2016571" cy="2284861"/>
          </a:xfrm>
          <a:prstGeom prst="rect">
            <a:avLst/>
          </a:prstGeom>
        </p:spPr>
      </p:pic>
      <p:sp>
        <p:nvSpPr>
          <p:cNvPr id="26" name="矩形 25"/>
          <p:cNvSpPr/>
          <p:nvPr/>
        </p:nvSpPr>
        <p:spPr bwMode="auto">
          <a:xfrm>
            <a:off x="578641" y="4156796"/>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27" name="直接连接符 26"/>
          <p:cNvCxnSpPr/>
          <p:nvPr/>
        </p:nvCxnSpPr>
        <p:spPr bwMode="auto">
          <a:xfrm>
            <a:off x="520844" y="4393655"/>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28" name="TextBox 27"/>
          <p:cNvSpPr txBox="1"/>
          <p:nvPr/>
        </p:nvSpPr>
        <p:spPr>
          <a:xfrm>
            <a:off x="746031" y="4123284"/>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29" name="TextBox 28"/>
          <p:cNvSpPr txBox="1"/>
          <p:nvPr/>
        </p:nvSpPr>
        <p:spPr>
          <a:xfrm>
            <a:off x="492647" y="4439052"/>
            <a:ext cx="2093774" cy="646132"/>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endParaRPr lang="en-US" altLang="zh-CN" sz="1200" dirty="0">
              <a:latin typeface="微软雅黑" panose="020B0503020204020204" pitchFamily="34" charset="-122"/>
              <a:ea typeface="微软雅黑" panose="020B0503020204020204" pitchFamily="34" charset="-122"/>
            </a:endParaRPr>
          </a:p>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p>
        </p:txBody>
      </p:sp>
      <p:sp>
        <p:nvSpPr>
          <p:cNvPr id="30" name="矩形 29"/>
          <p:cNvSpPr/>
          <p:nvPr/>
        </p:nvSpPr>
        <p:spPr bwMode="auto">
          <a:xfrm>
            <a:off x="2636206" y="4153220"/>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31" name="直接连接符 30"/>
          <p:cNvCxnSpPr/>
          <p:nvPr/>
        </p:nvCxnSpPr>
        <p:spPr bwMode="auto">
          <a:xfrm>
            <a:off x="2578409" y="4390079"/>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32" name="TextBox 31"/>
          <p:cNvSpPr txBox="1"/>
          <p:nvPr/>
        </p:nvSpPr>
        <p:spPr>
          <a:xfrm>
            <a:off x="2803596" y="4119708"/>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33" name="TextBox 32"/>
          <p:cNvSpPr txBox="1"/>
          <p:nvPr/>
        </p:nvSpPr>
        <p:spPr>
          <a:xfrm>
            <a:off x="2550212" y="4435476"/>
            <a:ext cx="2093774" cy="646132"/>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endParaRPr lang="en-US" altLang="zh-CN" sz="1200" dirty="0">
              <a:latin typeface="微软雅黑" panose="020B0503020204020204" pitchFamily="34" charset="-122"/>
              <a:ea typeface="微软雅黑" panose="020B0503020204020204" pitchFamily="34" charset="-122"/>
            </a:endParaRPr>
          </a:p>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p>
        </p:txBody>
      </p:sp>
      <p:sp>
        <p:nvSpPr>
          <p:cNvPr id="34" name="矩形 33"/>
          <p:cNvSpPr/>
          <p:nvPr/>
        </p:nvSpPr>
        <p:spPr bwMode="auto">
          <a:xfrm>
            <a:off x="4753816" y="4153220"/>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35" name="直接连接符 34"/>
          <p:cNvCxnSpPr/>
          <p:nvPr/>
        </p:nvCxnSpPr>
        <p:spPr bwMode="auto">
          <a:xfrm>
            <a:off x="4696020" y="4390079"/>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36" name="TextBox 35"/>
          <p:cNvSpPr txBox="1"/>
          <p:nvPr/>
        </p:nvSpPr>
        <p:spPr>
          <a:xfrm>
            <a:off x="4921206" y="4119708"/>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37" name="TextBox 36"/>
          <p:cNvSpPr txBox="1"/>
          <p:nvPr/>
        </p:nvSpPr>
        <p:spPr>
          <a:xfrm>
            <a:off x="4667822" y="4435476"/>
            <a:ext cx="2093774" cy="646132"/>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endParaRPr lang="en-US" altLang="zh-CN" sz="1200" dirty="0">
              <a:latin typeface="微软雅黑" panose="020B0503020204020204" pitchFamily="34" charset="-122"/>
              <a:ea typeface="微软雅黑" panose="020B0503020204020204" pitchFamily="34" charset="-122"/>
            </a:endParaRPr>
          </a:p>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p>
        </p:txBody>
      </p:sp>
      <p:sp>
        <p:nvSpPr>
          <p:cNvPr id="38" name="矩形 37"/>
          <p:cNvSpPr/>
          <p:nvPr/>
        </p:nvSpPr>
        <p:spPr bwMode="auto">
          <a:xfrm>
            <a:off x="6811381" y="4149644"/>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39" name="直接连接符 38"/>
          <p:cNvCxnSpPr/>
          <p:nvPr/>
        </p:nvCxnSpPr>
        <p:spPr bwMode="auto">
          <a:xfrm>
            <a:off x="6753585" y="4386503"/>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40" name="TextBox 39"/>
          <p:cNvSpPr txBox="1"/>
          <p:nvPr/>
        </p:nvSpPr>
        <p:spPr>
          <a:xfrm>
            <a:off x="6978771" y="4116132"/>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41" name="TextBox 40"/>
          <p:cNvSpPr txBox="1"/>
          <p:nvPr/>
        </p:nvSpPr>
        <p:spPr>
          <a:xfrm>
            <a:off x="6725387" y="4431901"/>
            <a:ext cx="2093774" cy="646132"/>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endParaRPr lang="en-US" altLang="zh-CN" sz="1200" dirty="0">
              <a:latin typeface="微软雅黑" panose="020B0503020204020204" pitchFamily="34" charset="-122"/>
              <a:ea typeface="微软雅黑" panose="020B0503020204020204" pitchFamily="34" charset="-122"/>
            </a:endParaRPr>
          </a:p>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ppt_x"/>
                                          </p:val>
                                        </p:tav>
                                        <p:tav tm="100000">
                                          <p:val>
                                            <p:strVal val="#ppt_x"/>
                                          </p:val>
                                        </p:tav>
                                      </p:tavLst>
                                    </p:anim>
                                    <p:anim calcmode="lin" valueType="num">
                                      <p:cBhvr additive="base">
                                        <p:cTn id="13" dur="500" fill="hold"/>
                                        <p:tgtEl>
                                          <p:spTgt spid="2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ppt_x"/>
                                          </p:val>
                                        </p:tav>
                                        <p:tav tm="100000">
                                          <p:val>
                                            <p:strVal val="#ppt_x"/>
                                          </p:val>
                                        </p:tav>
                                      </p:tavLst>
                                    </p:anim>
                                    <p:anim calcmode="lin" valueType="num">
                                      <p:cBhvr additive="base">
                                        <p:cTn id="23" dur="500" fill="hold"/>
                                        <p:tgtEl>
                                          <p:spTgt spid="2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par>
                                <p:cTn id="30" presetID="2" presetClass="entr" presetSubtype="6"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1+#ppt_w/2"/>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1+#ppt_w/2"/>
                                          </p:val>
                                        </p:tav>
                                        <p:tav tm="100000">
                                          <p:val>
                                            <p:strVal val="#ppt_x"/>
                                          </p:val>
                                        </p:tav>
                                      </p:tavLst>
                                    </p:anim>
                                    <p:anim calcmode="lin" valueType="num">
                                      <p:cBhvr additive="base">
                                        <p:cTn id="37" dur="500" fill="hold"/>
                                        <p:tgtEl>
                                          <p:spTgt spid="2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1+#ppt_w/2"/>
                                          </p:val>
                                        </p:tav>
                                        <p:tav tm="100000">
                                          <p:val>
                                            <p:strVal val="#ppt_x"/>
                                          </p:val>
                                        </p:tav>
                                      </p:tavLst>
                                    </p:anim>
                                    <p:anim calcmode="lin" valueType="num">
                                      <p:cBhvr additive="base">
                                        <p:cTn id="41" dur="500" fill="hold"/>
                                        <p:tgtEl>
                                          <p:spTgt spid="29"/>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53" presetClass="entr" presetSubtype="16"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par>
                                <p:cTn id="48" presetID="2" presetClass="entr" presetSubtype="6"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1+#ppt_w/2"/>
                                          </p:val>
                                        </p:tav>
                                        <p:tav tm="100000">
                                          <p:val>
                                            <p:strVal val="#ppt_x"/>
                                          </p:val>
                                        </p:tav>
                                      </p:tavLst>
                                    </p:anim>
                                    <p:anim calcmode="lin" valueType="num">
                                      <p:cBhvr additive="base">
                                        <p:cTn id="51" dur="500" fill="hold"/>
                                        <p:tgtEl>
                                          <p:spTgt spid="31"/>
                                        </p:tgtEl>
                                        <p:attrNameLst>
                                          <p:attrName>ppt_y</p:attrName>
                                        </p:attrNameLst>
                                      </p:cBhvr>
                                      <p:tavLst>
                                        <p:tav tm="0">
                                          <p:val>
                                            <p:strVal val="1+#ppt_h/2"/>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 calcmode="lin" valueType="num">
                                      <p:cBhvr additive="base">
                                        <p:cTn id="54" dur="500" fill="hold"/>
                                        <p:tgtEl>
                                          <p:spTgt spid="32"/>
                                        </p:tgtEl>
                                        <p:attrNameLst>
                                          <p:attrName>ppt_x</p:attrName>
                                        </p:attrNameLst>
                                      </p:cBhvr>
                                      <p:tavLst>
                                        <p:tav tm="0">
                                          <p:val>
                                            <p:strVal val="1+#ppt_w/2"/>
                                          </p:val>
                                        </p:tav>
                                        <p:tav tm="100000">
                                          <p:val>
                                            <p:strVal val="#ppt_x"/>
                                          </p:val>
                                        </p:tav>
                                      </p:tavLst>
                                    </p:anim>
                                    <p:anim calcmode="lin" valueType="num">
                                      <p:cBhvr additive="base">
                                        <p:cTn id="55" dur="500" fill="hold"/>
                                        <p:tgtEl>
                                          <p:spTgt spid="32"/>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fill="hold"/>
                                        <p:tgtEl>
                                          <p:spTgt spid="33"/>
                                        </p:tgtEl>
                                        <p:attrNameLst>
                                          <p:attrName>ppt_x</p:attrName>
                                        </p:attrNameLst>
                                      </p:cBhvr>
                                      <p:tavLst>
                                        <p:tav tm="0">
                                          <p:val>
                                            <p:strVal val="1+#ppt_w/2"/>
                                          </p:val>
                                        </p:tav>
                                        <p:tav tm="100000">
                                          <p:val>
                                            <p:strVal val="#ppt_x"/>
                                          </p:val>
                                        </p:tav>
                                      </p:tavLst>
                                    </p:anim>
                                    <p:anim calcmode="lin" valueType="num">
                                      <p:cBhvr additive="base">
                                        <p:cTn id="59" dur="500" fill="hold"/>
                                        <p:tgtEl>
                                          <p:spTgt spid="33"/>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53" presetClass="entr" presetSubtype="16"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p:cTn id="63" dur="500" fill="hold"/>
                                        <p:tgtEl>
                                          <p:spTgt spid="34"/>
                                        </p:tgtEl>
                                        <p:attrNameLst>
                                          <p:attrName>ppt_w</p:attrName>
                                        </p:attrNameLst>
                                      </p:cBhvr>
                                      <p:tavLst>
                                        <p:tav tm="0">
                                          <p:val>
                                            <p:fltVal val="0"/>
                                          </p:val>
                                        </p:tav>
                                        <p:tav tm="100000">
                                          <p:val>
                                            <p:strVal val="#ppt_w"/>
                                          </p:val>
                                        </p:tav>
                                      </p:tavLst>
                                    </p:anim>
                                    <p:anim calcmode="lin" valueType="num">
                                      <p:cBhvr>
                                        <p:cTn id="64" dur="500" fill="hold"/>
                                        <p:tgtEl>
                                          <p:spTgt spid="34"/>
                                        </p:tgtEl>
                                        <p:attrNameLst>
                                          <p:attrName>ppt_h</p:attrName>
                                        </p:attrNameLst>
                                      </p:cBhvr>
                                      <p:tavLst>
                                        <p:tav tm="0">
                                          <p:val>
                                            <p:fltVal val="0"/>
                                          </p:val>
                                        </p:tav>
                                        <p:tav tm="100000">
                                          <p:val>
                                            <p:strVal val="#ppt_h"/>
                                          </p:val>
                                        </p:tav>
                                      </p:tavLst>
                                    </p:anim>
                                    <p:animEffect transition="in" filter="fade">
                                      <p:cBhvr>
                                        <p:cTn id="65" dur="500"/>
                                        <p:tgtEl>
                                          <p:spTgt spid="34"/>
                                        </p:tgtEl>
                                      </p:cBhvr>
                                    </p:animEffect>
                                  </p:childTnLst>
                                </p:cTn>
                              </p:par>
                              <p:par>
                                <p:cTn id="66" presetID="2" presetClass="entr" presetSubtype="6" fill="hold" nodeType="with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1+#ppt_w/2"/>
                                          </p:val>
                                        </p:tav>
                                        <p:tav tm="100000">
                                          <p:val>
                                            <p:strVal val="#ppt_x"/>
                                          </p:val>
                                        </p:tav>
                                      </p:tavLst>
                                    </p:anim>
                                    <p:anim calcmode="lin" valueType="num">
                                      <p:cBhvr additive="base">
                                        <p:cTn id="69" dur="500" fill="hold"/>
                                        <p:tgtEl>
                                          <p:spTgt spid="35"/>
                                        </p:tgtEl>
                                        <p:attrNameLst>
                                          <p:attrName>ppt_y</p:attrName>
                                        </p:attrNameLst>
                                      </p:cBhvr>
                                      <p:tavLst>
                                        <p:tav tm="0">
                                          <p:val>
                                            <p:strVal val="1+#ppt_h/2"/>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additive="base">
                                        <p:cTn id="72" dur="500" fill="hold"/>
                                        <p:tgtEl>
                                          <p:spTgt spid="36"/>
                                        </p:tgtEl>
                                        <p:attrNameLst>
                                          <p:attrName>ppt_x</p:attrName>
                                        </p:attrNameLst>
                                      </p:cBhvr>
                                      <p:tavLst>
                                        <p:tav tm="0">
                                          <p:val>
                                            <p:strVal val="1+#ppt_w/2"/>
                                          </p:val>
                                        </p:tav>
                                        <p:tav tm="100000">
                                          <p:val>
                                            <p:strVal val="#ppt_x"/>
                                          </p:val>
                                        </p:tav>
                                      </p:tavLst>
                                    </p:anim>
                                    <p:anim calcmode="lin" valueType="num">
                                      <p:cBhvr additive="base">
                                        <p:cTn id="73" dur="500" fill="hold"/>
                                        <p:tgtEl>
                                          <p:spTgt spid="36"/>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fill="hold"/>
                                        <p:tgtEl>
                                          <p:spTgt spid="37"/>
                                        </p:tgtEl>
                                        <p:attrNameLst>
                                          <p:attrName>ppt_x</p:attrName>
                                        </p:attrNameLst>
                                      </p:cBhvr>
                                      <p:tavLst>
                                        <p:tav tm="0">
                                          <p:val>
                                            <p:strVal val="1+#ppt_w/2"/>
                                          </p:val>
                                        </p:tav>
                                        <p:tav tm="100000">
                                          <p:val>
                                            <p:strVal val="#ppt_x"/>
                                          </p:val>
                                        </p:tav>
                                      </p:tavLst>
                                    </p:anim>
                                    <p:anim calcmode="lin" valueType="num">
                                      <p:cBhvr additive="base">
                                        <p:cTn id="77" dur="500" fill="hold"/>
                                        <p:tgtEl>
                                          <p:spTgt spid="37"/>
                                        </p:tgtEl>
                                        <p:attrNameLst>
                                          <p:attrName>ppt_y</p:attrName>
                                        </p:attrNameLst>
                                      </p:cBhvr>
                                      <p:tavLst>
                                        <p:tav tm="0">
                                          <p:val>
                                            <p:strVal val="#ppt_y"/>
                                          </p:val>
                                        </p:tav>
                                        <p:tav tm="100000">
                                          <p:val>
                                            <p:strVal val="#ppt_y"/>
                                          </p:val>
                                        </p:tav>
                                      </p:tavLst>
                                    </p:anim>
                                  </p:childTnLst>
                                </p:cTn>
                              </p:par>
                            </p:childTnLst>
                          </p:cTn>
                        </p:par>
                        <p:par>
                          <p:cTn id="78" fill="hold">
                            <p:stCondLst>
                              <p:cond delay="3500"/>
                            </p:stCondLst>
                            <p:childTnLst>
                              <p:par>
                                <p:cTn id="79" presetID="53" presetClass="entr" presetSubtype="16" fill="hold" grpId="0" nodeType="after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p:cTn id="81" dur="500" fill="hold"/>
                                        <p:tgtEl>
                                          <p:spTgt spid="38"/>
                                        </p:tgtEl>
                                        <p:attrNameLst>
                                          <p:attrName>ppt_w</p:attrName>
                                        </p:attrNameLst>
                                      </p:cBhvr>
                                      <p:tavLst>
                                        <p:tav tm="0">
                                          <p:val>
                                            <p:fltVal val="0"/>
                                          </p:val>
                                        </p:tav>
                                        <p:tav tm="100000">
                                          <p:val>
                                            <p:strVal val="#ppt_w"/>
                                          </p:val>
                                        </p:tav>
                                      </p:tavLst>
                                    </p:anim>
                                    <p:anim calcmode="lin" valueType="num">
                                      <p:cBhvr>
                                        <p:cTn id="82" dur="500" fill="hold"/>
                                        <p:tgtEl>
                                          <p:spTgt spid="38"/>
                                        </p:tgtEl>
                                        <p:attrNameLst>
                                          <p:attrName>ppt_h</p:attrName>
                                        </p:attrNameLst>
                                      </p:cBhvr>
                                      <p:tavLst>
                                        <p:tav tm="0">
                                          <p:val>
                                            <p:fltVal val="0"/>
                                          </p:val>
                                        </p:tav>
                                        <p:tav tm="100000">
                                          <p:val>
                                            <p:strVal val="#ppt_h"/>
                                          </p:val>
                                        </p:tav>
                                      </p:tavLst>
                                    </p:anim>
                                    <p:animEffect transition="in" filter="fade">
                                      <p:cBhvr>
                                        <p:cTn id="83" dur="500"/>
                                        <p:tgtEl>
                                          <p:spTgt spid="38"/>
                                        </p:tgtEl>
                                      </p:cBhvr>
                                    </p:animEffect>
                                  </p:childTnLst>
                                </p:cTn>
                              </p:par>
                              <p:par>
                                <p:cTn id="84" presetID="2" presetClass="entr" presetSubtype="6" fill="hold" nodeType="withEffect">
                                  <p:stCondLst>
                                    <p:cond delay="0"/>
                                  </p:stCondLst>
                                  <p:childTnLst>
                                    <p:set>
                                      <p:cBhvr>
                                        <p:cTn id="85" dur="1" fill="hold">
                                          <p:stCondLst>
                                            <p:cond delay="0"/>
                                          </p:stCondLst>
                                        </p:cTn>
                                        <p:tgtEl>
                                          <p:spTgt spid="39"/>
                                        </p:tgtEl>
                                        <p:attrNameLst>
                                          <p:attrName>style.visibility</p:attrName>
                                        </p:attrNameLst>
                                      </p:cBhvr>
                                      <p:to>
                                        <p:strVal val="visible"/>
                                      </p:to>
                                    </p:set>
                                    <p:anim calcmode="lin" valueType="num">
                                      <p:cBhvr additive="base">
                                        <p:cTn id="86" dur="500" fill="hold"/>
                                        <p:tgtEl>
                                          <p:spTgt spid="39"/>
                                        </p:tgtEl>
                                        <p:attrNameLst>
                                          <p:attrName>ppt_x</p:attrName>
                                        </p:attrNameLst>
                                      </p:cBhvr>
                                      <p:tavLst>
                                        <p:tav tm="0">
                                          <p:val>
                                            <p:strVal val="1+#ppt_w/2"/>
                                          </p:val>
                                        </p:tav>
                                        <p:tav tm="100000">
                                          <p:val>
                                            <p:strVal val="#ppt_x"/>
                                          </p:val>
                                        </p:tav>
                                      </p:tavLst>
                                    </p:anim>
                                    <p:anim calcmode="lin" valueType="num">
                                      <p:cBhvr additive="base">
                                        <p:cTn id="87" dur="500" fill="hold"/>
                                        <p:tgtEl>
                                          <p:spTgt spid="39"/>
                                        </p:tgtEl>
                                        <p:attrNameLst>
                                          <p:attrName>ppt_y</p:attrName>
                                        </p:attrNameLst>
                                      </p:cBhvr>
                                      <p:tavLst>
                                        <p:tav tm="0">
                                          <p:val>
                                            <p:strVal val="1+#ppt_h/2"/>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additive="base">
                                        <p:cTn id="90" dur="500" fill="hold"/>
                                        <p:tgtEl>
                                          <p:spTgt spid="40"/>
                                        </p:tgtEl>
                                        <p:attrNameLst>
                                          <p:attrName>ppt_x</p:attrName>
                                        </p:attrNameLst>
                                      </p:cBhvr>
                                      <p:tavLst>
                                        <p:tav tm="0">
                                          <p:val>
                                            <p:strVal val="1+#ppt_w/2"/>
                                          </p:val>
                                        </p:tav>
                                        <p:tav tm="100000">
                                          <p:val>
                                            <p:strVal val="#ppt_x"/>
                                          </p:val>
                                        </p:tav>
                                      </p:tavLst>
                                    </p:anim>
                                    <p:anim calcmode="lin" valueType="num">
                                      <p:cBhvr additive="base">
                                        <p:cTn id="91" dur="500" fill="hold"/>
                                        <p:tgtEl>
                                          <p:spTgt spid="40"/>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0"/>
                                  </p:stCondLst>
                                  <p:childTnLst>
                                    <p:set>
                                      <p:cBhvr>
                                        <p:cTn id="93" dur="1" fill="hold">
                                          <p:stCondLst>
                                            <p:cond delay="0"/>
                                          </p:stCondLst>
                                        </p:cTn>
                                        <p:tgtEl>
                                          <p:spTgt spid="41"/>
                                        </p:tgtEl>
                                        <p:attrNameLst>
                                          <p:attrName>style.visibility</p:attrName>
                                        </p:attrNameLst>
                                      </p:cBhvr>
                                      <p:to>
                                        <p:strVal val="visible"/>
                                      </p:to>
                                    </p:set>
                                    <p:anim calcmode="lin" valueType="num">
                                      <p:cBhvr additive="base">
                                        <p:cTn id="94" dur="500" fill="hold"/>
                                        <p:tgtEl>
                                          <p:spTgt spid="41"/>
                                        </p:tgtEl>
                                        <p:attrNameLst>
                                          <p:attrName>ppt_x</p:attrName>
                                        </p:attrNameLst>
                                      </p:cBhvr>
                                      <p:tavLst>
                                        <p:tav tm="0">
                                          <p:val>
                                            <p:strVal val="1+#ppt_w/2"/>
                                          </p:val>
                                        </p:tav>
                                        <p:tav tm="100000">
                                          <p:val>
                                            <p:strVal val="#ppt_x"/>
                                          </p:val>
                                        </p:tav>
                                      </p:tavLst>
                                    </p:anim>
                                    <p:anim calcmode="lin" valueType="num">
                                      <p:cBhvr additive="base">
                                        <p:cTn id="95"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p:bldP spid="29" grpId="0"/>
      <p:bldP spid="30" grpId="0" animBg="1"/>
      <p:bldP spid="32" grpId="0"/>
      <p:bldP spid="33" grpId="0"/>
      <p:bldP spid="34" grpId="0" animBg="1"/>
      <p:bldP spid="36" grpId="0"/>
      <p:bldP spid="37" grpId="0"/>
      <p:bldP spid="38" grpId="0" animBg="1"/>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0822" y="2381867"/>
            <a:ext cx="2217220" cy="2083557"/>
          </a:xfrm>
          <a:prstGeom prst="rect">
            <a:avLst/>
          </a:prstGeom>
        </p:spPr>
      </p:pic>
      <p:sp>
        <p:nvSpPr>
          <p:cNvPr id="33" name="椭圆 17"/>
          <p:cNvSpPr/>
          <p:nvPr/>
        </p:nvSpPr>
        <p:spPr bwMode="auto">
          <a:xfrm>
            <a:off x="951977" y="2608811"/>
            <a:ext cx="533233" cy="533233"/>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sp>
        <p:nvSpPr>
          <p:cNvPr id="34" name="矩形 33"/>
          <p:cNvSpPr/>
          <p:nvPr/>
        </p:nvSpPr>
        <p:spPr>
          <a:xfrm>
            <a:off x="954960" y="2667469"/>
            <a:ext cx="501906" cy="399987"/>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a:t>
            </a:r>
            <a:endParaRPr kumimoji="0" lang="zh-CN" altLang="en-US"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35" name="图片 3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42454" y="1037482"/>
            <a:ext cx="2217220" cy="2083557"/>
          </a:xfrm>
          <a:prstGeom prst="rect">
            <a:avLst/>
          </a:prstGeom>
        </p:spPr>
      </p:pic>
      <p:sp>
        <p:nvSpPr>
          <p:cNvPr id="36" name="椭圆 17"/>
          <p:cNvSpPr/>
          <p:nvPr/>
        </p:nvSpPr>
        <p:spPr bwMode="auto">
          <a:xfrm>
            <a:off x="2815008" y="1189835"/>
            <a:ext cx="533233" cy="533233"/>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sp>
        <p:nvSpPr>
          <p:cNvPr id="37" name="矩形 36"/>
          <p:cNvSpPr/>
          <p:nvPr/>
        </p:nvSpPr>
        <p:spPr>
          <a:xfrm>
            <a:off x="2817992" y="1248494"/>
            <a:ext cx="501906" cy="399987"/>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02</a:t>
            </a:r>
            <a:endParaRPr kumimoji="0" lang="zh-CN" altLang="en-US"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38" name="图片 3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27748" y="961306"/>
            <a:ext cx="2217220" cy="2083557"/>
          </a:xfrm>
          <a:prstGeom prst="rect">
            <a:avLst/>
          </a:prstGeom>
        </p:spPr>
      </p:pic>
      <p:sp>
        <p:nvSpPr>
          <p:cNvPr id="39" name="椭圆 17"/>
          <p:cNvSpPr/>
          <p:nvPr/>
        </p:nvSpPr>
        <p:spPr bwMode="auto">
          <a:xfrm>
            <a:off x="5798928" y="1113659"/>
            <a:ext cx="533233" cy="533233"/>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sp>
        <p:nvSpPr>
          <p:cNvPr id="40" name="矩形 39"/>
          <p:cNvSpPr/>
          <p:nvPr/>
        </p:nvSpPr>
        <p:spPr>
          <a:xfrm>
            <a:off x="5801911" y="1172317"/>
            <a:ext cx="501906" cy="399987"/>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a:t>
            </a:r>
            <a:endParaRPr kumimoji="0" lang="zh-CN" altLang="en-US"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41" name="组合 22"/>
          <p:cNvGrpSpPr>
            <a:grpSpLocks/>
          </p:cNvGrpSpPr>
          <p:nvPr/>
        </p:nvGrpSpPr>
        <p:grpSpPr bwMode="auto">
          <a:xfrm>
            <a:off x="2061350" y="3322778"/>
            <a:ext cx="5100651" cy="2626502"/>
            <a:chOff x="2346280" y="2992831"/>
            <a:chExt cx="4451440" cy="2856113"/>
          </a:xfrm>
        </p:grpSpPr>
        <p:sp>
          <p:nvSpPr>
            <p:cNvPr id="42" name="Oval 5"/>
            <p:cNvSpPr>
              <a:spLocks noChangeArrowheads="1"/>
            </p:cNvSpPr>
            <p:nvPr/>
          </p:nvSpPr>
          <p:spPr bwMode="auto">
            <a:xfrm>
              <a:off x="2346280" y="3979959"/>
              <a:ext cx="4451440" cy="1465160"/>
            </a:xfrm>
            <a:prstGeom prst="ellipse">
              <a:avLst/>
            </a:prstGeom>
            <a:gradFill rotWithShape="1">
              <a:gsLst>
                <a:gs pos="0">
                  <a:sysClr val="windowText" lastClr="000000"/>
                </a:gs>
                <a:gs pos="100000">
                  <a:sysClr val="window" lastClr="FFFFFF">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微软雅黑" pitchFamily="34" charset="-122"/>
              </a:endParaRPr>
            </a:p>
          </p:txBody>
        </p:sp>
        <p:grpSp>
          <p:nvGrpSpPr>
            <p:cNvPr id="43" name="组合 21"/>
            <p:cNvGrpSpPr>
              <a:grpSpLocks/>
            </p:cNvGrpSpPr>
            <p:nvPr/>
          </p:nvGrpSpPr>
          <p:grpSpPr bwMode="auto">
            <a:xfrm>
              <a:off x="3021807" y="2992831"/>
              <a:ext cx="3116262" cy="2856113"/>
              <a:chOff x="2823692" y="2992831"/>
              <a:chExt cx="3116262" cy="2856113"/>
            </a:xfrm>
          </p:grpSpPr>
          <p:grpSp>
            <p:nvGrpSpPr>
              <p:cNvPr id="44" name="Group 6"/>
              <p:cNvGrpSpPr>
                <a:grpSpLocks/>
              </p:cNvGrpSpPr>
              <p:nvPr/>
            </p:nvGrpSpPr>
            <p:grpSpPr bwMode="auto">
              <a:xfrm>
                <a:off x="2823692" y="3005533"/>
                <a:ext cx="3116262" cy="2843411"/>
                <a:chOff x="3107" y="2795"/>
                <a:chExt cx="1089" cy="994"/>
              </a:xfrm>
            </p:grpSpPr>
            <p:sp>
              <p:nvSpPr>
                <p:cNvPr id="46" name="Oval 9"/>
                <p:cNvSpPr>
                  <a:spLocks noChangeArrowheads="1"/>
                </p:cNvSpPr>
                <p:nvPr/>
              </p:nvSpPr>
              <p:spPr bwMode="auto">
                <a:xfrm flipV="1">
                  <a:off x="3332" y="3607"/>
                  <a:ext cx="183" cy="182"/>
                </a:xfrm>
                <a:prstGeom prst="ellipse">
                  <a:avLst/>
                </a:prstGeom>
                <a:gradFill rotWithShape="1">
                  <a:gsLst>
                    <a:gs pos="0">
                      <a:sysClr val="window" lastClr="FFFFFF">
                        <a:alpha val="29999"/>
                      </a:sysClr>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微软雅黑" pitchFamily="34" charset="-122"/>
                  </a:endParaRPr>
                </a:p>
              </p:txBody>
            </p:sp>
            <p:grpSp>
              <p:nvGrpSpPr>
                <p:cNvPr id="47" name="Group 10"/>
                <p:cNvGrpSpPr>
                  <a:grpSpLocks/>
                </p:cNvGrpSpPr>
                <p:nvPr/>
              </p:nvGrpSpPr>
              <p:grpSpPr bwMode="auto">
                <a:xfrm>
                  <a:off x="3107" y="2795"/>
                  <a:ext cx="1089" cy="681"/>
                  <a:chOff x="1610" y="2838"/>
                  <a:chExt cx="1089" cy="681"/>
                </a:xfrm>
              </p:grpSpPr>
              <p:sp>
                <p:nvSpPr>
                  <p:cNvPr id="48" name="Freeform 11"/>
                  <p:cNvSpPr>
                    <a:spLocks/>
                  </p:cNvSpPr>
                  <p:nvPr/>
                </p:nvSpPr>
                <p:spPr bwMode="auto">
                  <a:xfrm>
                    <a:off x="1610" y="2838"/>
                    <a:ext cx="1089" cy="68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rotWithShape="1">
                    <a:gsLst>
                      <a:gs pos="0">
                        <a:srgbClr val="EAEAEA"/>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endParaRPr>
                  </a:p>
                </p:txBody>
              </p:sp>
              <p:sp>
                <p:nvSpPr>
                  <p:cNvPr id="49" name="Oval 12"/>
                  <p:cNvSpPr>
                    <a:spLocks noChangeArrowheads="1"/>
                  </p:cNvSpPr>
                  <p:nvPr/>
                </p:nvSpPr>
                <p:spPr bwMode="auto">
                  <a:xfrm>
                    <a:off x="1835" y="2976"/>
                    <a:ext cx="183" cy="182"/>
                  </a:xfrm>
                  <a:prstGeom prst="ellipse">
                    <a:avLst/>
                  </a:prstGeom>
                  <a:gradFill rotWithShape="1">
                    <a:gsLst>
                      <a:gs pos="0">
                        <a:sysClr val="window" lastClr="FFFFFF">
                          <a:alpha val="50000"/>
                        </a:sysClr>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微软雅黑" pitchFamily="34" charset="-122"/>
                    </a:endParaRPr>
                  </a:p>
                </p:txBody>
              </p:sp>
            </p:grpSp>
          </p:grpSp>
          <p:sp>
            <p:nvSpPr>
              <p:cNvPr id="45" name="Freeform 33"/>
              <p:cNvSpPr>
                <a:spLocks/>
              </p:cNvSpPr>
              <p:nvPr/>
            </p:nvSpPr>
            <p:spPr bwMode="auto">
              <a:xfrm>
                <a:off x="2928332" y="2992831"/>
                <a:ext cx="2918722" cy="1054432"/>
              </a:xfrm>
              <a:custGeom>
                <a:avLst/>
                <a:gdLst>
                  <a:gd name="T0" fmla="*/ 0 w 4756"/>
                  <a:gd name="T1" fmla="*/ 705029702 h 1576"/>
                  <a:gd name="T2" fmla="*/ 18819235 w 4756"/>
                  <a:gd name="T3" fmla="*/ 654031595 h 1576"/>
                  <a:gd name="T4" fmla="*/ 40649548 w 4756"/>
                  <a:gd name="T5" fmla="*/ 603927734 h 1576"/>
                  <a:gd name="T6" fmla="*/ 63986013 w 4756"/>
                  <a:gd name="T7" fmla="*/ 555613702 h 1576"/>
                  <a:gd name="T8" fmla="*/ 89580172 w 4756"/>
                  <a:gd name="T9" fmla="*/ 509088832 h 1576"/>
                  <a:gd name="T10" fmla="*/ 116679871 w 4756"/>
                  <a:gd name="T11" fmla="*/ 463458876 h 1576"/>
                  <a:gd name="T12" fmla="*/ 145285722 w 4756"/>
                  <a:gd name="T13" fmla="*/ 420512327 h 1576"/>
                  <a:gd name="T14" fmla="*/ 176149267 w 4756"/>
                  <a:gd name="T15" fmla="*/ 378461362 h 1576"/>
                  <a:gd name="T16" fmla="*/ 207765582 w 4756"/>
                  <a:gd name="T17" fmla="*/ 338199558 h 1576"/>
                  <a:gd name="T18" fmla="*/ 224326509 w 4756"/>
                  <a:gd name="T19" fmla="*/ 318516113 h 1576"/>
                  <a:gd name="T20" fmla="*/ 258954515 w 4756"/>
                  <a:gd name="T21" fmla="*/ 281832630 h 1576"/>
                  <a:gd name="T22" fmla="*/ 295087446 w 4756"/>
                  <a:gd name="T23" fmla="*/ 246044731 h 1576"/>
                  <a:gd name="T24" fmla="*/ 332726530 w 4756"/>
                  <a:gd name="T25" fmla="*/ 212940239 h 1576"/>
                  <a:gd name="T26" fmla="*/ 371117769 w 4756"/>
                  <a:gd name="T27" fmla="*/ 181625577 h 1576"/>
                  <a:gd name="T28" fmla="*/ 411014547 w 4756"/>
                  <a:gd name="T29" fmla="*/ 152994990 h 1576"/>
                  <a:gd name="T30" fmla="*/ 452417478 w 4756"/>
                  <a:gd name="T31" fmla="*/ 126153564 h 1576"/>
                  <a:gd name="T32" fmla="*/ 495325334 w 4756"/>
                  <a:gd name="T33" fmla="*/ 101996883 h 1576"/>
                  <a:gd name="T34" fmla="*/ 517155647 w 4756"/>
                  <a:gd name="T35" fmla="*/ 90365665 h 1576"/>
                  <a:gd name="T36" fmla="*/ 560816885 w 4756"/>
                  <a:gd name="T37" fmla="*/ 69787306 h 1576"/>
                  <a:gd name="T38" fmla="*/ 605983049 w 4756"/>
                  <a:gd name="T39" fmla="*/ 51893022 h 1576"/>
                  <a:gd name="T40" fmla="*/ 651902596 w 4756"/>
                  <a:gd name="T41" fmla="*/ 35788568 h 1576"/>
                  <a:gd name="T42" fmla="*/ 699327069 w 4756"/>
                  <a:gd name="T43" fmla="*/ 23262435 h 1576"/>
                  <a:gd name="T44" fmla="*/ 746752155 w 4756"/>
                  <a:gd name="T45" fmla="*/ 13420378 h 1576"/>
                  <a:gd name="T46" fmla="*/ 795682166 w 4756"/>
                  <a:gd name="T47" fmla="*/ 5368151 h 1576"/>
                  <a:gd name="T48" fmla="*/ 845365560 w 4756"/>
                  <a:gd name="T49" fmla="*/ 894915 h 1576"/>
                  <a:gd name="T50" fmla="*/ 895048954 w 4756"/>
                  <a:gd name="T51" fmla="*/ 0 h 1576"/>
                  <a:gd name="T52" fmla="*/ 919890344 w 4756"/>
                  <a:gd name="T53" fmla="*/ 0 h 1576"/>
                  <a:gd name="T54" fmla="*/ 969573125 w 4756"/>
                  <a:gd name="T55" fmla="*/ 3578991 h 1576"/>
                  <a:gd name="T56" fmla="*/ 1018503749 w 4756"/>
                  <a:gd name="T57" fmla="*/ 8947142 h 1576"/>
                  <a:gd name="T58" fmla="*/ 1066680991 w 4756"/>
                  <a:gd name="T59" fmla="*/ 17894284 h 1576"/>
                  <a:gd name="T60" fmla="*/ 1114858846 w 4756"/>
                  <a:gd name="T61" fmla="*/ 29525502 h 1576"/>
                  <a:gd name="T62" fmla="*/ 1160777780 w 4756"/>
                  <a:gd name="T63" fmla="*/ 43840795 h 1576"/>
                  <a:gd name="T64" fmla="*/ 1206697327 w 4756"/>
                  <a:gd name="T65" fmla="*/ 60840164 h 1576"/>
                  <a:gd name="T66" fmla="*/ 1251110721 w 4756"/>
                  <a:gd name="T67" fmla="*/ 79628694 h 1576"/>
                  <a:gd name="T68" fmla="*/ 1272941648 w 4756"/>
                  <a:gd name="T69" fmla="*/ 90365665 h 1576"/>
                  <a:gd name="T70" fmla="*/ 1316602273 w 4756"/>
                  <a:gd name="T71" fmla="*/ 113628101 h 1576"/>
                  <a:gd name="T72" fmla="*/ 1358004590 w 4756"/>
                  <a:gd name="T73" fmla="*/ 139574612 h 1576"/>
                  <a:gd name="T74" fmla="*/ 1398654751 w 4756"/>
                  <a:gd name="T75" fmla="*/ 167310284 h 1576"/>
                  <a:gd name="T76" fmla="*/ 1438551529 w 4756"/>
                  <a:gd name="T77" fmla="*/ 196835785 h 1576"/>
                  <a:gd name="T78" fmla="*/ 1476190613 w 4756"/>
                  <a:gd name="T79" fmla="*/ 229045362 h 1576"/>
                  <a:gd name="T80" fmla="*/ 1513076314 w 4756"/>
                  <a:gd name="T81" fmla="*/ 263939015 h 1576"/>
                  <a:gd name="T82" fmla="*/ 1548456476 w 4756"/>
                  <a:gd name="T83" fmla="*/ 299726914 h 1576"/>
                  <a:gd name="T84" fmla="*/ 1582331712 w 4756"/>
                  <a:gd name="T85" fmla="*/ 338199558 h 1576"/>
                  <a:gd name="T86" fmla="*/ 1598139870 w 4756"/>
                  <a:gd name="T87" fmla="*/ 357883002 h 1576"/>
                  <a:gd name="T88" fmla="*/ 1629756184 w 4756"/>
                  <a:gd name="T89" fmla="*/ 399039721 h 1576"/>
                  <a:gd name="T90" fmla="*/ 1659867574 w 4756"/>
                  <a:gd name="T91" fmla="*/ 441985601 h 1576"/>
                  <a:gd name="T92" fmla="*/ 1687720042 w 4756"/>
                  <a:gd name="T93" fmla="*/ 485826396 h 1576"/>
                  <a:gd name="T94" fmla="*/ 1713314202 w 4756"/>
                  <a:gd name="T95" fmla="*/ 532351267 h 1576"/>
                  <a:gd name="T96" fmla="*/ 1738155592 w 4756"/>
                  <a:gd name="T97" fmla="*/ 579770383 h 1576"/>
                  <a:gd name="T98" fmla="*/ 1760739287 w 4756"/>
                  <a:gd name="T99" fmla="*/ 628979330 h 1576"/>
                  <a:gd name="T100" fmla="*/ 1781064061 w 4756"/>
                  <a:gd name="T101" fmla="*/ 679083191 h 1576"/>
                  <a:gd name="T102" fmla="*/ 0 w 4756"/>
                  <a:gd name="T103" fmla="*/ 70502970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endParaRPr>
              </a:p>
            </p:txBody>
          </p:sp>
        </p:grpSp>
      </p:grpSp>
      <p:sp>
        <p:nvSpPr>
          <p:cNvPr id="50" name="AutoShape 15"/>
          <p:cNvSpPr>
            <a:spLocks noChangeArrowheads="1"/>
          </p:cNvSpPr>
          <p:nvPr/>
        </p:nvSpPr>
        <p:spPr bwMode="auto">
          <a:xfrm rot="20310017">
            <a:off x="3577250" y="2867141"/>
            <a:ext cx="420558" cy="347556"/>
          </a:xfrm>
          <a:prstGeom prst="upArrow">
            <a:avLst>
              <a:gd name="adj1" fmla="val 52833"/>
              <a:gd name="adj2" fmla="val 45940"/>
            </a:avLst>
          </a:prstGeom>
          <a:gradFill rotWithShape="1">
            <a:gsLst>
              <a:gs pos="0">
                <a:srgbClr val="E2604A">
                  <a:shade val="51000"/>
                  <a:satMod val="130000"/>
                </a:srgbClr>
              </a:gs>
              <a:gs pos="80000">
                <a:srgbClr val="E2604A">
                  <a:shade val="93000"/>
                  <a:satMod val="130000"/>
                </a:srgbClr>
              </a:gs>
              <a:gs pos="100000">
                <a:srgbClr val="E2604A">
                  <a:shade val="94000"/>
                  <a:satMod val="135000"/>
                </a:srgbClr>
              </a:gs>
            </a:gsLst>
            <a:lin ang="16200000" scaled="0"/>
          </a:gradFill>
          <a:ln w="9525" cap="flat" cmpd="sng" algn="ctr">
            <a:solidFill>
              <a:srgbClr val="E2604A">
                <a:shade val="95000"/>
                <a:satMod val="105000"/>
              </a:srgbClr>
            </a:solidFill>
            <a:prstDash val="solid"/>
          </a:ln>
          <a:effectLst>
            <a:outerShdw blurRad="40000" dist="23000" dir="5400000" rotWithShape="0">
              <a:srgbClr val="000000">
                <a:alpha val="35000"/>
              </a:srgbClr>
            </a:outerShdw>
          </a:effectLs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1" name="AutoShape 15"/>
          <p:cNvSpPr>
            <a:spLocks noChangeArrowheads="1"/>
          </p:cNvSpPr>
          <p:nvPr/>
        </p:nvSpPr>
        <p:spPr bwMode="auto">
          <a:xfrm rot="18000000">
            <a:off x="2515168" y="3719135"/>
            <a:ext cx="420557" cy="345968"/>
          </a:xfrm>
          <a:prstGeom prst="upArrow">
            <a:avLst>
              <a:gd name="adj1" fmla="val 52833"/>
              <a:gd name="adj2" fmla="val 45940"/>
            </a:avLst>
          </a:prstGeom>
          <a:gradFill rotWithShape="1">
            <a:gsLst>
              <a:gs pos="0">
                <a:srgbClr val="E2604A">
                  <a:shade val="51000"/>
                  <a:satMod val="130000"/>
                </a:srgbClr>
              </a:gs>
              <a:gs pos="80000">
                <a:srgbClr val="E2604A">
                  <a:shade val="93000"/>
                  <a:satMod val="130000"/>
                </a:srgbClr>
              </a:gs>
              <a:gs pos="100000">
                <a:srgbClr val="E2604A">
                  <a:shade val="94000"/>
                  <a:satMod val="135000"/>
                </a:srgbClr>
              </a:gs>
            </a:gsLst>
            <a:lin ang="16200000" scaled="0"/>
          </a:gradFill>
          <a:ln w="9525" cap="flat" cmpd="sng" algn="ctr">
            <a:solidFill>
              <a:srgbClr val="E2604A">
                <a:shade val="95000"/>
                <a:satMod val="105000"/>
              </a:srgbClr>
            </a:solidFill>
            <a:prstDash val="solid"/>
          </a:ln>
          <a:effectLst>
            <a:outerShdw blurRad="40000" dist="23000" dir="5400000" rotWithShape="0">
              <a:srgbClr val="000000">
                <a:alpha val="35000"/>
              </a:srgbClr>
            </a:outerShdw>
          </a:effectLs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2" name="AutoShape 15"/>
          <p:cNvSpPr>
            <a:spLocks noChangeArrowheads="1"/>
          </p:cNvSpPr>
          <p:nvPr/>
        </p:nvSpPr>
        <p:spPr bwMode="auto">
          <a:xfrm rot="1563751">
            <a:off x="5171397" y="2825836"/>
            <a:ext cx="420557" cy="345968"/>
          </a:xfrm>
          <a:prstGeom prst="upArrow">
            <a:avLst>
              <a:gd name="adj1" fmla="val 52833"/>
              <a:gd name="adj2" fmla="val 45940"/>
            </a:avLst>
          </a:prstGeom>
          <a:gradFill rotWithShape="1">
            <a:gsLst>
              <a:gs pos="0">
                <a:srgbClr val="E2604A">
                  <a:shade val="51000"/>
                  <a:satMod val="130000"/>
                </a:srgbClr>
              </a:gs>
              <a:gs pos="80000">
                <a:srgbClr val="E2604A">
                  <a:shade val="93000"/>
                  <a:satMod val="130000"/>
                </a:srgbClr>
              </a:gs>
              <a:gs pos="100000">
                <a:srgbClr val="E2604A">
                  <a:shade val="94000"/>
                  <a:satMod val="135000"/>
                </a:srgbClr>
              </a:gs>
            </a:gsLst>
            <a:lin ang="16200000" scaled="0"/>
          </a:gradFill>
          <a:ln w="9525" cap="flat" cmpd="sng" algn="ctr">
            <a:solidFill>
              <a:srgbClr val="E2604A">
                <a:shade val="95000"/>
                <a:satMod val="105000"/>
              </a:srgbClr>
            </a:solidFill>
            <a:prstDash val="solid"/>
          </a:ln>
          <a:effectLst>
            <a:outerShdw blurRad="40000" dist="23000" dir="5400000" rotWithShape="0">
              <a:srgbClr val="000000">
                <a:alpha val="35000"/>
              </a:srgbClr>
            </a:outerShdw>
          </a:effectLs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3" name="AutoShape 15"/>
          <p:cNvSpPr>
            <a:spLocks noChangeArrowheads="1"/>
          </p:cNvSpPr>
          <p:nvPr/>
        </p:nvSpPr>
        <p:spPr bwMode="auto">
          <a:xfrm rot="3600000">
            <a:off x="6170953" y="3641768"/>
            <a:ext cx="420557" cy="347555"/>
          </a:xfrm>
          <a:prstGeom prst="upArrow">
            <a:avLst>
              <a:gd name="adj1" fmla="val 52833"/>
              <a:gd name="adj2" fmla="val 45940"/>
            </a:avLst>
          </a:prstGeom>
          <a:gradFill rotWithShape="1">
            <a:gsLst>
              <a:gs pos="0">
                <a:srgbClr val="E2604A">
                  <a:shade val="51000"/>
                  <a:satMod val="130000"/>
                </a:srgbClr>
              </a:gs>
              <a:gs pos="80000">
                <a:srgbClr val="E2604A">
                  <a:shade val="93000"/>
                  <a:satMod val="130000"/>
                </a:srgbClr>
              </a:gs>
              <a:gs pos="100000">
                <a:srgbClr val="E2604A">
                  <a:shade val="94000"/>
                  <a:satMod val="135000"/>
                </a:srgbClr>
              </a:gs>
            </a:gsLst>
            <a:lin ang="16200000" scaled="0"/>
          </a:gradFill>
          <a:ln w="9525" cap="flat" cmpd="sng" algn="ctr">
            <a:solidFill>
              <a:srgbClr val="E2604A">
                <a:shade val="95000"/>
                <a:satMod val="105000"/>
              </a:srgbClr>
            </a:solidFill>
            <a:prstDash val="solid"/>
          </a:ln>
          <a:effectLst>
            <a:outerShdw blurRad="40000" dist="23000" dir="5400000" rotWithShape="0">
              <a:srgbClr val="000000">
                <a:alpha val="35000"/>
              </a:srgbClr>
            </a:outerShdw>
          </a:effectLs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pic>
        <p:nvPicPr>
          <p:cNvPr id="54" name="图片 5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27455" y="2305691"/>
            <a:ext cx="2217220" cy="2083557"/>
          </a:xfrm>
          <a:prstGeom prst="rect">
            <a:avLst/>
          </a:prstGeom>
        </p:spPr>
      </p:pic>
      <p:sp>
        <p:nvSpPr>
          <p:cNvPr id="55" name="椭圆 17"/>
          <p:cNvSpPr/>
          <p:nvPr/>
        </p:nvSpPr>
        <p:spPr bwMode="auto">
          <a:xfrm>
            <a:off x="7627163" y="2484838"/>
            <a:ext cx="533233" cy="533233"/>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sp>
        <p:nvSpPr>
          <p:cNvPr id="56" name="矩形 55"/>
          <p:cNvSpPr/>
          <p:nvPr/>
        </p:nvSpPr>
        <p:spPr>
          <a:xfrm>
            <a:off x="7630147" y="2543496"/>
            <a:ext cx="501906" cy="399987"/>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04</a:t>
            </a:r>
            <a:endParaRPr kumimoji="0" lang="zh-CN" altLang="en-US" sz="19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7" name="矩形 56"/>
          <p:cNvSpPr/>
          <p:nvPr/>
        </p:nvSpPr>
        <p:spPr>
          <a:xfrm>
            <a:off x="1296412" y="3170424"/>
            <a:ext cx="1107655" cy="369218"/>
          </a:xfrm>
          <a:prstGeom prst="rect">
            <a:avLst/>
          </a:prstGeom>
        </p:spPr>
        <p:txBody>
          <a:bodyPr wrap="none">
            <a:spAutoFit/>
          </a:bodyPr>
          <a:lstStyle/>
          <a:p>
            <a:pPr algn="ctr">
              <a:defRPr/>
            </a:pPr>
            <a:r>
              <a:rPr lang="zh-CN" altLang="en-US" sz="1799" dirty="0">
                <a:latin typeface="微软雅黑" panose="020B0503020204020204" pitchFamily="34" charset="-122"/>
                <a:ea typeface="微软雅黑" panose="020B0503020204020204" pitchFamily="34" charset="-122"/>
              </a:rPr>
              <a:t>输入标题</a:t>
            </a:r>
          </a:p>
        </p:txBody>
      </p:sp>
      <p:sp>
        <p:nvSpPr>
          <p:cNvPr id="58" name="矩形 57"/>
          <p:cNvSpPr/>
          <p:nvPr/>
        </p:nvSpPr>
        <p:spPr>
          <a:xfrm>
            <a:off x="2846466" y="1818475"/>
            <a:ext cx="1107655" cy="369218"/>
          </a:xfrm>
          <a:prstGeom prst="rect">
            <a:avLst/>
          </a:prstGeom>
        </p:spPr>
        <p:txBody>
          <a:bodyPr wrap="none">
            <a:spAutoFit/>
          </a:bodyPr>
          <a:lstStyle/>
          <a:p>
            <a:pPr algn="ctr">
              <a:defRPr/>
            </a:pPr>
            <a:r>
              <a:rPr lang="zh-CN" altLang="en-US" sz="1799" dirty="0">
                <a:latin typeface="微软雅黑" panose="020B0503020204020204" pitchFamily="34" charset="-122"/>
                <a:ea typeface="微软雅黑" panose="020B0503020204020204" pitchFamily="34" charset="-122"/>
              </a:rPr>
              <a:t>输入标题</a:t>
            </a:r>
          </a:p>
        </p:txBody>
      </p:sp>
      <p:sp>
        <p:nvSpPr>
          <p:cNvPr id="59" name="矩形 58"/>
          <p:cNvSpPr/>
          <p:nvPr/>
        </p:nvSpPr>
        <p:spPr>
          <a:xfrm>
            <a:off x="5116777" y="1735970"/>
            <a:ext cx="1107655" cy="369218"/>
          </a:xfrm>
          <a:prstGeom prst="rect">
            <a:avLst/>
          </a:prstGeom>
        </p:spPr>
        <p:txBody>
          <a:bodyPr wrap="none">
            <a:spAutoFit/>
          </a:bodyPr>
          <a:lstStyle/>
          <a:p>
            <a:pPr algn="ctr">
              <a:defRPr/>
            </a:pPr>
            <a:r>
              <a:rPr lang="zh-CN" altLang="en-US" sz="1799" dirty="0">
                <a:latin typeface="微软雅黑" panose="020B0503020204020204" pitchFamily="34" charset="-122"/>
                <a:ea typeface="微软雅黑" panose="020B0503020204020204" pitchFamily="34" charset="-122"/>
              </a:rPr>
              <a:t>输入标题</a:t>
            </a:r>
          </a:p>
        </p:txBody>
      </p:sp>
      <p:sp>
        <p:nvSpPr>
          <p:cNvPr id="60" name="矩形 59"/>
          <p:cNvSpPr/>
          <p:nvPr/>
        </p:nvSpPr>
        <p:spPr>
          <a:xfrm>
            <a:off x="6773444" y="3056790"/>
            <a:ext cx="1107655" cy="369218"/>
          </a:xfrm>
          <a:prstGeom prst="rect">
            <a:avLst/>
          </a:prstGeom>
        </p:spPr>
        <p:txBody>
          <a:bodyPr wrap="none">
            <a:spAutoFit/>
          </a:bodyPr>
          <a:lstStyle/>
          <a:p>
            <a:pPr algn="ctr">
              <a:defRPr/>
            </a:pPr>
            <a:r>
              <a:rPr lang="zh-CN" altLang="en-US" sz="1799" dirty="0">
                <a:latin typeface="微软雅黑" panose="020B0503020204020204" pitchFamily="34" charset="-122"/>
                <a:ea typeface="微软雅黑" panose="020B0503020204020204" pitchFamily="34" charset="-122"/>
              </a:rPr>
              <a:t>输入标题</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randombar(horizontal)">
                                      <p:cBhvr>
                                        <p:cTn id="21" dur="500"/>
                                        <p:tgtEl>
                                          <p:spTgt spid="5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ppt_w</p:attrName>
                                        </p:attrNameLst>
                                      </p:cBhvr>
                                      <p:tavLst>
                                        <p:tav tm="0">
                                          <p:val>
                                            <p:fltVal val="0"/>
                                          </p:val>
                                        </p:tav>
                                        <p:tav tm="100000">
                                          <p:val>
                                            <p:strVal val="#ppt_w"/>
                                          </p:val>
                                        </p:tav>
                                      </p:tavLst>
                                    </p:anim>
                                    <p:anim calcmode="lin" valueType="num">
                                      <p:cBhvr>
                                        <p:cTn id="26" dur="500" fill="hold"/>
                                        <p:tgtEl>
                                          <p:spTgt spid="33"/>
                                        </p:tgtEl>
                                        <p:attrNameLst>
                                          <p:attrName>ppt_h</p:attrName>
                                        </p:attrNameLst>
                                      </p:cBhvr>
                                      <p:tavLst>
                                        <p:tav tm="0">
                                          <p:val>
                                            <p:fltVal val="0"/>
                                          </p:val>
                                        </p:tav>
                                        <p:tav tm="100000">
                                          <p:val>
                                            <p:strVal val="#ppt_h"/>
                                          </p:val>
                                        </p:tav>
                                      </p:tavLst>
                                    </p:anim>
                                    <p:animEffect transition="in" filter="fade">
                                      <p:cBhvr>
                                        <p:cTn id="27" dur="500"/>
                                        <p:tgtEl>
                                          <p:spTgt spid="33"/>
                                        </p:tgtEl>
                                      </p:cBhvr>
                                    </p:animEffect>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randombar(horizontal)">
                                      <p:cBhvr>
                                        <p:cTn id="31" dur="500"/>
                                        <p:tgtEl>
                                          <p:spTgt spid="34"/>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childTnLst>
                          </p:cTn>
                        </p:par>
                        <p:par>
                          <p:cTn id="42" fill="hold">
                            <p:stCondLst>
                              <p:cond delay="4000"/>
                            </p:stCondLst>
                            <p:childTnLst>
                              <p:par>
                                <p:cTn id="43" presetID="14" presetClass="entr" presetSubtype="10" fill="hold" grpId="0"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randombar(horizontal)">
                                      <p:cBhvr>
                                        <p:cTn id="45" dur="500"/>
                                        <p:tgtEl>
                                          <p:spTgt spid="58"/>
                                        </p:tgtEl>
                                      </p:cBhvr>
                                    </p:animEffect>
                                  </p:childTnLst>
                                </p:cTn>
                              </p:par>
                            </p:childTnLst>
                          </p:cTn>
                        </p:par>
                        <p:par>
                          <p:cTn id="46" fill="hold">
                            <p:stCondLst>
                              <p:cond delay="4500"/>
                            </p:stCondLst>
                            <p:childTnLst>
                              <p:par>
                                <p:cTn id="47" presetID="16" presetClass="entr" presetSubtype="21"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inVertical)">
                                      <p:cBhvr>
                                        <p:cTn id="49" dur="500"/>
                                        <p:tgtEl>
                                          <p:spTgt spid="36"/>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randombar(horizontal)">
                                      <p:cBhvr>
                                        <p:cTn id="53" dur="500"/>
                                        <p:tgtEl>
                                          <p:spTgt spid="37"/>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p:cTn id="61" dur="500" fill="hold"/>
                                        <p:tgtEl>
                                          <p:spTgt spid="38"/>
                                        </p:tgtEl>
                                        <p:attrNameLst>
                                          <p:attrName>ppt_w</p:attrName>
                                        </p:attrNameLst>
                                      </p:cBhvr>
                                      <p:tavLst>
                                        <p:tav tm="0">
                                          <p:val>
                                            <p:fltVal val="0"/>
                                          </p:val>
                                        </p:tav>
                                        <p:tav tm="100000">
                                          <p:val>
                                            <p:strVal val="#ppt_w"/>
                                          </p:val>
                                        </p:tav>
                                      </p:tavLst>
                                    </p:anim>
                                    <p:anim calcmode="lin" valueType="num">
                                      <p:cBhvr>
                                        <p:cTn id="62" dur="500" fill="hold"/>
                                        <p:tgtEl>
                                          <p:spTgt spid="38"/>
                                        </p:tgtEl>
                                        <p:attrNameLst>
                                          <p:attrName>ppt_h</p:attrName>
                                        </p:attrNameLst>
                                      </p:cBhvr>
                                      <p:tavLst>
                                        <p:tav tm="0">
                                          <p:val>
                                            <p:fltVal val="0"/>
                                          </p:val>
                                        </p:tav>
                                        <p:tav tm="100000">
                                          <p:val>
                                            <p:strVal val="#ppt_h"/>
                                          </p:val>
                                        </p:tav>
                                      </p:tavLst>
                                    </p:anim>
                                    <p:animEffect transition="in" filter="fade">
                                      <p:cBhvr>
                                        <p:cTn id="63" dur="500"/>
                                        <p:tgtEl>
                                          <p:spTgt spid="38"/>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randombar(horizontal)">
                                      <p:cBhvr>
                                        <p:cTn id="67" dur="500"/>
                                        <p:tgtEl>
                                          <p:spTgt spid="59"/>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randombar(horizontal)">
                                      <p:cBhvr>
                                        <p:cTn id="71" dur="500"/>
                                        <p:tgtEl>
                                          <p:spTgt spid="39"/>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randombar(horizontal)">
                                      <p:cBhvr>
                                        <p:cTn id="75" dur="500"/>
                                        <p:tgtEl>
                                          <p:spTgt spid="40"/>
                                        </p:tgtEl>
                                      </p:cBhvr>
                                    </p:animEffect>
                                  </p:childTnLst>
                                </p:cTn>
                              </p:par>
                            </p:childTnLst>
                          </p:cTn>
                        </p:par>
                        <p:par>
                          <p:cTn id="76" fill="hold">
                            <p:stCondLst>
                              <p:cond delay="8000"/>
                            </p:stCondLst>
                            <p:childTnLst>
                              <p:par>
                                <p:cTn id="77" presetID="10" presetClass="entr" presetSubtype="0" fill="hold" grpId="0"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childTnLst>
                          </p:cTn>
                        </p:par>
                        <p:par>
                          <p:cTn id="80" fill="hold">
                            <p:stCondLst>
                              <p:cond delay="8500"/>
                            </p:stCondLst>
                            <p:childTnLst>
                              <p:par>
                                <p:cTn id="81" presetID="53" presetClass="entr" presetSubtype="16" fill="hold" nodeType="afterEffect">
                                  <p:stCondLst>
                                    <p:cond delay="0"/>
                                  </p:stCondLst>
                                  <p:childTnLst>
                                    <p:set>
                                      <p:cBhvr>
                                        <p:cTn id="82" dur="1" fill="hold">
                                          <p:stCondLst>
                                            <p:cond delay="0"/>
                                          </p:stCondLst>
                                        </p:cTn>
                                        <p:tgtEl>
                                          <p:spTgt spid="54"/>
                                        </p:tgtEl>
                                        <p:attrNameLst>
                                          <p:attrName>style.visibility</p:attrName>
                                        </p:attrNameLst>
                                      </p:cBhvr>
                                      <p:to>
                                        <p:strVal val="visible"/>
                                      </p:to>
                                    </p:set>
                                    <p:anim calcmode="lin" valueType="num">
                                      <p:cBhvr>
                                        <p:cTn id="83" dur="500" fill="hold"/>
                                        <p:tgtEl>
                                          <p:spTgt spid="54"/>
                                        </p:tgtEl>
                                        <p:attrNameLst>
                                          <p:attrName>ppt_w</p:attrName>
                                        </p:attrNameLst>
                                      </p:cBhvr>
                                      <p:tavLst>
                                        <p:tav tm="0">
                                          <p:val>
                                            <p:fltVal val="0"/>
                                          </p:val>
                                        </p:tav>
                                        <p:tav tm="100000">
                                          <p:val>
                                            <p:strVal val="#ppt_w"/>
                                          </p:val>
                                        </p:tav>
                                      </p:tavLst>
                                    </p:anim>
                                    <p:anim calcmode="lin" valueType="num">
                                      <p:cBhvr>
                                        <p:cTn id="84" dur="500" fill="hold"/>
                                        <p:tgtEl>
                                          <p:spTgt spid="54"/>
                                        </p:tgtEl>
                                        <p:attrNameLst>
                                          <p:attrName>ppt_h</p:attrName>
                                        </p:attrNameLst>
                                      </p:cBhvr>
                                      <p:tavLst>
                                        <p:tav tm="0">
                                          <p:val>
                                            <p:fltVal val="0"/>
                                          </p:val>
                                        </p:tav>
                                        <p:tav tm="100000">
                                          <p:val>
                                            <p:strVal val="#ppt_h"/>
                                          </p:val>
                                        </p:tav>
                                      </p:tavLst>
                                    </p:anim>
                                    <p:animEffect transition="in" filter="fade">
                                      <p:cBhvr>
                                        <p:cTn id="85" dur="500"/>
                                        <p:tgtEl>
                                          <p:spTgt spid="54"/>
                                        </p:tgtEl>
                                      </p:cBhvr>
                                    </p:animEffect>
                                  </p:childTnLst>
                                </p:cTn>
                              </p:par>
                            </p:childTnLst>
                          </p:cTn>
                        </p:par>
                        <p:par>
                          <p:cTn id="86" fill="hold">
                            <p:stCondLst>
                              <p:cond delay="9000"/>
                            </p:stCondLst>
                            <p:childTnLst>
                              <p:par>
                                <p:cTn id="87" presetID="14" presetClass="entr" presetSubtype="10" fill="hold" grpId="0" nodeType="afterEffect">
                                  <p:stCondLst>
                                    <p:cond delay="0"/>
                                  </p:stCondLst>
                                  <p:childTnLst>
                                    <p:set>
                                      <p:cBhvr>
                                        <p:cTn id="88" dur="1" fill="hold">
                                          <p:stCondLst>
                                            <p:cond delay="0"/>
                                          </p:stCondLst>
                                        </p:cTn>
                                        <p:tgtEl>
                                          <p:spTgt spid="60"/>
                                        </p:tgtEl>
                                        <p:attrNameLst>
                                          <p:attrName>style.visibility</p:attrName>
                                        </p:attrNameLst>
                                      </p:cBhvr>
                                      <p:to>
                                        <p:strVal val="visible"/>
                                      </p:to>
                                    </p:set>
                                    <p:animEffect transition="in" filter="randombar(horizontal)">
                                      <p:cBhvr>
                                        <p:cTn id="89" dur="500"/>
                                        <p:tgtEl>
                                          <p:spTgt spid="60"/>
                                        </p:tgtEl>
                                      </p:cBhvr>
                                    </p:animEffect>
                                  </p:childTnLst>
                                </p:cTn>
                              </p:par>
                            </p:childTnLst>
                          </p:cTn>
                        </p:par>
                        <p:par>
                          <p:cTn id="90" fill="hold">
                            <p:stCondLst>
                              <p:cond delay="9500"/>
                            </p:stCondLst>
                            <p:childTnLst>
                              <p:par>
                                <p:cTn id="91" presetID="21" presetClass="entr" presetSubtype="1" fill="hold" grpId="0" nodeType="afterEffect">
                                  <p:stCondLst>
                                    <p:cond delay="0"/>
                                  </p:stCondLst>
                                  <p:childTnLst>
                                    <p:set>
                                      <p:cBhvr>
                                        <p:cTn id="92" dur="1" fill="hold">
                                          <p:stCondLst>
                                            <p:cond delay="0"/>
                                          </p:stCondLst>
                                        </p:cTn>
                                        <p:tgtEl>
                                          <p:spTgt spid="55"/>
                                        </p:tgtEl>
                                        <p:attrNameLst>
                                          <p:attrName>style.visibility</p:attrName>
                                        </p:attrNameLst>
                                      </p:cBhvr>
                                      <p:to>
                                        <p:strVal val="visible"/>
                                      </p:to>
                                    </p:set>
                                    <p:animEffect transition="in" filter="wheel(1)">
                                      <p:cBhvr>
                                        <p:cTn id="93" dur="2000"/>
                                        <p:tgtEl>
                                          <p:spTgt spid="55"/>
                                        </p:tgtEl>
                                      </p:cBhvr>
                                    </p:animEffect>
                                  </p:childTnLst>
                                </p:cTn>
                              </p:par>
                            </p:childTnLst>
                          </p:cTn>
                        </p:par>
                        <p:par>
                          <p:cTn id="94" fill="hold">
                            <p:stCondLst>
                              <p:cond delay="11500"/>
                            </p:stCondLst>
                            <p:childTnLst>
                              <p:par>
                                <p:cTn id="95" presetID="14" presetClass="entr" presetSubtype="10" fill="hold" grpId="0" nodeType="afterEffect">
                                  <p:stCondLst>
                                    <p:cond delay="0"/>
                                  </p:stCondLst>
                                  <p:childTnLst>
                                    <p:set>
                                      <p:cBhvr>
                                        <p:cTn id="96" dur="1" fill="hold">
                                          <p:stCondLst>
                                            <p:cond delay="0"/>
                                          </p:stCondLst>
                                        </p:cTn>
                                        <p:tgtEl>
                                          <p:spTgt spid="56"/>
                                        </p:tgtEl>
                                        <p:attrNameLst>
                                          <p:attrName>style.visibility</p:attrName>
                                        </p:attrNameLst>
                                      </p:cBhvr>
                                      <p:to>
                                        <p:strVal val="visible"/>
                                      </p:to>
                                    </p:set>
                                    <p:animEffect transition="in" filter="randombar(horizontal)">
                                      <p:cBhvr>
                                        <p:cTn id="9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6" grpId="0" animBg="1"/>
      <p:bldP spid="37" grpId="0"/>
      <p:bldP spid="39" grpId="0" animBg="1"/>
      <p:bldP spid="40" grpId="0"/>
      <p:bldP spid="50" grpId="0" animBg="1"/>
      <p:bldP spid="51" grpId="0" animBg="1"/>
      <p:bldP spid="52" grpId="0" animBg="1"/>
      <p:bldP spid="53" grpId="0" animBg="1"/>
      <p:bldP spid="55" grpId="0" animBg="1"/>
      <p:bldP spid="56" grpId="0"/>
      <p:bldP spid="57" grpId="0"/>
      <p:bldP spid="58" grpId="0"/>
      <p:bldP spid="59" grpId="0"/>
      <p:bldP spid="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직선 화살표 연결선 380"/>
          <p:cNvCxnSpPr>
            <a:cxnSpLocks noChangeShapeType="1"/>
          </p:cNvCxnSpPr>
          <p:nvPr/>
        </p:nvCxnSpPr>
        <p:spPr bwMode="auto">
          <a:xfrm flipV="1">
            <a:off x="4615347" y="3007680"/>
            <a:ext cx="3174" cy="449123"/>
          </a:xfrm>
          <a:prstGeom prst="straightConnector1">
            <a:avLst/>
          </a:prstGeom>
          <a:noFill/>
          <a:ln w="12700" algn="ctr">
            <a:solidFill>
              <a:schemeClr val="tx1"/>
            </a:solidFill>
            <a:round/>
            <a:headEnd/>
            <a:tailEnd type="triangle" w="med" len="med"/>
          </a:ln>
          <a:effectLst/>
          <a:extLst>
            <a:ext uri="{909E8E84-426E-40DD-AFC4-6F175D3DCCD1}">
              <a14:hiddenFill xmlns:a14="http://schemas.microsoft.com/office/drawing/2010/main">
                <a:noFill/>
              </a14:hiddenFill>
            </a:ext>
          </a:extLst>
        </p:spPr>
      </p:cxnSp>
      <p:cxnSp>
        <p:nvCxnSpPr>
          <p:cNvPr id="3" name="직선 화살표 연결선 382"/>
          <p:cNvCxnSpPr>
            <a:cxnSpLocks noChangeShapeType="1"/>
          </p:cNvCxnSpPr>
          <p:nvPr/>
        </p:nvCxnSpPr>
        <p:spPr bwMode="auto">
          <a:xfrm flipV="1">
            <a:off x="3045794" y="2641081"/>
            <a:ext cx="3174" cy="815723"/>
          </a:xfrm>
          <a:prstGeom prst="straightConnector1">
            <a:avLst/>
          </a:prstGeom>
          <a:noFill/>
          <a:ln w="12700" algn="ctr">
            <a:solidFill>
              <a:schemeClr val="tx1"/>
            </a:solidFill>
            <a:round/>
            <a:headEnd/>
            <a:tailEnd/>
          </a:ln>
          <a:effectLst/>
          <a:extLst>
            <a:ext uri="{909E8E84-426E-40DD-AFC4-6F175D3DCCD1}">
              <a14:hiddenFill xmlns:a14="http://schemas.microsoft.com/office/drawing/2010/main">
                <a:noFill/>
              </a14:hiddenFill>
            </a:ext>
          </a:extLst>
        </p:spPr>
      </p:cxnSp>
      <p:cxnSp>
        <p:nvCxnSpPr>
          <p:cNvPr id="4" name="직선 화살표 연결선 383"/>
          <p:cNvCxnSpPr>
            <a:cxnSpLocks noChangeShapeType="1"/>
          </p:cNvCxnSpPr>
          <p:nvPr/>
        </p:nvCxnSpPr>
        <p:spPr bwMode="auto">
          <a:xfrm flipV="1">
            <a:off x="1439739" y="2641081"/>
            <a:ext cx="3174" cy="815723"/>
          </a:xfrm>
          <a:prstGeom prst="straightConnector1">
            <a:avLst/>
          </a:prstGeom>
          <a:noFill/>
          <a:ln w="12700" algn="ctr">
            <a:solidFill>
              <a:schemeClr val="tx1"/>
            </a:solidFill>
            <a:round/>
            <a:headEnd/>
            <a:tailEnd/>
          </a:ln>
          <a:effectLst/>
          <a:extLst>
            <a:ext uri="{909E8E84-426E-40DD-AFC4-6F175D3DCCD1}">
              <a14:hiddenFill xmlns:a14="http://schemas.microsoft.com/office/drawing/2010/main">
                <a:noFill/>
              </a14:hiddenFill>
            </a:ext>
          </a:extLst>
        </p:spPr>
      </p:cxnSp>
      <p:cxnSp>
        <p:nvCxnSpPr>
          <p:cNvPr id="5" name="직선 화살표 연결선 384"/>
          <p:cNvCxnSpPr>
            <a:cxnSpLocks noChangeShapeType="1"/>
          </p:cNvCxnSpPr>
          <p:nvPr/>
        </p:nvCxnSpPr>
        <p:spPr bwMode="auto">
          <a:xfrm flipV="1">
            <a:off x="7827456" y="2641081"/>
            <a:ext cx="3174" cy="815723"/>
          </a:xfrm>
          <a:prstGeom prst="straightConnector1">
            <a:avLst/>
          </a:prstGeom>
          <a:noFill/>
          <a:ln w="12700" algn="ctr">
            <a:solidFill>
              <a:schemeClr val="tx1"/>
            </a:solidFill>
            <a:round/>
            <a:headEnd/>
            <a:tailEnd/>
          </a:ln>
          <a:effectLst/>
          <a:extLst>
            <a:ext uri="{909E8E84-426E-40DD-AFC4-6F175D3DCCD1}">
              <a14:hiddenFill xmlns:a14="http://schemas.microsoft.com/office/drawing/2010/main">
                <a:noFill/>
              </a14:hiddenFill>
            </a:ext>
          </a:extLst>
        </p:spPr>
      </p:cxnSp>
      <p:cxnSp>
        <p:nvCxnSpPr>
          <p:cNvPr id="6" name="직선 화살표 연결선 385"/>
          <p:cNvCxnSpPr>
            <a:cxnSpLocks noChangeShapeType="1"/>
          </p:cNvCxnSpPr>
          <p:nvPr/>
        </p:nvCxnSpPr>
        <p:spPr bwMode="auto">
          <a:xfrm flipV="1">
            <a:off x="6221401" y="2641081"/>
            <a:ext cx="3174" cy="815723"/>
          </a:xfrm>
          <a:prstGeom prst="straightConnector1">
            <a:avLst/>
          </a:prstGeom>
          <a:noFill/>
          <a:ln w="12700" algn="ctr">
            <a:solidFill>
              <a:schemeClr val="tx1"/>
            </a:solidFill>
            <a:round/>
            <a:headEnd/>
            <a:tailEnd/>
          </a:ln>
          <a:effectLst/>
          <a:extLst>
            <a:ext uri="{909E8E84-426E-40DD-AFC4-6F175D3DCCD1}">
              <a14:hiddenFill xmlns:a14="http://schemas.microsoft.com/office/drawing/2010/main">
                <a:noFill/>
              </a14:hiddenFill>
            </a:ext>
          </a:extLst>
        </p:spPr>
      </p:cxnSp>
      <p:sp>
        <p:nvSpPr>
          <p:cNvPr id="7" name="AutoShape 85"/>
          <p:cNvSpPr>
            <a:spLocks noChangeArrowheads="1"/>
          </p:cNvSpPr>
          <p:nvPr/>
        </p:nvSpPr>
        <p:spPr bwMode="auto">
          <a:xfrm>
            <a:off x="3967847" y="1692048"/>
            <a:ext cx="1295000" cy="1295000"/>
          </a:xfrm>
          <a:prstGeom prst="rect">
            <a:avLst/>
          </a:prstGeom>
          <a:ln>
            <a:noFill/>
          </a:ln>
          <a:extLst/>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latinLnBrk="1"/>
            <a:r>
              <a:rPr kumimoji="1" lang="zh-CN" altLang="en-US" sz="17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添加标题</a:t>
            </a:r>
            <a:endParaRPr kumimoji="1" lang="zh-CN" altLang="zh-CN" sz="1799"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cxnSp>
        <p:nvCxnSpPr>
          <p:cNvPr id="8" name="직선 연결선 391"/>
          <p:cNvCxnSpPr>
            <a:cxnSpLocks noChangeShapeType="1"/>
          </p:cNvCxnSpPr>
          <p:nvPr/>
        </p:nvCxnSpPr>
        <p:spPr bwMode="auto">
          <a:xfrm flipV="1">
            <a:off x="1439739" y="2642668"/>
            <a:ext cx="2455105" cy="3173"/>
          </a:xfrm>
          <a:prstGeom prst="line">
            <a:avLst/>
          </a:prstGeom>
          <a:noFill/>
          <a:ln w="12700" algn="ctr">
            <a:solidFill>
              <a:schemeClr val="tx1"/>
            </a:solidFill>
            <a:round/>
            <a:headEnd/>
            <a:tailEnd type="stealth" w="med" len="med"/>
          </a:ln>
          <a:effectLst/>
          <a:extLst>
            <a:ext uri="{909E8E84-426E-40DD-AFC4-6F175D3DCCD1}">
              <a14:hiddenFill xmlns:a14="http://schemas.microsoft.com/office/drawing/2010/main">
                <a:noFill/>
              </a14:hiddenFill>
            </a:ext>
          </a:extLst>
        </p:spPr>
      </p:cxnSp>
      <p:cxnSp>
        <p:nvCxnSpPr>
          <p:cNvPr id="9" name="직선 연결선 391"/>
          <p:cNvCxnSpPr>
            <a:cxnSpLocks noChangeShapeType="1"/>
          </p:cNvCxnSpPr>
          <p:nvPr/>
        </p:nvCxnSpPr>
        <p:spPr bwMode="auto">
          <a:xfrm>
            <a:off x="5334261" y="2633145"/>
            <a:ext cx="2496368" cy="12696"/>
          </a:xfrm>
          <a:prstGeom prst="line">
            <a:avLst/>
          </a:prstGeom>
          <a:noFill/>
          <a:ln w="12700" algn="ctr">
            <a:solidFill>
              <a:schemeClr val="tx1"/>
            </a:solidFill>
            <a:round/>
            <a:headEnd type="stealth" w="med" len="med"/>
            <a:tailEnd/>
          </a:ln>
          <a:effectLst/>
          <a:extLst>
            <a:ext uri="{909E8E84-426E-40DD-AFC4-6F175D3DCCD1}">
              <a14:hiddenFill xmlns:a14="http://schemas.microsoft.com/office/drawing/2010/main">
                <a:noFill/>
              </a14:hiddenFill>
            </a:ext>
          </a:extLst>
        </p:spPr>
      </p:cxnSp>
      <p:sp>
        <p:nvSpPr>
          <p:cNvPr id="10" name="标题1"/>
          <p:cNvSpPr/>
          <p:nvPr/>
        </p:nvSpPr>
        <p:spPr>
          <a:xfrm>
            <a:off x="782022" y="3229753"/>
            <a:ext cx="1352331"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368300" dist="317500" dir="11760000" sx="81000" sy="81000" algn="br" rotWithShape="0">
              <a:prstClr val="black"/>
            </a:outerShdw>
          </a:effectLst>
        </p:spPr>
        <p:txBody>
          <a:bodyPr anchor="ctr"/>
          <a:lstStyle/>
          <a:p>
            <a:pPr algn="ctr">
              <a:lnSpc>
                <a:spcPct val="120000"/>
              </a:lnSpc>
              <a:defRPr/>
            </a:pPr>
            <a:r>
              <a:rPr lang="zh-CN" altLang="en-US" sz="1200" kern="0">
                <a:solidFill>
                  <a:srgbClr val="4D4D4D"/>
                </a:solidFill>
                <a:latin typeface="微软雅黑" pitchFamily="34" charset="-122"/>
                <a:ea typeface="微软雅黑" pitchFamily="34" charset="-122"/>
              </a:rPr>
              <a:t>此处添加标题</a:t>
            </a:r>
            <a:r>
              <a:rPr lang="en-US" altLang="zh-CN" sz="1200" kern="0" dirty="0">
                <a:solidFill>
                  <a:srgbClr val="4D4D4D"/>
                </a:solidFill>
                <a:latin typeface="微软雅黑" pitchFamily="34" charset="-122"/>
                <a:ea typeface="微软雅黑" pitchFamily="34" charset="-122"/>
              </a:rPr>
              <a:t>1</a:t>
            </a:r>
            <a:endParaRPr lang="zh-CN" altLang="en-US" sz="1200" kern="0" dirty="0">
              <a:solidFill>
                <a:srgbClr val="4D4D4D"/>
              </a:solidFill>
              <a:latin typeface="微软雅黑" pitchFamily="34" charset="-122"/>
              <a:ea typeface="微软雅黑" pitchFamily="34" charset="-122"/>
            </a:endParaRPr>
          </a:p>
        </p:txBody>
      </p:sp>
      <p:sp>
        <p:nvSpPr>
          <p:cNvPr id="11" name="标题1"/>
          <p:cNvSpPr/>
          <p:nvPr/>
        </p:nvSpPr>
        <p:spPr>
          <a:xfrm>
            <a:off x="2381728" y="3254981"/>
            <a:ext cx="1352331"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368300" dist="317500" dir="11760000" sx="81000" sy="81000" algn="br" rotWithShape="0">
              <a:prstClr val="black"/>
            </a:outerShdw>
          </a:effectLst>
        </p:spPr>
        <p:txBody>
          <a:bodyPr anchor="ctr"/>
          <a:lstStyle/>
          <a:p>
            <a:pPr algn="ctr">
              <a:lnSpc>
                <a:spcPct val="120000"/>
              </a:lnSpc>
              <a:defRPr/>
            </a:pPr>
            <a:r>
              <a:rPr lang="zh-CN" altLang="en-US" sz="1200" kern="0">
                <a:solidFill>
                  <a:srgbClr val="4D4D4D"/>
                </a:solidFill>
                <a:latin typeface="微软雅黑" pitchFamily="34" charset="-122"/>
                <a:ea typeface="微软雅黑" pitchFamily="34" charset="-122"/>
              </a:rPr>
              <a:t>此处添加标题</a:t>
            </a:r>
            <a:r>
              <a:rPr lang="en-US" altLang="zh-CN" sz="1200" kern="0" dirty="0">
                <a:solidFill>
                  <a:srgbClr val="4D4D4D"/>
                </a:solidFill>
                <a:latin typeface="微软雅黑" pitchFamily="34" charset="-122"/>
                <a:ea typeface="微软雅黑" pitchFamily="34" charset="-122"/>
              </a:rPr>
              <a:t>1</a:t>
            </a:r>
            <a:endParaRPr lang="zh-CN" altLang="en-US" sz="1200" kern="0" dirty="0">
              <a:solidFill>
                <a:srgbClr val="4D4D4D"/>
              </a:solidFill>
              <a:latin typeface="微软雅黑" pitchFamily="34" charset="-122"/>
              <a:ea typeface="微软雅黑" pitchFamily="34" charset="-122"/>
            </a:endParaRPr>
          </a:p>
        </p:txBody>
      </p:sp>
      <p:sp>
        <p:nvSpPr>
          <p:cNvPr id="12" name="标题1"/>
          <p:cNvSpPr/>
          <p:nvPr/>
        </p:nvSpPr>
        <p:spPr>
          <a:xfrm>
            <a:off x="3962588" y="3254981"/>
            <a:ext cx="1352331"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368300" dist="317500" dir="11760000" sx="81000" sy="81000" algn="br" rotWithShape="0">
              <a:prstClr val="black"/>
            </a:outerShdw>
          </a:effectLst>
        </p:spPr>
        <p:txBody>
          <a:bodyPr anchor="ctr"/>
          <a:lstStyle/>
          <a:p>
            <a:pPr algn="ctr">
              <a:lnSpc>
                <a:spcPct val="120000"/>
              </a:lnSpc>
              <a:defRPr/>
            </a:pPr>
            <a:r>
              <a:rPr lang="zh-CN" altLang="en-US" sz="1200" kern="0">
                <a:solidFill>
                  <a:srgbClr val="4D4D4D"/>
                </a:solidFill>
                <a:latin typeface="微软雅黑" pitchFamily="34" charset="-122"/>
                <a:ea typeface="微软雅黑" pitchFamily="34" charset="-122"/>
              </a:rPr>
              <a:t>此处添加标题</a:t>
            </a:r>
            <a:r>
              <a:rPr lang="en-US" altLang="zh-CN" sz="1200" kern="0" dirty="0">
                <a:solidFill>
                  <a:srgbClr val="4D4D4D"/>
                </a:solidFill>
                <a:latin typeface="微软雅黑" pitchFamily="34" charset="-122"/>
                <a:ea typeface="微软雅黑" pitchFamily="34" charset="-122"/>
              </a:rPr>
              <a:t>1</a:t>
            </a:r>
            <a:endParaRPr lang="zh-CN" altLang="en-US" sz="1200" kern="0" dirty="0">
              <a:solidFill>
                <a:srgbClr val="4D4D4D"/>
              </a:solidFill>
              <a:latin typeface="微软雅黑" pitchFamily="34" charset="-122"/>
              <a:ea typeface="微软雅黑" pitchFamily="34" charset="-122"/>
            </a:endParaRPr>
          </a:p>
        </p:txBody>
      </p:sp>
      <p:sp>
        <p:nvSpPr>
          <p:cNvPr id="13" name="标题1"/>
          <p:cNvSpPr/>
          <p:nvPr/>
        </p:nvSpPr>
        <p:spPr>
          <a:xfrm>
            <a:off x="5562294" y="3254981"/>
            <a:ext cx="1352331"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368300" dist="317500" dir="11760000" sx="81000" sy="81000" algn="br" rotWithShape="0">
              <a:prstClr val="black"/>
            </a:outerShdw>
          </a:effectLst>
        </p:spPr>
        <p:txBody>
          <a:bodyPr anchor="ctr"/>
          <a:lstStyle/>
          <a:p>
            <a:pPr algn="ctr">
              <a:lnSpc>
                <a:spcPct val="120000"/>
              </a:lnSpc>
              <a:defRPr/>
            </a:pPr>
            <a:r>
              <a:rPr lang="zh-CN" altLang="en-US" sz="1200" kern="0">
                <a:solidFill>
                  <a:srgbClr val="4D4D4D"/>
                </a:solidFill>
                <a:latin typeface="微软雅黑" pitchFamily="34" charset="-122"/>
                <a:ea typeface="微软雅黑" pitchFamily="34" charset="-122"/>
              </a:rPr>
              <a:t>此处添加标题</a:t>
            </a:r>
            <a:r>
              <a:rPr lang="en-US" altLang="zh-CN" sz="1200" kern="0" dirty="0">
                <a:solidFill>
                  <a:srgbClr val="4D4D4D"/>
                </a:solidFill>
                <a:latin typeface="微软雅黑" pitchFamily="34" charset="-122"/>
                <a:ea typeface="微软雅黑" pitchFamily="34" charset="-122"/>
              </a:rPr>
              <a:t>1</a:t>
            </a:r>
            <a:endParaRPr lang="zh-CN" altLang="en-US" sz="1200" kern="0" dirty="0">
              <a:solidFill>
                <a:srgbClr val="4D4D4D"/>
              </a:solidFill>
              <a:latin typeface="微软雅黑" pitchFamily="34" charset="-122"/>
              <a:ea typeface="微软雅黑" pitchFamily="34" charset="-122"/>
            </a:endParaRPr>
          </a:p>
        </p:txBody>
      </p:sp>
      <p:sp>
        <p:nvSpPr>
          <p:cNvPr id="14" name="标题1"/>
          <p:cNvSpPr/>
          <p:nvPr/>
        </p:nvSpPr>
        <p:spPr>
          <a:xfrm>
            <a:off x="7180847" y="3254981"/>
            <a:ext cx="1352331" cy="13981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368300" dist="317500" dir="11760000" sx="81000" sy="81000" algn="br" rotWithShape="0">
              <a:prstClr val="black"/>
            </a:outerShdw>
          </a:effectLst>
        </p:spPr>
        <p:txBody>
          <a:bodyPr anchor="ctr"/>
          <a:lstStyle/>
          <a:p>
            <a:pPr algn="ctr">
              <a:lnSpc>
                <a:spcPct val="120000"/>
              </a:lnSpc>
              <a:defRPr/>
            </a:pPr>
            <a:r>
              <a:rPr lang="zh-CN" altLang="en-US" sz="1200" kern="0">
                <a:solidFill>
                  <a:srgbClr val="4D4D4D"/>
                </a:solidFill>
                <a:latin typeface="微软雅黑" pitchFamily="34" charset="-122"/>
                <a:ea typeface="微软雅黑" pitchFamily="34" charset="-122"/>
              </a:rPr>
              <a:t>此处添加标题</a:t>
            </a:r>
            <a:r>
              <a:rPr lang="en-US" altLang="zh-CN" sz="1200" kern="0" dirty="0">
                <a:solidFill>
                  <a:srgbClr val="4D4D4D"/>
                </a:solidFill>
                <a:latin typeface="微软雅黑" pitchFamily="34" charset="-122"/>
                <a:ea typeface="微软雅黑" pitchFamily="34" charset="-122"/>
              </a:rPr>
              <a:t>1</a:t>
            </a:r>
            <a:endParaRPr lang="zh-CN" altLang="en-US" sz="1200" kern="0" dirty="0">
              <a:solidFill>
                <a:srgbClr val="4D4D4D"/>
              </a:solidFill>
              <a:latin typeface="微软雅黑" pitchFamily="34" charset="-122"/>
              <a:ea typeface="微软雅黑" pitchFamily="34" charset="-122"/>
            </a:endParaRPr>
          </a:p>
        </p:txBody>
      </p:sp>
      <p:sp>
        <p:nvSpPr>
          <p:cNvPr id="15" name="TextBox 20"/>
          <p:cNvSpPr txBox="1"/>
          <p:nvPr/>
        </p:nvSpPr>
        <p:spPr bwMode="auto">
          <a:xfrm>
            <a:off x="756754" y="1634311"/>
            <a:ext cx="2850146" cy="819202"/>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a:t>
            </a:r>
          </a:p>
        </p:txBody>
      </p:sp>
      <p:sp>
        <p:nvSpPr>
          <p:cNvPr id="16" name="TextBox 20"/>
          <p:cNvSpPr txBox="1"/>
          <p:nvPr/>
        </p:nvSpPr>
        <p:spPr bwMode="auto">
          <a:xfrm>
            <a:off x="5579801" y="1631363"/>
            <a:ext cx="2850146" cy="819202"/>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par>
                                <p:cTn id="18" presetID="22" presetClass="entr" presetSubtype="4"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500"/>
                                        <p:tgtEl>
                                          <p:spTgt spid="6"/>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par>
                                <p:cTn id="25" presetID="22" presetClass="entr" presetSubtype="2"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250"/>
                                        <p:tgtEl>
                                          <p:spTgt spid="7"/>
                                        </p:tgtEl>
                                      </p:cBhvr>
                                    </p:animEffect>
                                  </p:childTnLst>
                                </p:cTn>
                              </p:par>
                            </p:childTnLst>
                          </p:cTn>
                        </p:par>
                        <p:par>
                          <p:cTn id="32" fill="hold">
                            <p:stCondLst>
                              <p:cond delay="275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300"/>
                                        <p:tgtEl>
                                          <p:spTgt spid="10"/>
                                        </p:tgtEl>
                                      </p:cBhvr>
                                    </p:animEffect>
                                  </p:childTnLst>
                                </p:cTn>
                              </p:par>
                            </p:childTnLst>
                          </p:cTn>
                        </p:par>
                        <p:par>
                          <p:cTn id="36" fill="hold">
                            <p:stCondLst>
                              <p:cond delay="305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300"/>
                                        <p:tgtEl>
                                          <p:spTgt spid="11"/>
                                        </p:tgtEl>
                                      </p:cBhvr>
                                    </p:animEffect>
                                  </p:childTnLst>
                                </p:cTn>
                              </p:par>
                            </p:childTnLst>
                          </p:cTn>
                        </p:par>
                        <p:par>
                          <p:cTn id="40" fill="hold">
                            <p:stCondLst>
                              <p:cond delay="3350"/>
                            </p:stCondLst>
                            <p:childTnLst>
                              <p:par>
                                <p:cTn id="41" presetID="10"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300"/>
                                        <p:tgtEl>
                                          <p:spTgt spid="12"/>
                                        </p:tgtEl>
                                      </p:cBhvr>
                                    </p:animEffect>
                                  </p:childTnLst>
                                </p:cTn>
                              </p:par>
                            </p:childTnLst>
                          </p:cTn>
                        </p:par>
                        <p:par>
                          <p:cTn id="44" fill="hold">
                            <p:stCondLst>
                              <p:cond delay="3650"/>
                            </p:stCondLst>
                            <p:childTnLst>
                              <p:par>
                                <p:cTn id="45" presetID="10" presetClass="entr" presetSubtype="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300"/>
                                        <p:tgtEl>
                                          <p:spTgt spid="13"/>
                                        </p:tgtEl>
                                      </p:cBhvr>
                                    </p:animEffect>
                                  </p:childTnLst>
                                </p:cTn>
                              </p:par>
                            </p:childTnLst>
                          </p:cTn>
                        </p:par>
                        <p:par>
                          <p:cTn id="48" fill="hold">
                            <p:stCondLst>
                              <p:cond delay="3950"/>
                            </p:stCondLst>
                            <p:childTnLst>
                              <p:par>
                                <p:cTn id="49" presetID="10" presetClass="entr" presetSubtype="0"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300"/>
                                        <p:tgtEl>
                                          <p:spTgt spid="14"/>
                                        </p:tgtEl>
                                      </p:cBhvr>
                                    </p:animEffect>
                                  </p:childTnLst>
                                </p:cTn>
                              </p:par>
                            </p:childTnLst>
                          </p:cTn>
                        </p:par>
                        <p:par>
                          <p:cTn id="52" fill="hold">
                            <p:stCondLst>
                              <p:cond delay="4250"/>
                            </p:stCondLst>
                            <p:childTnLst>
                              <p:par>
                                <p:cTn id="53" presetID="42"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1000" fill="hold"/>
                                        <p:tgtEl>
                                          <p:spTgt spid="15"/>
                                        </p:tgtEl>
                                        <p:attrNameLst>
                                          <p:attrName>ppt_y</p:attrName>
                                        </p:attrNameLst>
                                      </p:cBhvr>
                                      <p:tavLst>
                                        <p:tav tm="0">
                                          <p:val>
                                            <p:strVal val="#ppt_y+.1"/>
                                          </p:val>
                                        </p:tav>
                                        <p:tav tm="100000">
                                          <p:val>
                                            <p:strVal val="#ppt_y"/>
                                          </p:val>
                                        </p:tav>
                                      </p:tavLst>
                                    </p:anim>
                                  </p:childTnLst>
                                </p:cTn>
                              </p:par>
                            </p:childTnLst>
                          </p:cTn>
                        </p:par>
                        <p:par>
                          <p:cTn id="58" fill="hold">
                            <p:stCondLst>
                              <p:cond delay="5250"/>
                            </p:stCondLst>
                            <p:childTnLst>
                              <p:par>
                                <p:cTn id="59" presetID="42"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1000"/>
                                        <p:tgtEl>
                                          <p:spTgt spid="16"/>
                                        </p:tgtEl>
                                      </p:cBhvr>
                                    </p:animEffect>
                                    <p:anim calcmode="lin" valueType="num">
                                      <p:cBhvr>
                                        <p:cTn id="62" dur="1000" fill="hold"/>
                                        <p:tgtEl>
                                          <p:spTgt spid="16"/>
                                        </p:tgtEl>
                                        <p:attrNameLst>
                                          <p:attrName>ppt_x</p:attrName>
                                        </p:attrNameLst>
                                      </p:cBhvr>
                                      <p:tavLst>
                                        <p:tav tm="0">
                                          <p:val>
                                            <p:strVal val="#ppt_x"/>
                                          </p:val>
                                        </p:tav>
                                        <p:tav tm="100000">
                                          <p:val>
                                            <p:strVal val="#ppt_x"/>
                                          </p:val>
                                        </p:tav>
                                      </p:tavLst>
                                    </p:anim>
                                    <p:anim calcmode="lin" valueType="num">
                                      <p:cBhvr>
                                        <p:cTn id="6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P spid="13" grpId="0" animBg="1"/>
      <p:bldP spid="14" grpId="0" animBg="1"/>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右箭头 24"/>
          <p:cNvSpPr/>
          <p:nvPr/>
        </p:nvSpPr>
        <p:spPr bwMode="auto">
          <a:xfrm>
            <a:off x="2470353" y="2892378"/>
            <a:ext cx="503900" cy="287943"/>
          </a:xfrm>
          <a:prstGeom prst="rightArrow">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26" name="直接连接符 25"/>
          <p:cNvCxnSpPr/>
          <p:nvPr/>
        </p:nvCxnSpPr>
        <p:spPr bwMode="auto">
          <a:xfrm flipV="1">
            <a:off x="4615867" y="2189578"/>
            <a:ext cx="1223758" cy="693273"/>
          </a:xfrm>
          <a:prstGeom prst="line">
            <a:avLst/>
          </a:prstGeom>
          <a:noFill/>
          <a:ln w="28575" cap="flat" cmpd="sng" algn="ctr">
            <a:solidFill>
              <a:srgbClr val="055586">
                <a:shade val="95000"/>
                <a:satMod val="105000"/>
              </a:srgbClr>
            </a:solidFill>
            <a:prstDash val="solid"/>
            <a:headEnd type="none" w="med" len="med"/>
            <a:tailEnd type="none" w="med" len="med"/>
          </a:ln>
          <a:effectLst/>
        </p:spPr>
      </p:cxnSp>
      <p:cxnSp>
        <p:nvCxnSpPr>
          <p:cNvPr id="27" name="直接连接符 26"/>
          <p:cNvCxnSpPr>
            <a:endCxn id="33" idx="6"/>
          </p:cNvCxnSpPr>
          <p:nvPr/>
        </p:nvCxnSpPr>
        <p:spPr bwMode="auto">
          <a:xfrm flipV="1">
            <a:off x="4680215" y="2837450"/>
            <a:ext cx="1210839" cy="215959"/>
          </a:xfrm>
          <a:prstGeom prst="line">
            <a:avLst/>
          </a:prstGeom>
          <a:noFill/>
          <a:ln w="28575" cap="flat" cmpd="sng" algn="ctr">
            <a:solidFill>
              <a:srgbClr val="055586">
                <a:shade val="95000"/>
                <a:satMod val="105000"/>
              </a:srgbClr>
            </a:solidFill>
            <a:prstDash val="solid"/>
            <a:headEnd type="none" w="med" len="med"/>
            <a:tailEnd type="none" w="med" len="med"/>
          </a:ln>
          <a:effectLst/>
        </p:spPr>
      </p:cxnSp>
      <p:cxnSp>
        <p:nvCxnSpPr>
          <p:cNvPr id="28" name="直接连接符 27"/>
          <p:cNvCxnSpPr>
            <a:endCxn id="35" idx="6"/>
          </p:cNvCxnSpPr>
          <p:nvPr/>
        </p:nvCxnSpPr>
        <p:spPr bwMode="auto">
          <a:xfrm>
            <a:off x="4667271" y="3363669"/>
            <a:ext cx="1232908" cy="205467"/>
          </a:xfrm>
          <a:prstGeom prst="line">
            <a:avLst/>
          </a:prstGeom>
          <a:noFill/>
          <a:ln w="28575" cap="flat" cmpd="sng" algn="ctr">
            <a:solidFill>
              <a:srgbClr val="055586">
                <a:shade val="95000"/>
                <a:satMod val="105000"/>
              </a:srgbClr>
            </a:solidFill>
            <a:prstDash val="solid"/>
            <a:headEnd type="none" w="med" len="med"/>
            <a:tailEnd type="none" w="med" len="med"/>
          </a:ln>
          <a:effectLst/>
        </p:spPr>
      </p:cxnSp>
      <p:cxnSp>
        <p:nvCxnSpPr>
          <p:cNvPr id="29" name="直接连接符 28"/>
          <p:cNvCxnSpPr>
            <a:endCxn id="37" idx="0"/>
          </p:cNvCxnSpPr>
          <p:nvPr/>
        </p:nvCxnSpPr>
        <p:spPr bwMode="auto">
          <a:xfrm>
            <a:off x="4532424" y="3478946"/>
            <a:ext cx="1307201" cy="762810"/>
          </a:xfrm>
          <a:prstGeom prst="line">
            <a:avLst/>
          </a:prstGeom>
          <a:noFill/>
          <a:ln w="28575" cap="flat" cmpd="sng" algn="ctr">
            <a:solidFill>
              <a:srgbClr val="055586">
                <a:shade val="95000"/>
                <a:satMod val="105000"/>
              </a:srgbClr>
            </a:solidFill>
            <a:prstDash val="solid"/>
            <a:headEnd type="none" w="med" len="med"/>
            <a:tailEnd type="none" w="med" len="med"/>
          </a:ln>
          <a:effectLst/>
        </p:spPr>
      </p:cxnSp>
      <p:sp>
        <p:nvSpPr>
          <p:cNvPr id="30" name="矩形 29"/>
          <p:cNvSpPr/>
          <p:nvPr/>
        </p:nvSpPr>
        <p:spPr bwMode="auto">
          <a:xfrm>
            <a:off x="5839625" y="1838774"/>
            <a:ext cx="2303545" cy="575886"/>
          </a:xfrm>
          <a:prstGeom prst="rect">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1" name="椭圆 30"/>
          <p:cNvSpPr/>
          <p:nvPr/>
        </p:nvSpPr>
        <p:spPr bwMode="auto">
          <a:xfrm>
            <a:off x="5788196" y="2138149"/>
            <a:ext cx="102858" cy="102858"/>
          </a:xfrm>
          <a:prstGeom prst="ellipse">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2" name="矩形 31"/>
          <p:cNvSpPr/>
          <p:nvPr/>
        </p:nvSpPr>
        <p:spPr bwMode="auto">
          <a:xfrm>
            <a:off x="5839625" y="2549507"/>
            <a:ext cx="2303545" cy="575886"/>
          </a:xfrm>
          <a:prstGeom prst="rect">
            <a:avLst/>
          </a:prstGeom>
          <a:solidFill>
            <a:srgbClr val="E2604A"/>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3" name="椭圆 32"/>
          <p:cNvSpPr/>
          <p:nvPr/>
        </p:nvSpPr>
        <p:spPr bwMode="auto">
          <a:xfrm>
            <a:off x="5788196" y="2786021"/>
            <a:ext cx="102858" cy="102858"/>
          </a:xfrm>
          <a:prstGeom prst="ellipse">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4" name="矩形 33"/>
          <p:cNvSpPr/>
          <p:nvPr/>
        </p:nvSpPr>
        <p:spPr bwMode="auto">
          <a:xfrm>
            <a:off x="5848750" y="3281193"/>
            <a:ext cx="2303545" cy="575886"/>
          </a:xfrm>
          <a:prstGeom prst="rect">
            <a:avLst/>
          </a:prstGeom>
          <a:solidFill>
            <a:srgbClr val="F7962B"/>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5" name="椭圆 34"/>
          <p:cNvSpPr/>
          <p:nvPr/>
        </p:nvSpPr>
        <p:spPr bwMode="auto">
          <a:xfrm>
            <a:off x="5797321" y="3517707"/>
            <a:ext cx="102858" cy="102858"/>
          </a:xfrm>
          <a:prstGeom prst="ellipse">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6" name="矩形 35"/>
          <p:cNvSpPr/>
          <p:nvPr/>
        </p:nvSpPr>
        <p:spPr bwMode="auto">
          <a:xfrm>
            <a:off x="5839625" y="4005242"/>
            <a:ext cx="2312670" cy="575886"/>
          </a:xfrm>
          <a:prstGeom prst="rect">
            <a:avLst/>
          </a:prstGeom>
          <a:solidFill>
            <a:srgbClr val="64D0DA"/>
          </a:solidFill>
          <a:ln w="38100" cap="flat" cmpd="sng" algn="ctr">
            <a:solidFill>
              <a:sysClr val="window" lastClr="FFFFFF"/>
            </a:solidFill>
            <a:prstDash val="solid"/>
            <a:headEnd type="none" w="med" len="med"/>
            <a:tailEnd type="none" w="med" len="med"/>
          </a:ln>
          <a:effectLst>
            <a:outerShdw blurRad="40000" dist="20000" dir="5400000" rotWithShape="0">
              <a:srgbClr val="000000">
                <a:alpha val="38000"/>
              </a:srgbClr>
            </a:outerShdw>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7" name="椭圆 36"/>
          <p:cNvSpPr/>
          <p:nvPr/>
        </p:nvSpPr>
        <p:spPr bwMode="auto">
          <a:xfrm>
            <a:off x="5788196" y="4241756"/>
            <a:ext cx="102858" cy="102858"/>
          </a:xfrm>
          <a:prstGeom prst="ellipse">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8" name="矩形 37"/>
          <p:cNvSpPr/>
          <p:nvPr/>
        </p:nvSpPr>
        <p:spPr>
          <a:xfrm>
            <a:off x="5968501" y="1964665"/>
            <a:ext cx="2030698" cy="27691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添加你的文字添加你的文字</a:t>
            </a:r>
            <a:endParaRPr kumimoji="0" lang="zh-CN" altLang="en-US" sz="1200" b="0" i="0" u="none" strike="noStrike" kern="0" cap="none" spc="0" normalizeH="0" baseline="0" noProof="0" dirty="0">
              <a:ln>
                <a:noFill/>
              </a:ln>
              <a:solidFill>
                <a:sysClr val="window" lastClr="FFFFFF"/>
              </a:solidFill>
              <a:effectLst/>
              <a:uLnTx/>
              <a:uFillTx/>
            </a:endParaRPr>
          </a:p>
        </p:txBody>
      </p:sp>
      <p:sp>
        <p:nvSpPr>
          <p:cNvPr id="39" name="矩形 38"/>
          <p:cNvSpPr/>
          <p:nvPr/>
        </p:nvSpPr>
        <p:spPr>
          <a:xfrm>
            <a:off x="5968501" y="2727754"/>
            <a:ext cx="2030698" cy="27691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添加你的文字添加你的文字</a:t>
            </a:r>
            <a:endParaRPr kumimoji="0" lang="zh-CN" altLang="en-US" sz="1200" b="0" i="0" u="none" strike="noStrike" kern="0" cap="none" spc="0" normalizeH="0" baseline="0" noProof="0" dirty="0">
              <a:ln>
                <a:noFill/>
              </a:ln>
              <a:solidFill>
                <a:sysClr val="window" lastClr="FFFFFF"/>
              </a:solidFill>
              <a:effectLst/>
              <a:uLnTx/>
              <a:uFillTx/>
            </a:endParaRPr>
          </a:p>
        </p:txBody>
      </p:sp>
      <p:sp>
        <p:nvSpPr>
          <p:cNvPr id="40" name="矩形 39"/>
          <p:cNvSpPr/>
          <p:nvPr/>
        </p:nvSpPr>
        <p:spPr>
          <a:xfrm>
            <a:off x="5954332" y="3474257"/>
            <a:ext cx="2030698" cy="27691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添加你的文字添加你的文字</a:t>
            </a:r>
            <a:endParaRPr kumimoji="0" lang="zh-CN" altLang="en-US" sz="1200" b="0" i="0" u="none" strike="noStrike" kern="0" cap="none" spc="0" normalizeH="0" baseline="0" noProof="0" dirty="0">
              <a:ln>
                <a:noFill/>
              </a:ln>
              <a:solidFill>
                <a:sysClr val="window" lastClr="FFFFFF"/>
              </a:solidFill>
              <a:effectLst/>
              <a:uLnTx/>
              <a:uFillTx/>
            </a:endParaRPr>
          </a:p>
        </p:txBody>
      </p:sp>
      <p:sp>
        <p:nvSpPr>
          <p:cNvPr id="41" name="矩形 40"/>
          <p:cNvSpPr/>
          <p:nvPr/>
        </p:nvSpPr>
        <p:spPr>
          <a:xfrm>
            <a:off x="5954332" y="4149213"/>
            <a:ext cx="2030698" cy="27691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添加你的文字添加你的文字</a:t>
            </a:r>
            <a:endParaRPr kumimoji="0" lang="zh-CN" altLang="en-US" sz="1200" b="0" i="0" u="none" strike="noStrike" kern="0" cap="none" spc="0" normalizeH="0" baseline="0" noProof="0" dirty="0">
              <a:ln>
                <a:noFill/>
              </a:ln>
              <a:solidFill>
                <a:sysClr val="window" lastClr="FFFFFF"/>
              </a:solidFill>
              <a:effectLst/>
              <a:uLnTx/>
              <a:uFillTx/>
            </a:endParaRPr>
          </a:p>
        </p:txBody>
      </p:sp>
      <p:pic>
        <p:nvPicPr>
          <p:cNvPr id="42" name="图片 4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3588" y="2112289"/>
            <a:ext cx="2140838" cy="2011780"/>
          </a:xfrm>
          <a:prstGeom prst="rect">
            <a:avLst/>
          </a:prstGeom>
        </p:spPr>
      </p:pic>
      <p:pic>
        <p:nvPicPr>
          <p:cNvPr id="43" name="图片 4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27737" y="1914951"/>
            <a:ext cx="2532616" cy="2379940"/>
          </a:xfrm>
          <a:prstGeom prst="rect">
            <a:avLst/>
          </a:prstGeom>
        </p:spPr>
      </p:pic>
      <p:sp>
        <p:nvSpPr>
          <p:cNvPr id="44" name="矩形 43"/>
          <p:cNvSpPr/>
          <p:nvPr/>
        </p:nvSpPr>
        <p:spPr>
          <a:xfrm>
            <a:off x="1082883" y="3113099"/>
            <a:ext cx="1107655" cy="369218"/>
          </a:xfrm>
          <a:prstGeom prst="rect">
            <a:avLst/>
          </a:prstGeom>
        </p:spPr>
        <p:txBody>
          <a:bodyPr wrap="none">
            <a:spAutoFit/>
          </a:bodyPr>
          <a:lstStyle/>
          <a:p>
            <a:pPr algn="ctr">
              <a:defRPr/>
            </a:pPr>
            <a:r>
              <a:rPr lang="zh-CN" altLang="en-US" sz="1799" dirty="0">
                <a:latin typeface="微软雅黑" panose="020B0503020204020204" pitchFamily="34" charset="-122"/>
                <a:ea typeface="微软雅黑" panose="020B0503020204020204" pitchFamily="34" charset="-122"/>
              </a:rPr>
              <a:t>输入标题</a:t>
            </a:r>
          </a:p>
        </p:txBody>
      </p:sp>
      <p:sp>
        <p:nvSpPr>
          <p:cNvPr id="45" name="矩形 44"/>
          <p:cNvSpPr/>
          <p:nvPr/>
        </p:nvSpPr>
        <p:spPr>
          <a:xfrm>
            <a:off x="1258955" y="2543144"/>
            <a:ext cx="755102" cy="646132"/>
          </a:xfrm>
          <a:prstGeom prst="rect">
            <a:avLst/>
          </a:prstGeom>
        </p:spPr>
        <p:txBody>
          <a:bodyPr wrap="none">
            <a:spAutoFit/>
          </a:bodyPr>
          <a:lstStyle/>
          <a:p>
            <a:pPr algn="ctr">
              <a:defRPr/>
            </a:pPr>
            <a:r>
              <a:rPr lang="en-US" altLang="zh-CN" sz="3599" dirty="0">
                <a:latin typeface="微软雅黑" panose="020B0503020204020204" pitchFamily="34" charset="-122"/>
                <a:ea typeface="微软雅黑" panose="020B0503020204020204" pitchFamily="34" charset="-122"/>
              </a:rPr>
              <a:t>01</a:t>
            </a:r>
            <a:endParaRPr lang="zh-CN" altLang="en-US" sz="3599" dirty="0">
              <a:latin typeface="微软雅黑" panose="020B0503020204020204" pitchFamily="34" charset="-122"/>
              <a:ea typeface="微软雅黑" panose="020B0503020204020204" pitchFamily="34" charset="-122"/>
            </a:endParaRPr>
          </a:p>
        </p:txBody>
      </p:sp>
      <p:sp>
        <p:nvSpPr>
          <p:cNvPr id="46" name="矩形 45"/>
          <p:cNvSpPr/>
          <p:nvPr/>
        </p:nvSpPr>
        <p:spPr>
          <a:xfrm>
            <a:off x="3405635" y="3106169"/>
            <a:ext cx="1107655" cy="369218"/>
          </a:xfrm>
          <a:prstGeom prst="rect">
            <a:avLst/>
          </a:prstGeom>
        </p:spPr>
        <p:txBody>
          <a:bodyPr wrap="none">
            <a:spAutoFit/>
          </a:bodyPr>
          <a:lstStyle/>
          <a:p>
            <a:pPr algn="ctr">
              <a:defRPr/>
            </a:pPr>
            <a:r>
              <a:rPr lang="zh-CN" altLang="en-US" sz="1799" dirty="0">
                <a:latin typeface="微软雅黑" panose="020B0503020204020204" pitchFamily="34" charset="-122"/>
                <a:ea typeface="微软雅黑" panose="020B0503020204020204" pitchFamily="34" charset="-122"/>
              </a:rPr>
              <a:t>输入标题</a:t>
            </a:r>
          </a:p>
        </p:txBody>
      </p:sp>
      <p:sp>
        <p:nvSpPr>
          <p:cNvPr id="47" name="矩形 46"/>
          <p:cNvSpPr/>
          <p:nvPr/>
        </p:nvSpPr>
        <p:spPr>
          <a:xfrm>
            <a:off x="3581706" y="2536214"/>
            <a:ext cx="755102" cy="646132"/>
          </a:xfrm>
          <a:prstGeom prst="rect">
            <a:avLst/>
          </a:prstGeom>
        </p:spPr>
        <p:txBody>
          <a:bodyPr wrap="none">
            <a:spAutoFit/>
          </a:bodyPr>
          <a:lstStyle/>
          <a:p>
            <a:pPr algn="ctr">
              <a:defRPr/>
            </a:pPr>
            <a:r>
              <a:rPr lang="en-US" altLang="zh-CN" sz="3599" dirty="0">
                <a:latin typeface="微软雅黑" panose="020B0503020204020204" pitchFamily="34" charset="-122"/>
                <a:ea typeface="微软雅黑" panose="020B0503020204020204" pitchFamily="34" charset="-122"/>
              </a:rPr>
              <a:t>02</a:t>
            </a:r>
            <a:endParaRPr lang="zh-CN" altLang="en-US" sz="3599"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randombar(horizontal)">
                                      <p:cBhvr>
                                        <p:cTn id="13" dur="500"/>
                                        <p:tgtEl>
                                          <p:spTgt spid="45"/>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randombar(horizontal)">
                                      <p:cBhvr>
                                        <p:cTn id="17" dur="500"/>
                                        <p:tgtEl>
                                          <p:spTgt spid="44"/>
                                        </p:tgtEl>
                                      </p:cBhvr>
                                    </p:animEffect>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0-#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p:cTn id="26" dur="500" fill="hold"/>
                                        <p:tgtEl>
                                          <p:spTgt spid="43"/>
                                        </p:tgtEl>
                                        <p:attrNameLst>
                                          <p:attrName>ppt_w</p:attrName>
                                        </p:attrNameLst>
                                      </p:cBhvr>
                                      <p:tavLst>
                                        <p:tav tm="0">
                                          <p:val>
                                            <p:fltVal val="0"/>
                                          </p:val>
                                        </p:tav>
                                        <p:tav tm="100000">
                                          <p:val>
                                            <p:strVal val="#ppt_w"/>
                                          </p:val>
                                        </p:tav>
                                      </p:tavLst>
                                    </p:anim>
                                    <p:anim calcmode="lin" valueType="num">
                                      <p:cBhvr>
                                        <p:cTn id="27" dur="500" fill="hold"/>
                                        <p:tgtEl>
                                          <p:spTgt spid="43"/>
                                        </p:tgtEl>
                                        <p:attrNameLst>
                                          <p:attrName>ppt_h</p:attrName>
                                        </p:attrNameLst>
                                      </p:cBhvr>
                                      <p:tavLst>
                                        <p:tav tm="0">
                                          <p:val>
                                            <p:fltVal val="0"/>
                                          </p:val>
                                        </p:tav>
                                        <p:tav tm="100000">
                                          <p:val>
                                            <p:strVal val="#ppt_h"/>
                                          </p:val>
                                        </p:tav>
                                      </p:tavLst>
                                    </p:anim>
                                    <p:animEffect transition="in" filter="fade">
                                      <p:cBhvr>
                                        <p:cTn id="28" dur="500"/>
                                        <p:tgtEl>
                                          <p:spTgt spid="43"/>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randombar(horizontal)">
                                      <p:cBhvr>
                                        <p:cTn id="32" dur="500"/>
                                        <p:tgtEl>
                                          <p:spTgt spid="47"/>
                                        </p:tgtEl>
                                      </p:cBhvr>
                                    </p:animEffect>
                                  </p:childTnLst>
                                </p:cTn>
                              </p:par>
                            </p:childTnLst>
                          </p:cTn>
                        </p:par>
                        <p:par>
                          <p:cTn id="33" fill="hold">
                            <p:stCondLst>
                              <p:cond delay="3000"/>
                            </p:stCondLst>
                            <p:childTnLst>
                              <p:par>
                                <p:cTn id="34" presetID="14" presetClass="entr" presetSubtype="10"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randombar(horizontal)">
                                      <p:cBhvr>
                                        <p:cTn id="36" dur="500"/>
                                        <p:tgtEl>
                                          <p:spTgt spid="46"/>
                                        </p:tgtEl>
                                      </p:cBhvr>
                                    </p:animEffect>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500" fill="hold"/>
                                        <p:tgtEl>
                                          <p:spTgt spid="31"/>
                                        </p:tgtEl>
                                        <p:attrNameLst>
                                          <p:attrName>ppt_x</p:attrName>
                                        </p:attrNameLst>
                                      </p:cBhvr>
                                      <p:tavLst>
                                        <p:tav tm="0">
                                          <p:val>
                                            <p:strVal val="#ppt_x"/>
                                          </p:val>
                                        </p:tav>
                                        <p:tav tm="100000">
                                          <p:val>
                                            <p:strVal val="#ppt_x"/>
                                          </p:val>
                                        </p:tav>
                                      </p:tavLst>
                                    </p:anim>
                                    <p:anim calcmode="lin" valueType="num">
                                      <p:cBhvr additive="base">
                                        <p:cTn id="45" dur="500" fill="hold"/>
                                        <p:tgtEl>
                                          <p:spTgt spid="3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500" fill="hold"/>
                                        <p:tgtEl>
                                          <p:spTgt spid="32"/>
                                        </p:tgtEl>
                                        <p:attrNameLst>
                                          <p:attrName>ppt_x</p:attrName>
                                        </p:attrNameLst>
                                      </p:cBhvr>
                                      <p:tavLst>
                                        <p:tav tm="0">
                                          <p:val>
                                            <p:strVal val="#ppt_x"/>
                                          </p:val>
                                        </p:tav>
                                        <p:tav tm="100000">
                                          <p:val>
                                            <p:strVal val="#ppt_x"/>
                                          </p:val>
                                        </p:tav>
                                      </p:tavLst>
                                    </p:anim>
                                    <p:anim calcmode="lin" valueType="num">
                                      <p:cBhvr additive="base">
                                        <p:cTn id="49" dur="500" fill="hold"/>
                                        <p:tgtEl>
                                          <p:spTgt spid="32"/>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500" fill="hold"/>
                                        <p:tgtEl>
                                          <p:spTgt spid="33"/>
                                        </p:tgtEl>
                                        <p:attrNameLst>
                                          <p:attrName>ppt_x</p:attrName>
                                        </p:attrNameLst>
                                      </p:cBhvr>
                                      <p:tavLst>
                                        <p:tav tm="0">
                                          <p:val>
                                            <p:strVal val="#ppt_x"/>
                                          </p:val>
                                        </p:tav>
                                        <p:tav tm="100000">
                                          <p:val>
                                            <p:strVal val="#ppt_x"/>
                                          </p:val>
                                        </p:tav>
                                      </p:tavLst>
                                    </p:anim>
                                    <p:anim calcmode="lin" valueType="num">
                                      <p:cBhvr additive="base">
                                        <p:cTn id="53" dur="500" fill="hold"/>
                                        <p:tgtEl>
                                          <p:spTgt spid="33"/>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500" fill="hold"/>
                                        <p:tgtEl>
                                          <p:spTgt spid="34"/>
                                        </p:tgtEl>
                                        <p:attrNameLst>
                                          <p:attrName>ppt_x</p:attrName>
                                        </p:attrNameLst>
                                      </p:cBhvr>
                                      <p:tavLst>
                                        <p:tav tm="0">
                                          <p:val>
                                            <p:strVal val="#ppt_x"/>
                                          </p:val>
                                        </p:tav>
                                        <p:tav tm="100000">
                                          <p:val>
                                            <p:strVal val="#ppt_x"/>
                                          </p:val>
                                        </p:tav>
                                      </p:tavLst>
                                    </p:anim>
                                    <p:anim calcmode="lin" valueType="num">
                                      <p:cBhvr additive="base">
                                        <p:cTn id="57" dur="500" fill="hold"/>
                                        <p:tgtEl>
                                          <p:spTgt spid="3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fill="hold"/>
                                        <p:tgtEl>
                                          <p:spTgt spid="35"/>
                                        </p:tgtEl>
                                        <p:attrNameLst>
                                          <p:attrName>ppt_x</p:attrName>
                                        </p:attrNameLst>
                                      </p:cBhvr>
                                      <p:tavLst>
                                        <p:tav tm="0">
                                          <p:val>
                                            <p:strVal val="#ppt_x"/>
                                          </p:val>
                                        </p:tav>
                                        <p:tav tm="100000">
                                          <p:val>
                                            <p:strVal val="#ppt_x"/>
                                          </p:val>
                                        </p:tav>
                                      </p:tavLst>
                                    </p:anim>
                                    <p:anim calcmode="lin" valueType="num">
                                      <p:cBhvr additive="base">
                                        <p:cTn id="61" dur="500" fill="hold"/>
                                        <p:tgtEl>
                                          <p:spTgt spid="3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additive="base">
                                        <p:cTn id="64" dur="500" fill="hold"/>
                                        <p:tgtEl>
                                          <p:spTgt spid="36"/>
                                        </p:tgtEl>
                                        <p:attrNameLst>
                                          <p:attrName>ppt_x</p:attrName>
                                        </p:attrNameLst>
                                      </p:cBhvr>
                                      <p:tavLst>
                                        <p:tav tm="0">
                                          <p:val>
                                            <p:strVal val="#ppt_x"/>
                                          </p:val>
                                        </p:tav>
                                        <p:tav tm="100000">
                                          <p:val>
                                            <p:strVal val="#ppt_x"/>
                                          </p:val>
                                        </p:tav>
                                      </p:tavLst>
                                    </p:anim>
                                    <p:anim calcmode="lin" valueType="num">
                                      <p:cBhvr additive="base">
                                        <p:cTn id="65" dur="500" fill="hold"/>
                                        <p:tgtEl>
                                          <p:spTgt spid="36"/>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additive="base">
                                        <p:cTn id="68" dur="500" fill="hold"/>
                                        <p:tgtEl>
                                          <p:spTgt spid="37"/>
                                        </p:tgtEl>
                                        <p:attrNameLst>
                                          <p:attrName>ppt_x</p:attrName>
                                        </p:attrNameLst>
                                      </p:cBhvr>
                                      <p:tavLst>
                                        <p:tav tm="0">
                                          <p:val>
                                            <p:strVal val="#ppt_x"/>
                                          </p:val>
                                        </p:tav>
                                        <p:tav tm="100000">
                                          <p:val>
                                            <p:strVal val="#ppt_x"/>
                                          </p:val>
                                        </p:tav>
                                      </p:tavLst>
                                    </p:anim>
                                    <p:anim calcmode="lin" valueType="num">
                                      <p:cBhvr additive="base">
                                        <p:cTn id="69" dur="500" fill="hold"/>
                                        <p:tgtEl>
                                          <p:spTgt spid="37"/>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additive="base">
                                        <p:cTn id="72" dur="500" fill="hold"/>
                                        <p:tgtEl>
                                          <p:spTgt spid="38"/>
                                        </p:tgtEl>
                                        <p:attrNameLst>
                                          <p:attrName>ppt_x</p:attrName>
                                        </p:attrNameLst>
                                      </p:cBhvr>
                                      <p:tavLst>
                                        <p:tav tm="0">
                                          <p:val>
                                            <p:strVal val="#ppt_x"/>
                                          </p:val>
                                        </p:tav>
                                        <p:tav tm="100000">
                                          <p:val>
                                            <p:strVal val="#ppt_x"/>
                                          </p:val>
                                        </p:tav>
                                      </p:tavLst>
                                    </p:anim>
                                    <p:anim calcmode="lin" valueType="num">
                                      <p:cBhvr additive="base">
                                        <p:cTn id="73" dur="500" fill="hold"/>
                                        <p:tgtEl>
                                          <p:spTgt spid="38"/>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 calcmode="lin" valueType="num">
                                      <p:cBhvr additive="base">
                                        <p:cTn id="76" dur="500" fill="hold"/>
                                        <p:tgtEl>
                                          <p:spTgt spid="39"/>
                                        </p:tgtEl>
                                        <p:attrNameLst>
                                          <p:attrName>ppt_x</p:attrName>
                                        </p:attrNameLst>
                                      </p:cBhvr>
                                      <p:tavLst>
                                        <p:tav tm="0">
                                          <p:val>
                                            <p:strVal val="#ppt_x"/>
                                          </p:val>
                                        </p:tav>
                                        <p:tav tm="100000">
                                          <p:val>
                                            <p:strVal val="#ppt_x"/>
                                          </p:val>
                                        </p:tav>
                                      </p:tavLst>
                                    </p:anim>
                                    <p:anim calcmode="lin" valueType="num">
                                      <p:cBhvr additive="base">
                                        <p:cTn id="77" dur="500" fill="hold"/>
                                        <p:tgtEl>
                                          <p:spTgt spid="39"/>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fill="hold"/>
                                        <p:tgtEl>
                                          <p:spTgt spid="40"/>
                                        </p:tgtEl>
                                        <p:attrNameLst>
                                          <p:attrName>ppt_x</p:attrName>
                                        </p:attrNameLst>
                                      </p:cBhvr>
                                      <p:tavLst>
                                        <p:tav tm="0">
                                          <p:val>
                                            <p:strVal val="#ppt_x"/>
                                          </p:val>
                                        </p:tav>
                                        <p:tav tm="100000">
                                          <p:val>
                                            <p:strVal val="#ppt_x"/>
                                          </p:val>
                                        </p:tav>
                                      </p:tavLst>
                                    </p:anim>
                                    <p:anim calcmode="lin" valueType="num">
                                      <p:cBhvr additive="base">
                                        <p:cTn id="81" dur="500" fill="hold"/>
                                        <p:tgtEl>
                                          <p:spTgt spid="40"/>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41"/>
                                        </p:tgtEl>
                                        <p:attrNameLst>
                                          <p:attrName>style.visibility</p:attrName>
                                        </p:attrNameLst>
                                      </p:cBhvr>
                                      <p:to>
                                        <p:strVal val="visible"/>
                                      </p:to>
                                    </p:set>
                                    <p:anim calcmode="lin" valueType="num">
                                      <p:cBhvr additive="base">
                                        <p:cTn id="84" dur="500" fill="hold"/>
                                        <p:tgtEl>
                                          <p:spTgt spid="41"/>
                                        </p:tgtEl>
                                        <p:attrNameLst>
                                          <p:attrName>ppt_x</p:attrName>
                                        </p:attrNameLst>
                                      </p:cBhvr>
                                      <p:tavLst>
                                        <p:tav tm="0">
                                          <p:val>
                                            <p:strVal val="#ppt_x"/>
                                          </p:val>
                                        </p:tav>
                                        <p:tav tm="100000">
                                          <p:val>
                                            <p:strVal val="#ppt_x"/>
                                          </p:val>
                                        </p:tav>
                                      </p:tavLst>
                                    </p:anim>
                                    <p:anim calcmode="lin" valueType="num">
                                      <p:cBhvr additive="base">
                                        <p:cTn id="85" dur="500" fill="hold"/>
                                        <p:tgtEl>
                                          <p:spTgt spid="41"/>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26"/>
                                        </p:tgtEl>
                                        <p:attrNameLst>
                                          <p:attrName>style.visibility</p:attrName>
                                        </p:attrNameLst>
                                      </p:cBhvr>
                                      <p:to>
                                        <p:strVal val="visible"/>
                                      </p:to>
                                    </p:set>
                                    <p:anim calcmode="lin" valueType="num">
                                      <p:cBhvr additive="base">
                                        <p:cTn id="88" dur="500" fill="hold"/>
                                        <p:tgtEl>
                                          <p:spTgt spid="26"/>
                                        </p:tgtEl>
                                        <p:attrNameLst>
                                          <p:attrName>ppt_x</p:attrName>
                                        </p:attrNameLst>
                                      </p:cBhvr>
                                      <p:tavLst>
                                        <p:tav tm="0">
                                          <p:val>
                                            <p:strVal val="#ppt_x"/>
                                          </p:val>
                                        </p:tav>
                                        <p:tav tm="100000">
                                          <p:val>
                                            <p:strVal val="#ppt_x"/>
                                          </p:val>
                                        </p:tav>
                                      </p:tavLst>
                                    </p:anim>
                                    <p:anim calcmode="lin" valueType="num">
                                      <p:cBhvr additive="base">
                                        <p:cTn id="89" dur="500" fill="hold"/>
                                        <p:tgtEl>
                                          <p:spTgt spid="26"/>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27"/>
                                        </p:tgtEl>
                                        <p:attrNameLst>
                                          <p:attrName>style.visibility</p:attrName>
                                        </p:attrNameLst>
                                      </p:cBhvr>
                                      <p:to>
                                        <p:strVal val="visible"/>
                                      </p:to>
                                    </p:set>
                                    <p:anim calcmode="lin" valueType="num">
                                      <p:cBhvr additive="base">
                                        <p:cTn id="92" dur="500" fill="hold"/>
                                        <p:tgtEl>
                                          <p:spTgt spid="27"/>
                                        </p:tgtEl>
                                        <p:attrNameLst>
                                          <p:attrName>ppt_x</p:attrName>
                                        </p:attrNameLst>
                                      </p:cBhvr>
                                      <p:tavLst>
                                        <p:tav tm="0">
                                          <p:val>
                                            <p:strVal val="#ppt_x"/>
                                          </p:val>
                                        </p:tav>
                                        <p:tav tm="100000">
                                          <p:val>
                                            <p:strVal val="#ppt_x"/>
                                          </p:val>
                                        </p:tav>
                                      </p:tavLst>
                                    </p:anim>
                                    <p:anim calcmode="lin" valueType="num">
                                      <p:cBhvr additive="base">
                                        <p:cTn id="93" dur="500" fill="hold"/>
                                        <p:tgtEl>
                                          <p:spTgt spid="27"/>
                                        </p:tgtEl>
                                        <p:attrNameLst>
                                          <p:attrName>ppt_y</p:attrName>
                                        </p:attrNameLst>
                                      </p:cBhvr>
                                      <p:tavLst>
                                        <p:tav tm="0">
                                          <p:val>
                                            <p:strVal val="1+#ppt_h/2"/>
                                          </p:val>
                                        </p:tav>
                                        <p:tav tm="100000">
                                          <p:val>
                                            <p:strVal val="#ppt_y"/>
                                          </p:val>
                                        </p:tav>
                                      </p:tavLst>
                                    </p:anim>
                                  </p:childTnLst>
                                </p:cTn>
                              </p:par>
                              <p:par>
                                <p:cTn id="94" presetID="2" presetClass="entr" presetSubtype="4" fill="hold" nodeType="withEffect">
                                  <p:stCondLst>
                                    <p:cond delay="0"/>
                                  </p:stCondLst>
                                  <p:childTnLst>
                                    <p:set>
                                      <p:cBhvr>
                                        <p:cTn id="95" dur="1" fill="hold">
                                          <p:stCondLst>
                                            <p:cond delay="0"/>
                                          </p:stCondLst>
                                        </p:cTn>
                                        <p:tgtEl>
                                          <p:spTgt spid="28"/>
                                        </p:tgtEl>
                                        <p:attrNameLst>
                                          <p:attrName>style.visibility</p:attrName>
                                        </p:attrNameLst>
                                      </p:cBhvr>
                                      <p:to>
                                        <p:strVal val="visible"/>
                                      </p:to>
                                    </p:set>
                                    <p:anim calcmode="lin" valueType="num">
                                      <p:cBhvr additive="base">
                                        <p:cTn id="96" dur="500" fill="hold"/>
                                        <p:tgtEl>
                                          <p:spTgt spid="28"/>
                                        </p:tgtEl>
                                        <p:attrNameLst>
                                          <p:attrName>ppt_x</p:attrName>
                                        </p:attrNameLst>
                                      </p:cBhvr>
                                      <p:tavLst>
                                        <p:tav tm="0">
                                          <p:val>
                                            <p:strVal val="#ppt_x"/>
                                          </p:val>
                                        </p:tav>
                                        <p:tav tm="100000">
                                          <p:val>
                                            <p:strVal val="#ppt_x"/>
                                          </p:val>
                                        </p:tav>
                                      </p:tavLst>
                                    </p:anim>
                                    <p:anim calcmode="lin" valueType="num">
                                      <p:cBhvr additive="base">
                                        <p:cTn id="97" dur="500" fill="hold"/>
                                        <p:tgtEl>
                                          <p:spTgt spid="28"/>
                                        </p:tgtEl>
                                        <p:attrNameLst>
                                          <p:attrName>ppt_y</p:attrName>
                                        </p:attrNameLst>
                                      </p:cBhvr>
                                      <p:tavLst>
                                        <p:tav tm="0">
                                          <p:val>
                                            <p:strVal val="1+#ppt_h/2"/>
                                          </p:val>
                                        </p:tav>
                                        <p:tav tm="100000">
                                          <p:val>
                                            <p:strVal val="#ppt_y"/>
                                          </p:val>
                                        </p:tav>
                                      </p:tavLst>
                                    </p:anim>
                                  </p:childTnLst>
                                </p:cTn>
                              </p:par>
                              <p:par>
                                <p:cTn id="98" presetID="2" presetClass="entr" presetSubtype="4" fill="hold" nodeType="with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additive="base">
                                        <p:cTn id="100" dur="500" fill="hold"/>
                                        <p:tgtEl>
                                          <p:spTgt spid="29"/>
                                        </p:tgtEl>
                                        <p:attrNameLst>
                                          <p:attrName>ppt_x</p:attrName>
                                        </p:attrNameLst>
                                      </p:cBhvr>
                                      <p:tavLst>
                                        <p:tav tm="0">
                                          <p:val>
                                            <p:strVal val="#ppt_x"/>
                                          </p:val>
                                        </p:tav>
                                        <p:tav tm="100000">
                                          <p:val>
                                            <p:strVal val="#ppt_x"/>
                                          </p:val>
                                        </p:tav>
                                      </p:tavLst>
                                    </p:anim>
                                    <p:anim calcmode="lin" valueType="num">
                                      <p:cBhvr additive="base">
                                        <p:cTn id="10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4" grpId="0"/>
      <p:bldP spid="45" grpId="0"/>
      <p:bldP spid="46" grpId="0"/>
      <p:bldP spid="4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rot="10800000">
            <a:off x="6904831" y="793279"/>
            <a:ext cx="2267744" cy="869062"/>
          </a:xfrm>
          <a:prstGeom prst="triangle">
            <a:avLst/>
          </a:prstGeom>
          <a:solidFill>
            <a:srgbClr val="F7962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等腰三角形 13"/>
          <p:cNvSpPr/>
          <p:nvPr/>
        </p:nvSpPr>
        <p:spPr>
          <a:xfrm rot="5400000">
            <a:off x="-222110" y="4591362"/>
            <a:ext cx="1175558" cy="739117"/>
          </a:xfrm>
          <a:prstGeom prst="triangle">
            <a:avLst/>
          </a:prstGeom>
          <a:solidFill>
            <a:srgbClr val="05558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等腰三角形 14"/>
          <p:cNvSpPr/>
          <p:nvPr/>
        </p:nvSpPr>
        <p:spPr>
          <a:xfrm rot="5400000">
            <a:off x="-326028" y="5123802"/>
            <a:ext cx="1711481" cy="1076072"/>
          </a:xfrm>
          <a:prstGeom prst="triangle">
            <a:avLst/>
          </a:prstGeom>
          <a:solidFill>
            <a:srgbClr val="E260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等腰三角形 15"/>
          <p:cNvSpPr/>
          <p:nvPr/>
        </p:nvSpPr>
        <p:spPr>
          <a:xfrm rot="16200000">
            <a:off x="8503871" y="5317656"/>
            <a:ext cx="821134" cy="516277"/>
          </a:xfrm>
          <a:prstGeom prst="triangle">
            <a:avLst/>
          </a:prstGeom>
          <a:solidFill>
            <a:srgbClr val="64D0D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等腰三角形 16"/>
          <p:cNvSpPr/>
          <p:nvPr/>
        </p:nvSpPr>
        <p:spPr>
          <a:xfrm rot="16200000">
            <a:off x="8125336" y="4401831"/>
            <a:ext cx="1285958" cy="808531"/>
          </a:xfrm>
          <a:prstGeom prst="triangle">
            <a:avLst/>
          </a:prstGeom>
          <a:solidFill>
            <a:srgbClr val="383844">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菱形 17"/>
          <p:cNvSpPr/>
          <p:nvPr/>
        </p:nvSpPr>
        <p:spPr>
          <a:xfrm>
            <a:off x="2958522" y="2140893"/>
            <a:ext cx="2592288" cy="2592288"/>
          </a:xfrm>
          <a:prstGeom prst="diamond">
            <a:avLst/>
          </a:prstGeom>
          <a:noFill/>
          <a:ln w="25400" cap="flat" cmpd="sng" algn="ctr">
            <a:solidFill>
              <a:srgbClr val="05558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菱形 18"/>
          <p:cNvSpPr/>
          <p:nvPr/>
        </p:nvSpPr>
        <p:spPr>
          <a:xfrm>
            <a:off x="2612613" y="2154183"/>
            <a:ext cx="2565708" cy="2565708"/>
          </a:xfrm>
          <a:prstGeom prst="diamond">
            <a:avLst/>
          </a:prstGeom>
          <a:noFill/>
          <a:ln w="25400" cap="flat" cmpd="sng" algn="ctr">
            <a:solidFill>
              <a:srgbClr val="E2604A">
                <a:alpha val="49804"/>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菱形 19"/>
          <p:cNvSpPr/>
          <p:nvPr/>
        </p:nvSpPr>
        <p:spPr>
          <a:xfrm>
            <a:off x="3331011" y="2154183"/>
            <a:ext cx="2565708" cy="2565708"/>
          </a:xfrm>
          <a:prstGeom prst="diamond">
            <a:avLst/>
          </a:prstGeom>
          <a:noFill/>
          <a:ln w="25400" cap="flat" cmpd="sng" algn="ctr">
            <a:solidFill>
              <a:srgbClr val="64D0DA">
                <a:alpha val="49804"/>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菱形 20"/>
          <p:cNvSpPr/>
          <p:nvPr/>
        </p:nvSpPr>
        <p:spPr>
          <a:xfrm>
            <a:off x="3431273" y="2613644"/>
            <a:ext cx="1646786" cy="1646786"/>
          </a:xfrm>
          <a:prstGeom prst="diamond">
            <a:avLst/>
          </a:prstGeom>
          <a:solidFill>
            <a:srgbClr val="055586">
              <a:alpha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TextBox 21"/>
          <p:cNvSpPr txBox="1"/>
          <p:nvPr/>
        </p:nvSpPr>
        <p:spPr>
          <a:xfrm>
            <a:off x="3831317" y="2882182"/>
            <a:ext cx="856325" cy="7694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600" normalizeH="0" baseline="0" noProof="0" dirty="0" smtClean="0">
                <a:ln>
                  <a:noFill/>
                </a:ln>
                <a:solidFill>
                  <a:sysClr val="window" lastClr="FFFFFF"/>
                </a:solidFill>
                <a:effectLst/>
                <a:uLnTx/>
                <a:uFillTx/>
                <a:latin typeface="Impact" pitchFamily="34" charset="0"/>
                <a:ea typeface="微软雅黑" pitchFamily="34" charset="-122"/>
              </a:rPr>
              <a:t>01</a:t>
            </a:r>
            <a:endParaRPr kumimoji="0" lang="zh-CN" altLang="en-US" sz="4400" b="1" i="0" u="none" strike="noStrike" kern="0" cap="none" spc="60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23" name="文字1"/>
          <p:cNvSpPr txBox="1"/>
          <p:nvPr/>
        </p:nvSpPr>
        <p:spPr>
          <a:xfrm>
            <a:off x="3707948" y="3506247"/>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年度工作概述</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2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20000">
                                          <p:cBhvr additive="base">
                                            <p:cTn id="7" dur="500" fill="hold"/>
                                            <p:tgtEl>
                                              <p:spTgt spid="15"/>
                                            </p:tgtEl>
                                            <p:attrNameLst>
                                              <p:attrName>ppt_x</p:attrName>
                                            </p:attrNameLst>
                                          </p:cBhvr>
                                          <p:tavLst>
                                            <p:tav tm="0">
                                              <p:val>
                                                <p:strVal val="0-#ppt_w/2"/>
                                              </p:val>
                                            </p:tav>
                                            <p:tav tm="100000">
                                              <p:val>
                                                <p:strVal val="#ppt_x"/>
                                              </p:val>
                                            </p:tav>
                                          </p:tavLst>
                                        </p:anim>
                                        <p:anim calcmode="lin" valueType="num" p14:bounceEnd="20000">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20000">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14:bounceEnd="20000">
                                          <p:cBhvr additive="base">
                                            <p:cTn id="11" dur="500" fill="hold"/>
                                            <p:tgtEl>
                                              <p:spTgt spid="14"/>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20000">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14:bounceEnd="20000">
                                          <p:cBhvr additive="base">
                                            <p:cTn id="15" dur="500" fill="hold"/>
                                            <p:tgtEl>
                                              <p:spTgt spid="17"/>
                                            </p:tgtEl>
                                            <p:attrNameLst>
                                              <p:attrName>ppt_x</p:attrName>
                                            </p:attrNameLst>
                                          </p:cBhvr>
                                          <p:tavLst>
                                            <p:tav tm="0">
                                              <p:val>
                                                <p:strVal val="1+#ppt_w/2"/>
                                              </p:val>
                                            </p:tav>
                                            <p:tav tm="100000">
                                              <p:val>
                                                <p:strVal val="#ppt_x"/>
                                              </p:val>
                                            </p:tav>
                                          </p:tavLst>
                                        </p:anim>
                                        <p:anim calcmode="lin" valueType="num" p14:bounceEnd="20000">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20000">
                                      <p:stCondLst>
                                        <p:cond delay="300"/>
                                      </p:stCondLst>
                                      <p:childTnLst>
                                        <p:set>
                                          <p:cBhvr>
                                            <p:cTn id="18" dur="1" fill="hold">
                                              <p:stCondLst>
                                                <p:cond delay="0"/>
                                              </p:stCondLst>
                                            </p:cTn>
                                            <p:tgtEl>
                                              <p:spTgt spid="16"/>
                                            </p:tgtEl>
                                            <p:attrNameLst>
                                              <p:attrName>style.visibility</p:attrName>
                                            </p:attrNameLst>
                                          </p:cBhvr>
                                          <p:to>
                                            <p:strVal val="visible"/>
                                          </p:to>
                                        </p:set>
                                        <p:anim calcmode="lin" valueType="num" p14:bounceEnd="20000">
                                          <p:cBhvr additive="base">
                                            <p:cTn id="19" dur="500" fill="hold"/>
                                            <p:tgtEl>
                                              <p:spTgt spid="16"/>
                                            </p:tgtEl>
                                            <p:attrNameLst>
                                              <p:attrName>ppt_x</p:attrName>
                                            </p:attrNameLst>
                                          </p:cBhvr>
                                          <p:tavLst>
                                            <p:tav tm="0">
                                              <p:val>
                                                <p:strVal val="1+#ppt_w/2"/>
                                              </p:val>
                                            </p:tav>
                                            <p:tav tm="100000">
                                              <p:val>
                                                <p:strVal val="#ppt_x"/>
                                              </p:val>
                                            </p:tav>
                                          </p:tavLst>
                                        </p:anim>
                                        <p:anim calcmode="lin" valueType="num" p14:bounceEnd="20000">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14:presetBounceEnd="20000">
                                      <p:stCondLst>
                                        <p:cond delay="400"/>
                                      </p:stCondLst>
                                      <p:childTnLst>
                                        <p:set>
                                          <p:cBhvr>
                                            <p:cTn id="22" dur="1" fill="hold">
                                              <p:stCondLst>
                                                <p:cond delay="0"/>
                                              </p:stCondLst>
                                            </p:cTn>
                                            <p:tgtEl>
                                              <p:spTgt spid="13"/>
                                            </p:tgtEl>
                                            <p:attrNameLst>
                                              <p:attrName>style.visibility</p:attrName>
                                            </p:attrNameLst>
                                          </p:cBhvr>
                                          <p:to>
                                            <p:strVal val="visible"/>
                                          </p:to>
                                        </p:set>
                                        <p:anim calcmode="lin" valueType="num" p14:bounceEnd="20000">
                                          <p:cBhvr additive="base">
                                            <p:cTn id="23" dur="500" fill="hold"/>
                                            <p:tgtEl>
                                              <p:spTgt spid="13"/>
                                            </p:tgtEl>
                                            <p:attrNameLst>
                                              <p:attrName>ppt_x</p:attrName>
                                            </p:attrNameLst>
                                          </p:cBhvr>
                                          <p:tavLst>
                                            <p:tav tm="0">
                                              <p:val>
                                                <p:strVal val="#ppt_x"/>
                                              </p:val>
                                            </p:tav>
                                            <p:tav tm="100000">
                                              <p:val>
                                                <p:strVal val="#ppt_x"/>
                                              </p:val>
                                            </p:tav>
                                          </p:tavLst>
                                        </p:anim>
                                        <p:anim calcmode="lin" valueType="num" p14:bounceEnd="20000">
                                          <p:cBhvr additive="base">
                                            <p:cTn id="24" dur="500" fill="hold"/>
                                            <p:tgtEl>
                                              <p:spTgt spid="13"/>
                                            </p:tgtEl>
                                            <p:attrNameLst>
                                              <p:attrName>ppt_y</p:attrName>
                                            </p:attrNameLst>
                                          </p:cBhvr>
                                          <p:tavLst>
                                            <p:tav tm="0">
                                              <p:val>
                                                <p:strVal val="0-#ppt_h/2"/>
                                              </p:val>
                                            </p:tav>
                                            <p:tav tm="100000">
                                              <p:val>
                                                <p:strVal val="#ppt_y"/>
                                              </p:val>
                                            </p:tav>
                                          </p:tavLst>
                                        </p:anim>
                                      </p:childTnLst>
                                    </p:cTn>
                                  </p:par>
                                </p:childTnLst>
                              </p:cTn>
                            </p:par>
                            <p:par>
                              <p:cTn id="25" fill="hold">
                                <p:stCondLst>
                                  <p:cond delay="90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2000" fill="hold"/>
                                            <p:tgtEl>
                                              <p:spTgt spid="21"/>
                                            </p:tgtEl>
                                            <p:attrNameLst>
                                              <p:attrName>ppt_w</p:attrName>
                                            </p:attrNameLst>
                                          </p:cBhvr>
                                          <p:tavLst>
                                            <p:tav tm="0">
                                              <p:val>
                                                <p:fltVal val="0"/>
                                              </p:val>
                                            </p:tav>
                                            <p:tav tm="100000">
                                              <p:val>
                                                <p:strVal val="#ppt_w"/>
                                              </p:val>
                                            </p:tav>
                                          </p:tavLst>
                                        </p:anim>
                                        <p:anim calcmode="lin" valueType="num">
                                          <p:cBhvr>
                                            <p:cTn id="29" dur="2000" fill="hold"/>
                                            <p:tgtEl>
                                              <p:spTgt spid="21"/>
                                            </p:tgtEl>
                                            <p:attrNameLst>
                                              <p:attrName>ppt_h</p:attrName>
                                            </p:attrNameLst>
                                          </p:cBhvr>
                                          <p:tavLst>
                                            <p:tav tm="0">
                                              <p:val>
                                                <p:fltVal val="0"/>
                                              </p:val>
                                            </p:tav>
                                            <p:tav tm="100000">
                                              <p:val>
                                                <p:strVal val="#ppt_h"/>
                                              </p:val>
                                            </p:tav>
                                          </p:tavLst>
                                        </p:anim>
                                        <p:anim calcmode="lin" valueType="num">
                                          <p:cBhvr>
                                            <p:cTn id="30" dur="2000" fill="hold"/>
                                            <p:tgtEl>
                                              <p:spTgt spid="21"/>
                                            </p:tgtEl>
                                            <p:attrNameLst>
                                              <p:attrName>style.rotation</p:attrName>
                                            </p:attrNameLst>
                                          </p:cBhvr>
                                          <p:tavLst>
                                            <p:tav tm="0">
                                              <p:val>
                                                <p:fltVal val="360"/>
                                              </p:val>
                                            </p:tav>
                                            <p:tav tm="100000">
                                              <p:val>
                                                <p:fltVal val="0"/>
                                              </p:val>
                                            </p:tav>
                                          </p:tavLst>
                                        </p:anim>
                                        <p:animEffect transition="in" filter="fade">
                                          <p:cBhvr>
                                            <p:cTn id="31" dur="2000"/>
                                            <p:tgtEl>
                                              <p:spTgt spid="21"/>
                                            </p:tgtEl>
                                          </p:cBhvr>
                                        </p:animEffect>
                                      </p:childTnLst>
                                    </p:cTn>
                                  </p:par>
                                </p:childTnLst>
                              </p:cTn>
                            </p:par>
                            <p:par>
                              <p:cTn id="32" fill="hold">
                                <p:stCondLst>
                                  <p:cond delay="2900"/>
                                </p:stCondLst>
                                <p:childTnLst>
                                  <p:par>
                                    <p:cTn id="33" presetID="23" presetClass="entr" presetSubtype="3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300" fill="hold"/>
                                            <p:tgtEl>
                                              <p:spTgt spid="18"/>
                                            </p:tgtEl>
                                            <p:attrNameLst>
                                              <p:attrName>ppt_w</p:attrName>
                                            </p:attrNameLst>
                                          </p:cBhvr>
                                          <p:tavLst>
                                            <p:tav tm="0">
                                              <p:val>
                                                <p:strVal val="(6*min(max(#ppt_w*#ppt_h,.3),1)-7.4)/-.7*#ppt_w"/>
                                              </p:val>
                                            </p:tav>
                                            <p:tav tm="100000">
                                              <p:val>
                                                <p:strVal val="#ppt_w"/>
                                              </p:val>
                                            </p:tav>
                                          </p:tavLst>
                                        </p:anim>
                                        <p:anim calcmode="lin" valueType="num">
                                          <p:cBhvr>
                                            <p:cTn id="36" dur="300" fill="hold"/>
                                            <p:tgtEl>
                                              <p:spTgt spid="18"/>
                                            </p:tgtEl>
                                            <p:attrNameLst>
                                              <p:attrName>ppt_h</p:attrName>
                                            </p:attrNameLst>
                                          </p:cBhvr>
                                          <p:tavLst>
                                            <p:tav tm="0">
                                              <p:val>
                                                <p:strVal val="(6*min(max(#ppt_w*#ppt_h,.3),1)-7.4)/-.7*#ppt_h"/>
                                              </p:val>
                                            </p:tav>
                                            <p:tav tm="100000">
                                              <p:val>
                                                <p:strVal val="#ppt_h"/>
                                              </p:val>
                                            </p:tav>
                                          </p:tavLst>
                                        </p:anim>
                                        <p:anim calcmode="lin" valueType="num">
                                          <p:cBhvr>
                                            <p:cTn id="37" dur="300" fill="hold"/>
                                            <p:tgtEl>
                                              <p:spTgt spid="18"/>
                                            </p:tgtEl>
                                            <p:attrNameLst>
                                              <p:attrName>ppt_x</p:attrName>
                                            </p:attrNameLst>
                                          </p:cBhvr>
                                          <p:tavLst>
                                            <p:tav tm="0">
                                              <p:val>
                                                <p:fltVal val="0.5"/>
                                              </p:val>
                                            </p:tav>
                                            <p:tav tm="100000">
                                              <p:val>
                                                <p:strVal val="#ppt_x"/>
                                              </p:val>
                                            </p:tav>
                                          </p:tavLst>
                                        </p:anim>
                                        <p:anim calcmode="lin" valueType="num">
                                          <p:cBhvr>
                                            <p:cTn id="38" dur="3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3200"/>
                                </p:stCondLst>
                                <p:childTnLst>
                                  <p:par>
                                    <p:cTn id="40" presetID="1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p:tgtEl>
                                              <p:spTgt spid="20"/>
                                            </p:tgtEl>
                                            <p:attrNameLst>
                                              <p:attrName>ppt_x</p:attrName>
                                            </p:attrNameLst>
                                          </p:cBhvr>
                                          <p:tavLst>
                                            <p:tav tm="0">
                                              <p:val>
                                                <p:strVal val="#ppt_x-#ppt_w*1.125000"/>
                                              </p:val>
                                            </p:tav>
                                            <p:tav tm="100000">
                                              <p:val>
                                                <p:strVal val="#ppt_x"/>
                                              </p:val>
                                            </p:tav>
                                          </p:tavLst>
                                        </p:anim>
                                        <p:animEffect transition="in" filter="wipe(right)">
                                          <p:cBhvr>
                                            <p:cTn id="43" dur="500"/>
                                            <p:tgtEl>
                                              <p:spTgt spid="20"/>
                                            </p:tgtEl>
                                          </p:cBhvr>
                                        </p:animEffect>
                                      </p:childTnLst>
                                    </p:cTn>
                                  </p:par>
                                  <p:par>
                                    <p:cTn id="44" presetID="12" presetClass="entr" presetSubtype="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p:tgtEl>
                                              <p:spTgt spid="19"/>
                                            </p:tgtEl>
                                            <p:attrNameLst>
                                              <p:attrName>ppt_x</p:attrName>
                                            </p:attrNameLst>
                                          </p:cBhvr>
                                          <p:tavLst>
                                            <p:tav tm="0">
                                              <p:val>
                                                <p:strVal val="#ppt_x+#ppt_w*1.125000"/>
                                              </p:val>
                                            </p:tav>
                                            <p:tav tm="100000">
                                              <p:val>
                                                <p:strVal val="#ppt_x"/>
                                              </p:val>
                                            </p:tav>
                                          </p:tavLst>
                                        </p:anim>
                                        <p:animEffect transition="in" filter="wipe(left)">
                                          <p:cBhvr>
                                            <p:cTn id="47" dur="500"/>
                                            <p:tgtEl>
                                              <p:spTgt spid="19"/>
                                            </p:tgtEl>
                                          </p:cBhvr>
                                        </p:animEffect>
                                      </p:childTnLst>
                                    </p:cTn>
                                  </p:par>
                                </p:childTnLst>
                              </p:cTn>
                            </p:par>
                            <p:par>
                              <p:cTn id="48" fill="hold">
                                <p:stCondLst>
                                  <p:cond delay="3700"/>
                                </p:stCondLst>
                                <p:childTnLst>
                                  <p:par>
                                    <p:cTn id="49" presetID="42"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par>
                              <p:cTn id="54" fill="hold">
                                <p:stCondLst>
                                  <p:cond delay="47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3"/>
                                            </p:tgtEl>
                                            <p:attrNameLst>
                                              <p:attrName>style.visibility</p:attrName>
                                            </p:attrNameLst>
                                          </p:cBhvr>
                                          <p:to>
                                            <p:strVal val="visible"/>
                                          </p:to>
                                        </p:set>
                                        <p:animEffect transition="in" filter="wipe(left)">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3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0-#ppt_h/2"/>
                                              </p:val>
                                            </p:tav>
                                            <p:tav tm="100000">
                                              <p:val>
                                                <p:strVal val="#ppt_y"/>
                                              </p:val>
                                            </p:tav>
                                          </p:tavLst>
                                        </p:anim>
                                      </p:childTnLst>
                                    </p:cTn>
                                  </p:par>
                                </p:childTnLst>
                              </p:cTn>
                            </p:par>
                            <p:par>
                              <p:cTn id="25" fill="hold">
                                <p:stCondLst>
                                  <p:cond delay="90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2000" fill="hold"/>
                                            <p:tgtEl>
                                              <p:spTgt spid="21"/>
                                            </p:tgtEl>
                                            <p:attrNameLst>
                                              <p:attrName>ppt_w</p:attrName>
                                            </p:attrNameLst>
                                          </p:cBhvr>
                                          <p:tavLst>
                                            <p:tav tm="0">
                                              <p:val>
                                                <p:fltVal val="0"/>
                                              </p:val>
                                            </p:tav>
                                            <p:tav tm="100000">
                                              <p:val>
                                                <p:strVal val="#ppt_w"/>
                                              </p:val>
                                            </p:tav>
                                          </p:tavLst>
                                        </p:anim>
                                        <p:anim calcmode="lin" valueType="num">
                                          <p:cBhvr>
                                            <p:cTn id="29" dur="2000" fill="hold"/>
                                            <p:tgtEl>
                                              <p:spTgt spid="21"/>
                                            </p:tgtEl>
                                            <p:attrNameLst>
                                              <p:attrName>ppt_h</p:attrName>
                                            </p:attrNameLst>
                                          </p:cBhvr>
                                          <p:tavLst>
                                            <p:tav tm="0">
                                              <p:val>
                                                <p:fltVal val="0"/>
                                              </p:val>
                                            </p:tav>
                                            <p:tav tm="100000">
                                              <p:val>
                                                <p:strVal val="#ppt_h"/>
                                              </p:val>
                                            </p:tav>
                                          </p:tavLst>
                                        </p:anim>
                                        <p:anim calcmode="lin" valueType="num">
                                          <p:cBhvr>
                                            <p:cTn id="30" dur="2000" fill="hold"/>
                                            <p:tgtEl>
                                              <p:spTgt spid="21"/>
                                            </p:tgtEl>
                                            <p:attrNameLst>
                                              <p:attrName>style.rotation</p:attrName>
                                            </p:attrNameLst>
                                          </p:cBhvr>
                                          <p:tavLst>
                                            <p:tav tm="0">
                                              <p:val>
                                                <p:fltVal val="360"/>
                                              </p:val>
                                            </p:tav>
                                            <p:tav tm="100000">
                                              <p:val>
                                                <p:fltVal val="0"/>
                                              </p:val>
                                            </p:tav>
                                          </p:tavLst>
                                        </p:anim>
                                        <p:animEffect transition="in" filter="fade">
                                          <p:cBhvr>
                                            <p:cTn id="31" dur="2000"/>
                                            <p:tgtEl>
                                              <p:spTgt spid="21"/>
                                            </p:tgtEl>
                                          </p:cBhvr>
                                        </p:animEffect>
                                      </p:childTnLst>
                                    </p:cTn>
                                  </p:par>
                                </p:childTnLst>
                              </p:cTn>
                            </p:par>
                            <p:par>
                              <p:cTn id="32" fill="hold">
                                <p:stCondLst>
                                  <p:cond delay="2900"/>
                                </p:stCondLst>
                                <p:childTnLst>
                                  <p:par>
                                    <p:cTn id="33" presetID="23" presetClass="entr" presetSubtype="3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300" fill="hold"/>
                                            <p:tgtEl>
                                              <p:spTgt spid="18"/>
                                            </p:tgtEl>
                                            <p:attrNameLst>
                                              <p:attrName>ppt_w</p:attrName>
                                            </p:attrNameLst>
                                          </p:cBhvr>
                                          <p:tavLst>
                                            <p:tav tm="0">
                                              <p:val>
                                                <p:strVal val="(6*min(max(#ppt_w*#ppt_h,.3),1)-7.4)/-.7*#ppt_w"/>
                                              </p:val>
                                            </p:tav>
                                            <p:tav tm="100000">
                                              <p:val>
                                                <p:strVal val="#ppt_w"/>
                                              </p:val>
                                            </p:tav>
                                          </p:tavLst>
                                        </p:anim>
                                        <p:anim calcmode="lin" valueType="num">
                                          <p:cBhvr>
                                            <p:cTn id="36" dur="300" fill="hold"/>
                                            <p:tgtEl>
                                              <p:spTgt spid="18"/>
                                            </p:tgtEl>
                                            <p:attrNameLst>
                                              <p:attrName>ppt_h</p:attrName>
                                            </p:attrNameLst>
                                          </p:cBhvr>
                                          <p:tavLst>
                                            <p:tav tm="0">
                                              <p:val>
                                                <p:strVal val="(6*min(max(#ppt_w*#ppt_h,.3),1)-7.4)/-.7*#ppt_h"/>
                                              </p:val>
                                            </p:tav>
                                            <p:tav tm="100000">
                                              <p:val>
                                                <p:strVal val="#ppt_h"/>
                                              </p:val>
                                            </p:tav>
                                          </p:tavLst>
                                        </p:anim>
                                        <p:anim calcmode="lin" valueType="num">
                                          <p:cBhvr>
                                            <p:cTn id="37" dur="300" fill="hold"/>
                                            <p:tgtEl>
                                              <p:spTgt spid="18"/>
                                            </p:tgtEl>
                                            <p:attrNameLst>
                                              <p:attrName>ppt_x</p:attrName>
                                            </p:attrNameLst>
                                          </p:cBhvr>
                                          <p:tavLst>
                                            <p:tav tm="0">
                                              <p:val>
                                                <p:fltVal val="0.5"/>
                                              </p:val>
                                            </p:tav>
                                            <p:tav tm="100000">
                                              <p:val>
                                                <p:strVal val="#ppt_x"/>
                                              </p:val>
                                            </p:tav>
                                          </p:tavLst>
                                        </p:anim>
                                        <p:anim calcmode="lin" valueType="num">
                                          <p:cBhvr>
                                            <p:cTn id="38" dur="3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3200"/>
                                </p:stCondLst>
                                <p:childTnLst>
                                  <p:par>
                                    <p:cTn id="40" presetID="1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p:tgtEl>
                                              <p:spTgt spid="20"/>
                                            </p:tgtEl>
                                            <p:attrNameLst>
                                              <p:attrName>ppt_x</p:attrName>
                                            </p:attrNameLst>
                                          </p:cBhvr>
                                          <p:tavLst>
                                            <p:tav tm="0">
                                              <p:val>
                                                <p:strVal val="#ppt_x-#ppt_w*1.125000"/>
                                              </p:val>
                                            </p:tav>
                                            <p:tav tm="100000">
                                              <p:val>
                                                <p:strVal val="#ppt_x"/>
                                              </p:val>
                                            </p:tav>
                                          </p:tavLst>
                                        </p:anim>
                                        <p:animEffect transition="in" filter="wipe(right)">
                                          <p:cBhvr>
                                            <p:cTn id="43" dur="500"/>
                                            <p:tgtEl>
                                              <p:spTgt spid="20"/>
                                            </p:tgtEl>
                                          </p:cBhvr>
                                        </p:animEffect>
                                      </p:childTnLst>
                                    </p:cTn>
                                  </p:par>
                                  <p:par>
                                    <p:cTn id="44" presetID="12" presetClass="entr" presetSubtype="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p:tgtEl>
                                              <p:spTgt spid="19"/>
                                            </p:tgtEl>
                                            <p:attrNameLst>
                                              <p:attrName>ppt_x</p:attrName>
                                            </p:attrNameLst>
                                          </p:cBhvr>
                                          <p:tavLst>
                                            <p:tav tm="0">
                                              <p:val>
                                                <p:strVal val="#ppt_x+#ppt_w*1.125000"/>
                                              </p:val>
                                            </p:tav>
                                            <p:tav tm="100000">
                                              <p:val>
                                                <p:strVal val="#ppt_x"/>
                                              </p:val>
                                            </p:tav>
                                          </p:tavLst>
                                        </p:anim>
                                        <p:animEffect transition="in" filter="wipe(left)">
                                          <p:cBhvr>
                                            <p:cTn id="47" dur="500"/>
                                            <p:tgtEl>
                                              <p:spTgt spid="19"/>
                                            </p:tgtEl>
                                          </p:cBhvr>
                                        </p:animEffect>
                                      </p:childTnLst>
                                    </p:cTn>
                                  </p:par>
                                </p:childTnLst>
                              </p:cTn>
                            </p:par>
                            <p:par>
                              <p:cTn id="48" fill="hold">
                                <p:stCondLst>
                                  <p:cond delay="3700"/>
                                </p:stCondLst>
                                <p:childTnLst>
                                  <p:par>
                                    <p:cTn id="49" presetID="42"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par>
                              <p:cTn id="54" fill="hold">
                                <p:stCondLst>
                                  <p:cond delay="47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3"/>
                                            </p:tgtEl>
                                            <p:attrNameLst>
                                              <p:attrName>style.visibility</p:attrName>
                                            </p:attrNameLst>
                                          </p:cBhvr>
                                          <p:to>
                                            <p:strVal val="visible"/>
                                          </p:to>
                                        </p:set>
                                        <p:animEffect transition="in" filter="wipe(left)">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1280961" y="1329575"/>
            <a:ext cx="3049895" cy="2866036"/>
          </a:xfrm>
          <a:prstGeom prst="rect">
            <a:avLst/>
          </a:prstGeom>
        </p:spPr>
      </p:pic>
      <p:sp>
        <p:nvSpPr>
          <p:cNvPr id="21" name="椭圆 20"/>
          <p:cNvSpPr/>
          <p:nvPr/>
        </p:nvSpPr>
        <p:spPr bwMode="auto">
          <a:xfrm>
            <a:off x="2871197" y="1669560"/>
            <a:ext cx="528510" cy="528510"/>
          </a:xfrm>
          <a:prstGeom prst="ellipse">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 lastClr="FFFFFF"/>
              </a:solidFill>
              <a:effectLst/>
              <a:uLnTx/>
              <a:uFillTx/>
              <a:latin typeface="Arial" pitchFamily="34" charset="0"/>
              <a:ea typeface="微软雅黑" pitchFamily="34" charset="-122"/>
              <a:cs typeface="+mn-cs"/>
            </a:endParaRPr>
          </a:p>
        </p:txBody>
      </p:sp>
      <p:sp>
        <p:nvSpPr>
          <p:cNvPr id="22" name="矩形 21"/>
          <p:cNvSpPr/>
          <p:nvPr/>
        </p:nvSpPr>
        <p:spPr>
          <a:xfrm>
            <a:off x="2906608" y="1756865"/>
            <a:ext cx="469855" cy="369218"/>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a:t>
            </a:r>
            <a:endParaRPr kumimoji="0" lang="zh-CN" altLang="en-US" sz="1799"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3" name="矩形 22"/>
          <p:cNvSpPr/>
          <p:nvPr/>
        </p:nvSpPr>
        <p:spPr>
          <a:xfrm>
            <a:off x="2341196" y="2762592"/>
            <a:ext cx="1107654" cy="369218"/>
          </a:xfrm>
          <a:prstGeom prst="rect">
            <a:avLst/>
          </a:prstGeom>
        </p:spPr>
        <p:txBody>
          <a:bodyPr wrap="non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825977" y="2968067"/>
            <a:ext cx="2479897" cy="2330400"/>
          </a:xfrm>
          <a:prstGeom prst="rect">
            <a:avLst/>
          </a:prstGeom>
        </p:spPr>
      </p:pic>
      <p:sp>
        <p:nvSpPr>
          <p:cNvPr id="25" name="椭圆 24"/>
          <p:cNvSpPr/>
          <p:nvPr/>
        </p:nvSpPr>
        <p:spPr bwMode="auto">
          <a:xfrm>
            <a:off x="1647439" y="3228638"/>
            <a:ext cx="528510" cy="528510"/>
          </a:xfrm>
          <a:prstGeom prst="ellipse">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 lastClr="FFFFFF"/>
              </a:solidFill>
              <a:effectLst/>
              <a:uLnTx/>
              <a:uFillTx/>
              <a:latin typeface="Arial" pitchFamily="34" charset="0"/>
              <a:ea typeface="微软雅黑" pitchFamily="34" charset="-122"/>
              <a:cs typeface="+mn-cs"/>
            </a:endParaRPr>
          </a:p>
        </p:txBody>
      </p:sp>
      <p:sp>
        <p:nvSpPr>
          <p:cNvPr id="26" name="矩形 25"/>
          <p:cNvSpPr/>
          <p:nvPr/>
        </p:nvSpPr>
        <p:spPr>
          <a:xfrm>
            <a:off x="1682850" y="3315943"/>
            <a:ext cx="469855" cy="369218"/>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02</a:t>
            </a:r>
            <a:endParaRPr kumimoji="0" lang="zh-CN" altLang="en-US" sz="1799"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7" name="矩形 26"/>
          <p:cNvSpPr/>
          <p:nvPr/>
        </p:nvSpPr>
        <p:spPr>
          <a:xfrm>
            <a:off x="1463972" y="3986350"/>
            <a:ext cx="1107654" cy="369218"/>
          </a:xfrm>
          <a:prstGeom prst="rect">
            <a:avLst/>
          </a:prstGeom>
        </p:spPr>
        <p:txBody>
          <a:bodyPr wrap="non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pic>
        <p:nvPicPr>
          <p:cNvPr id="28" name="图片 2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3072871" y="2409227"/>
            <a:ext cx="1971135" cy="1852307"/>
          </a:xfrm>
          <a:prstGeom prst="rect">
            <a:avLst/>
          </a:prstGeom>
        </p:spPr>
      </p:pic>
      <p:sp>
        <p:nvSpPr>
          <p:cNvPr id="29" name="椭圆 28"/>
          <p:cNvSpPr/>
          <p:nvPr/>
        </p:nvSpPr>
        <p:spPr bwMode="auto">
          <a:xfrm>
            <a:off x="4264734" y="2613147"/>
            <a:ext cx="528510" cy="528510"/>
          </a:xfrm>
          <a:prstGeom prst="ellipse">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 lastClr="FFFFFF"/>
              </a:solidFill>
              <a:effectLst/>
              <a:uLnTx/>
              <a:uFillTx/>
              <a:latin typeface="Arial" pitchFamily="34" charset="0"/>
              <a:ea typeface="微软雅黑" pitchFamily="34" charset="-122"/>
              <a:cs typeface="+mn-cs"/>
            </a:endParaRPr>
          </a:p>
        </p:txBody>
      </p:sp>
      <p:sp>
        <p:nvSpPr>
          <p:cNvPr id="30" name="矩形 29"/>
          <p:cNvSpPr/>
          <p:nvPr/>
        </p:nvSpPr>
        <p:spPr>
          <a:xfrm>
            <a:off x="4300145" y="2700452"/>
            <a:ext cx="469855" cy="369218"/>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a:t>
            </a:r>
            <a:endParaRPr kumimoji="0" lang="zh-CN" altLang="en-US" sz="1799"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1" name="矩形 30"/>
          <p:cNvSpPr/>
          <p:nvPr/>
        </p:nvSpPr>
        <p:spPr>
          <a:xfrm>
            <a:off x="3532237" y="3154902"/>
            <a:ext cx="1107654" cy="369218"/>
          </a:xfrm>
          <a:prstGeom prst="rect">
            <a:avLst/>
          </a:prstGeom>
        </p:spPr>
        <p:txBody>
          <a:bodyPr wrap="non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sp>
        <p:nvSpPr>
          <p:cNvPr id="32" name="TextBox 20"/>
          <p:cNvSpPr txBox="1"/>
          <p:nvPr/>
        </p:nvSpPr>
        <p:spPr bwMode="auto">
          <a:xfrm>
            <a:off x="5242553" y="2271175"/>
            <a:ext cx="292873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3" name="TextBox 19"/>
          <p:cNvSpPr txBox="1">
            <a:spLocks noChangeArrowheads="1"/>
          </p:cNvSpPr>
          <p:nvPr/>
        </p:nvSpPr>
        <p:spPr bwMode="auto">
          <a:xfrm>
            <a:off x="5177773" y="1917897"/>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34" name="TextBox 20"/>
          <p:cNvSpPr txBox="1"/>
          <p:nvPr/>
        </p:nvSpPr>
        <p:spPr bwMode="auto">
          <a:xfrm>
            <a:off x="5242553" y="3239371"/>
            <a:ext cx="292873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5" name="TextBox 19"/>
          <p:cNvSpPr txBox="1">
            <a:spLocks noChangeArrowheads="1"/>
          </p:cNvSpPr>
          <p:nvPr/>
        </p:nvSpPr>
        <p:spPr bwMode="auto">
          <a:xfrm>
            <a:off x="5177773" y="2886094"/>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36" name="TextBox 20"/>
          <p:cNvSpPr txBox="1"/>
          <p:nvPr/>
        </p:nvSpPr>
        <p:spPr bwMode="auto">
          <a:xfrm>
            <a:off x="5242553" y="4209346"/>
            <a:ext cx="292873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7" name="TextBox 19"/>
          <p:cNvSpPr txBox="1">
            <a:spLocks noChangeArrowheads="1"/>
          </p:cNvSpPr>
          <p:nvPr/>
        </p:nvSpPr>
        <p:spPr bwMode="auto">
          <a:xfrm>
            <a:off x="5177773" y="3856068"/>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arn(inVertical)">
                                      <p:cBhvr>
                                        <p:cTn id="12" dur="500"/>
                                        <p:tgtEl>
                                          <p:spTgt spid="21"/>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randombar(horizontal)">
                                      <p:cBhvr>
                                        <p:cTn id="16" dur="500"/>
                                        <p:tgtEl>
                                          <p:spTgt spid="22"/>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randombar(horizontal)">
                                      <p:cBhvr>
                                        <p:cTn id="20" dur="500"/>
                                        <p:tgtEl>
                                          <p:spTgt spid="23"/>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0-#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6" presetClass="entr" presetSubtype="21"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barn(inVertical)">
                                      <p:cBhvr>
                                        <p:cTn id="29" dur="500"/>
                                        <p:tgtEl>
                                          <p:spTgt spid="25"/>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randombar(horizontal)">
                                      <p:cBhvr>
                                        <p:cTn id="33" dur="500"/>
                                        <p:tgtEl>
                                          <p:spTgt spid="26"/>
                                        </p:tgtEl>
                                      </p:cBhvr>
                                    </p:animEffect>
                                  </p:childTnLst>
                                </p:cTn>
                              </p:par>
                            </p:childTnLst>
                          </p:cTn>
                        </p:par>
                        <p:par>
                          <p:cTn id="34" fill="hold">
                            <p:stCondLst>
                              <p:cond delay="3500"/>
                            </p:stCondLst>
                            <p:childTnLst>
                              <p:par>
                                <p:cTn id="35" presetID="14" presetClass="entr" presetSubtype="1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500"/>
                                        <p:tgtEl>
                                          <p:spTgt spid="27"/>
                                        </p:tgtEl>
                                      </p:cBhvr>
                                    </p:animEffect>
                                  </p:childTnLst>
                                </p:cTn>
                              </p:par>
                            </p:childTnLst>
                          </p:cTn>
                        </p:par>
                        <p:par>
                          <p:cTn id="38" fill="hold">
                            <p:stCondLst>
                              <p:cond delay="4000"/>
                            </p:stCondLst>
                            <p:childTnLst>
                              <p:par>
                                <p:cTn id="39" presetID="2" presetClass="entr" presetSubtype="8"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0-#ppt_w/2"/>
                                          </p:val>
                                        </p:tav>
                                        <p:tav tm="100000">
                                          <p:val>
                                            <p:strVal val="#ppt_x"/>
                                          </p:val>
                                        </p:tav>
                                      </p:tavLst>
                                    </p:anim>
                                    <p:anim calcmode="lin" valueType="num">
                                      <p:cBhvr additive="base">
                                        <p:cTn id="42" dur="500" fill="hold"/>
                                        <p:tgtEl>
                                          <p:spTgt spid="28"/>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16" presetClass="entr" presetSubtype="21"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inVertical)">
                                      <p:cBhvr>
                                        <p:cTn id="46" dur="500"/>
                                        <p:tgtEl>
                                          <p:spTgt spid="29"/>
                                        </p:tgtEl>
                                      </p:cBhvr>
                                    </p:animEffect>
                                  </p:childTnLst>
                                </p:cTn>
                              </p:par>
                            </p:childTnLst>
                          </p:cTn>
                        </p:par>
                        <p:par>
                          <p:cTn id="47" fill="hold">
                            <p:stCondLst>
                              <p:cond delay="5000"/>
                            </p:stCondLst>
                            <p:childTnLst>
                              <p:par>
                                <p:cTn id="48" presetID="14" presetClass="entr" presetSubtype="1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randombar(horizontal)">
                                      <p:cBhvr>
                                        <p:cTn id="50" dur="500"/>
                                        <p:tgtEl>
                                          <p:spTgt spid="30"/>
                                        </p:tgtEl>
                                      </p:cBhvr>
                                    </p:animEffect>
                                  </p:childTnLst>
                                </p:cTn>
                              </p:par>
                            </p:childTnLst>
                          </p:cTn>
                        </p:par>
                        <p:par>
                          <p:cTn id="51" fill="hold">
                            <p:stCondLst>
                              <p:cond delay="5500"/>
                            </p:stCondLst>
                            <p:childTnLst>
                              <p:par>
                                <p:cTn id="52" presetID="14" presetClass="entr" presetSubtype="10"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randombar(horizontal)">
                                      <p:cBhvr>
                                        <p:cTn id="54" dur="500"/>
                                        <p:tgtEl>
                                          <p:spTgt spid="31"/>
                                        </p:tgtEl>
                                      </p:cBhvr>
                                    </p:animEffect>
                                  </p:childTnLst>
                                </p:cTn>
                              </p:par>
                            </p:childTnLst>
                          </p:cTn>
                        </p:par>
                        <p:par>
                          <p:cTn id="55" fill="hold">
                            <p:stCondLst>
                              <p:cond delay="6000"/>
                            </p:stCondLst>
                            <p:childTnLst>
                              <p:par>
                                <p:cTn id="56" presetID="42" presetClass="entr" presetSubtype="0"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1000"/>
                                        <p:tgtEl>
                                          <p:spTgt spid="33"/>
                                        </p:tgtEl>
                                      </p:cBhvr>
                                    </p:animEffect>
                                    <p:anim calcmode="lin" valueType="num">
                                      <p:cBhvr>
                                        <p:cTn id="59" dur="1000" fill="hold"/>
                                        <p:tgtEl>
                                          <p:spTgt spid="33"/>
                                        </p:tgtEl>
                                        <p:attrNameLst>
                                          <p:attrName>ppt_x</p:attrName>
                                        </p:attrNameLst>
                                      </p:cBhvr>
                                      <p:tavLst>
                                        <p:tav tm="0">
                                          <p:val>
                                            <p:strVal val="#ppt_x"/>
                                          </p:val>
                                        </p:tav>
                                        <p:tav tm="100000">
                                          <p:val>
                                            <p:strVal val="#ppt_x"/>
                                          </p:val>
                                        </p:tav>
                                      </p:tavLst>
                                    </p:anim>
                                    <p:anim calcmode="lin" valueType="num">
                                      <p:cBhvr>
                                        <p:cTn id="60" dur="1000" fill="hold"/>
                                        <p:tgtEl>
                                          <p:spTgt spid="33"/>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42" presetClass="entr" presetSubtype="0"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childTnLst>
                          </p:cTn>
                        </p:par>
                        <p:par>
                          <p:cTn id="67" fill="hold">
                            <p:stCondLst>
                              <p:cond delay="8000"/>
                            </p:stCondLst>
                            <p:childTnLst>
                              <p:par>
                                <p:cTn id="68" presetID="42" presetClass="entr" presetSubtype="0"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1000"/>
                                        <p:tgtEl>
                                          <p:spTgt spid="35"/>
                                        </p:tgtEl>
                                      </p:cBhvr>
                                    </p:animEffect>
                                    <p:anim calcmode="lin" valueType="num">
                                      <p:cBhvr>
                                        <p:cTn id="71" dur="1000" fill="hold"/>
                                        <p:tgtEl>
                                          <p:spTgt spid="35"/>
                                        </p:tgtEl>
                                        <p:attrNameLst>
                                          <p:attrName>ppt_x</p:attrName>
                                        </p:attrNameLst>
                                      </p:cBhvr>
                                      <p:tavLst>
                                        <p:tav tm="0">
                                          <p:val>
                                            <p:strVal val="#ppt_x"/>
                                          </p:val>
                                        </p:tav>
                                        <p:tav tm="100000">
                                          <p:val>
                                            <p:strVal val="#ppt_x"/>
                                          </p:val>
                                        </p:tav>
                                      </p:tavLst>
                                    </p:anim>
                                    <p:anim calcmode="lin" valueType="num">
                                      <p:cBhvr>
                                        <p:cTn id="72" dur="1000" fill="hold"/>
                                        <p:tgtEl>
                                          <p:spTgt spid="35"/>
                                        </p:tgtEl>
                                        <p:attrNameLst>
                                          <p:attrName>ppt_y</p:attrName>
                                        </p:attrNameLst>
                                      </p:cBhvr>
                                      <p:tavLst>
                                        <p:tav tm="0">
                                          <p:val>
                                            <p:strVal val="#ppt_y+.1"/>
                                          </p:val>
                                        </p:tav>
                                        <p:tav tm="100000">
                                          <p:val>
                                            <p:strVal val="#ppt_y"/>
                                          </p:val>
                                        </p:tav>
                                      </p:tavLst>
                                    </p:anim>
                                  </p:childTnLst>
                                </p:cTn>
                              </p:par>
                            </p:childTnLst>
                          </p:cTn>
                        </p:par>
                        <p:par>
                          <p:cTn id="73" fill="hold">
                            <p:stCondLst>
                              <p:cond delay="9000"/>
                            </p:stCondLst>
                            <p:childTnLst>
                              <p:par>
                                <p:cTn id="74" presetID="42" presetClass="entr" presetSubtype="0"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childTnLst>
                          </p:cTn>
                        </p:par>
                        <p:par>
                          <p:cTn id="79" fill="hold">
                            <p:stCondLst>
                              <p:cond delay="10000"/>
                            </p:stCondLst>
                            <p:childTnLst>
                              <p:par>
                                <p:cTn id="80" presetID="42" presetClass="entr" presetSubtype="0" fill="hold" grpId="0" nodeType="after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fade">
                                      <p:cBhvr>
                                        <p:cTn id="82" dur="1000"/>
                                        <p:tgtEl>
                                          <p:spTgt spid="37"/>
                                        </p:tgtEl>
                                      </p:cBhvr>
                                    </p:animEffect>
                                    <p:anim calcmode="lin" valueType="num">
                                      <p:cBhvr>
                                        <p:cTn id="83" dur="1000" fill="hold"/>
                                        <p:tgtEl>
                                          <p:spTgt spid="37"/>
                                        </p:tgtEl>
                                        <p:attrNameLst>
                                          <p:attrName>ppt_x</p:attrName>
                                        </p:attrNameLst>
                                      </p:cBhvr>
                                      <p:tavLst>
                                        <p:tav tm="0">
                                          <p:val>
                                            <p:strVal val="#ppt_x"/>
                                          </p:val>
                                        </p:tav>
                                        <p:tav tm="100000">
                                          <p:val>
                                            <p:strVal val="#ppt_x"/>
                                          </p:val>
                                        </p:tav>
                                      </p:tavLst>
                                    </p:anim>
                                    <p:anim calcmode="lin" valueType="num">
                                      <p:cBhvr>
                                        <p:cTn id="84" dur="1000" fill="hold"/>
                                        <p:tgtEl>
                                          <p:spTgt spid="37"/>
                                        </p:tgtEl>
                                        <p:attrNameLst>
                                          <p:attrName>ppt_y</p:attrName>
                                        </p:attrNameLst>
                                      </p:cBhvr>
                                      <p:tavLst>
                                        <p:tav tm="0">
                                          <p:val>
                                            <p:strVal val="#ppt_y+.1"/>
                                          </p:val>
                                        </p:tav>
                                        <p:tav tm="100000">
                                          <p:val>
                                            <p:strVal val="#ppt_y"/>
                                          </p:val>
                                        </p:tav>
                                      </p:tavLst>
                                    </p:anim>
                                  </p:childTnLst>
                                </p:cTn>
                              </p:par>
                            </p:childTnLst>
                          </p:cTn>
                        </p:par>
                        <p:par>
                          <p:cTn id="85" fill="hold">
                            <p:stCondLst>
                              <p:cond delay="11000"/>
                            </p:stCondLst>
                            <p:childTnLst>
                              <p:par>
                                <p:cTn id="86" presetID="42" presetClass="entr" presetSubtype="0"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1000"/>
                                        <p:tgtEl>
                                          <p:spTgt spid="36"/>
                                        </p:tgtEl>
                                      </p:cBhvr>
                                    </p:animEffect>
                                    <p:anim calcmode="lin" valueType="num">
                                      <p:cBhvr>
                                        <p:cTn id="89" dur="1000" fill="hold"/>
                                        <p:tgtEl>
                                          <p:spTgt spid="36"/>
                                        </p:tgtEl>
                                        <p:attrNameLst>
                                          <p:attrName>ppt_x</p:attrName>
                                        </p:attrNameLst>
                                      </p:cBhvr>
                                      <p:tavLst>
                                        <p:tav tm="0">
                                          <p:val>
                                            <p:strVal val="#ppt_x"/>
                                          </p:val>
                                        </p:tav>
                                        <p:tav tm="100000">
                                          <p:val>
                                            <p:strVal val="#ppt_x"/>
                                          </p:val>
                                        </p:tav>
                                      </p:tavLst>
                                    </p:anim>
                                    <p:anim calcmode="lin" valueType="num">
                                      <p:cBhvr>
                                        <p:cTn id="9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p:bldP spid="25" grpId="0" animBg="1"/>
      <p:bldP spid="26" grpId="0"/>
      <p:bldP spid="27" grpId="0"/>
      <p:bldP spid="29" grpId="0" animBg="1"/>
      <p:bldP spid="30" grpId="0"/>
      <p:bldP spid="31" grpId="0"/>
      <p:bldP spid="32" grpId="0"/>
      <p:bldP spid="33" grpId="0"/>
      <p:bldP spid="34" grpId="0"/>
      <p:bldP spid="35"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bwMode="auto">
          <a:xfrm>
            <a:off x="1856695" y="2205038"/>
            <a:ext cx="5793829" cy="0"/>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44697" y="1391838"/>
            <a:ext cx="1623998" cy="1664718"/>
          </a:xfrm>
          <a:prstGeom prst="rect">
            <a:avLst/>
          </a:prstGeom>
        </p:spPr>
      </p:pic>
      <p:sp>
        <p:nvSpPr>
          <p:cNvPr id="4" name="矩形 3"/>
          <p:cNvSpPr/>
          <p:nvPr/>
        </p:nvSpPr>
        <p:spPr>
          <a:xfrm>
            <a:off x="1407334" y="2205037"/>
            <a:ext cx="1005093" cy="338450"/>
          </a:xfrm>
          <a:prstGeom prst="rect">
            <a:avLst/>
          </a:prstGeom>
        </p:spPr>
        <p:txBody>
          <a:bodyPr wrap="none">
            <a:spAutoFit/>
          </a:bodyPr>
          <a:lstStyle/>
          <a:p>
            <a:pPr algn="ctr">
              <a:defRPr/>
            </a:pPr>
            <a:r>
              <a:rPr lang="zh-CN" altLang="en-US" sz="1600" b="1" dirty="0">
                <a:latin typeface="微软雅黑" panose="020B0503020204020204" pitchFamily="34" charset="-122"/>
                <a:ea typeface="微软雅黑" panose="020B0503020204020204" pitchFamily="34" charset="-122"/>
              </a:rPr>
              <a:t>输入文字</a:t>
            </a:r>
          </a:p>
        </p:txBody>
      </p:sp>
      <p:sp>
        <p:nvSpPr>
          <p:cNvPr id="5" name="矩形 4"/>
          <p:cNvSpPr/>
          <p:nvPr/>
        </p:nvSpPr>
        <p:spPr>
          <a:xfrm>
            <a:off x="1574323" y="1722738"/>
            <a:ext cx="626902" cy="523059"/>
          </a:xfrm>
          <a:prstGeom prst="rect">
            <a:avLst/>
          </a:prstGeom>
        </p:spPr>
        <p:txBody>
          <a:bodyPr wrap="none">
            <a:spAutoFit/>
          </a:bodyPr>
          <a:lstStyle/>
          <a:p>
            <a:pPr algn="ctr">
              <a:defRPr/>
            </a:pPr>
            <a:r>
              <a:rPr lang="en-US" altLang="zh-CN" sz="2799" b="1" dirty="0">
                <a:latin typeface="微软雅黑" panose="020B0503020204020204" pitchFamily="34" charset="-122"/>
                <a:ea typeface="微软雅黑" panose="020B0503020204020204" pitchFamily="34" charset="-122"/>
              </a:rPr>
              <a:t>01</a:t>
            </a:r>
            <a:endParaRPr lang="zh-CN" altLang="en-US" sz="2799" b="1"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49109" y="1391838"/>
            <a:ext cx="1623998" cy="1664718"/>
          </a:xfrm>
          <a:prstGeom prst="rect">
            <a:avLst/>
          </a:prstGeom>
        </p:spPr>
      </p:pic>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61278" y="1391838"/>
            <a:ext cx="1623998" cy="1664718"/>
          </a:xfrm>
          <a:prstGeom prst="rect">
            <a:avLst/>
          </a:prstGeom>
        </p:spPr>
      </p:pic>
      <p:sp>
        <p:nvSpPr>
          <p:cNvPr id="8" name="矩形 7"/>
          <p:cNvSpPr/>
          <p:nvPr/>
        </p:nvSpPr>
        <p:spPr>
          <a:xfrm>
            <a:off x="5222581" y="2205037"/>
            <a:ext cx="1005093" cy="338450"/>
          </a:xfrm>
          <a:prstGeom prst="rect">
            <a:avLst/>
          </a:prstGeom>
        </p:spPr>
        <p:txBody>
          <a:bodyPr wrap="none">
            <a:spAutoFit/>
          </a:bodyPr>
          <a:lstStyle/>
          <a:p>
            <a:pPr algn="ctr">
              <a:defRPr/>
            </a:pPr>
            <a:r>
              <a:rPr lang="zh-CN" altLang="en-US" sz="1600" b="1" dirty="0">
                <a:latin typeface="微软雅黑" panose="020B0503020204020204" pitchFamily="34" charset="-122"/>
                <a:ea typeface="微软雅黑" panose="020B0503020204020204" pitchFamily="34" charset="-122"/>
              </a:rPr>
              <a:t>输入文字</a:t>
            </a:r>
          </a:p>
        </p:txBody>
      </p:sp>
      <p:sp>
        <p:nvSpPr>
          <p:cNvPr id="9" name="矩形 8"/>
          <p:cNvSpPr/>
          <p:nvPr/>
        </p:nvSpPr>
        <p:spPr>
          <a:xfrm>
            <a:off x="5390905" y="1722738"/>
            <a:ext cx="626902" cy="523059"/>
          </a:xfrm>
          <a:prstGeom prst="rect">
            <a:avLst/>
          </a:prstGeom>
        </p:spPr>
        <p:txBody>
          <a:bodyPr wrap="none">
            <a:spAutoFit/>
          </a:bodyPr>
          <a:lstStyle/>
          <a:p>
            <a:pPr algn="ctr">
              <a:defRPr/>
            </a:pPr>
            <a:r>
              <a:rPr lang="en-US" altLang="zh-CN" sz="2799" b="1" dirty="0">
                <a:latin typeface="微软雅黑" panose="020B0503020204020204" pitchFamily="34" charset="-122"/>
                <a:ea typeface="微软雅黑" panose="020B0503020204020204" pitchFamily="34" charset="-122"/>
              </a:rPr>
              <a:t>03</a:t>
            </a:r>
            <a:endParaRPr lang="zh-CN" altLang="en-US" sz="2799" b="1" dirty="0">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6818" y="1401708"/>
            <a:ext cx="1623998" cy="1664718"/>
          </a:xfrm>
          <a:prstGeom prst="rect">
            <a:avLst/>
          </a:prstGeom>
        </p:spPr>
      </p:pic>
      <p:sp>
        <p:nvSpPr>
          <p:cNvPr id="11" name="矩形 10"/>
          <p:cNvSpPr/>
          <p:nvPr/>
        </p:nvSpPr>
        <p:spPr bwMode="auto">
          <a:xfrm>
            <a:off x="1555983" y="3033020"/>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12" name="直接连接符 11"/>
          <p:cNvCxnSpPr/>
          <p:nvPr/>
        </p:nvCxnSpPr>
        <p:spPr bwMode="auto">
          <a:xfrm>
            <a:off x="1498187" y="3269879"/>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723373" y="2999508"/>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14" name="矩形 13"/>
          <p:cNvSpPr/>
          <p:nvPr/>
        </p:nvSpPr>
        <p:spPr bwMode="auto">
          <a:xfrm>
            <a:off x="1569116" y="3872866"/>
            <a:ext cx="164874" cy="164874"/>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tx1"/>
              </a:solidFill>
              <a:latin typeface="Arial" pitchFamily="34" charset="0"/>
              <a:ea typeface="微软雅黑" pitchFamily="34" charset="-122"/>
            </a:endParaRPr>
          </a:p>
        </p:txBody>
      </p:sp>
      <p:cxnSp>
        <p:nvCxnSpPr>
          <p:cNvPr id="15" name="直接连接符 14"/>
          <p:cNvCxnSpPr/>
          <p:nvPr/>
        </p:nvCxnSpPr>
        <p:spPr bwMode="auto">
          <a:xfrm>
            <a:off x="1511320" y="4109726"/>
            <a:ext cx="1668541"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736506" y="3839354"/>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17" name="TextBox 20"/>
          <p:cNvSpPr txBox="1"/>
          <p:nvPr/>
        </p:nvSpPr>
        <p:spPr bwMode="auto">
          <a:xfrm>
            <a:off x="1476611" y="3276421"/>
            <a:ext cx="6256141"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单击此处添加段落文本单击此处添加段落文本单击此处添加段落文本单击此处添加段落文本单击此处添加段落文本单击此处添加段落文本单击此处添加段落文本单击此处添加段落文本单击此处添加段落文本</a:t>
            </a:r>
          </a:p>
        </p:txBody>
      </p:sp>
      <p:sp>
        <p:nvSpPr>
          <p:cNvPr id="18" name="TextBox 20"/>
          <p:cNvSpPr txBox="1"/>
          <p:nvPr/>
        </p:nvSpPr>
        <p:spPr bwMode="auto">
          <a:xfrm>
            <a:off x="1476611" y="4220249"/>
            <a:ext cx="6256141"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单击此处添加段落文本单击此处添加段落文本单击此处添加段落文本单击此处添加段落文本单击此处添加段落文本单击此处添加段落文本单击此处添加段落文本单击此处添加段落文本单击此处添加段落文本</a:t>
            </a:r>
          </a:p>
        </p:txBody>
      </p:sp>
      <p:sp>
        <p:nvSpPr>
          <p:cNvPr id="19" name="六边形 18"/>
          <p:cNvSpPr/>
          <p:nvPr/>
        </p:nvSpPr>
        <p:spPr>
          <a:xfrm rot="5400000">
            <a:off x="3239255" y="1683108"/>
            <a:ext cx="1169049" cy="1007801"/>
          </a:xfrm>
          <a:prstGeom prst="hexagon">
            <a:avLst>
              <a:gd name="adj" fmla="val 27212"/>
              <a:gd name="vf" fmla="val 11547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20" name="矩形 19"/>
          <p:cNvSpPr/>
          <p:nvPr/>
        </p:nvSpPr>
        <p:spPr>
          <a:xfrm>
            <a:off x="3350950" y="2205037"/>
            <a:ext cx="1005093" cy="338450"/>
          </a:xfrm>
          <a:prstGeom prst="rect">
            <a:avLst/>
          </a:prstGeom>
        </p:spPr>
        <p:txBody>
          <a:bodyPr wrap="none">
            <a:spAutoFit/>
          </a:bodyPr>
          <a:lstStyle/>
          <a:p>
            <a:pPr algn="ctr">
              <a:defRPr/>
            </a:pPr>
            <a:r>
              <a:rPr lang="zh-CN" altLang="en-US" sz="1600" b="1" dirty="0">
                <a:solidFill>
                  <a:schemeClr val="bg1"/>
                </a:solidFill>
                <a:latin typeface="微软雅黑" panose="020B0503020204020204" pitchFamily="34" charset="-122"/>
                <a:ea typeface="微软雅黑" panose="020B0503020204020204" pitchFamily="34" charset="-122"/>
              </a:rPr>
              <a:t>输入文字</a:t>
            </a:r>
          </a:p>
        </p:txBody>
      </p:sp>
      <p:sp>
        <p:nvSpPr>
          <p:cNvPr id="21" name="矩形 20"/>
          <p:cNvSpPr/>
          <p:nvPr/>
        </p:nvSpPr>
        <p:spPr>
          <a:xfrm>
            <a:off x="3478736" y="1722738"/>
            <a:ext cx="626902" cy="523059"/>
          </a:xfrm>
          <a:prstGeom prst="rect">
            <a:avLst/>
          </a:prstGeom>
        </p:spPr>
        <p:txBody>
          <a:bodyPr wrap="none">
            <a:spAutoFit/>
          </a:bodyPr>
          <a:lstStyle/>
          <a:p>
            <a:pPr algn="ctr">
              <a:defRPr/>
            </a:pPr>
            <a:r>
              <a:rPr lang="en-US" altLang="zh-CN" sz="2799" b="1" dirty="0">
                <a:solidFill>
                  <a:schemeClr val="bg1"/>
                </a:solidFill>
                <a:latin typeface="微软雅黑" panose="020B0503020204020204" pitchFamily="34" charset="-122"/>
                <a:ea typeface="微软雅黑" panose="020B0503020204020204" pitchFamily="34" charset="-122"/>
              </a:rPr>
              <a:t>02</a:t>
            </a:r>
            <a:endParaRPr lang="zh-CN" altLang="en-US" sz="2799" b="1" dirty="0">
              <a:solidFill>
                <a:schemeClr val="bg1"/>
              </a:solidFill>
              <a:latin typeface="微软雅黑" panose="020B0503020204020204" pitchFamily="34" charset="-122"/>
              <a:ea typeface="微软雅黑" panose="020B0503020204020204" pitchFamily="34" charset="-122"/>
            </a:endParaRPr>
          </a:p>
        </p:txBody>
      </p:sp>
      <p:sp>
        <p:nvSpPr>
          <p:cNvPr id="22" name="六边形 21"/>
          <p:cNvSpPr/>
          <p:nvPr/>
        </p:nvSpPr>
        <p:spPr>
          <a:xfrm rot="5400000">
            <a:off x="7018869" y="1683108"/>
            <a:ext cx="1169049" cy="1007801"/>
          </a:xfrm>
          <a:prstGeom prst="hexagon">
            <a:avLst>
              <a:gd name="adj" fmla="val 27212"/>
              <a:gd name="vf" fmla="val 115470"/>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sz="1799"/>
          </a:p>
        </p:txBody>
      </p:sp>
      <p:sp>
        <p:nvSpPr>
          <p:cNvPr id="23" name="矩形 22"/>
          <p:cNvSpPr/>
          <p:nvPr/>
        </p:nvSpPr>
        <p:spPr>
          <a:xfrm>
            <a:off x="7094211" y="2214907"/>
            <a:ext cx="1005093" cy="338450"/>
          </a:xfrm>
          <a:prstGeom prst="rect">
            <a:avLst/>
          </a:prstGeom>
        </p:spPr>
        <p:txBody>
          <a:bodyPr wrap="none">
            <a:spAutoFit/>
          </a:bodyPr>
          <a:lstStyle/>
          <a:p>
            <a:pPr algn="ctr">
              <a:defRPr/>
            </a:pPr>
            <a:r>
              <a:rPr lang="zh-CN" altLang="en-US" sz="1600" b="1" dirty="0">
                <a:solidFill>
                  <a:schemeClr val="bg1"/>
                </a:solidFill>
                <a:latin typeface="微软雅黑" panose="020B0503020204020204" pitchFamily="34" charset="-122"/>
                <a:ea typeface="微软雅黑" panose="020B0503020204020204" pitchFamily="34" charset="-122"/>
              </a:rPr>
              <a:t>输入文字</a:t>
            </a:r>
          </a:p>
        </p:txBody>
      </p:sp>
      <p:sp>
        <p:nvSpPr>
          <p:cNvPr id="24" name="矩形 23"/>
          <p:cNvSpPr/>
          <p:nvPr/>
        </p:nvSpPr>
        <p:spPr>
          <a:xfrm>
            <a:off x="7256445" y="1732608"/>
            <a:ext cx="626902" cy="523059"/>
          </a:xfrm>
          <a:prstGeom prst="rect">
            <a:avLst/>
          </a:prstGeom>
        </p:spPr>
        <p:txBody>
          <a:bodyPr wrap="none">
            <a:spAutoFit/>
          </a:bodyPr>
          <a:lstStyle/>
          <a:p>
            <a:pPr algn="ctr">
              <a:defRPr/>
            </a:pPr>
            <a:r>
              <a:rPr lang="en-US" altLang="zh-CN" sz="2799" b="1" dirty="0">
                <a:solidFill>
                  <a:schemeClr val="bg1"/>
                </a:solidFill>
                <a:latin typeface="微软雅黑" panose="020B0503020204020204" pitchFamily="34" charset="-122"/>
                <a:ea typeface="微软雅黑" panose="020B0503020204020204" pitchFamily="34" charset="-122"/>
              </a:rPr>
              <a:t>04</a:t>
            </a:r>
            <a:endParaRPr lang="zh-CN" altLang="en-US" sz="2799"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randombar(horizontal)">
                                      <p:cBhvr>
                                        <p:cTn id="32" dur="500"/>
                                        <p:tgtEl>
                                          <p:spTgt spid="21"/>
                                        </p:tgtEl>
                                      </p:cBhvr>
                                    </p:animEffect>
                                  </p:childTnLst>
                                </p:cTn>
                              </p:par>
                            </p:childTnLst>
                          </p:cTn>
                        </p:par>
                        <p:par>
                          <p:cTn id="33" fill="hold">
                            <p:stCondLst>
                              <p:cond delay="3000"/>
                            </p:stCondLst>
                            <p:childTnLst>
                              <p:par>
                                <p:cTn id="34" presetID="14" presetClass="entr" presetSubtype="1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randombar(horizontal)">
                                      <p:cBhvr>
                                        <p:cTn id="36" dur="500"/>
                                        <p:tgtEl>
                                          <p:spTgt spid="20"/>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childTnLst>
                          </p:cTn>
                        </p:par>
                        <p:par>
                          <p:cTn id="43" fill="hold">
                            <p:stCondLst>
                              <p:cond delay="4000"/>
                            </p:stCondLst>
                            <p:childTnLst>
                              <p:par>
                                <p:cTn id="44" presetID="14" presetClass="entr" presetSubtype="1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randombar(horizontal)">
                                      <p:cBhvr>
                                        <p:cTn id="46" dur="500"/>
                                        <p:tgtEl>
                                          <p:spTgt spid="9"/>
                                        </p:tgtEl>
                                      </p:cBhvr>
                                    </p:animEffect>
                                  </p:childTnLst>
                                </p:cTn>
                              </p:par>
                            </p:childTnLst>
                          </p:cTn>
                        </p:par>
                        <p:par>
                          <p:cTn id="47" fill="hold">
                            <p:stCondLst>
                              <p:cond delay="4500"/>
                            </p:stCondLst>
                            <p:childTnLst>
                              <p:par>
                                <p:cTn id="48" presetID="14" presetClass="entr" presetSubtype="10"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randombar(horizontal)">
                                      <p:cBhvr>
                                        <p:cTn id="50" dur="500"/>
                                        <p:tgtEl>
                                          <p:spTgt spid="8"/>
                                        </p:tgtEl>
                                      </p:cBhvr>
                                    </p:animEffect>
                                  </p:childTnLst>
                                </p:cTn>
                              </p:par>
                            </p:childTnLst>
                          </p:cTn>
                        </p:par>
                        <p:par>
                          <p:cTn id="51" fill="hold">
                            <p:stCondLst>
                              <p:cond delay="5000"/>
                            </p:stCondLst>
                            <p:childTnLst>
                              <p:par>
                                <p:cTn id="52" presetID="53" presetClass="entr" presetSubtype="16"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Effect transition="in" filter="fade">
                                      <p:cBhvr>
                                        <p:cTn id="56" dur="500"/>
                                        <p:tgtEl>
                                          <p:spTgt spid="10"/>
                                        </p:tgtEl>
                                      </p:cBhvr>
                                    </p:animEffect>
                                  </p:childTnLst>
                                </p:cTn>
                              </p:par>
                            </p:childTnLst>
                          </p:cTn>
                        </p:par>
                        <p:par>
                          <p:cTn id="57" fill="hold">
                            <p:stCondLst>
                              <p:cond delay="5500"/>
                            </p:stCondLst>
                            <p:childTnLst>
                              <p:par>
                                <p:cTn id="58" presetID="2" presetClass="entr" presetSubtype="4"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1+#ppt_h/2"/>
                                          </p:val>
                                        </p:tav>
                                        <p:tav tm="100000">
                                          <p:val>
                                            <p:strVal val="#ppt_y"/>
                                          </p:val>
                                        </p:tav>
                                      </p:tavLst>
                                    </p:anim>
                                  </p:childTnLst>
                                </p:cTn>
                              </p:par>
                            </p:childTnLst>
                          </p:cTn>
                        </p:par>
                        <p:par>
                          <p:cTn id="62" fill="hold">
                            <p:stCondLst>
                              <p:cond delay="6000"/>
                            </p:stCondLst>
                            <p:childTnLst>
                              <p:par>
                                <p:cTn id="63" presetID="14" presetClass="entr" presetSubtype="10" fill="hold" grpId="0"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randombar(horizontal)">
                                      <p:cBhvr>
                                        <p:cTn id="65" dur="500"/>
                                        <p:tgtEl>
                                          <p:spTgt spid="24"/>
                                        </p:tgtEl>
                                      </p:cBhvr>
                                    </p:animEffect>
                                  </p:childTnLst>
                                </p:cTn>
                              </p:par>
                            </p:childTnLst>
                          </p:cTn>
                        </p:par>
                        <p:par>
                          <p:cTn id="66" fill="hold">
                            <p:stCondLst>
                              <p:cond delay="6500"/>
                            </p:stCondLst>
                            <p:childTnLst>
                              <p:par>
                                <p:cTn id="67" presetID="14" presetClass="entr" presetSubtype="1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randombar(horizontal)">
                                      <p:cBhvr>
                                        <p:cTn id="69" dur="500"/>
                                        <p:tgtEl>
                                          <p:spTgt spid="23"/>
                                        </p:tgtEl>
                                      </p:cBhvr>
                                    </p:animEffect>
                                  </p:childTnLst>
                                </p:cTn>
                              </p:par>
                              <p:par>
                                <p:cTn id="70" presetID="22" presetClass="entr" presetSubtype="4" fill="hold" nodeType="withEffect">
                                  <p:stCondLst>
                                    <p:cond delay="0"/>
                                  </p:stCondLst>
                                  <p:childTnLst>
                                    <p:set>
                                      <p:cBhvr>
                                        <p:cTn id="71" dur="1" fill="hold">
                                          <p:stCondLst>
                                            <p:cond delay="0"/>
                                          </p:stCondLst>
                                        </p:cTn>
                                        <p:tgtEl>
                                          <p:spTgt spid="2"/>
                                        </p:tgtEl>
                                        <p:attrNameLst>
                                          <p:attrName>style.visibility</p:attrName>
                                        </p:attrNameLst>
                                      </p:cBhvr>
                                      <p:to>
                                        <p:strVal val="visible"/>
                                      </p:to>
                                    </p:set>
                                    <p:animEffect transition="in" filter="wipe(down)">
                                      <p:cBhvr>
                                        <p:cTn id="72" dur="500"/>
                                        <p:tgtEl>
                                          <p:spTgt spid="2"/>
                                        </p:tgtEl>
                                      </p:cBhvr>
                                    </p:animEffect>
                                  </p:childTnLst>
                                </p:cTn>
                              </p:par>
                            </p:childTnLst>
                          </p:cTn>
                        </p:par>
                        <p:par>
                          <p:cTn id="73" fill="hold">
                            <p:stCondLst>
                              <p:cond delay="7000"/>
                            </p:stCondLst>
                            <p:childTnLst>
                              <p:par>
                                <p:cTn id="74" presetID="2" presetClass="entr" presetSubtype="4" fill="hold" grpId="0" nodeType="after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additive="base">
                                        <p:cTn id="76" dur="500" fill="hold"/>
                                        <p:tgtEl>
                                          <p:spTgt spid="11"/>
                                        </p:tgtEl>
                                        <p:attrNameLst>
                                          <p:attrName>ppt_x</p:attrName>
                                        </p:attrNameLst>
                                      </p:cBhvr>
                                      <p:tavLst>
                                        <p:tav tm="0">
                                          <p:val>
                                            <p:strVal val="#ppt_x"/>
                                          </p:val>
                                        </p:tav>
                                        <p:tav tm="100000">
                                          <p:val>
                                            <p:strVal val="#ppt_x"/>
                                          </p:val>
                                        </p:tav>
                                      </p:tavLst>
                                    </p:anim>
                                    <p:anim calcmode="lin" valueType="num">
                                      <p:cBhvr additive="base">
                                        <p:cTn id="77" dur="500" fill="hold"/>
                                        <p:tgtEl>
                                          <p:spTgt spid="11"/>
                                        </p:tgtEl>
                                        <p:attrNameLst>
                                          <p:attrName>ppt_y</p:attrName>
                                        </p:attrNameLst>
                                      </p:cBhvr>
                                      <p:tavLst>
                                        <p:tav tm="0">
                                          <p:val>
                                            <p:strVal val="1+#ppt_h/2"/>
                                          </p:val>
                                        </p:tav>
                                        <p:tav tm="100000">
                                          <p:val>
                                            <p:strVal val="#ppt_y"/>
                                          </p:val>
                                        </p:tav>
                                      </p:tavLst>
                                    </p:anim>
                                  </p:childTnLst>
                                </p:cTn>
                              </p:par>
                            </p:childTnLst>
                          </p:cTn>
                        </p:par>
                        <p:par>
                          <p:cTn id="78" fill="hold">
                            <p:stCondLst>
                              <p:cond delay="7500"/>
                            </p:stCondLst>
                            <p:childTnLst>
                              <p:par>
                                <p:cTn id="79" presetID="2" presetClass="entr" presetSubtype="4" fill="hold" nodeType="afterEffect">
                                  <p:stCondLst>
                                    <p:cond delay="0"/>
                                  </p:stCondLst>
                                  <p:childTnLst>
                                    <p:set>
                                      <p:cBhvr>
                                        <p:cTn id="80" dur="1" fill="hold">
                                          <p:stCondLst>
                                            <p:cond delay="0"/>
                                          </p:stCondLst>
                                        </p:cTn>
                                        <p:tgtEl>
                                          <p:spTgt spid="12"/>
                                        </p:tgtEl>
                                        <p:attrNameLst>
                                          <p:attrName>style.visibility</p:attrName>
                                        </p:attrNameLst>
                                      </p:cBhvr>
                                      <p:to>
                                        <p:strVal val="visible"/>
                                      </p:to>
                                    </p:set>
                                    <p:anim calcmode="lin" valueType="num">
                                      <p:cBhvr additive="base">
                                        <p:cTn id="81" dur="500" fill="hold"/>
                                        <p:tgtEl>
                                          <p:spTgt spid="12"/>
                                        </p:tgtEl>
                                        <p:attrNameLst>
                                          <p:attrName>ppt_x</p:attrName>
                                        </p:attrNameLst>
                                      </p:cBhvr>
                                      <p:tavLst>
                                        <p:tav tm="0">
                                          <p:val>
                                            <p:strVal val="#ppt_x"/>
                                          </p:val>
                                        </p:tav>
                                        <p:tav tm="100000">
                                          <p:val>
                                            <p:strVal val="#ppt_x"/>
                                          </p:val>
                                        </p:tav>
                                      </p:tavLst>
                                    </p:anim>
                                    <p:anim calcmode="lin" valueType="num">
                                      <p:cBhvr additive="base">
                                        <p:cTn id="82" dur="500" fill="hold"/>
                                        <p:tgtEl>
                                          <p:spTgt spid="12"/>
                                        </p:tgtEl>
                                        <p:attrNameLst>
                                          <p:attrName>ppt_y</p:attrName>
                                        </p:attrNameLst>
                                      </p:cBhvr>
                                      <p:tavLst>
                                        <p:tav tm="0">
                                          <p:val>
                                            <p:strVal val="1+#ppt_h/2"/>
                                          </p:val>
                                        </p:tav>
                                        <p:tav tm="100000">
                                          <p:val>
                                            <p:strVal val="#ppt_y"/>
                                          </p:val>
                                        </p:tav>
                                      </p:tavLst>
                                    </p:anim>
                                  </p:childTnLst>
                                </p:cTn>
                              </p:par>
                            </p:childTnLst>
                          </p:cTn>
                        </p:par>
                        <p:par>
                          <p:cTn id="83" fill="hold">
                            <p:stCondLst>
                              <p:cond delay="8000"/>
                            </p:stCondLst>
                            <p:childTnLst>
                              <p:par>
                                <p:cTn id="84" presetID="2" presetClass="entr" presetSubtype="4"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additive="base">
                                        <p:cTn id="86" dur="500" fill="hold"/>
                                        <p:tgtEl>
                                          <p:spTgt spid="13"/>
                                        </p:tgtEl>
                                        <p:attrNameLst>
                                          <p:attrName>ppt_x</p:attrName>
                                        </p:attrNameLst>
                                      </p:cBhvr>
                                      <p:tavLst>
                                        <p:tav tm="0">
                                          <p:val>
                                            <p:strVal val="#ppt_x"/>
                                          </p:val>
                                        </p:tav>
                                        <p:tav tm="100000">
                                          <p:val>
                                            <p:strVal val="#ppt_x"/>
                                          </p:val>
                                        </p:tav>
                                      </p:tavLst>
                                    </p:anim>
                                    <p:anim calcmode="lin" valueType="num">
                                      <p:cBhvr additive="base">
                                        <p:cTn id="87" dur="500" fill="hold"/>
                                        <p:tgtEl>
                                          <p:spTgt spid="13"/>
                                        </p:tgtEl>
                                        <p:attrNameLst>
                                          <p:attrName>ppt_y</p:attrName>
                                        </p:attrNameLst>
                                      </p:cBhvr>
                                      <p:tavLst>
                                        <p:tav tm="0">
                                          <p:val>
                                            <p:strVal val="1+#ppt_h/2"/>
                                          </p:val>
                                        </p:tav>
                                        <p:tav tm="100000">
                                          <p:val>
                                            <p:strVal val="#ppt_y"/>
                                          </p:val>
                                        </p:tav>
                                      </p:tavLst>
                                    </p:anim>
                                  </p:childTnLst>
                                </p:cTn>
                              </p:par>
                            </p:childTnLst>
                          </p:cTn>
                        </p:par>
                        <p:par>
                          <p:cTn id="88" fill="hold">
                            <p:stCondLst>
                              <p:cond delay="8500"/>
                            </p:stCondLst>
                            <p:childTnLst>
                              <p:par>
                                <p:cTn id="89" presetID="42" presetClass="entr" presetSubtype="0"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1000"/>
                                        <p:tgtEl>
                                          <p:spTgt spid="17"/>
                                        </p:tgtEl>
                                      </p:cBhvr>
                                    </p:animEffect>
                                    <p:anim calcmode="lin" valueType="num">
                                      <p:cBhvr>
                                        <p:cTn id="92" dur="1000" fill="hold"/>
                                        <p:tgtEl>
                                          <p:spTgt spid="17"/>
                                        </p:tgtEl>
                                        <p:attrNameLst>
                                          <p:attrName>ppt_x</p:attrName>
                                        </p:attrNameLst>
                                      </p:cBhvr>
                                      <p:tavLst>
                                        <p:tav tm="0">
                                          <p:val>
                                            <p:strVal val="#ppt_x"/>
                                          </p:val>
                                        </p:tav>
                                        <p:tav tm="100000">
                                          <p:val>
                                            <p:strVal val="#ppt_x"/>
                                          </p:val>
                                        </p:tav>
                                      </p:tavLst>
                                    </p:anim>
                                    <p:anim calcmode="lin" valueType="num">
                                      <p:cBhvr>
                                        <p:cTn id="93" dur="1000" fill="hold"/>
                                        <p:tgtEl>
                                          <p:spTgt spid="17"/>
                                        </p:tgtEl>
                                        <p:attrNameLst>
                                          <p:attrName>ppt_y</p:attrName>
                                        </p:attrNameLst>
                                      </p:cBhvr>
                                      <p:tavLst>
                                        <p:tav tm="0">
                                          <p:val>
                                            <p:strVal val="#ppt_y+.1"/>
                                          </p:val>
                                        </p:tav>
                                        <p:tav tm="100000">
                                          <p:val>
                                            <p:strVal val="#ppt_y"/>
                                          </p:val>
                                        </p:tav>
                                      </p:tavLst>
                                    </p:anim>
                                  </p:childTnLst>
                                </p:cTn>
                              </p:par>
                            </p:childTnLst>
                          </p:cTn>
                        </p:par>
                        <p:par>
                          <p:cTn id="94" fill="hold">
                            <p:stCondLst>
                              <p:cond delay="9500"/>
                            </p:stCondLst>
                            <p:childTnLst>
                              <p:par>
                                <p:cTn id="95" presetID="42" presetClass="entr" presetSubtype="0"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fade">
                                      <p:cBhvr>
                                        <p:cTn id="97" dur="1000"/>
                                        <p:tgtEl>
                                          <p:spTgt spid="14"/>
                                        </p:tgtEl>
                                      </p:cBhvr>
                                    </p:animEffect>
                                    <p:anim calcmode="lin" valueType="num">
                                      <p:cBhvr>
                                        <p:cTn id="98" dur="1000" fill="hold"/>
                                        <p:tgtEl>
                                          <p:spTgt spid="14"/>
                                        </p:tgtEl>
                                        <p:attrNameLst>
                                          <p:attrName>ppt_x</p:attrName>
                                        </p:attrNameLst>
                                      </p:cBhvr>
                                      <p:tavLst>
                                        <p:tav tm="0">
                                          <p:val>
                                            <p:strVal val="#ppt_x"/>
                                          </p:val>
                                        </p:tav>
                                        <p:tav tm="100000">
                                          <p:val>
                                            <p:strVal val="#ppt_x"/>
                                          </p:val>
                                        </p:tav>
                                      </p:tavLst>
                                    </p:anim>
                                    <p:anim calcmode="lin" valueType="num">
                                      <p:cBhvr>
                                        <p:cTn id="99" dur="1000" fill="hold"/>
                                        <p:tgtEl>
                                          <p:spTgt spid="14"/>
                                        </p:tgtEl>
                                        <p:attrNameLst>
                                          <p:attrName>ppt_y</p:attrName>
                                        </p:attrNameLst>
                                      </p:cBhvr>
                                      <p:tavLst>
                                        <p:tav tm="0">
                                          <p:val>
                                            <p:strVal val="#ppt_y+.1"/>
                                          </p:val>
                                        </p:tav>
                                        <p:tav tm="100000">
                                          <p:val>
                                            <p:strVal val="#ppt_y"/>
                                          </p:val>
                                        </p:tav>
                                      </p:tavLst>
                                    </p:anim>
                                  </p:childTnLst>
                                </p:cTn>
                              </p:par>
                            </p:childTnLst>
                          </p:cTn>
                        </p:par>
                        <p:par>
                          <p:cTn id="100" fill="hold">
                            <p:stCondLst>
                              <p:cond delay="10500"/>
                            </p:stCondLst>
                            <p:childTnLst>
                              <p:par>
                                <p:cTn id="101" presetID="42" presetClass="entr" presetSubtype="0" fill="hold" nodeType="afterEffect">
                                  <p:stCondLst>
                                    <p:cond delay="0"/>
                                  </p:stCondLst>
                                  <p:childTnLst>
                                    <p:set>
                                      <p:cBhvr>
                                        <p:cTn id="102" dur="1" fill="hold">
                                          <p:stCondLst>
                                            <p:cond delay="0"/>
                                          </p:stCondLst>
                                        </p:cTn>
                                        <p:tgtEl>
                                          <p:spTgt spid="15"/>
                                        </p:tgtEl>
                                        <p:attrNameLst>
                                          <p:attrName>style.visibility</p:attrName>
                                        </p:attrNameLst>
                                      </p:cBhvr>
                                      <p:to>
                                        <p:strVal val="visible"/>
                                      </p:to>
                                    </p:set>
                                    <p:animEffect transition="in" filter="fade">
                                      <p:cBhvr>
                                        <p:cTn id="103" dur="1000"/>
                                        <p:tgtEl>
                                          <p:spTgt spid="15"/>
                                        </p:tgtEl>
                                      </p:cBhvr>
                                    </p:animEffect>
                                    <p:anim calcmode="lin" valueType="num">
                                      <p:cBhvr>
                                        <p:cTn id="104" dur="1000" fill="hold"/>
                                        <p:tgtEl>
                                          <p:spTgt spid="15"/>
                                        </p:tgtEl>
                                        <p:attrNameLst>
                                          <p:attrName>ppt_x</p:attrName>
                                        </p:attrNameLst>
                                      </p:cBhvr>
                                      <p:tavLst>
                                        <p:tav tm="0">
                                          <p:val>
                                            <p:strVal val="#ppt_x"/>
                                          </p:val>
                                        </p:tav>
                                        <p:tav tm="100000">
                                          <p:val>
                                            <p:strVal val="#ppt_x"/>
                                          </p:val>
                                        </p:tav>
                                      </p:tavLst>
                                    </p:anim>
                                    <p:anim calcmode="lin" valueType="num">
                                      <p:cBhvr>
                                        <p:cTn id="105" dur="1000" fill="hold"/>
                                        <p:tgtEl>
                                          <p:spTgt spid="15"/>
                                        </p:tgtEl>
                                        <p:attrNameLst>
                                          <p:attrName>ppt_y</p:attrName>
                                        </p:attrNameLst>
                                      </p:cBhvr>
                                      <p:tavLst>
                                        <p:tav tm="0">
                                          <p:val>
                                            <p:strVal val="#ppt_y+.1"/>
                                          </p:val>
                                        </p:tav>
                                        <p:tav tm="100000">
                                          <p:val>
                                            <p:strVal val="#ppt_y"/>
                                          </p:val>
                                        </p:tav>
                                      </p:tavLst>
                                    </p:anim>
                                  </p:childTnLst>
                                </p:cTn>
                              </p:par>
                            </p:childTnLst>
                          </p:cTn>
                        </p:par>
                        <p:par>
                          <p:cTn id="106" fill="hold">
                            <p:stCondLst>
                              <p:cond delay="11500"/>
                            </p:stCondLst>
                            <p:childTnLst>
                              <p:par>
                                <p:cTn id="107" presetID="42" presetClass="entr" presetSubtype="0" fill="hold" grpId="0" nodeType="afterEffect">
                                  <p:stCondLst>
                                    <p:cond delay="0"/>
                                  </p:stCondLst>
                                  <p:childTnLst>
                                    <p:set>
                                      <p:cBhvr>
                                        <p:cTn id="108" dur="1" fill="hold">
                                          <p:stCondLst>
                                            <p:cond delay="0"/>
                                          </p:stCondLst>
                                        </p:cTn>
                                        <p:tgtEl>
                                          <p:spTgt spid="16"/>
                                        </p:tgtEl>
                                        <p:attrNameLst>
                                          <p:attrName>style.visibility</p:attrName>
                                        </p:attrNameLst>
                                      </p:cBhvr>
                                      <p:to>
                                        <p:strVal val="visible"/>
                                      </p:to>
                                    </p:set>
                                    <p:animEffect transition="in" filter="fade">
                                      <p:cBhvr>
                                        <p:cTn id="109" dur="1000"/>
                                        <p:tgtEl>
                                          <p:spTgt spid="16"/>
                                        </p:tgtEl>
                                      </p:cBhvr>
                                    </p:animEffect>
                                    <p:anim calcmode="lin" valueType="num">
                                      <p:cBhvr>
                                        <p:cTn id="110" dur="1000" fill="hold"/>
                                        <p:tgtEl>
                                          <p:spTgt spid="16"/>
                                        </p:tgtEl>
                                        <p:attrNameLst>
                                          <p:attrName>ppt_x</p:attrName>
                                        </p:attrNameLst>
                                      </p:cBhvr>
                                      <p:tavLst>
                                        <p:tav tm="0">
                                          <p:val>
                                            <p:strVal val="#ppt_x"/>
                                          </p:val>
                                        </p:tav>
                                        <p:tav tm="100000">
                                          <p:val>
                                            <p:strVal val="#ppt_x"/>
                                          </p:val>
                                        </p:tav>
                                      </p:tavLst>
                                    </p:anim>
                                    <p:anim calcmode="lin" valueType="num">
                                      <p:cBhvr>
                                        <p:cTn id="111" dur="1000" fill="hold"/>
                                        <p:tgtEl>
                                          <p:spTgt spid="16"/>
                                        </p:tgtEl>
                                        <p:attrNameLst>
                                          <p:attrName>ppt_y</p:attrName>
                                        </p:attrNameLst>
                                      </p:cBhvr>
                                      <p:tavLst>
                                        <p:tav tm="0">
                                          <p:val>
                                            <p:strVal val="#ppt_y+.1"/>
                                          </p:val>
                                        </p:tav>
                                        <p:tav tm="100000">
                                          <p:val>
                                            <p:strVal val="#ppt_y"/>
                                          </p:val>
                                        </p:tav>
                                      </p:tavLst>
                                    </p:anim>
                                  </p:childTnLst>
                                </p:cTn>
                              </p:par>
                            </p:childTnLst>
                          </p:cTn>
                        </p:par>
                        <p:par>
                          <p:cTn id="112" fill="hold">
                            <p:stCondLst>
                              <p:cond delay="12500"/>
                            </p:stCondLst>
                            <p:childTnLst>
                              <p:par>
                                <p:cTn id="113" presetID="42" presetClass="entr" presetSubtype="0" fill="hold" grpId="0" nodeType="afterEffect">
                                  <p:stCondLst>
                                    <p:cond delay="0"/>
                                  </p:stCondLst>
                                  <p:childTnLst>
                                    <p:set>
                                      <p:cBhvr>
                                        <p:cTn id="114" dur="1" fill="hold">
                                          <p:stCondLst>
                                            <p:cond delay="0"/>
                                          </p:stCondLst>
                                        </p:cTn>
                                        <p:tgtEl>
                                          <p:spTgt spid="18"/>
                                        </p:tgtEl>
                                        <p:attrNameLst>
                                          <p:attrName>style.visibility</p:attrName>
                                        </p:attrNameLst>
                                      </p:cBhvr>
                                      <p:to>
                                        <p:strVal val="visible"/>
                                      </p:to>
                                    </p:set>
                                    <p:animEffect transition="in" filter="fade">
                                      <p:cBhvr>
                                        <p:cTn id="115" dur="1000"/>
                                        <p:tgtEl>
                                          <p:spTgt spid="18"/>
                                        </p:tgtEl>
                                      </p:cBhvr>
                                    </p:animEffect>
                                    <p:anim calcmode="lin" valueType="num">
                                      <p:cBhvr>
                                        <p:cTn id="116" dur="1000" fill="hold"/>
                                        <p:tgtEl>
                                          <p:spTgt spid="18"/>
                                        </p:tgtEl>
                                        <p:attrNameLst>
                                          <p:attrName>ppt_x</p:attrName>
                                        </p:attrNameLst>
                                      </p:cBhvr>
                                      <p:tavLst>
                                        <p:tav tm="0">
                                          <p:val>
                                            <p:strVal val="#ppt_x"/>
                                          </p:val>
                                        </p:tav>
                                        <p:tav tm="100000">
                                          <p:val>
                                            <p:strVal val="#ppt_x"/>
                                          </p:val>
                                        </p:tav>
                                      </p:tavLst>
                                    </p:anim>
                                    <p:anim calcmode="lin" valueType="num">
                                      <p:cBhvr>
                                        <p:cTn id="11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1" grpId="0" animBg="1"/>
      <p:bldP spid="13" grpId="0"/>
      <p:bldP spid="14" grpId="0" animBg="1"/>
      <p:bldP spid="16" grpId="0"/>
      <p:bldP spid="17" grpId="0"/>
      <p:bldP spid="18" grpId="0"/>
      <p:bldP spid="19" grpId="0" animBg="1"/>
      <p:bldP spid="20" grpId="0"/>
      <p:bldP spid="21" grpId="0"/>
      <p:bldP spid="22" grpId="0" animBg="1"/>
      <p:bldP spid="23"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624875" y="3139855"/>
            <a:ext cx="2363438" cy="360548"/>
            <a:chOff x="6191601" y="2339573"/>
            <a:chExt cx="2538072" cy="372092"/>
          </a:xfrm>
        </p:grpSpPr>
        <p:sp>
          <p:nvSpPr>
            <p:cNvPr id="21" name="矩形 20"/>
            <p:cNvSpPr/>
            <p:nvPr/>
          </p:nvSpPr>
          <p:spPr>
            <a:xfrm>
              <a:off x="6191601" y="2351665"/>
              <a:ext cx="2538072" cy="360000"/>
            </a:xfrm>
            <a:prstGeom prst="rect">
              <a:avLst/>
            </a:prstGeom>
            <a:solidFill>
              <a:srgbClr val="055586">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文本框 3"/>
            <p:cNvSpPr txBox="1"/>
            <p:nvPr/>
          </p:nvSpPr>
          <p:spPr>
            <a:xfrm>
              <a:off x="6368342" y="2339573"/>
              <a:ext cx="2230349" cy="31753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rPr>
                <a:t>请在此处添加小标题</a:t>
              </a:r>
            </a:p>
          </p:txBody>
        </p:sp>
      </p:grpSp>
      <p:pic>
        <p:nvPicPr>
          <p:cNvPr id="23" name="图片 2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276256" y="1237658"/>
            <a:ext cx="2879431" cy="4040566"/>
          </a:xfrm>
          <a:prstGeom prst="rect">
            <a:avLst/>
          </a:prstGeom>
        </p:spPr>
      </p:pic>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62950" y="1182639"/>
            <a:ext cx="2150612" cy="1433741"/>
          </a:xfrm>
          <a:prstGeom prst="rect">
            <a:avLst/>
          </a:prstGeom>
        </p:spPr>
      </p:pic>
      <p:pic>
        <p:nvPicPr>
          <p:cNvPr id="25" name="图片 2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9672" y="3552523"/>
            <a:ext cx="2318641" cy="1710217"/>
          </a:xfrm>
          <a:prstGeom prst="rect">
            <a:avLst/>
          </a:prstGeom>
        </p:spPr>
      </p:pic>
      <p:grpSp>
        <p:nvGrpSpPr>
          <p:cNvPr id="26" name="组合 25"/>
          <p:cNvGrpSpPr/>
          <p:nvPr/>
        </p:nvGrpSpPr>
        <p:grpSpPr>
          <a:xfrm>
            <a:off x="6338771" y="2735041"/>
            <a:ext cx="2174793" cy="382794"/>
            <a:chOff x="6253851" y="2351665"/>
            <a:chExt cx="2538074" cy="360000"/>
          </a:xfrm>
        </p:grpSpPr>
        <p:sp>
          <p:nvSpPr>
            <p:cNvPr id="27" name="矩形 26"/>
            <p:cNvSpPr/>
            <p:nvPr/>
          </p:nvSpPr>
          <p:spPr>
            <a:xfrm>
              <a:off x="6253851" y="2351665"/>
              <a:ext cx="2538074" cy="360000"/>
            </a:xfrm>
            <a:prstGeom prst="rect">
              <a:avLst/>
            </a:prstGeom>
            <a:solidFill>
              <a:srgbClr val="055586">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文本框 9"/>
            <p:cNvSpPr txBox="1"/>
            <p:nvPr/>
          </p:nvSpPr>
          <p:spPr>
            <a:xfrm>
              <a:off x="6253851" y="2409781"/>
              <a:ext cx="2538074" cy="28936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rPr>
                <a:t>请在此处添加小标题</a:t>
              </a:r>
            </a:p>
          </p:txBody>
        </p:sp>
      </p:grpSp>
      <p:sp>
        <p:nvSpPr>
          <p:cNvPr id="29" name="文本框 10"/>
          <p:cNvSpPr txBox="1"/>
          <p:nvPr/>
        </p:nvSpPr>
        <p:spPr>
          <a:xfrm>
            <a:off x="6362950" y="3180784"/>
            <a:ext cx="2150612" cy="923045"/>
          </a:xfrm>
          <a:prstGeom prst="rect">
            <a:avLst/>
          </a:prstGeom>
          <a:noFill/>
        </p:spPr>
        <p:txBody>
          <a:bodyPr wrap="square" lIns="0" rIns="0" rtlCol="0">
            <a:spAutoFit/>
          </a:bodyPr>
          <a:lstStyle/>
          <a:p>
            <a:pPr algn="just">
              <a:lnSpc>
                <a:spcPct val="150000"/>
              </a:lnSpc>
            </a:pPr>
            <a:r>
              <a:rPr lang="zh-CN" altLang="en-US" sz="1200" dirty="0">
                <a:latin typeface="+mn-ea"/>
              </a:rPr>
              <a:t>请在此添加正文请在此添加正文请在此添加正文请在此添加正文请在此添加正文请在此添加正文</a:t>
            </a:r>
          </a:p>
        </p:txBody>
      </p:sp>
      <p:sp>
        <p:nvSpPr>
          <p:cNvPr id="30" name="文本框 11"/>
          <p:cNvSpPr txBox="1"/>
          <p:nvPr/>
        </p:nvSpPr>
        <p:spPr>
          <a:xfrm>
            <a:off x="1044697" y="1198018"/>
            <a:ext cx="1943616" cy="1753785"/>
          </a:xfrm>
          <a:prstGeom prst="rect">
            <a:avLst/>
          </a:prstGeom>
          <a:noFill/>
        </p:spPr>
        <p:txBody>
          <a:bodyPr wrap="square" lIns="0" rIns="0" rtlCol="0">
            <a:spAutoFit/>
          </a:bodyPr>
          <a:lstStyle/>
          <a:p>
            <a:pPr algn="just">
              <a:lnSpc>
                <a:spcPct val="150000"/>
              </a:lnSpc>
            </a:pPr>
            <a:r>
              <a:rPr lang="zh-CN" altLang="en-US" sz="1200" dirty="0">
                <a:latin typeface="+mn-ea"/>
              </a:rPr>
              <a:t>请在此添加正文请在此添加正文请在此添加正文请在此添加正文请在此添加正文请在此添加正文请在此添加正请在此添加正文请在此添加正文请在此添加正文</a:t>
            </a:r>
          </a:p>
        </p:txBody>
      </p:sp>
      <p:grpSp>
        <p:nvGrpSpPr>
          <p:cNvPr id="31" name="组合 30"/>
          <p:cNvGrpSpPr/>
          <p:nvPr/>
        </p:nvGrpSpPr>
        <p:grpSpPr>
          <a:xfrm flipH="1">
            <a:off x="6338770" y="4499493"/>
            <a:ext cx="263459" cy="274909"/>
            <a:chOff x="3561716" y="1094740"/>
            <a:chExt cx="36513" cy="38100"/>
          </a:xfrm>
        </p:grpSpPr>
        <p:sp>
          <p:nvSpPr>
            <p:cNvPr id="32" name="Line 181"/>
            <p:cNvSpPr>
              <a:spLocks noChangeShapeType="1"/>
            </p:cNvSpPr>
            <p:nvPr/>
          </p:nvSpPr>
          <p:spPr bwMode="auto">
            <a:xfrm flipV="1">
              <a:off x="3561716" y="1094740"/>
              <a:ext cx="36512" cy="36980"/>
            </a:xfrm>
            <a:prstGeom prst="line">
              <a:avLst/>
            </a:prstGeom>
            <a:noFill/>
            <a:ln w="12700" cap="flat">
              <a:solidFill>
                <a:srgbClr val="055586"/>
              </a:solidFill>
              <a:prstDash val="solid"/>
              <a:miter lim="800000"/>
              <a:headEnd/>
              <a:tailEnd/>
            </a:ln>
            <a:extLst>
              <a:ext uri="{909E8E84-426E-40DD-AFC4-6F175D3DCCD1}">
                <a14:hiddenFill xmlns:a14="http://schemas.microsoft.com/office/drawing/2010/main">
                  <a:noFill/>
                </a14:hiddenFill>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33" name="Freeform 182"/>
            <p:cNvSpPr>
              <a:spLocks/>
            </p:cNvSpPr>
            <p:nvPr/>
          </p:nvSpPr>
          <p:spPr bwMode="auto">
            <a:xfrm>
              <a:off x="3561716" y="1094740"/>
              <a:ext cx="36513" cy="38100"/>
            </a:xfrm>
            <a:custGeom>
              <a:avLst/>
              <a:gdLst>
                <a:gd name="T0" fmla="*/ 0 w 23"/>
                <a:gd name="T1" fmla="*/ 0 h 24"/>
                <a:gd name="T2" fmla="*/ 23 w 23"/>
                <a:gd name="T3" fmla="*/ 0 h 24"/>
                <a:gd name="T4" fmla="*/ 23 w 23"/>
                <a:gd name="T5" fmla="*/ 24 h 24"/>
              </a:gdLst>
              <a:ahLst/>
              <a:cxnLst>
                <a:cxn ang="0">
                  <a:pos x="T0" y="T1"/>
                </a:cxn>
                <a:cxn ang="0">
                  <a:pos x="T2" y="T3"/>
                </a:cxn>
                <a:cxn ang="0">
                  <a:pos x="T4" y="T5"/>
                </a:cxn>
              </a:cxnLst>
              <a:rect l="0" t="0" r="r" b="b"/>
              <a:pathLst>
                <a:path w="23" h="24">
                  <a:moveTo>
                    <a:pt x="0" y="0"/>
                  </a:moveTo>
                  <a:lnTo>
                    <a:pt x="23" y="0"/>
                  </a:lnTo>
                  <a:lnTo>
                    <a:pt x="23" y="24"/>
                  </a:lnTo>
                </a:path>
              </a:pathLst>
            </a:custGeom>
            <a:noFill/>
            <a:ln w="12700" cap="flat">
              <a:solidFill>
                <a:srgbClr val="055586"/>
              </a:solidFill>
              <a:prstDash val="solid"/>
              <a:bevel/>
              <a:headEnd/>
              <a:tailEnd/>
            </a:ln>
            <a:extLst>
              <a:ext uri="{909E8E84-426E-40DD-AFC4-6F175D3DCCD1}">
                <a14:hiddenFill xmlns:a14="http://schemas.microsoft.com/office/drawing/2010/main">
                  <a:solidFill>
                    <a:srgbClr val="FFFFFF"/>
                  </a:solidFill>
                </a14:hiddenFill>
              </a:ext>
            </a:extLst>
          </p:spPr>
          <p:txBody>
            <a:bodyPr vert="horz" wrap="square" lIns="91412" tIns="45706" rIns="91412" bIns="4570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34" name="文本框 15"/>
          <p:cNvSpPr txBox="1"/>
          <p:nvPr/>
        </p:nvSpPr>
        <p:spPr>
          <a:xfrm>
            <a:off x="6969081" y="4378163"/>
            <a:ext cx="1544482" cy="923045"/>
          </a:xfrm>
          <a:prstGeom prst="rect">
            <a:avLst/>
          </a:prstGeom>
          <a:noFill/>
        </p:spPr>
        <p:txBody>
          <a:bodyPr wrap="square" lIns="0" rIns="0" rtlCol="0">
            <a:spAutoFit/>
          </a:bodyPr>
          <a:lstStyle/>
          <a:p>
            <a:pPr algn="just">
              <a:lnSpc>
                <a:spcPct val="150000"/>
              </a:lnSpc>
            </a:pPr>
            <a:r>
              <a:rPr lang="zh-CN" altLang="en-US" sz="1200" dirty="0">
                <a:latin typeface="+mn-ea"/>
              </a:rPr>
              <a:t>请在此添加正文请在此添加正文请在此添加正文请在此添加正文</a:t>
            </a:r>
          </a:p>
        </p:txBody>
      </p:sp>
      <p:grpSp>
        <p:nvGrpSpPr>
          <p:cNvPr id="35" name="组合 34"/>
          <p:cNvGrpSpPr/>
          <p:nvPr/>
        </p:nvGrpSpPr>
        <p:grpSpPr>
          <a:xfrm>
            <a:off x="371867" y="1214827"/>
            <a:ext cx="506017" cy="506017"/>
            <a:chOff x="1219200" y="952501"/>
            <a:chExt cx="720000" cy="720000"/>
          </a:xfrm>
        </p:grpSpPr>
        <p:sp>
          <p:nvSpPr>
            <p:cNvPr id="36" name="Freeform 77"/>
            <p:cNvSpPr>
              <a:spLocks noEditPoints="1"/>
            </p:cNvSpPr>
            <p:nvPr/>
          </p:nvSpPr>
          <p:spPr bwMode="auto">
            <a:xfrm>
              <a:off x="1346023" y="1110945"/>
              <a:ext cx="487109" cy="334145"/>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E2604A"/>
            </a:solidFill>
            <a:ln>
              <a:noFill/>
            </a:ln>
          </p:spPr>
          <p:txBody>
            <a:bodyPr vert="horz" wrap="square" lIns="68550" tIns="34275" rIns="68550" bIns="3427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endParaRPr>
            </a:p>
          </p:txBody>
        </p:sp>
        <p:sp>
          <p:nvSpPr>
            <p:cNvPr id="37" name="椭圆 36"/>
            <p:cNvSpPr/>
            <p:nvPr/>
          </p:nvSpPr>
          <p:spPr>
            <a:xfrm>
              <a:off x="1219200" y="952501"/>
              <a:ext cx="720000" cy="720000"/>
            </a:xfrm>
            <a:prstGeom prst="ellipse">
              <a:avLst/>
            </a:prstGeom>
            <a:noFill/>
            <a:ln w="19050" cap="flat" cmpd="sng" algn="ctr">
              <a:solidFill>
                <a:srgbClr val="E2604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500"/>
                                        <p:tgtEl>
                                          <p:spTgt spid="23"/>
                                        </p:tgtEl>
                                      </p:cBhvr>
                                    </p:animEffect>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1000"/>
                                        <p:tgtEl>
                                          <p:spTgt spid="31"/>
                                        </p:tgtEl>
                                      </p:cBhvr>
                                    </p:animEffect>
                                    <p:anim calcmode="lin" valueType="num">
                                      <p:cBhvr>
                                        <p:cTn id="48" dur="1000" fill="hold"/>
                                        <p:tgtEl>
                                          <p:spTgt spid="31"/>
                                        </p:tgtEl>
                                        <p:attrNameLst>
                                          <p:attrName>ppt_x</p:attrName>
                                        </p:attrNameLst>
                                      </p:cBhvr>
                                      <p:tavLst>
                                        <p:tav tm="0">
                                          <p:val>
                                            <p:strVal val="#ppt_x"/>
                                          </p:val>
                                        </p:tav>
                                        <p:tav tm="100000">
                                          <p:val>
                                            <p:strVal val="#ppt_x"/>
                                          </p:val>
                                        </p:tav>
                                      </p:tavLst>
                                    </p:anim>
                                    <p:anim calcmode="lin" valueType="num">
                                      <p:cBhvr>
                                        <p:cTn id="49" dur="1000" fill="hold"/>
                                        <p:tgtEl>
                                          <p:spTgt spid="3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1000"/>
                                        <p:tgtEl>
                                          <p:spTgt spid="34"/>
                                        </p:tgtEl>
                                      </p:cBhvr>
                                    </p:animEffect>
                                    <p:anim calcmode="lin" valueType="num">
                                      <p:cBhvr>
                                        <p:cTn id="53" dur="1000" fill="hold"/>
                                        <p:tgtEl>
                                          <p:spTgt spid="34"/>
                                        </p:tgtEl>
                                        <p:attrNameLst>
                                          <p:attrName>ppt_x</p:attrName>
                                        </p:attrNameLst>
                                      </p:cBhvr>
                                      <p:tavLst>
                                        <p:tav tm="0">
                                          <p:val>
                                            <p:strVal val="#ppt_x"/>
                                          </p:val>
                                        </p:tav>
                                        <p:tav tm="100000">
                                          <p:val>
                                            <p:strVal val="#ppt_x"/>
                                          </p:val>
                                        </p:tav>
                                      </p:tavLst>
                                    </p:anim>
                                    <p:anim calcmode="lin" valueType="num">
                                      <p:cBhvr>
                                        <p:cTn id="5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50177" y="3649928"/>
            <a:ext cx="4411186" cy="1713034"/>
          </a:xfrm>
          <a:prstGeom prst="rect">
            <a:avLst/>
          </a:prstGeom>
          <a:noFill/>
          <a:ln w="9525">
            <a:noFill/>
            <a:miter lim="800000"/>
            <a:headEnd/>
            <a:tailEnd/>
          </a:ln>
        </p:spPr>
      </p:pic>
      <p:sp>
        <p:nvSpPr>
          <p:cNvPr id="34" name="任意多边形 24"/>
          <p:cNvSpPr/>
          <p:nvPr/>
        </p:nvSpPr>
        <p:spPr>
          <a:xfrm rot="5400000">
            <a:off x="6239946" y="3767846"/>
            <a:ext cx="2100204" cy="863828"/>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9525" cap="flat" cmpd="sng" algn="ctr">
            <a:solidFill>
              <a:srgbClr val="F7962B">
                <a:shade val="95000"/>
                <a:satMod val="10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5" name="任意多边形 25"/>
          <p:cNvSpPr/>
          <p:nvPr/>
        </p:nvSpPr>
        <p:spPr>
          <a:xfrm rot="5400000">
            <a:off x="3425880" y="3456744"/>
            <a:ext cx="737959" cy="107917"/>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9525" cap="flat" cmpd="sng" algn="ctr">
            <a:solidFill>
              <a:srgbClr val="F7962B">
                <a:shade val="95000"/>
                <a:satMod val="10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6" name="任意多边形 27"/>
          <p:cNvSpPr/>
          <p:nvPr/>
        </p:nvSpPr>
        <p:spPr>
          <a:xfrm rot="5400000" flipV="1">
            <a:off x="1162224" y="3798628"/>
            <a:ext cx="2013653" cy="699843"/>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9525" cap="flat" cmpd="sng" algn="ctr">
            <a:solidFill>
              <a:srgbClr val="F7962B">
                <a:shade val="95000"/>
                <a:satMod val="10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7" name="任意多边形 32"/>
          <p:cNvSpPr/>
          <p:nvPr/>
        </p:nvSpPr>
        <p:spPr>
          <a:xfrm rot="5400000" flipV="1">
            <a:off x="5304754" y="3486897"/>
            <a:ext cx="737959" cy="107917"/>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9525" cap="flat" cmpd="sng" algn="ctr">
            <a:solidFill>
              <a:srgbClr val="F7962B">
                <a:shade val="95000"/>
                <a:satMod val="10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38" name="组合 12"/>
          <p:cNvGrpSpPr>
            <a:grpSpLocks/>
          </p:cNvGrpSpPr>
          <p:nvPr/>
        </p:nvGrpSpPr>
        <p:grpSpPr bwMode="auto">
          <a:xfrm>
            <a:off x="2448777" y="4908560"/>
            <a:ext cx="637603" cy="637603"/>
            <a:chOff x="3927867" y="5719055"/>
            <a:chExt cx="692150" cy="692150"/>
          </a:xfrm>
        </p:grpSpPr>
        <p:sp>
          <p:nvSpPr>
            <p:cNvPr id="39" name="椭圆 13"/>
            <p:cNvSpPr/>
            <p:nvPr/>
          </p:nvSpPr>
          <p:spPr>
            <a:xfrm>
              <a:off x="3927867" y="5719055"/>
              <a:ext cx="692150" cy="692150"/>
            </a:xfrm>
            <a:prstGeom prst="ellipse">
              <a:avLst/>
            </a:prstGeom>
            <a:solidFill>
              <a:sysClr val="window" lastClr="FFFFFF"/>
            </a:solidFill>
            <a:ln w="25400" cap="flat" cmpd="sng" algn="ctr">
              <a:solidFill>
                <a:srgbClr val="E2604A"/>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Impact" pitchFamily="34" charset="0"/>
                <a:ea typeface="宋体"/>
                <a:cs typeface="+mn-cs"/>
              </a:endParaRPr>
            </a:p>
          </p:txBody>
        </p:sp>
        <p:sp>
          <p:nvSpPr>
            <p:cNvPr id="40" name="椭圆 14"/>
            <p:cNvSpPr/>
            <p:nvPr/>
          </p:nvSpPr>
          <p:spPr>
            <a:xfrm>
              <a:off x="4004067" y="5795255"/>
              <a:ext cx="539750" cy="539750"/>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grpSp>
      <p:grpSp>
        <p:nvGrpSpPr>
          <p:cNvPr id="41" name="组合 15"/>
          <p:cNvGrpSpPr>
            <a:grpSpLocks/>
          </p:cNvGrpSpPr>
          <p:nvPr/>
        </p:nvGrpSpPr>
        <p:grpSpPr bwMode="auto">
          <a:xfrm>
            <a:off x="3459926" y="3630274"/>
            <a:ext cx="637603" cy="637603"/>
            <a:chOff x="5191288" y="4388838"/>
            <a:chExt cx="692150" cy="692150"/>
          </a:xfrm>
        </p:grpSpPr>
        <p:sp>
          <p:nvSpPr>
            <p:cNvPr id="42" name="椭圆 16"/>
            <p:cNvSpPr/>
            <p:nvPr/>
          </p:nvSpPr>
          <p:spPr>
            <a:xfrm>
              <a:off x="5191288" y="4388838"/>
              <a:ext cx="692150" cy="692150"/>
            </a:xfrm>
            <a:prstGeom prst="ellipse">
              <a:avLst/>
            </a:prstGeom>
            <a:solidFill>
              <a:sysClr val="window" lastClr="FFFFFF"/>
            </a:solidFill>
            <a:ln w="25400" cap="flat" cmpd="sng" algn="ctr">
              <a:solidFill>
                <a:srgbClr val="E2604A"/>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Impact" pitchFamily="34" charset="0"/>
                <a:ea typeface="宋体"/>
                <a:cs typeface="+mn-cs"/>
              </a:endParaRPr>
            </a:p>
          </p:txBody>
        </p:sp>
        <p:sp>
          <p:nvSpPr>
            <p:cNvPr id="43" name="椭圆 17"/>
            <p:cNvSpPr/>
            <p:nvPr/>
          </p:nvSpPr>
          <p:spPr>
            <a:xfrm>
              <a:off x="5267488" y="4465038"/>
              <a:ext cx="539750" cy="539750"/>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grpSp>
      <p:grpSp>
        <p:nvGrpSpPr>
          <p:cNvPr id="44" name="组合 18"/>
          <p:cNvGrpSpPr>
            <a:grpSpLocks/>
          </p:cNvGrpSpPr>
          <p:nvPr/>
        </p:nvGrpSpPr>
        <p:grpSpPr bwMode="auto">
          <a:xfrm>
            <a:off x="5328208" y="3586210"/>
            <a:ext cx="637603" cy="637603"/>
            <a:chOff x="6884827" y="4388838"/>
            <a:chExt cx="692150" cy="692150"/>
          </a:xfrm>
        </p:grpSpPr>
        <p:sp>
          <p:nvSpPr>
            <p:cNvPr id="45" name="椭圆 19"/>
            <p:cNvSpPr/>
            <p:nvPr/>
          </p:nvSpPr>
          <p:spPr>
            <a:xfrm>
              <a:off x="6884827" y="4388838"/>
              <a:ext cx="692150" cy="692150"/>
            </a:xfrm>
            <a:prstGeom prst="ellipse">
              <a:avLst/>
            </a:prstGeom>
            <a:solidFill>
              <a:sysClr val="window" lastClr="FFFFFF"/>
            </a:solidFill>
            <a:ln w="25400" cap="flat" cmpd="sng" algn="ctr">
              <a:solidFill>
                <a:srgbClr val="E2604A"/>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Impact" pitchFamily="34" charset="0"/>
                <a:ea typeface="宋体"/>
                <a:cs typeface="+mn-cs"/>
              </a:endParaRPr>
            </a:p>
          </p:txBody>
        </p:sp>
        <p:sp>
          <p:nvSpPr>
            <p:cNvPr id="46" name="椭圆 20"/>
            <p:cNvSpPr/>
            <p:nvPr/>
          </p:nvSpPr>
          <p:spPr>
            <a:xfrm>
              <a:off x="6957852" y="4465038"/>
              <a:ext cx="539750" cy="539750"/>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grpSp>
      <p:grpSp>
        <p:nvGrpSpPr>
          <p:cNvPr id="47" name="组合 21"/>
          <p:cNvGrpSpPr>
            <a:grpSpLocks/>
          </p:cNvGrpSpPr>
          <p:nvPr/>
        </p:nvGrpSpPr>
        <p:grpSpPr bwMode="auto">
          <a:xfrm>
            <a:off x="6657877" y="4836573"/>
            <a:ext cx="639066" cy="637604"/>
            <a:chOff x="8218831" y="5719055"/>
            <a:chExt cx="693737" cy="692150"/>
          </a:xfrm>
        </p:grpSpPr>
        <p:sp>
          <p:nvSpPr>
            <p:cNvPr id="48" name="椭圆 22"/>
            <p:cNvSpPr/>
            <p:nvPr/>
          </p:nvSpPr>
          <p:spPr>
            <a:xfrm>
              <a:off x="8218831" y="5719055"/>
              <a:ext cx="693737" cy="692150"/>
            </a:xfrm>
            <a:prstGeom prst="ellipse">
              <a:avLst/>
            </a:prstGeom>
            <a:solidFill>
              <a:sysClr val="window" lastClr="FFFFFF"/>
            </a:solidFill>
            <a:ln w="25400" cap="flat" cmpd="sng" algn="ctr">
              <a:solidFill>
                <a:srgbClr val="E2604A"/>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a:ln>
                  <a:noFill/>
                </a:ln>
                <a:solidFill>
                  <a:sysClr val="windowText" lastClr="000000"/>
                </a:solidFill>
                <a:effectLst/>
                <a:uLnTx/>
                <a:uFillTx/>
                <a:latin typeface="Impact" pitchFamily="34" charset="0"/>
                <a:ea typeface="宋体"/>
                <a:cs typeface="+mn-cs"/>
              </a:endParaRPr>
            </a:p>
          </p:txBody>
        </p:sp>
        <p:sp>
          <p:nvSpPr>
            <p:cNvPr id="49" name="椭圆 23"/>
            <p:cNvSpPr/>
            <p:nvPr/>
          </p:nvSpPr>
          <p:spPr>
            <a:xfrm>
              <a:off x="8295031" y="5795255"/>
              <a:ext cx="539750" cy="539750"/>
            </a:xfrm>
            <a:prstGeom prst="ellipse">
              <a:avLst/>
            </a:prstGeom>
            <a:solidFill>
              <a:srgbClr val="E2604A"/>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Impact" pitchFamily="34" charset="0"/>
                <a:ea typeface="宋体"/>
                <a:cs typeface="+mn-cs"/>
              </a:endParaRPr>
            </a:p>
          </p:txBody>
        </p:sp>
      </p:grpSp>
      <p:sp>
        <p:nvSpPr>
          <p:cNvPr id="50" name="TextBox 49"/>
          <p:cNvSpPr txBox="1"/>
          <p:nvPr/>
        </p:nvSpPr>
        <p:spPr>
          <a:xfrm>
            <a:off x="4194660" y="4653424"/>
            <a:ext cx="1415335" cy="338450"/>
          </a:xfrm>
          <a:prstGeom prst="rect">
            <a:avLst/>
          </a:prstGeom>
          <a:noFill/>
          <a:ln>
            <a:noFill/>
          </a:ln>
        </p:spPr>
        <p:txBody>
          <a:bodyPr wrap="none" rtlCol="0">
            <a:spAutoFit/>
          </a:bodyPr>
          <a:lstStyle/>
          <a:p>
            <a:r>
              <a:rPr lang="zh-CN" altLang="en-US" sz="1600" dirty="0">
                <a:solidFill>
                  <a:srgbClr val="080808"/>
                </a:solidFill>
                <a:latin typeface="微软雅黑" panose="020B0503020204020204" pitchFamily="34" charset="-122"/>
                <a:ea typeface="微软雅黑" panose="020B0503020204020204" pitchFamily="34" charset="-122"/>
              </a:rPr>
              <a:t>添加你的标题</a:t>
            </a:r>
          </a:p>
        </p:txBody>
      </p:sp>
      <p:sp>
        <p:nvSpPr>
          <p:cNvPr id="51" name="矩形 50"/>
          <p:cNvSpPr/>
          <p:nvPr/>
        </p:nvSpPr>
        <p:spPr>
          <a:xfrm>
            <a:off x="3474802" y="4943108"/>
            <a:ext cx="2987491" cy="646132"/>
          </a:xfrm>
          <a:prstGeom prst="rect">
            <a:avLst/>
          </a:prstGeom>
        </p:spPr>
        <p:txBody>
          <a:bodyPr wrap="square">
            <a:spAutoFit/>
          </a:bodyPr>
          <a:lstStyle/>
          <a:p>
            <a:pPr>
              <a:lnSpc>
                <a:spcPct val="150000"/>
              </a:lnSpc>
            </a:pPr>
            <a:r>
              <a:rPr lang="zh-CN" altLang="en-US" sz="1200" dirty="0">
                <a:solidFill>
                  <a:srgbClr val="080808"/>
                </a:solidFill>
                <a:latin typeface="微软雅黑" panose="020B0503020204020204" pitchFamily="34" charset="-122"/>
                <a:ea typeface="微软雅黑" panose="020B0503020204020204" pitchFamily="34" charset="-122"/>
              </a:rPr>
              <a:t>添加你的文字添加你的文字添加你的文字添加你的文字添加你的文字添加你的文字</a:t>
            </a:r>
          </a:p>
        </p:txBody>
      </p:sp>
      <p:pic>
        <p:nvPicPr>
          <p:cNvPr id="52" name="图片 5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9634" y="1371985"/>
            <a:ext cx="2532616" cy="2379940"/>
          </a:xfrm>
          <a:prstGeom prst="rect">
            <a:avLst/>
          </a:prstGeom>
        </p:spPr>
      </p:pic>
      <p:pic>
        <p:nvPicPr>
          <p:cNvPr id="53" name="图片 5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6678" y="1377092"/>
            <a:ext cx="2532616" cy="2379940"/>
          </a:xfrm>
          <a:prstGeom prst="rect">
            <a:avLst/>
          </a:prstGeom>
        </p:spPr>
      </p:pic>
      <p:pic>
        <p:nvPicPr>
          <p:cNvPr id="54" name="图片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07267" y="1377092"/>
            <a:ext cx="2532616" cy="2379940"/>
          </a:xfrm>
          <a:prstGeom prst="rect">
            <a:avLst/>
          </a:prstGeom>
        </p:spPr>
      </p:pic>
      <p:pic>
        <p:nvPicPr>
          <p:cNvPr id="55" name="图片 5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87856" y="1382199"/>
            <a:ext cx="2532616" cy="2379940"/>
          </a:xfrm>
          <a:prstGeom prst="rect">
            <a:avLst/>
          </a:prstGeom>
        </p:spPr>
      </p:pic>
      <p:sp>
        <p:nvSpPr>
          <p:cNvPr id="56" name="矩形 55"/>
          <p:cNvSpPr/>
          <p:nvPr/>
        </p:nvSpPr>
        <p:spPr>
          <a:xfrm>
            <a:off x="3213158" y="2531403"/>
            <a:ext cx="1107654" cy="369218"/>
          </a:xfrm>
          <a:prstGeom prst="rect">
            <a:avLst/>
          </a:prstGeom>
        </p:spPr>
        <p:txBody>
          <a:bodyPr wrap="none">
            <a:spAutoFit/>
          </a:bodyPr>
          <a:lstStyle/>
          <a:p>
            <a:pPr algn="ctr">
              <a:defRPr/>
            </a:pPr>
            <a:r>
              <a:rPr lang="zh-CN" altLang="en-US" sz="1799" b="1" dirty="0">
                <a:latin typeface="微软雅黑" panose="020B0503020204020204" pitchFamily="34" charset="-122"/>
                <a:ea typeface="微软雅黑" panose="020B0503020204020204" pitchFamily="34" charset="-122"/>
              </a:rPr>
              <a:t>产品展示</a:t>
            </a:r>
          </a:p>
        </p:txBody>
      </p:sp>
      <p:sp>
        <p:nvSpPr>
          <p:cNvPr id="57" name="矩形 56"/>
          <p:cNvSpPr/>
          <p:nvPr/>
        </p:nvSpPr>
        <p:spPr>
          <a:xfrm>
            <a:off x="3389229" y="1961448"/>
            <a:ext cx="755102" cy="646132"/>
          </a:xfrm>
          <a:prstGeom prst="rect">
            <a:avLst/>
          </a:prstGeom>
        </p:spPr>
        <p:txBody>
          <a:bodyPr wrap="none">
            <a:spAutoFit/>
          </a:bodyPr>
          <a:lstStyle/>
          <a:p>
            <a:pPr algn="ctr">
              <a:defRPr/>
            </a:pPr>
            <a:r>
              <a:rPr lang="en-US" altLang="zh-CN" sz="3599" b="1" dirty="0">
                <a:latin typeface="微软雅黑" panose="020B0503020204020204" pitchFamily="34" charset="-122"/>
                <a:ea typeface="微软雅黑" panose="020B0503020204020204" pitchFamily="34" charset="-122"/>
              </a:rPr>
              <a:t>02</a:t>
            </a:r>
            <a:endParaRPr lang="zh-CN" altLang="en-US" sz="3599" b="1" dirty="0">
              <a:latin typeface="微软雅黑" panose="020B0503020204020204" pitchFamily="34" charset="-122"/>
              <a:ea typeface="微软雅黑" panose="020B0503020204020204" pitchFamily="34" charset="-122"/>
            </a:endParaRPr>
          </a:p>
        </p:txBody>
      </p:sp>
      <p:sp>
        <p:nvSpPr>
          <p:cNvPr id="58" name="矩形 57"/>
          <p:cNvSpPr/>
          <p:nvPr/>
        </p:nvSpPr>
        <p:spPr>
          <a:xfrm>
            <a:off x="5216463" y="2531403"/>
            <a:ext cx="1107655" cy="369218"/>
          </a:xfrm>
          <a:prstGeom prst="rect">
            <a:avLst/>
          </a:prstGeom>
        </p:spPr>
        <p:txBody>
          <a:bodyPr wrap="none">
            <a:spAutoFit/>
          </a:bodyPr>
          <a:lstStyle/>
          <a:p>
            <a:pPr algn="ctr">
              <a:defRPr/>
            </a:pPr>
            <a:r>
              <a:rPr lang="zh-CN" altLang="en-US" sz="1799" b="1" dirty="0">
                <a:latin typeface="微软雅黑" panose="020B0503020204020204" pitchFamily="34" charset="-122"/>
                <a:ea typeface="微软雅黑" panose="020B0503020204020204" pitchFamily="34" charset="-122"/>
              </a:rPr>
              <a:t>工作计划</a:t>
            </a:r>
          </a:p>
        </p:txBody>
      </p:sp>
      <p:sp>
        <p:nvSpPr>
          <p:cNvPr id="59" name="矩形 58"/>
          <p:cNvSpPr/>
          <p:nvPr/>
        </p:nvSpPr>
        <p:spPr>
          <a:xfrm>
            <a:off x="5392530" y="1961448"/>
            <a:ext cx="755102" cy="646132"/>
          </a:xfrm>
          <a:prstGeom prst="rect">
            <a:avLst/>
          </a:prstGeom>
        </p:spPr>
        <p:txBody>
          <a:bodyPr wrap="none">
            <a:spAutoFit/>
          </a:bodyPr>
          <a:lstStyle/>
          <a:p>
            <a:pPr algn="ctr">
              <a:defRPr/>
            </a:pPr>
            <a:r>
              <a:rPr lang="en-US" altLang="zh-CN" sz="3599" b="1" dirty="0">
                <a:latin typeface="微软雅黑" panose="020B0503020204020204" pitchFamily="34" charset="-122"/>
                <a:ea typeface="微软雅黑" panose="020B0503020204020204" pitchFamily="34" charset="-122"/>
              </a:rPr>
              <a:t>03</a:t>
            </a:r>
            <a:endParaRPr lang="zh-CN" altLang="en-US" sz="3599" b="1" dirty="0">
              <a:latin typeface="微软雅黑" panose="020B0503020204020204" pitchFamily="34" charset="-122"/>
              <a:ea typeface="微软雅黑" panose="020B0503020204020204" pitchFamily="34" charset="-122"/>
            </a:endParaRPr>
          </a:p>
        </p:txBody>
      </p:sp>
      <p:sp>
        <p:nvSpPr>
          <p:cNvPr id="60" name="矩形 59"/>
          <p:cNvSpPr/>
          <p:nvPr/>
        </p:nvSpPr>
        <p:spPr>
          <a:xfrm>
            <a:off x="7174338" y="2531403"/>
            <a:ext cx="1107655" cy="369218"/>
          </a:xfrm>
          <a:prstGeom prst="rect">
            <a:avLst/>
          </a:prstGeom>
        </p:spPr>
        <p:txBody>
          <a:bodyPr wrap="none">
            <a:spAutoFit/>
          </a:bodyPr>
          <a:lstStyle/>
          <a:p>
            <a:pPr algn="ctr">
              <a:defRPr/>
            </a:pPr>
            <a:r>
              <a:rPr lang="zh-CN" altLang="en-US" sz="1799" b="1" dirty="0">
                <a:latin typeface="微软雅黑" panose="020B0503020204020204" pitchFamily="34" charset="-122"/>
                <a:ea typeface="微软雅黑" panose="020B0503020204020204" pitchFamily="34" charset="-122"/>
              </a:rPr>
              <a:t>年终总结</a:t>
            </a:r>
          </a:p>
        </p:txBody>
      </p:sp>
      <p:sp>
        <p:nvSpPr>
          <p:cNvPr id="61" name="矩形 60"/>
          <p:cNvSpPr/>
          <p:nvPr/>
        </p:nvSpPr>
        <p:spPr>
          <a:xfrm>
            <a:off x="7350406" y="1961448"/>
            <a:ext cx="755102" cy="646132"/>
          </a:xfrm>
          <a:prstGeom prst="rect">
            <a:avLst/>
          </a:prstGeom>
        </p:spPr>
        <p:txBody>
          <a:bodyPr wrap="none">
            <a:spAutoFit/>
          </a:bodyPr>
          <a:lstStyle/>
          <a:p>
            <a:pPr algn="ctr">
              <a:defRPr/>
            </a:pPr>
            <a:r>
              <a:rPr lang="en-US" altLang="zh-CN" sz="3599" b="1" dirty="0">
                <a:latin typeface="微软雅黑" panose="020B0503020204020204" pitchFamily="34" charset="-122"/>
                <a:ea typeface="微软雅黑" panose="020B0503020204020204" pitchFamily="34" charset="-122"/>
              </a:rPr>
              <a:t>04</a:t>
            </a:r>
            <a:endParaRPr lang="zh-CN" altLang="en-US" sz="3599" b="1" dirty="0">
              <a:latin typeface="微软雅黑" panose="020B0503020204020204" pitchFamily="34" charset="-122"/>
              <a:ea typeface="微软雅黑" panose="020B0503020204020204" pitchFamily="34" charset="-122"/>
            </a:endParaRPr>
          </a:p>
        </p:txBody>
      </p:sp>
      <p:sp>
        <p:nvSpPr>
          <p:cNvPr id="62" name="矩形 61"/>
          <p:cNvSpPr/>
          <p:nvPr/>
        </p:nvSpPr>
        <p:spPr>
          <a:xfrm>
            <a:off x="1413949" y="1954553"/>
            <a:ext cx="755102" cy="646132"/>
          </a:xfrm>
          <a:prstGeom prst="rect">
            <a:avLst/>
          </a:prstGeom>
        </p:spPr>
        <p:txBody>
          <a:bodyPr wrap="none">
            <a:spAutoFit/>
          </a:bodyPr>
          <a:lstStyle/>
          <a:p>
            <a:pPr algn="ctr">
              <a:defRPr/>
            </a:pPr>
            <a:r>
              <a:rPr lang="en-US" altLang="zh-CN" sz="3599" b="1" dirty="0">
                <a:latin typeface="微软雅黑" panose="020B0503020204020204" pitchFamily="34" charset="-122"/>
                <a:ea typeface="微软雅黑" panose="020B0503020204020204" pitchFamily="34" charset="-122"/>
              </a:rPr>
              <a:t>01</a:t>
            </a:r>
            <a:endParaRPr lang="zh-CN" altLang="en-US" sz="3599" b="1" dirty="0">
              <a:latin typeface="微软雅黑" panose="020B0503020204020204" pitchFamily="34" charset="-122"/>
              <a:ea typeface="微软雅黑" panose="020B0503020204020204" pitchFamily="34" charset="-122"/>
            </a:endParaRPr>
          </a:p>
        </p:txBody>
      </p:sp>
      <p:sp>
        <p:nvSpPr>
          <p:cNvPr id="63" name="矩形 62"/>
          <p:cNvSpPr/>
          <p:nvPr/>
        </p:nvSpPr>
        <p:spPr>
          <a:xfrm>
            <a:off x="1265301" y="2519739"/>
            <a:ext cx="1107655" cy="369218"/>
          </a:xfrm>
          <a:prstGeom prst="rect">
            <a:avLst/>
          </a:prstGeom>
        </p:spPr>
        <p:txBody>
          <a:bodyPr wrap="none">
            <a:spAutoFit/>
          </a:bodyPr>
          <a:lstStyle/>
          <a:p>
            <a:pPr algn="ctr">
              <a:defRPr/>
            </a:pPr>
            <a:r>
              <a:rPr lang="zh-CN" altLang="en-US" sz="1799" b="1" dirty="0">
                <a:latin typeface="微软雅黑" panose="020B0503020204020204" pitchFamily="34" charset="-122"/>
                <a:ea typeface="微软雅黑" panose="020B0503020204020204" pitchFamily="34" charset="-122"/>
              </a:rPr>
              <a:t>关于我们</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500" fill="hold"/>
                                        <p:tgtEl>
                                          <p:spTgt spid="50"/>
                                        </p:tgtEl>
                                        <p:attrNameLst>
                                          <p:attrName>ppt_x</p:attrName>
                                        </p:attrNameLst>
                                      </p:cBhvr>
                                      <p:tavLst>
                                        <p:tav tm="0">
                                          <p:val>
                                            <p:strVal val="#ppt_x"/>
                                          </p:val>
                                        </p:tav>
                                        <p:tav tm="100000">
                                          <p:val>
                                            <p:strVal val="#ppt_x"/>
                                          </p:val>
                                        </p:tav>
                                      </p:tavLst>
                                    </p:anim>
                                    <p:anim calcmode="lin" valueType="num">
                                      <p:cBhvr additive="base">
                                        <p:cTn id="13" dur="500" fill="hold"/>
                                        <p:tgtEl>
                                          <p:spTgt spid="5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500" fill="hold"/>
                                        <p:tgtEl>
                                          <p:spTgt spid="51"/>
                                        </p:tgtEl>
                                        <p:attrNameLst>
                                          <p:attrName>ppt_x</p:attrName>
                                        </p:attrNameLst>
                                      </p:cBhvr>
                                      <p:tavLst>
                                        <p:tav tm="0">
                                          <p:val>
                                            <p:strVal val="#ppt_x"/>
                                          </p:val>
                                        </p:tav>
                                        <p:tav tm="100000">
                                          <p:val>
                                            <p:strVal val="#ppt_x"/>
                                          </p:val>
                                        </p:tav>
                                      </p:tavLst>
                                    </p:anim>
                                    <p:anim calcmode="lin" valueType="num">
                                      <p:cBhvr additive="base">
                                        <p:cTn id="18" dur="500" fill="hold"/>
                                        <p:tgtEl>
                                          <p:spTgt spid="5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ppt_x"/>
                                          </p:val>
                                        </p:tav>
                                        <p:tav tm="100000">
                                          <p:val>
                                            <p:strVal val="#ppt_x"/>
                                          </p:val>
                                        </p:tav>
                                      </p:tavLst>
                                    </p:anim>
                                    <p:anim calcmode="lin" valueType="num">
                                      <p:cBhvr additive="base">
                                        <p:cTn id="23" dur="500" fill="hold"/>
                                        <p:tgtEl>
                                          <p:spTgt spid="3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ppt_x"/>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 calcmode="lin" valueType="num">
                                      <p:cBhvr>
                                        <p:cTn id="32" dur="500" fill="hold"/>
                                        <p:tgtEl>
                                          <p:spTgt spid="52"/>
                                        </p:tgtEl>
                                        <p:attrNameLst>
                                          <p:attrName>ppt_w</p:attrName>
                                        </p:attrNameLst>
                                      </p:cBhvr>
                                      <p:tavLst>
                                        <p:tav tm="0">
                                          <p:val>
                                            <p:fltVal val="0"/>
                                          </p:val>
                                        </p:tav>
                                        <p:tav tm="100000">
                                          <p:val>
                                            <p:strVal val="#ppt_w"/>
                                          </p:val>
                                        </p:tav>
                                      </p:tavLst>
                                    </p:anim>
                                    <p:anim calcmode="lin" valueType="num">
                                      <p:cBhvr>
                                        <p:cTn id="33" dur="500" fill="hold"/>
                                        <p:tgtEl>
                                          <p:spTgt spid="52"/>
                                        </p:tgtEl>
                                        <p:attrNameLst>
                                          <p:attrName>ppt_h</p:attrName>
                                        </p:attrNameLst>
                                      </p:cBhvr>
                                      <p:tavLst>
                                        <p:tav tm="0">
                                          <p:val>
                                            <p:fltVal val="0"/>
                                          </p:val>
                                        </p:tav>
                                        <p:tav tm="100000">
                                          <p:val>
                                            <p:strVal val="#ppt_h"/>
                                          </p:val>
                                        </p:tav>
                                      </p:tavLst>
                                    </p:anim>
                                    <p:animEffect transition="in" filter="fade">
                                      <p:cBhvr>
                                        <p:cTn id="34" dur="500"/>
                                        <p:tgtEl>
                                          <p:spTgt spid="52"/>
                                        </p:tgtEl>
                                      </p:cBhvr>
                                    </p:animEffect>
                                  </p:childTnLst>
                                </p:cTn>
                              </p:par>
                            </p:childTnLst>
                          </p:cTn>
                        </p:par>
                        <p:par>
                          <p:cTn id="35" fill="hold">
                            <p:stCondLst>
                              <p:cond delay="3000"/>
                            </p:stCondLst>
                            <p:childTnLst>
                              <p:par>
                                <p:cTn id="36" presetID="14" presetClass="entr" presetSubtype="10" fill="hold" grpId="0"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randombar(horizontal)">
                                      <p:cBhvr>
                                        <p:cTn id="38" dur="500"/>
                                        <p:tgtEl>
                                          <p:spTgt spid="62"/>
                                        </p:tgtEl>
                                      </p:cBhvr>
                                    </p:animEffect>
                                  </p:childTnLst>
                                </p:cTn>
                              </p:par>
                            </p:childTnLst>
                          </p:cTn>
                        </p:par>
                        <p:par>
                          <p:cTn id="39" fill="hold">
                            <p:stCondLst>
                              <p:cond delay="3500"/>
                            </p:stCondLst>
                            <p:childTnLst>
                              <p:par>
                                <p:cTn id="40" presetID="14" presetClass="entr" presetSubtype="10" fill="hold" grpId="0" nodeType="after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randombar(horizontal)">
                                      <p:cBhvr>
                                        <p:cTn id="42" dur="500"/>
                                        <p:tgtEl>
                                          <p:spTgt spid="63"/>
                                        </p:tgtEl>
                                      </p:cBhvr>
                                    </p:animEffect>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500" fill="hold"/>
                                        <p:tgtEl>
                                          <p:spTgt spid="41"/>
                                        </p:tgtEl>
                                        <p:attrNameLst>
                                          <p:attrName>ppt_x</p:attrName>
                                        </p:attrNameLst>
                                      </p:cBhvr>
                                      <p:tavLst>
                                        <p:tav tm="0">
                                          <p:val>
                                            <p:strVal val="#ppt_x"/>
                                          </p:val>
                                        </p:tav>
                                        <p:tav tm="100000">
                                          <p:val>
                                            <p:strVal val="#ppt_x"/>
                                          </p:val>
                                        </p:tav>
                                      </p:tavLst>
                                    </p:anim>
                                    <p:anim calcmode="lin" valueType="num">
                                      <p:cBhvr additive="base">
                                        <p:cTn id="47" dur="500" fill="hold"/>
                                        <p:tgtEl>
                                          <p:spTgt spid="41"/>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2" presetClass="entr" presetSubtype="4"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1+#ppt_h/2"/>
                                          </p:val>
                                        </p:tav>
                                        <p:tav tm="100000">
                                          <p:val>
                                            <p:strVal val="#ppt_y"/>
                                          </p:val>
                                        </p:tav>
                                      </p:tavLst>
                                    </p:anim>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animEffect transition="in" filter="fade">
                                      <p:cBhvr>
                                        <p:cTn id="58" dur="500"/>
                                        <p:tgtEl>
                                          <p:spTgt spid="53"/>
                                        </p:tgtEl>
                                      </p:cBhvr>
                                    </p:animEffect>
                                  </p:childTnLst>
                                </p:cTn>
                              </p:par>
                            </p:childTnLst>
                          </p:cTn>
                        </p:par>
                        <p:par>
                          <p:cTn id="59" fill="hold">
                            <p:stCondLst>
                              <p:cond delay="5500"/>
                            </p:stCondLst>
                            <p:childTnLst>
                              <p:par>
                                <p:cTn id="60" presetID="14" presetClass="entr" presetSubtype="10"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randombar(horizontal)">
                                      <p:cBhvr>
                                        <p:cTn id="62" dur="500"/>
                                        <p:tgtEl>
                                          <p:spTgt spid="57"/>
                                        </p:tgtEl>
                                      </p:cBhvr>
                                    </p:animEffect>
                                  </p:childTnLst>
                                </p:cTn>
                              </p:par>
                            </p:childTnLst>
                          </p:cTn>
                        </p:par>
                        <p:par>
                          <p:cTn id="63" fill="hold">
                            <p:stCondLst>
                              <p:cond delay="6000"/>
                            </p:stCondLst>
                            <p:childTnLst>
                              <p:par>
                                <p:cTn id="64" presetID="14" presetClass="entr" presetSubtype="10"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randombar(horizontal)">
                                      <p:cBhvr>
                                        <p:cTn id="66" dur="500"/>
                                        <p:tgtEl>
                                          <p:spTgt spid="56"/>
                                        </p:tgtEl>
                                      </p:cBhvr>
                                    </p:animEffect>
                                  </p:childTnLst>
                                </p:cTn>
                              </p:par>
                            </p:childTnLst>
                          </p:cTn>
                        </p:par>
                        <p:par>
                          <p:cTn id="67" fill="hold">
                            <p:stCondLst>
                              <p:cond delay="6500"/>
                            </p:stCondLst>
                            <p:childTnLst>
                              <p:par>
                                <p:cTn id="68" presetID="2" presetClass="entr" presetSubtype="4"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fill="hold"/>
                                        <p:tgtEl>
                                          <p:spTgt spid="44"/>
                                        </p:tgtEl>
                                        <p:attrNameLst>
                                          <p:attrName>ppt_x</p:attrName>
                                        </p:attrNameLst>
                                      </p:cBhvr>
                                      <p:tavLst>
                                        <p:tav tm="0">
                                          <p:val>
                                            <p:strVal val="#ppt_x"/>
                                          </p:val>
                                        </p:tav>
                                        <p:tav tm="100000">
                                          <p:val>
                                            <p:strVal val="#ppt_x"/>
                                          </p:val>
                                        </p:tav>
                                      </p:tavLst>
                                    </p:anim>
                                    <p:anim calcmode="lin" valueType="num">
                                      <p:cBhvr additive="base">
                                        <p:cTn id="71" dur="500" fill="hold"/>
                                        <p:tgtEl>
                                          <p:spTgt spid="44"/>
                                        </p:tgtEl>
                                        <p:attrNameLst>
                                          <p:attrName>ppt_y</p:attrName>
                                        </p:attrNameLst>
                                      </p:cBhvr>
                                      <p:tavLst>
                                        <p:tav tm="0">
                                          <p:val>
                                            <p:strVal val="1+#ppt_h/2"/>
                                          </p:val>
                                        </p:tav>
                                        <p:tav tm="100000">
                                          <p:val>
                                            <p:strVal val="#ppt_y"/>
                                          </p:val>
                                        </p:tav>
                                      </p:tavLst>
                                    </p:anim>
                                  </p:childTnLst>
                                </p:cTn>
                              </p:par>
                            </p:childTnLst>
                          </p:cTn>
                        </p:par>
                        <p:par>
                          <p:cTn id="72" fill="hold">
                            <p:stCondLst>
                              <p:cond delay="7000"/>
                            </p:stCondLst>
                            <p:childTnLst>
                              <p:par>
                                <p:cTn id="73" presetID="2" presetClass="entr" presetSubtype="4"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fill="hold"/>
                                        <p:tgtEl>
                                          <p:spTgt spid="37"/>
                                        </p:tgtEl>
                                        <p:attrNameLst>
                                          <p:attrName>ppt_x</p:attrName>
                                        </p:attrNameLst>
                                      </p:cBhvr>
                                      <p:tavLst>
                                        <p:tav tm="0">
                                          <p:val>
                                            <p:strVal val="#ppt_x"/>
                                          </p:val>
                                        </p:tav>
                                        <p:tav tm="100000">
                                          <p:val>
                                            <p:strVal val="#ppt_x"/>
                                          </p:val>
                                        </p:tav>
                                      </p:tavLst>
                                    </p:anim>
                                    <p:anim calcmode="lin" valueType="num">
                                      <p:cBhvr additive="base">
                                        <p:cTn id="76" dur="500" fill="hold"/>
                                        <p:tgtEl>
                                          <p:spTgt spid="37"/>
                                        </p:tgtEl>
                                        <p:attrNameLst>
                                          <p:attrName>ppt_y</p:attrName>
                                        </p:attrNameLst>
                                      </p:cBhvr>
                                      <p:tavLst>
                                        <p:tav tm="0">
                                          <p:val>
                                            <p:strVal val="1+#ppt_h/2"/>
                                          </p:val>
                                        </p:tav>
                                        <p:tav tm="100000">
                                          <p:val>
                                            <p:strVal val="#ppt_y"/>
                                          </p:val>
                                        </p:tav>
                                      </p:tavLst>
                                    </p:anim>
                                  </p:childTnLst>
                                </p:cTn>
                              </p:par>
                            </p:childTnLst>
                          </p:cTn>
                        </p:par>
                        <p:par>
                          <p:cTn id="77" fill="hold">
                            <p:stCondLst>
                              <p:cond delay="7500"/>
                            </p:stCondLst>
                            <p:childTnLst>
                              <p:par>
                                <p:cTn id="78" presetID="53" presetClass="entr" presetSubtype="16" fill="hold" nodeType="afterEffect">
                                  <p:stCondLst>
                                    <p:cond delay="0"/>
                                  </p:stCondLst>
                                  <p:childTnLst>
                                    <p:set>
                                      <p:cBhvr>
                                        <p:cTn id="79" dur="1" fill="hold">
                                          <p:stCondLst>
                                            <p:cond delay="0"/>
                                          </p:stCondLst>
                                        </p:cTn>
                                        <p:tgtEl>
                                          <p:spTgt spid="54"/>
                                        </p:tgtEl>
                                        <p:attrNameLst>
                                          <p:attrName>style.visibility</p:attrName>
                                        </p:attrNameLst>
                                      </p:cBhvr>
                                      <p:to>
                                        <p:strVal val="visible"/>
                                      </p:to>
                                    </p:set>
                                    <p:anim calcmode="lin" valueType="num">
                                      <p:cBhvr>
                                        <p:cTn id="80" dur="500" fill="hold"/>
                                        <p:tgtEl>
                                          <p:spTgt spid="54"/>
                                        </p:tgtEl>
                                        <p:attrNameLst>
                                          <p:attrName>ppt_w</p:attrName>
                                        </p:attrNameLst>
                                      </p:cBhvr>
                                      <p:tavLst>
                                        <p:tav tm="0">
                                          <p:val>
                                            <p:fltVal val="0"/>
                                          </p:val>
                                        </p:tav>
                                        <p:tav tm="100000">
                                          <p:val>
                                            <p:strVal val="#ppt_w"/>
                                          </p:val>
                                        </p:tav>
                                      </p:tavLst>
                                    </p:anim>
                                    <p:anim calcmode="lin" valueType="num">
                                      <p:cBhvr>
                                        <p:cTn id="81" dur="500" fill="hold"/>
                                        <p:tgtEl>
                                          <p:spTgt spid="54"/>
                                        </p:tgtEl>
                                        <p:attrNameLst>
                                          <p:attrName>ppt_h</p:attrName>
                                        </p:attrNameLst>
                                      </p:cBhvr>
                                      <p:tavLst>
                                        <p:tav tm="0">
                                          <p:val>
                                            <p:fltVal val="0"/>
                                          </p:val>
                                        </p:tav>
                                        <p:tav tm="100000">
                                          <p:val>
                                            <p:strVal val="#ppt_h"/>
                                          </p:val>
                                        </p:tav>
                                      </p:tavLst>
                                    </p:anim>
                                    <p:animEffect transition="in" filter="fade">
                                      <p:cBhvr>
                                        <p:cTn id="82" dur="500"/>
                                        <p:tgtEl>
                                          <p:spTgt spid="54"/>
                                        </p:tgtEl>
                                      </p:cBhvr>
                                    </p:animEffect>
                                  </p:childTnLst>
                                </p:cTn>
                              </p:par>
                            </p:childTnLst>
                          </p:cTn>
                        </p:par>
                        <p:par>
                          <p:cTn id="83" fill="hold">
                            <p:stCondLst>
                              <p:cond delay="8000"/>
                            </p:stCondLst>
                            <p:childTnLst>
                              <p:par>
                                <p:cTn id="84" presetID="14" presetClass="entr" presetSubtype="10" fill="hold" grpId="0" nodeType="afterEffect">
                                  <p:stCondLst>
                                    <p:cond delay="0"/>
                                  </p:stCondLst>
                                  <p:childTnLst>
                                    <p:set>
                                      <p:cBhvr>
                                        <p:cTn id="85" dur="1" fill="hold">
                                          <p:stCondLst>
                                            <p:cond delay="0"/>
                                          </p:stCondLst>
                                        </p:cTn>
                                        <p:tgtEl>
                                          <p:spTgt spid="59"/>
                                        </p:tgtEl>
                                        <p:attrNameLst>
                                          <p:attrName>style.visibility</p:attrName>
                                        </p:attrNameLst>
                                      </p:cBhvr>
                                      <p:to>
                                        <p:strVal val="visible"/>
                                      </p:to>
                                    </p:set>
                                    <p:animEffect transition="in" filter="randombar(horizontal)">
                                      <p:cBhvr>
                                        <p:cTn id="86" dur="500"/>
                                        <p:tgtEl>
                                          <p:spTgt spid="59"/>
                                        </p:tgtEl>
                                      </p:cBhvr>
                                    </p:animEffect>
                                  </p:childTnLst>
                                </p:cTn>
                              </p:par>
                            </p:childTnLst>
                          </p:cTn>
                        </p:par>
                        <p:par>
                          <p:cTn id="87" fill="hold">
                            <p:stCondLst>
                              <p:cond delay="8500"/>
                            </p:stCondLst>
                            <p:childTnLst>
                              <p:par>
                                <p:cTn id="88" presetID="14" presetClass="entr" presetSubtype="10" fill="hold" grpId="0" nodeType="after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randombar(horizontal)">
                                      <p:cBhvr>
                                        <p:cTn id="90" dur="500"/>
                                        <p:tgtEl>
                                          <p:spTgt spid="58"/>
                                        </p:tgtEl>
                                      </p:cBhvr>
                                    </p:animEffect>
                                  </p:childTnLst>
                                </p:cTn>
                              </p:par>
                            </p:childTnLst>
                          </p:cTn>
                        </p:par>
                        <p:par>
                          <p:cTn id="91" fill="hold">
                            <p:stCondLst>
                              <p:cond delay="9000"/>
                            </p:stCondLst>
                            <p:childTnLst>
                              <p:par>
                                <p:cTn id="92" presetID="2" presetClass="entr" presetSubtype="4" fill="hold" nodeType="afterEffect">
                                  <p:stCondLst>
                                    <p:cond delay="0"/>
                                  </p:stCondLst>
                                  <p:childTnLst>
                                    <p:set>
                                      <p:cBhvr>
                                        <p:cTn id="93" dur="1" fill="hold">
                                          <p:stCondLst>
                                            <p:cond delay="0"/>
                                          </p:stCondLst>
                                        </p:cTn>
                                        <p:tgtEl>
                                          <p:spTgt spid="47"/>
                                        </p:tgtEl>
                                        <p:attrNameLst>
                                          <p:attrName>style.visibility</p:attrName>
                                        </p:attrNameLst>
                                      </p:cBhvr>
                                      <p:to>
                                        <p:strVal val="visible"/>
                                      </p:to>
                                    </p:set>
                                    <p:anim calcmode="lin" valueType="num">
                                      <p:cBhvr additive="base">
                                        <p:cTn id="94" dur="500" fill="hold"/>
                                        <p:tgtEl>
                                          <p:spTgt spid="47"/>
                                        </p:tgtEl>
                                        <p:attrNameLst>
                                          <p:attrName>ppt_x</p:attrName>
                                        </p:attrNameLst>
                                      </p:cBhvr>
                                      <p:tavLst>
                                        <p:tav tm="0">
                                          <p:val>
                                            <p:strVal val="#ppt_x"/>
                                          </p:val>
                                        </p:tav>
                                        <p:tav tm="100000">
                                          <p:val>
                                            <p:strVal val="#ppt_x"/>
                                          </p:val>
                                        </p:tav>
                                      </p:tavLst>
                                    </p:anim>
                                    <p:anim calcmode="lin" valueType="num">
                                      <p:cBhvr additive="base">
                                        <p:cTn id="95" dur="500" fill="hold"/>
                                        <p:tgtEl>
                                          <p:spTgt spid="47"/>
                                        </p:tgtEl>
                                        <p:attrNameLst>
                                          <p:attrName>ppt_y</p:attrName>
                                        </p:attrNameLst>
                                      </p:cBhvr>
                                      <p:tavLst>
                                        <p:tav tm="0">
                                          <p:val>
                                            <p:strVal val="1+#ppt_h/2"/>
                                          </p:val>
                                        </p:tav>
                                        <p:tav tm="100000">
                                          <p:val>
                                            <p:strVal val="#ppt_y"/>
                                          </p:val>
                                        </p:tav>
                                      </p:tavLst>
                                    </p:anim>
                                  </p:childTnLst>
                                </p:cTn>
                              </p:par>
                            </p:childTnLst>
                          </p:cTn>
                        </p:par>
                        <p:par>
                          <p:cTn id="96" fill="hold">
                            <p:stCondLst>
                              <p:cond delay="9500"/>
                            </p:stCondLst>
                            <p:childTnLst>
                              <p:par>
                                <p:cTn id="97" presetID="2" presetClass="entr" presetSubtype="4" fill="hold" grpId="0" nodeType="after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500" fill="hold"/>
                                        <p:tgtEl>
                                          <p:spTgt spid="34"/>
                                        </p:tgtEl>
                                        <p:attrNameLst>
                                          <p:attrName>ppt_x</p:attrName>
                                        </p:attrNameLst>
                                      </p:cBhvr>
                                      <p:tavLst>
                                        <p:tav tm="0">
                                          <p:val>
                                            <p:strVal val="#ppt_x"/>
                                          </p:val>
                                        </p:tav>
                                        <p:tav tm="100000">
                                          <p:val>
                                            <p:strVal val="#ppt_x"/>
                                          </p:val>
                                        </p:tav>
                                      </p:tavLst>
                                    </p:anim>
                                    <p:anim calcmode="lin" valueType="num">
                                      <p:cBhvr additive="base">
                                        <p:cTn id="100" dur="500" fill="hold"/>
                                        <p:tgtEl>
                                          <p:spTgt spid="34"/>
                                        </p:tgtEl>
                                        <p:attrNameLst>
                                          <p:attrName>ppt_y</p:attrName>
                                        </p:attrNameLst>
                                      </p:cBhvr>
                                      <p:tavLst>
                                        <p:tav tm="0">
                                          <p:val>
                                            <p:strVal val="1+#ppt_h/2"/>
                                          </p:val>
                                        </p:tav>
                                        <p:tav tm="100000">
                                          <p:val>
                                            <p:strVal val="#ppt_y"/>
                                          </p:val>
                                        </p:tav>
                                      </p:tavLst>
                                    </p:anim>
                                  </p:childTnLst>
                                </p:cTn>
                              </p:par>
                            </p:childTnLst>
                          </p:cTn>
                        </p:par>
                        <p:par>
                          <p:cTn id="101" fill="hold">
                            <p:stCondLst>
                              <p:cond delay="10000"/>
                            </p:stCondLst>
                            <p:childTnLst>
                              <p:par>
                                <p:cTn id="102" presetID="53" presetClass="entr" presetSubtype="16" fill="hold" nodeType="afterEffect">
                                  <p:stCondLst>
                                    <p:cond delay="0"/>
                                  </p:stCondLst>
                                  <p:childTnLst>
                                    <p:set>
                                      <p:cBhvr>
                                        <p:cTn id="103" dur="1" fill="hold">
                                          <p:stCondLst>
                                            <p:cond delay="0"/>
                                          </p:stCondLst>
                                        </p:cTn>
                                        <p:tgtEl>
                                          <p:spTgt spid="55"/>
                                        </p:tgtEl>
                                        <p:attrNameLst>
                                          <p:attrName>style.visibility</p:attrName>
                                        </p:attrNameLst>
                                      </p:cBhvr>
                                      <p:to>
                                        <p:strVal val="visible"/>
                                      </p:to>
                                    </p:set>
                                    <p:anim calcmode="lin" valueType="num">
                                      <p:cBhvr>
                                        <p:cTn id="104" dur="500" fill="hold"/>
                                        <p:tgtEl>
                                          <p:spTgt spid="55"/>
                                        </p:tgtEl>
                                        <p:attrNameLst>
                                          <p:attrName>ppt_w</p:attrName>
                                        </p:attrNameLst>
                                      </p:cBhvr>
                                      <p:tavLst>
                                        <p:tav tm="0">
                                          <p:val>
                                            <p:fltVal val="0"/>
                                          </p:val>
                                        </p:tav>
                                        <p:tav tm="100000">
                                          <p:val>
                                            <p:strVal val="#ppt_w"/>
                                          </p:val>
                                        </p:tav>
                                      </p:tavLst>
                                    </p:anim>
                                    <p:anim calcmode="lin" valueType="num">
                                      <p:cBhvr>
                                        <p:cTn id="105" dur="500" fill="hold"/>
                                        <p:tgtEl>
                                          <p:spTgt spid="55"/>
                                        </p:tgtEl>
                                        <p:attrNameLst>
                                          <p:attrName>ppt_h</p:attrName>
                                        </p:attrNameLst>
                                      </p:cBhvr>
                                      <p:tavLst>
                                        <p:tav tm="0">
                                          <p:val>
                                            <p:fltVal val="0"/>
                                          </p:val>
                                        </p:tav>
                                        <p:tav tm="100000">
                                          <p:val>
                                            <p:strVal val="#ppt_h"/>
                                          </p:val>
                                        </p:tav>
                                      </p:tavLst>
                                    </p:anim>
                                    <p:animEffect transition="in" filter="fade">
                                      <p:cBhvr>
                                        <p:cTn id="106" dur="500"/>
                                        <p:tgtEl>
                                          <p:spTgt spid="55"/>
                                        </p:tgtEl>
                                      </p:cBhvr>
                                    </p:animEffect>
                                  </p:childTnLst>
                                </p:cTn>
                              </p:par>
                            </p:childTnLst>
                          </p:cTn>
                        </p:par>
                        <p:par>
                          <p:cTn id="107" fill="hold">
                            <p:stCondLst>
                              <p:cond delay="10500"/>
                            </p:stCondLst>
                            <p:childTnLst>
                              <p:par>
                                <p:cTn id="108" presetID="14" presetClass="entr" presetSubtype="10" fill="hold" grpId="0" nodeType="afterEffect">
                                  <p:stCondLst>
                                    <p:cond delay="0"/>
                                  </p:stCondLst>
                                  <p:childTnLst>
                                    <p:set>
                                      <p:cBhvr>
                                        <p:cTn id="109" dur="1" fill="hold">
                                          <p:stCondLst>
                                            <p:cond delay="0"/>
                                          </p:stCondLst>
                                        </p:cTn>
                                        <p:tgtEl>
                                          <p:spTgt spid="61"/>
                                        </p:tgtEl>
                                        <p:attrNameLst>
                                          <p:attrName>style.visibility</p:attrName>
                                        </p:attrNameLst>
                                      </p:cBhvr>
                                      <p:to>
                                        <p:strVal val="visible"/>
                                      </p:to>
                                    </p:set>
                                    <p:animEffect transition="in" filter="randombar(horizontal)">
                                      <p:cBhvr>
                                        <p:cTn id="110" dur="500"/>
                                        <p:tgtEl>
                                          <p:spTgt spid="61"/>
                                        </p:tgtEl>
                                      </p:cBhvr>
                                    </p:animEffect>
                                  </p:childTnLst>
                                </p:cTn>
                              </p:par>
                            </p:childTnLst>
                          </p:cTn>
                        </p:par>
                        <p:par>
                          <p:cTn id="111" fill="hold">
                            <p:stCondLst>
                              <p:cond delay="11000"/>
                            </p:stCondLst>
                            <p:childTnLst>
                              <p:par>
                                <p:cTn id="112" presetID="14" presetClass="entr" presetSubtype="10" fill="hold" grpId="0" nodeType="afterEffect">
                                  <p:stCondLst>
                                    <p:cond delay="0"/>
                                  </p:stCondLst>
                                  <p:childTnLst>
                                    <p:set>
                                      <p:cBhvr>
                                        <p:cTn id="113" dur="1" fill="hold">
                                          <p:stCondLst>
                                            <p:cond delay="0"/>
                                          </p:stCondLst>
                                        </p:cTn>
                                        <p:tgtEl>
                                          <p:spTgt spid="60"/>
                                        </p:tgtEl>
                                        <p:attrNameLst>
                                          <p:attrName>style.visibility</p:attrName>
                                        </p:attrNameLst>
                                      </p:cBhvr>
                                      <p:to>
                                        <p:strVal val="visible"/>
                                      </p:to>
                                    </p:set>
                                    <p:animEffect transition="in" filter="randombar(horizontal)">
                                      <p:cBhvr>
                                        <p:cTn id="11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50" grpId="0"/>
      <p:bldP spid="51" grpId="0"/>
      <p:bldP spid="56" grpId="0"/>
      <p:bldP spid="57" grpId="0"/>
      <p:bldP spid="58" grpId="0"/>
      <p:bldP spid="59" grpId="0"/>
      <p:bldP spid="60" grpId="0"/>
      <p:bldP spid="61" grpId="0"/>
      <p:bldP spid="62" grpId="0"/>
      <p:bldP spid="6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6257" y="1540487"/>
            <a:ext cx="5176554" cy="3235346"/>
          </a:xfrm>
          <a:prstGeom prst="rect">
            <a:avLst/>
          </a:prstGeom>
        </p:spPr>
      </p:pic>
      <p:sp>
        <p:nvSpPr>
          <p:cNvPr id="17" name="六边形 16"/>
          <p:cNvSpPr/>
          <p:nvPr/>
        </p:nvSpPr>
        <p:spPr bwMode="auto">
          <a:xfrm rot="5400000">
            <a:off x="5647448" y="1625881"/>
            <a:ext cx="645798" cy="598921"/>
          </a:xfrm>
          <a:prstGeom prst="hexagon">
            <a:avLst/>
          </a:prstGeom>
          <a:solidFill>
            <a:srgbClr val="E2604A"/>
          </a:solidFill>
          <a:ln w="25400" cap="flat" cmpd="sng" algn="ctr">
            <a:solidFill>
              <a:sysClr val="window" lastClr="FFFFFF">
                <a:lumMod val="95000"/>
              </a:sysClr>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18" name="矩形 17"/>
          <p:cNvSpPr/>
          <p:nvPr/>
        </p:nvSpPr>
        <p:spPr>
          <a:xfrm>
            <a:off x="5670886" y="1767683"/>
            <a:ext cx="658040" cy="313835"/>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
                <a:srgbClr val="E2604A"/>
              </a:buClr>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LOGO</a:t>
            </a:r>
          </a:p>
        </p:txBody>
      </p:sp>
      <p:sp>
        <p:nvSpPr>
          <p:cNvPr id="19" name="矩形 18"/>
          <p:cNvSpPr/>
          <p:nvPr/>
        </p:nvSpPr>
        <p:spPr bwMode="auto">
          <a:xfrm>
            <a:off x="6386722" y="1869481"/>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20" name="直接连接符 19"/>
          <p:cNvCxnSpPr/>
          <p:nvPr/>
        </p:nvCxnSpPr>
        <p:spPr bwMode="auto">
          <a:xfrm>
            <a:off x="6328926" y="2106340"/>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21" name="TextBox 20"/>
          <p:cNvSpPr txBox="1"/>
          <p:nvPr/>
        </p:nvSpPr>
        <p:spPr>
          <a:xfrm>
            <a:off x="6554112" y="1835969"/>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22" name="TextBox 21"/>
          <p:cNvSpPr txBox="1"/>
          <p:nvPr/>
        </p:nvSpPr>
        <p:spPr>
          <a:xfrm>
            <a:off x="6300729" y="2151737"/>
            <a:ext cx="2416596" cy="2861439"/>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添加你的文字添加你的文字添加你的文字添加你的文字添加你的文字添加你的文字添加你的文字添加你的文字添加你的文字添加你的文字添加你的文字添加你的文字添加你的文字添加你的文字</a:t>
            </a:r>
          </a:p>
          <a:p>
            <a:pPr>
              <a:lnSpc>
                <a:spcPct val="150000"/>
              </a:lnSpc>
            </a:pPr>
            <a:r>
              <a:rPr lang="zh-CN" altLang="en-US" sz="1200" dirty="0">
                <a:latin typeface="微软雅黑" panose="020B0503020204020204" pitchFamily="34" charset="-122"/>
                <a:ea typeface="微软雅黑" panose="020B0503020204020204" pitchFamily="34" charset="-122"/>
              </a:rPr>
              <a:t>添加你的文字添加你的文字添加你的文字添加你的文字添加你的文字添加你的文字添加你的文字文字添加你的文字添加你的文字</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par>
                                <p:cTn id="26" presetID="2" presetClass="entr" presetSubtype="6"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1+#ppt_w/2"/>
                                          </p:val>
                                        </p:tav>
                                        <p:tav tm="100000">
                                          <p:val>
                                            <p:strVal val="#ppt_x"/>
                                          </p:val>
                                        </p:tav>
                                      </p:tavLst>
                                    </p:anim>
                                    <p:anim calcmode="lin" valueType="num">
                                      <p:cBhvr additive="base">
                                        <p:cTn id="29" dur="500" fill="hold"/>
                                        <p:tgtEl>
                                          <p:spTgt spid="20"/>
                                        </p:tgtEl>
                                        <p:attrNameLst>
                                          <p:attrName>ppt_y</p:attrName>
                                        </p:attrNameLst>
                                      </p:cBhvr>
                                      <p:tavLst>
                                        <p:tav tm="0">
                                          <p:val>
                                            <p:strVal val="1+#ppt_h/2"/>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1+#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animBg="1"/>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8892112">
            <a:off x="459490" y="1490543"/>
            <a:ext cx="2466196" cy="2317525"/>
          </a:xfrm>
          <a:prstGeom prst="rect">
            <a:avLst/>
          </a:prstGeom>
        </p:spPr>
      </p:pic>
      <p:sp>
        <p:nvSpPr>
          <p:cNvPr id="23" name="椭圆 22"/>
          <p:cNvSpPr/>
          <p:nvPr/>
        </p:nvSpPr>
        <p:spPr bwMode="auto">
          <a:xfrm>
            <a:off x="1087851" y="1873266"/>
            <a:ext cx="1345398" cy="1345398"/>
          </a:xfrm>
          <a:prstGeom prst="ellipse">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 lastClr="FFFFFF"/>
              </a:solidFill>
              <a:effectLst/>
              <a:uLnTx/>
              <a:uFillTx/>
              <a:latin typeface="Arial" pitchFamily="34" charset="0"/>
              <a:ea typeface="微软雅黑" pitchFamily="34" charset="-122"/>
              <a:cs typeface="+mn-cs"/>
            </a:endParaRPr>
          </a:p>
        </p:txBody>
      </p:sp>
      <p:sp>
        <p:nvSpPr>
          <p:cNvPr id="24" name="矩形 23"/>
          <p:cNvSpPr/>
          <p:nvPr/>
        </p:nvSpPr>
        <p:spPr>
          <a:xfrm>
            <a:off x="1345854" y="2217429"/>
            <a:ext cx="755102" cy="6461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5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01</a:t>
            </a:r>
            <a:endParaRPr kumimoji="0" lang="zh-CN" altLang="en-US" sz="35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8892112">
            <a:off x="2363902" y="1491802"/>
            <a:ext cx="2466196" cy="2317525"/>
          </a:xfrm>
          <a:prstGeom prst="rect">
            <a:avLst/>
          </a:prstGeom>
        </p:spPr>
      </p:pic>
      <p:sp>
        <p:nvSpPr>
          <p:cNvPr id="26" name="椭圆 25"/>
          <p:cNvSpPr/>
          <p:nvPr/>
        </p:nvSpPr>
        <p:spPr bwMode="auto">
          <a:xfrm>
            <a:off x="2992263" y="1874526"/>
            <a:ext cx="1345398" cy="1345398"/>
          </a:xfrm>
          <a:prstGeom prst="ellipse">
            <a:avLst/>
          </a:prstGeom>
          <a:solidFill>
            <a:srgbClr val="E2604A"/>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 lastClr="FFFFFF"/>
              </a:solidFill>
              <a:effectLst/>
              <a:uLnTx/>
              <a:uFillTx/>
              <a:latin typeface="Arial" pitchFamily="34" charset="0"/>
              <a:ea typeface="微软雅黑" pitchFamily="34" charset="-122"/>
              <a:cs typeface="+mn-cs"/>
            </a:endParaRPr>
          </a:p>
        </p:txBody>
      </p:sp>
      <p:sp>
        <p:nvSpPr>
          <p:cNvPr id="27" name="矩形 26"/>
          <p:cNvSpPr/>
          <p:nvPr/>
        </p:nvSpPr>
        <p:spPr>
          <a:xfrm>
            <a:off x="3250266" y="2218688"/>
            <a:ext cx="755102" cy="6461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5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02</a:t>
            </a:r>
            <a:endParaRPr kumimoji="0" lang="zh-CN" altLang="en-US" sz="35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28" name="图片 2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8892112">
            <a:off x="4268314" y="1491802"/>
            <a:ext cx="2466196" cy="2317525"/>
          </a:xfrm>
          <a:prstGeom prst="rect">
            <a:avLst/>
          </a:prstGeom>
        </p:spPr>
      </p:pic>
      <p:sp>
        <p:nvSpPr>
          <p:cNvPr id="29" name="椭圆 28"/>
          <p:cNvSpPr/>
          <p:nvPr/>
        </p:nvSpPr>
        <p:spPr bwMode="auto">
          <a:xfrm>
            <a:off x="4896675" y="1874526"/>
            <a:ext cx="1345398" cy="1345398"/>
          </a:xfrm>
          <a:prstGeom prst="ellipse">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 lastClr="FFFFFF"/>
              </a:solidFill>
              <a:effectLst/>
              <a:uLnTx/>
              <a:uFillTx/>
              <a:latin typeface="Arial" pitchFamily="34" charset="0"/>
              <a:ea typeface="微软雅黑" pitchFamily="34" charset="-122"/>
              <a:cs typeface="+mn-cs"/>
            </a:endParaRPr>
          </a:p>
        </p:txBody>
      </p:sp>
      <p:sp>
        <p:nvSpPr>
          <p:cNvPr id="30" name="矩形 29"/>
          <p:cNvSpPr/>
          <p:nvPr/>
        </p:nvSpPr>
        <p:spPr>
          <a:xfrm>
            <a:off x="5154679" y="2218688"/>
            <a:ext cx="755102" cy="6461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5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03</a:t>
            </a:r>
            <a:endParaRPr kumimoji="0" lang="zh-CN" altLang="en-US" sz="35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31" name="图片 3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8892112">
            <a:off x="6172726" y="1493062"/>
            <a:ext cx="2466196" cy="2317525"/>
          </a:xfrm>
          <a:prstGeom prst="rect">
            <a:avLst/>
          </a:prstGeom>
        </p:spPr>
      </p:pic>
      <p:sp>
        <p:nvSpPr>
          <p:cNvPr id="32" name="椭圆 31"/>
          <p:cNvSpPr/>
          <p:nvPr/>
        </p:nvSpPr>
        <p:spPr bwMode="auto">
          <a:xfrm>
            <a:off x="6801087" y="1875785"/>
            <a:ext cx="1345398" cy="1345398"/>
          </a:xfrm>
          <a:prstGeom prst="ellipse">
            <a:avLst/>
          </a:prstGeom>
          <a:solidFill>
            <a:srgbClr val="E2604A"/>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 lastClr="FFFFFF"/>
              </a:solidFill>
              <a:effectLst/>
              <a:uLnTx/>
              <a:uFillTx/>
              <a:latin typeface="Arial" pitchFamily="34" charset="0"/>
              <a:ea typeface="微软雅黑" pitchFamily="34" charset="-122"/>
              <a:cs typeface="+mn-cs"/>
            </a:endParaRPr>
          </a:p>
        </p:txBody>
      </p:sp>
      <p:sp>
        <p:nvSpPr>
          <p:cNvPr id="33" name="矩形 32"/>
          <p:cNvSpPr/>
          <p:nvPr/>
        </p:nvSpPr>
        <p:spPr>
          <a:xfrm>
            <a:off x="7059091" y="2219948"/>
            <a:ext cx="755102" cy="6461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5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04</a:t>
            </a:r>
            <a:endParaRPr kumimoji="0" lang="zh-CN" altLang="en-US" sz="35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4" name="TextBox 20"/>
          <p:cNvSpPr txBox="1"/>
          <p:nvPr/>
        </p:nvSpPr>
        <p:spPr bwMode="auto">
          <a:xfrm>
            <a:off x="983756" y="4239707"/>
            <a:ext cx="1580016" cy="10615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5" name="TextBox 19"/>
          <p:cNvSpPr txBox="1">
            <a:spLocks noChangeArrowheads="1"/>
          </p:cNvSpPr>
          <p:nvPr/>
        </p:nvSpPr>
        <p:spPr bwMode="auto">
          <a:xfrm>
            <a:off x="918975" y="3886429"/>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36" name="TextBox 20"/>
          <p:cNvSpPr txBox="1"/>
          <p:nvPr/>
        </p:nvSpPr>
        <p:spPr bwMode="auto">
          <a:xfrm>
            <a:off x="2884721" y="4239707"/>
            <a:ext cx="1580016" cy="10615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7" name="TextBox 19"/>
          <p:cNvSpPr txBox="1">
            <a:spLocks noChangeArrowheads="1"/>
          </p:cNvSpPr>
          <p:nvPr/>
        </p:nvSpPr>
        <p:spPr bwMode="auto">
          <a:xfrm>
            <a:off x="2819941" y="3886429"/>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38" name="TextBox 20"/>
          <p:cNvSpPr txBox="1"/>
          <p:nvPr/>
        </p:nvSpPr>
        <p:spPr bwMode="auto">
          <a:xfrm>
            <a:off x="4796027" y="4239707"/>
            <a:ext cx="1580016" cy="10615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39" name="TextBox 19"/>
          <p:cNvSpPr txBox="1">
            <a:spLocks noChangeArrowheads="1"/>
          </p:cNvSpPr>
          <p:nvPr/>
        </p:nvSpPr>
        <p:spPr bwMode="auto">
          <a:xfrm>
            <a:off x="4731247" y="3886429"/>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
        <p:nvSpPr>
          <p:cNvPr id="40" name="TextBox 20"/>
          <p:cNvSpPr txBox="1"/>
          <p:nvPr/>
        </p:nvSpPr>
        <p:spPr bwMode="auto">
          <a:xfrm>
            <a:off x="6696992" y="4239707"/>
            <a:ext cx="1580016" cy="1061501"/>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41" name="TextBox 19"/>
          <p:cNvSpPr txBox="1">
            <a:spLocks noChangeArrowheads="1"/>
          </p:cNvSpPr>
          <p:nvPr/>
        </p:nvSpPr>
        <p:spPr bwMode="auto">
          <a:xfrm>
            <a:off x="6632212" y="3886429"/>
            <a:ext cx="1672436"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fontAlgn="base">
              <a:spcBef>
                <a:spcPct val="0"/>
              </a:spcBef>
              <a:spcAft>
                <a:spcPct val="0"/>
              </a:spcAft>
              <a:defRPr/>
            </a:pPr>
            <a:r>
              <a:rPr lang="zh-CN" altLang="zh-CN" sz="1600" b="1" dirty="0">
                <a:solidFill>
                  <a:sysClr val="windowText" lastClr="000000">
                    <a:lumMod val="95000"/>
                    <a:lumOff val="5000"/>
                  </a:sysClr>
                </a:solidFill>
                <a:latin typeface="微软雅黑" pitchFamily="34" charset="-122"/>
                <a:ea typeface="微软雅黑" pitchFamily="34" charset="-122"/>
                <a:cs typeface="宋体" pitchFamily="2" charset="-122"/>
              </a:rPr>
              <a:t>单击添加标题</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arn(inVertical)">
                                      <p:cBhvr>
                                        <p:cTn id="12" dur="500"/>
                                        <p:tgtEl>
                                          <p:spTgt spid="23"/>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randombar(horizontal)">
                                      <p:cBhvr>
                                        <p:cTn id="16" dur="500"/>
                                        <p:tgtEl>
                                          <p:spTgt spid="24"/>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1000"/>
                                        <p:tgtEl>
                                          <p:spTgt spid="35"/>
                                        </p:tgtEl>
                                      </p:cBhvr>
                                    </p:animEffect>
                                    <p:anim calcmode="lin" valueType="num">
                                      <p:cBhvr>
                                        <p:cTn id="21" dur="1000" fill="hold"/>
                                        <p:tgtEl>
                                          <p:spTgt spid="35"/>
                                        </p:tgtEl>
                                        <p:attrNameLst>
                                          <p:attrName>ppt_x</p:attrName>
                                        </p:attrNameLst>
                                      </p:cBhvr>
                                      <p:tavLst>
                                        <p:tav tm="0">
                                          <p:val>
                                            <p:strVal val="#ppt_x"/>
                                          </p:val>
                                        </p:tav>
                                        <p:tav tm="100000">
                                          <p:val>
                                            <p:strVal val="#ppt_x"/>
                                          </p:val>
                                        </p:tav>
                                      </p:tavLst>
                                    </p:anim>
                                    <p:anim calcmode="lin" valueType="num">
                                      <p:cBhvr>
                                        <p:cTn id="22" dur="1000" fill="hold"/>
                                        <p:tgtEl>
                                          <p:spTgt spid="35"/>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2" presetClass="entr" presetSubtype="0"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1000"/>
                                        <p:tgtEl>
                                          <p:spTgt spid="34"/>
                                        </p:tgtEl>
                                      </p:cBhvr>
                                    </p:animEffect>
                                    <p:anim calcmode="lin" valueType="num">
                                      <p:cBhvr>
                                        <p:cTn id="27" dur="1000" fill="hold"/>
                                        <p:tgtEl>
                                          <p:spTgt spid="34"/>
                                        </p:tgtEl>
                                        <p:attrNameLst>
                                          <p:attrName>ppt_x</p:attrName>
                                        </p:attrNameLst>
                                      </p:cBhvr>
                                      <p:tavLst>
                                        <p:tav tm="0">
                                          <p:val>
                                            <p:strVal val="#ppt_x"/>
                                          </p:val>
                                        </p:tav>
                                        <p:tav tm="100000">
                                          <p:val>
                                            <p:strVal val="#ppt_x"/>
                                          </p:val>
                                        </p:tav>
                                      </p:tavLst>
                                    </p:anim>
                                    <p:anim calcmode="lin" valueType="num">
                                      <p:cBhvr>
                                        <p:cTn id="28" dur="1000" fill="hold"/>
                                        <p:tgtEl>
                                          <p:spTgt spid="34"/>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2" presetClass="entr" presetSubtype="8"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0-#ppt_w/2"/>
                                          </p:val>
                                        </p:tav>
                                        <p:tav tm="100000">
                                          <p:val>
                                            <p:strVal val="#ppt_x"/>
                                          </p:val>
                                        </p:tav>
                                      </p:tavLst>
                                    </p:anim>
                                    <p:anim calcmode="lin" valueType="num">
                                      <p:cBhvr additive="base">
                                        <p:cTn id="33" dur="500" fill="hold"/>
                                        <p:tgtEl>
                                          <p:spTgt spid="25"/>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22" presetClass="entr" presetSubtype="4"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down)">
                                      <p:cBhvr>
                                        <p:cTn id="37" dur="500"/>
                                        <p:tgtEl>
                                          <p:spTgt spid="26"/>
                                        </p:tgtEl>
                                      </p:cBhvr>
                                    </p:animEffect>
                                  </p:childTnLst>
                                </p:cTn>
                              </p:par>
                            </p:childTnLst>
                          </p:cTn>
                        </p:par>
                        <p:par>
                          <p:cTn id="38" fill="hold">
                            <p:stCondLst>
                              <p:cond delay="4500"/>
                            </p:stCondLst>
                            <p:childTnLst>
                              <p:par>
                                <p:cTn id="39" presetID="14" presetClass="entr" presetSubtype="1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randombar(horizontal)">
                                      <p:cBhvr>
                                        <p:cTn id="41" dur="500"/>
                                        <p:tgtEl>
                                          <p:spTgt spid="27"/>
                                        </p:tgtEl>
                                      </p:cBhvr>
                                    </p:animEffect>
                                  </p:childTnLst>
                                </p:cTn>
                              </p:par>
                            </p:childTnLst>
                          </p:cTn>
                        </p:par>
                        <p:par>
                          <p:cTn id="42" fill="hold">
                            <p:stCondLst>
                              <p:cond delay="5000"/>
                            </p:stCondLst>
                            <p:childTnLst>
                              <p:par>
                                <p:cTn id="43" presetID="42" presetClass="entr" presetSubtype="0"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1000"/>
                                        <p:tgtEl>
                                          <p:spTgt spid="37"/>
                                        </p:tgtEl>
                                      </p:cBhvr>
                                    </p:animEffect>
                                    <p:anim calcmode="lin" valueType="num">
                                      <p:cBhvr>
                                        <p:cTn id="46" dur="1000" fill="hold"/>
                                        <p:tgtEl>
                                          <p:spTgt spid="37"/>
                                        </p:tgtEl>
                                        <p:attrNameLst>
                                          <p:attrName>ppt_x</p:attrName>
                                        </p:attrNameLst>
                                      </p:cBhvr>
                                      <p:tavLst>
                                        <p:tav tm="0">
                                          <p:val>
                                            <p:strVal val="#ppt_x"/>
                                          </p:val>
                                        </p:tav>
                                        <p:tav tm="100000">
                                          <p:val>
                                            <p:strVal val="#ppt_x"/>
                                          </p:val>
                                        </p:tav>
                                      </p:tavLst>
                                    </p:anim>
                                    <p:anim calcmode="lin" valueType="num">
                                      <p:cBhvr>
                                        <p:cTn id="47" dur="1000" fill="hold"/>
                                        <p:tgtEl>
                                          <p:spTgt spid="37"/>
                                        </p:tgtEl>
                                        <p:attrNameLst>
                                          <p:attrName>ppt_y</p:attrName>
                                        </p:attrNameLst>
                                      </p:cBhvr>
                                      <p:tavLst>
                                        <p:tav tm="0">
                                          <p:val>
                                            <p:strVal val="#ppt_y+.1"/>
                                          </p:val>
                                        </p:tav>
                                        <p:tav tm="100000">
                                          <p:val>
                                            <p:strVal val="#ppt_y"/>
                                          </p:val>
                                        </p:tav>
                                      </p:tavLst>
                                    </p:anim>
                                  </p:childTnLst>
                                </p:cTn>
                              </p:par>
                            </p:childTnLst>
                          </p:cTn>
                        </p:par>
                        <p:par>
                          <p:cTn id="48" fill="hold">
                            <p:stCondLst>
                              <p:cond delay="6000"/>
                            </p:stCondLst>
                            <p:childTnLst>
                              <p:par>
                                <p:cTn id="49" presetID="42"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childTnLst>
                          </p:cTn>
                        </p:par>
                        <p:par>
                          <p:cTn id="54" fill="hold">
                            <p:stCondLst>
                              <p:cond delay="7000"/>
                            </p:stCondLst>
                            <p:childTnLst>
                              <p:par>
                                <p:cTn id="55" presetID="2" presetClass="entr" presetSubtype="8" fill="hold"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0-#ppt_w/2"/>
                                          </p:val>
                                        </p:tav>
                                        <p:tav tm="100000">
                                          <p:val>
                                            <p:strVal val="#ppt_x"/>
                                          </p:val>
                                        </p:tav>
                                      </p:tavLst>
                                    </p:anim>
                                    <p:anim calcmode="lin" valueType="num">
                                      <p:cBhvr additive="base">
                                        <p:cTn id="58" dur="500" fill="hold"/>
                                        <p:tgtEl>
                                          <p:spTgt spid="28"/>
                                        </p:tgtEl>
                                        <p:attrNameLst>
                                          <p:attrName>ppt_y</p:attrName>
                                        </p:attrNameLst>
                                      </p:cBhvr>
                                      <p:tavLst>
                                        <p:tav tm="0">
                                          <p:val>
                                            <p:strVal val="#ppt_y"/>
                                          </p:val>
                                        </p:tav>
                                        <p:tav tm="100000">
                                          <p:val>
                                            <p:strVal val="#ppt_y"/>
                                          </p:val>
                                        </p:tav>
                                      </p:tavLst>
                                    </p:anim>
                                  </p:childTnLst>
                                </p:cTn>
                              </p:par>
                            </p:childTnLst>
                          </p:cTn>
                        </p:par>
                        <p:par>
                          <p:cTn id="59" fill="hold">
                            <p:stCondLst>
                              <p:cond delay="7500"/>
                            </p:stCondLst>
                            <p:childTnLst>
                              <p:par>
                                <p:cTn id="60" presetID="21" presetClass="entr" presetSubtype="1"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heel(1)">
                                      <p:cBhvr>
                                        <p:cTn id="62" dur="500"/>
                                        <p:tgtEl>
                                          <p:spTgt spid="29"/>
                                        </p:tgtEl>
                                      </p:cBhvr>
                                    </p:animEffect>
                                  </p:childTnLst>
                                </p:cTn>
                              </p:par>
                            </p:childTnLst>
                          </p:cTn>
                        </p:par>
                        <p:par>
                          <p:cTn id="63" fill="hold">
                            <p:stCondLst>
                              <p:cond delay="8000"/>
                            </p:stCondLst>
                            <p:childTnLst>
                              <p:par>
                                <p:cTn id="64" presetID="14" presetClass="entr" presetSubtype="10" fill="hold" grpId="0"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randombar(horizontal)">
                                      <p:cBhvr>
                                        <p:cTn id="66" dur="500"/>
                                        <p:tgtEl>
                                          <p:spTgt spid="30"/>
                                        </p:tgtEl>
                                      </p:cBhvr>
                                    </p:animEffect>
                                  </p:childTnLst>
                                </p:cTn>
                              </p:par>
                            </p:childTnLst>
                          </p:cTn>
                        </p:par>
                        <p:par>
                          <p:cTn id="67" fill="hold">
                            <p:stCondLst>
                              <p:cond delay="8500"/>
                            </p:stCondLst>
                            <p:childTnLst>
                              <p:par>
                                <p:cTn id="68" presetID="42" presetClass="entr" presetSubtype="0"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1000"/>
                                        <p:tgtEl>
                                          <p:spTgt spid="39"/>
                                        </p:tgtEl>
                                      </p:cBhvr>
                                    </p:animEffect>
                                    <p:anim calcmode="lin" valueType="num">
                                      <p:cBhvr>
                                        <p:cTn id="71" dur="1000" fill="hold"/>
                                        <p:tgtEl>
                                          <p:spTgt spid="39"/>
                                        </p:tgtEl>
                                        <p:attrNameLst>
                                          <p:attrName>ppt_x</p:attrName>
                                        </p:attrNameLst>
                                      </p:cBhvr>
                                      <p:tavLst>
                                        <p:tav tm="0">
                                          <p:val>
                                            <p:strVal val="#ppt_x"/>
                                          </p:val>
                                        </p:tav>
                                        <p:tav tm="100000">
                                          <p:val>
                                            <p:strVal val="#ppt_x"/>
                                          </p:val>
                                        </p:tav>
                                      </p:tavLst>
                                    </p:anim>
                                    <p:anim calcmode="lin" valueType="num">
                                      <p:cBhvr>
                                        <p:cTn id="72" dur="1000" fill="hold"/>
                                        <p:tgtEl>
                                          <p:spTgt spid="39"/>
                                        </p:tgtEl>
                                        <p:attrNameLst>
                                          <p:attrName>ppt_y</p:attrName>
                                        </p:attrNameLst>
                                      </p:cBhvr>
                                      <p:tavLst>
                                        <p:tav tm="0">
                                          <p:val>
                                            <p:strVal val="#ppt_y+.1"/>
                                          </p:val>
                                        </p:tav>
                                        <p:tav tm="100000">
                                          <p:val>
                                            <p:strVal val="#ppt_y"/>
                                          </p:val>
                                        </p:tav>
                                      </p:tavLst>
                                    </p:anim>
                                  </p:childTnLst>
                                </p:cTn>
                              </p:par>
                            </p:childTnLst>
                          </p:cTn>
                        </p:par>
                        <p:par>
                          <p:cTn id="73" fill="hold">
                            <p:stCondLst>
                              <p:cond delay="9500"/>
                            </p:stCondLst>
                            <p:childTnLst>
                              <p:par>
                                <p:cTn id="74" presetID="42" presetClass="entr" presetSubtype="0" fill="hold" grpId="0" nodeType="after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1000"/>
                                        <p:tgtEl>
                                          <p:spTgt spid="38"/>
                                        </p:tgtEl>
                                      </p:cBhvr>
                                    </p:animEffect>
                                    <p:anim calcmode="lin" valueType="num">
                                      <p:cBhvr>
                                        <p:cTn id="77" dur="1000" fill="hold"/>
                                        <p:tgtEl>
                                          <p:spTgt spid="38"/>
                                        </p:tgtEl>
                                        <p:attrNameLst>
                                          <p:attrName>ppt_x</p:attrName>
                                        </p:attrNameLst>
                                      </p:cBhvr>
                                      <p:tavLst>
                                        <p:tav tm="0">
                                          <p:val>
                                            <p:strVal val="#ppt_x"/>
                                          </p:val>
                                        </p:tav>
                                        <p:tav tm="100000">
                                          <p:val>
                                            <p:strVal val="#ppt_x"/>
                                          </p:val>
                                        </p:tav>
                                      </p:tavLst>
                                    </p:anim>
                                    <p:anim calcmode="lin" valueType="num">
                                      <p:cBhvr>
                                        <p:cTn id="78" dur="1000" fill="hold"/>
                                        <p:tgtEl>
                                          <p:spTgt spid="38"/>
                                        </p:tgtEl>
                                        <p:attrNameLst>
                                          <p:attrName>ppt_y</p:attrName>
                                        </p:attrNameLst>
                                      </p:cBhvr>
                                      <p:tavLst>
                                        <p:tav tm="0">
                                          <p:val>
                                            <p:strVal val="#ppt_y+.1"/>
                                          </p:val>
                                        </p:tav>
                                        <p:tav tm="100000">
                                          <p:val>
                                            <p:strVal val="#ppt_y"/>
                                          </p:val>
                                        </p:tav>
                                      </p:tavLst>
                                    </p:anim>
                                  </p:childTnLst>
                                </p:cTn>
                              </p:par>
                            </p:childTnLst>
                          </p:cTn>
                        </p:par>
                        <p:par>
                          <p:cTn id="79" fill="hold">
                            <p:stCondLst>
                              <p:cond delay="10500"/>
                            </p:stCondLst>
                            <p:childTnLst>
                              <p:par>
                                <p:cTn id="80" presetID="2" presetClass="entr" presetSubtype="8" fill="hold" nodeType="afterEffect">
                                  <p:stCondLst>
                                    <p:cond delay="0"/>
                                  </p:stCondLst>
                                  <p:childTnLst>
                                    <p:set>
                                      <p:cBhvr>
                                        <p:cTn id="81" dur="1" fill="hold">
                                          <p:stCondLst>
                                            <p:cond delay="0"/>
                                          </p:stCondLst>
                                        </p:cTn>
                                        <p:tgtEl>
                                          <p:spTgt spid="31"/>
                                        </p:tgtEl>
                                        <p:attrNameLst>
                                          <p:attrName>style.visibility</p:attrName>
                                        </p:attrNameLst>
                                      </p:cBhvr>
                                      <p:to>
                                        <p:strVal val="visible"/>
                                      </p:to>
                                    </p:set>
                                    <p:anim calcmode="lin" valueType="num">
                                      <p:cBhvr additive="base">
                                        <p:cTn id="82" dur="500" fill="hold"/>
                                        <p:tgtEl>
                                          <p:spTgt spid="31"/>
                                        </p:tgtEl>
                                        <p:attrNameLst>
                                          <p:attrName>ppt_x</p:attrName>
                                        </p:attrNameLst>
                                      </p:cBhvr>
                                      <p:tavLst>
                                        <p:tav tm="0">
                                          <p:val>
                                            <p:strVal val="0-#ppt_w/2"/>
                                          </p:val>
                                        </p:tav>
                                        <p:tav tm="100000">
                                          <p:val>
                                            <p:strVal val="#ppt_x"/>
                                          </p:val>
                                        </p:tav>
                                      </p:tavLst>
                                    </p:anim>
                                    <p:anim calcmode="lin" valueType="num">
                                      <p:cBhvr additive="base">
                                        <p:cTn id="83" dur="500" fill="hold"/>
                                        <p:tgtEl>
                                          <p:spTgt spid="31"/>
                                        </p:tgtEl>
                                        <p:attrNameLst>
                                          <p:attrName>ppt_y</p:attrName>
                                        </p:attrNameLst>
                                      </p:cBhvr>
                                      <p:tavLst>
                                        <p:tav tm="0">
                                          <p:val>
                                            <p:strVal val="#ppt_y"/>
                                          </p:val>
                                        </p:tav>
                                        <p:tav tm="100000">
                                          <p:val>
                                            <p:strVal val="#ppt_y"/>
                                          </p:val>
                                        </p:tav>
                                      </p:tavLst>
                                    </p:anim>
                                  </p:childTnLst>
                                </p:cTn>
                              </p:par>
                            </p:childTnLst>
                          </p:cTn>
                        </p:par>
                        <p:par>
                          <p:cTn id="84" fill="hold">
                            <p:stCondLst>
                              <p:cond delay="11000"/>
                            </p:stCondLst>
                            <p:childTnLst>
                              <p:par>
                                <p:cTn id="85" presetID="21" presetClass="entr" presetSubtype="1"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wheel(1)">
                                      <p:cBhvr>
                                        <p:cTn id="87" dur="2000"/>
                                        <p:tgtEl>
                                          <p:spTgt spid="32"/>
                                        </p:tgtEl>
                                      </p:cBhvr>
                                    </p:animEffect>
                                  </p:childTnLst>
                                </p:cTn>
                              </p:par>
                            </p:childTnLst>
                          </p:cTn>
                        </p:par>
                        <p:par>
                          <p:cTn id="88" fill="hold">
                            <p:stCondLst>
                              <p:cond delay="13000"/>
                            </p:stCondLst>
                            <p:childTnLst>
                              <p:par>
                                <p:cTn id="89" presetID="14" presetClass="entr" presetSubtype="10"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randombar(horizontal)">
                                      <p:cBhvr>
                                        <p:cTn id="91" dur="500"/>
                                        <p:tgtEl>
                                          <p:spTgt spid="33"/>
                                        </p:tgtEl>
                                      </p:cBhvr>
                                    </p:animEffect>
                                  </p:childTnLst>
                                </p:cTn>
                              </p:par>
                            </p:childTnLst>
                          </p:cTn>
                        </p:par>
                        <p:par>
                          <p:cTn id="92" fill="hold">
                            <p:stCondLst>
                              <p:cond delay="13500"/>
                            </p:stCondLst>
                            <p:childTnLst>
                              <p:par>
                                <p:cTn id="93" presetID="42" presetClass="entr" presetSubtype="0"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1000"/>
                                        <p:tgtEl>
                                          <p:spTgt spid="41"/>
                                        </p:tgtEl>
                                      </p:cBhvr>
                                    </p:animEffect>
                                    <p:anim calcmode="lin" valueType="num">
                                      <p:cBhvr>
                                        <p:cTn id="96" dur="1000" fill="hold"/>
                                        <p:tgtEl>
                                          <p:spTgt spid="41"/>
                                        </p:tgtEl>
                                        <p:attrNameLst>
                                          <p:attrName>ppt_x</p:attrName>
                                        </p:attrNameLst>
                                      </p:cBhvr>
                                      <p:tavLst>
                                        <p:tav tm="0">
                                          <p:val>
                                            <p:strVal val="#ppt_x"/>
                                          </p:val>
                                        </p:tav>
                                        <p:tav tm="100000">
                                          <p:val>
                                            <p:strVal val="#ppt_x"/>
                                          </p:val>
                                        </p:tav>
                                      </p:tavLst>
                                    </p:anim>
                                    <p:anim calcmode="lin" valueType="num">
                                      <p:cBhvr>
                                        <p:cTn id="97" dur="1000" fill="hold"/>
                                        <p:tgtEl>
                                          <p:spTgt spid="41"/>
                                        </p:tgtEl>
                                        <p:attrNameLst>
                                          <p:attrName>ppt_y</p:attrName>
                                        </p:attrNameLst>
                                      </p:cBhvr>
                                      <p:tavLst>
                                        <p:tav tm="0">
                                          <p:val>
                                            <p:strVal val="#ppt_y+.1"/>
                                          </p:val>
                                        </p:tav>
                                        <p:tav tm="100000">
                                          <p:val>
                                            <p:strVal val="#ppt_y"/>
                                          </p:val>
                                        </p:tav>
                                      </p:tavLst>
                                    </p:anim>
                                  </p:childTnLst>
                                </p:cTn>
                              </p:par>
                            </p:childTnLst>
                          </p:cTn>
                        </p:par>
                        <p:par>
                          <p:cTn id="98" fill="hold">
                            <p:stCondLst>
                              <p:cond delay="14500"/>
                            </p:stCondLst>
                            <p:childTnLst>
                              <p:par>
                                <p:cTn id="99" presetID="42" presetClass="entr" presetSubtype="0"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Effect transition="in" filter="fade">
                                      <p:cBhvr>
                                        <p:cTn id="101" dur="1000"/>
                                        <p:tgtEl>
                                          <p:spTgt spid="40"/>
                                        </p:tgtEl>
                                      </p:cBhvr>
                                    </p:animEffect>
                                    <p:anim calcmode="lin" valueType="num">
                                      <p:cBhvr>
                                        <p:cTn id="102" dur="1000" fill="hold"/>
                                        <p:tgtEl>
                                          <p:spTgt spid="40"/>
                                        </p:tgtEl>
                                        <p:attrNameLst>
                                          <p:attrName>ppt_x</p:attrName>
                                        </p:attrNameLst>
                                      </p:cBhvr>
                                      <p:tavLst>
                                        <p:tav tm="0">
                                          <p:val>
                                            <p:strVal val="#ppt_x"/>
                                          </p:val>
                                        </p:tav>
                                        <p:tav tm="100000">
                                          <p:val>
                                            <p:strVal val="#ppt_x"/>
                                          </p:val>
                                        </p:tav>
                                      </p:tavLst>
                                    </p:anim>
                                    <p:anim calcmode="lin" valueType="num">
                                      <p:cBhvr>
                                        <p:cTn id="103"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6" grpId="0" animBg="1"/>
      <p:bldP spid="27" grpId="0"/>
      <p:bldP spid="29" grpId="0" animBg="1"/>
      <p:bldP spid="30" grpId="0"/>
      <p:bldP spid="32" grpId="0" animBg="1"/>
      <p:bldP spid="33" grpId="0"/>
      <p:bldP spid="34" grpId="0"/>
      <p:bldP spid="35" grpId="0"/>
      <p:bldP spid="36" grpId="0"/>
      <p:bldP spid="37" grpId="0"/>
      <p:bldP spid="38" grpId="0"/>
      <p:bldP spid="39" grpId="0"/>
      <p:bldP spid="40"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bwMode="auto">
          <a:xfrm>
            <a:off x="1636927" y="1722480"/>
            <a:ext cx="1753574" cy="1511701"/>
          </a:xfrm>
          <a:prstGeom prst="triangle">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21" name="TextBox 20"/>
          <p:cNvSpPr txBox="1"/>
          <p:nvPr/>
        </p:nvSpPr>
        <p:spPr>
          <a:xfrm>
            <a:off x="1973820" y="2658295"/>
            <a:ext cx="1079787" cy="46152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在此添加您的标题文字</a:t>
            </a:r>
          </a:p>
        </p:txBody>
      </p:sp>
      <p:sp>
        <p:nvSpPr>
          <p:cNvPr id="22" name="等腰三角形 21"/>
          <p:cNvSpPr/>
          <p:nvPr/>
        </p:nvSpPr>
        <p:spPr bwMode="auto">
          <a:xfrm rot="10800000">
            <a:off x="2644728" y="1700808"/>
            <a:ext cx="1753574" cy="1511701"/>
          </a:xfrm>
          <a:prstGeom prst="triangle">
            <a:avLst/>
          </a:prstGeom>
          <a:solidFill>
            <a:srgbClr val="E2604A"/>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23" name="TextBox 22"/>
          <p:cNvSpPr txBox="1"/>
          <p:nvPr/>
        </p:nvSpPr>
        <p:spPr>
          <a:xfrm>
            <a:off x="2981621" y="1794466"/>
            <a:ext cx="1079787" cy="46152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在此添加您的标题文字</a:t>
            </a:r>
          </a:p>
        </p:txBody>
      </p:sp>
      <p:sp>
        <p:nvSpPr>
          <p:cNvPr id="24" name="等腰三角形 23"/>
          <p:cNvSpPr/>
          <p:nvPr/>
        </p:nvSpPr>
        <p:spPr bwMode="auto">
          <a:xfrm>
            <a:off x="3626614" y="1722480"/>
            <a:ext cx="1753574" cy="1511701"/>
          </a:xfrm>
          <a:prstGeom prst="triangle">
            <a:avLst/>
          </a:prstGeom>
          <a:solidFill>
            <a:srgbClr val="F7962B"/>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25" name="TextBox 24"/>
          <p:cNvSpPr txBox="1"/>
          <p:nvPr/>
        </p:nvSpPr>
        <p:spPr>
          <a:xfrm>
            <a:off x="3963507" y="2658295"/>
            <a:ext cx="1079787" cy="46152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在此添加您的标题文字</a:t>
            </a:r>
          </a:p>
        </p:txBody>
      </p:sp>
      <p:sp>
        <p:nvSpPr>
          <p:cNvPr id="26" name="等腰三角形 25"/>
          <p:cNvSpPr/>
          <p:nvPr/>
        </p:nvSpPr>
        <p:spPr bwMode="auto">
          <a:xfrm rot="10800000">
            <a:off x="4634415" y="1700808"/>
            <a:ext cx="1753574" cy="1511701"/>
          </a:xfrm>
          <a:prstGeom prst="triangle">
            <a:avLst/>
          </a:prstGeom>
          <a:solidFill>
            <a:srgbClr val="E2604A"/>
          </a:solidFill>
          <a:ln w="38100" cap="flat" cmpd="sng" algn="ctr">
            <a:solidFill>
              <a:sysClr val="window" lastClr="FFFFFF"/>
            </a:solidFill>
            <a:prstDash val="solid"/>
            <a:headEnd type="none" w="med" len="med"/>
            <a:tailEnd type="none" w="med" len="med"/>
          </a:ln>
          <a:effectLst>
            <a:outerShdw blurRad="40000" dist="20000" dir="5400000" rotWithShape="0">
              <a:srgbClr val="000000">
                <a:alpha val="38000"/>
              </a:srgbClr>
            </a:outerShdw>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27" name="TextBox 26"/>
          <p:cNvSpPr txBox="1"/>
          <p:nvPr/>
        </p:nvSpPr>
        <p:spPr>
          <a:xfrm>
            <a:off x="4971308" y="1794466"/>
            <a:ext cx="1079787" cy="46152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在此添加您的标题文字</a:t>
            </a:r>
          </a:p>
        </p:txBody>
      </p:sp>
      <p:sp>
        <p:nvSpPr>
          <p:cNvPr id="28" name="等腰三角形 27"/>
          <p:cNvSpPr/>
          <p:nvPr/>
        </p:nvSpPr>
        <p:spPr bwMode="auto">
          <a:xfrm>
            <a:off x="5596145" y="1722480"/>
            <a:ext cx="1753574" cy="1511701"/>
          </a:xfrm>
          <a:prstGeom prst="triangle">
            <a:avLst/>
          </a:prstGeom>
          <a:solidFill>
            <a:srgbClr val="64D0DA"/>
          </a:solidFill>
          <a:ln w="38100" cap="flat" cmpd="sng" algn="ctr">
            <a:solidFill>
              <a:sysClr val="window" lastClr="FFFFFF"/>
            </a:solidFill>
            <a:prstDash val="solid"/>
            <a:headEnd type="none" w="med" len="med"/>
            <a:tailEnd type="none" w="med" len="med"/>
          </a:ln>
          <a:effectLst>
            <a:outerShdw blurRad="40000" dist="20000" dir="5400000" rotWithShape="0">
              <a:srgbClr val="000000">
                <a:alpha val="38000"/>
              </a:srgbClr>
            </a:outerShdw>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29" name="TextBox 28"/>
          <p:cNvSpPr txBox="1"/>
          <p:nvPr/>
        </p:nvSpPr>
        <p:spPr>
          <a:xfrm>
            <a:off x="5933038" y="2658295"/>
            <a:ext cx="1079787" cy="46152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在此添加您的标题文字</a:t>
            </a:r>
          </a:p>
        </p:txBody>
      </p:sp>
      <p:sp>
        <p:nvSpPr>
          <p:cNvPr id="30" name="矩形 29"/>
          <p:cNvSpPr/>
          <p:nvPr/>
        </p:nvSpPr>
        <p:spPr bwMode="auto">
          <a:xfrm>
            <a:off x="1706577" y="3461978"/>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31" name="直接连接符 30"/>
          <p:cNvCxnSpPr/>
          <p:nvPr/>
        </p:nvCxnSpPr>
        <p:spPr bwMode="auto">
          <a:xfrm>
            <a:off x="1648780" y="3698838"/>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32" name="TextBox 31"/>
          <p:cNvSpPr txBox="1"/>
          <p:nvPr/>
        </p:nvSpPr>
        <p:spPr>
          <a:xfrm>
            <a:off x="1873967" y="3428466"/>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33" name="矩形 32"/>
          <p:cNvSpPr/>
          <p:nvPr/>
        </p:nvSpPr>
        <p:spPr bwMode="auto">
          <a:xfrm>
            <a:off x="1719710" y="4301825"/>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34" name="直接连接符 33"/>
          <p:cNvCxnSpPr/>
          <p:nvPr/>
        </p:nvCxnSpPr>
        <p:spPr bwMode="auto">
          <a:xfrm>
            <a:off x="1661913" y="4538685"/>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35" name="TextBox 34"/>
          <p:cNvSpPr txBox="1"/>
          <p:nvPr/>
        </p:nvSpPr>
        <p:spPr>
          <a:xfrm>
            <a:off x="1887100" y="4268313"/>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36" name="TextBox 20"/>
          <p:cNvSpPr txBox="1"/>
          <p:nvPr/>
        </p:nvSpPr>
        <p:spPr bwMode="auto">
          <a:xfrm>
            <a:off x="1627205" y="3705380"/>
            <a:ext cx="6256141"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单击此处添加段落文本单击此处添加段落文本单击此处添加段落文本单击此处添加段落文本单击此处添加段落文本单击此处添加段落文本单击此处添加段落文本单击此处添加段落文本单击此处添加段落文本</a:t>
            </a:r>
          </a:p>
        </p:txBody>
      </p:sp>
      <p:sp>
        <p:nvSpPr>
          <p:cNvPr id="37" name="TextBox 20"/>
          <p:cNvSpPr txBox="1"/>
          <p:nvPr/>
        </p:nvSpPr>
        <p:spPr bwMode="auto">
          <a:xfrm>
            <a:off x="1627205" y="4649208"/>
            <a:ext cx="6256141"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单击此处添加段落文本单击此处添加段落文本单击此处添加段落文本单击此处添加段落文本单击此处添加段落文本单击此处添加段落文本单击此处添加段落文本单击此处添加段落文本单击此处添加段落文本</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anim calcmode="lin" valueType="num">
                                      <p:cBhvr>
                                        <p:cTn id="20" dur="1000" fill="hold"/>
                                        <p:tgtEl>
                                          <p:spTgt spid="22"/>
                                        </p:tgtEl>
                                        <p:attrNameLst>
                                          <p:attrName>ppt_x</p:attrName>
                                        </p:attrNameLst>
                                      </p:cBhvr>
                                      <p:tavLst>
                                        <p:tav tm="0">
                                          <p:val>
                                            <p:strVal val="#ppt_x"/>
                                          </p:val>
                                        </p:tav>
                                        <p:tav tm="100000">
                                          <p:val>
                                            <p:strVal val="#ppt_x"/>
                                          </p:val>
                                        </p:tav>
                                      </p:tavLst>
                                    </p:anim>
                                    <p:anim calcmode="lin" valueType="num">
                                      <p:cBhvr>
                                        <p:cTn id="21" dur="1000" fill="hold"/>
                                        <p:tgtEl>
                                          <p:spTgt spid="2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1000"/>
                                        <p:tgtEl>
                                          <p:spTgt spid="28"/>
                                        </p:tgtEl>
                                      </p:cBhvr>
                                    </p:animEffect>
                                    <p:anim calcmode="lin" valueType="num">
                                      <p:cBhvr>
                                        <p:cTn id="56" dur="1000" fill="hold"/>
                                        <p:tgtEl>
                                          <p:spTgt spid="28"/>
                                        </p:tgtEl>
                                        <p:attrNameLst>
                                          <p:attrName>ppt_x</p:attrName>
                                        </p:attrNameLst>
                                      </p:cBhvr>
                                      <p:tavLst>
                                        <p:tav tm="0">
                                          <p:val>
                                            <p:strVal val="#ppt_x"/>
                                          </p:val>
                                        </p:tav>
                                        <p:tav tm="100000">
                                          <p:val>
                                            <p:strVal val="#ppt_x"/>
                                          </p:val>
                                        </p:tav>
                                      </p:tavLst>
                                    </p:anim>
                                    <p:anim calcmode="lin" valueType="num">
                                      <p:cBhvr>
                                        <p:cTn id="57" dur="1000" fill="hold"/>
                                        <p:tgtEl>
                                          <p:spTgt spid="28"/>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1000"/>
                                        <p:tgtEl>
                                          <p:spTgt spid="29"/>
                                        </p:tgtEl>
                                      </p:cBhvr>
                                    </p:animEffect>
                                    <p:anim calcmode="lin" valueType="num">
                                      <p:cBhvr>
                                        <p:cTn id="62" dur="1000" fill="hold"/>
                                        <p:tgtEl>
                                          <p:spTgt spid="29"/>
                                        </p:tgtEl>
                                        <p:attrNameLst>
                                          <p:attrName>ppt_x</p:attrName>
                                        </p:attrNameLst>
                                      </p:cBhvr>
                                      <p:tavLst>
                                        <p:tav tm="0">
                                          <p:val>
                                            <p:strVal val="#ppt_x"/>
                                          </p:val>
                                        </p:tav>
                                        <p:tav tm="100000">
                                          <p:val>
                                            <p:strVal val="#ppt_x"/>
                                          </p:val>
                                        </p:tav>
                                      </p:tavLst>
                                    </p:anim>
                                    <p:anim calcmode="lin" valueType="num">
                                      <p:cBhvr>
                                        <p:cTn id="63" dur="1000" fill="hold"/>
                                        <p:tgtEl>
                                          <p:spTgt spid="29"/>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2" presetClass="entr" presetSubtype="4"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additive="base">
                                        <p:cTn id="67" dur="500" fill="hold"/>
                                        <p:tgtEl>
                                          <p:spTgt spid="30"/>
                                        </p:tgtEl>
                                        <p:attrNameLst>
                                          <p:attrName>ppt_x</p:attrName>
                                        </p:attrNameLst>
                                      </p:cBhvr>
                                      <p:tavLst>
                                        <p:tav tm="0">
                                          <p:val>
                                            <p:strVal val="#ppt_x"/>
                                          </p:val>
                                        </p:tav>
                                        <p:tav tm="100000">
                                          <p:val>
                                            <p:strVal val="#ppt_x"/>
                                          </p:val>
                                        </p:tav>
                                      </p:tavLst>
                                    </p:anim>
                                    <p:anim calcmode="lin" valueType="num">
                                      <p:cBhvr additive="base">
                                        <p:cTn id="68" dur="500" fill="hold"/>
                                        <p:tgtEl>
                                          <p:spTgt spid="30"/>
                                        </p:tgtEl>
                                        <p:attrNameLst>
                                          <p:attrName>ppt_y</p:attrName>
                                        </p:attrNameLst>
                                      </p:cBhvr>
                                      <p:tavLst>
                                        <p:tav tm="0">
                                          <p:val>
                                            <p:strVal val="1+#ppt_h/2"/>
                                          </p:val>
                                        </p:tav>
                                        <p:tav tm="100000">
                                          <p:val>
                                            <p:strVal val="#ppt_y"/>
                                          </p:val>
                                        </p:tav>
                                      </p:tavLst>
                                    </p:anim>
                                  </p:childTnLst>
                                </p:cTn>
                              </p:par>
                            </p:childTnLst>
                          </p:cTn>
                        </p:par>
                        <p:par>
                          <p:cTn id="69" fill="hold">
                            <p:stCondLst>
                              <p:cond delay="10500"/>
                            </p:stCondLst>
                            <p:childTnLst>
                              <p:par>
                                <p:cTn id="70" presetID="2" presetClass="entr" presetSubtype="4"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 calcmode="lin" valueType="num">
                                      <p:cBhvr additive="base">
                                        <p:cTn id="72" dur="500" fill="hold"/>
                                        <p:tgtEl>
                                          <p:spTgt spid="31"/>
                                        </p:tgtEl>
                                        <p:attrNameLst>
                                          <p:attrName>ppt_x</p:attrName>
                                        </p:attrNameLst>
                                      </p:cBhvr>
                                      <p:tavLst>
                                        <p:tav tm="0">
                                          <p:val>
                                            <p:strVal val="#ppt_x"/>
                                          </p:val>
                                        </p:tav>
                                        <p:tav tm="100000">
                                          <p:val>
                                            <p:strVal val="#ppt_x"/>
                                          </p:val>
                                        </p:tav>
                                      </p:tavLst>
                                    </p:anim>
                                    <p:anim calcmode="lin" valueType="num">
                                      <p:cBhvr additive="base">
                                        <p:cTn id="73" dur="500" fill="hold"/>
                                        <p:tgtEl>
                                          <p:spTgt spid="31"/>
                                        </p:tgtEl>
                                        <p:attrNameLst>
                                          <p:attrName>ppt_y</p:attrName>
                                        </p:attrNameLst>
                                      </p:cBhvr>
                                      <p:tavLst>
                                        <p:tav tm="0">
                                          <p:val>
                                            <p:strVal val="1+#ppt_h/2"/>
                                          </p:val>
                                        </p:tav>
                                        <p:tav tm="100000">
                                          <p:val>
                                            <p:strVal val="#ppt_y"/>
                                          </p:val>
                                        </p:tav>
                                      </p:tavLst>
                                    </p:anim>
                                  </p:childTnLst>
                                </p:cTn>
                              </p:par>
                            </p:childTnLst>
                          </p:cTn>
                        </p:par>
                        <p:par>
                          <p:cTn id="74" fill="hold">
                            <p:stCondLst>
                              <p:cond delay="11000"/>
                            </p:stCondLst>
                            <p:childTnLst>
                              <p:par>
                                <p:cTn id="75" presetID="2" presetClass="entr" presetSubtype="4" fill="hold" grpId="0" nodeType="afterEffect">
                                  <p:stCondLst>
                                    <p:cond delay="0"/>
                                  </p:stCondLst>
                                  <p:childTnLst>
                                    <p:set>
                                      <p:cBhvr>
                                        <p:cTn id="76" dur="1" fill="hold">
                                          <p:stCondLst>
                                            <p:cond delay="0"/>
                                          </p:stCondLst>
                                        </p:cTn>
                                        <p:tgtEl>
                                          <p:spTgt spid="32"/>
                                        </p:tgtEl>
                                        <p:attrNameLst>
                                          <p:attrName>style.visibility</p:attrName>
                                        </p:attrNameLst>
                                      </p:cBhvr>
                                      <p:to>
                                        <p:strVal val="visible"/>
                                      </p:to>
                                    </p:set>
                                    <p:anim calcmode="lin" valueType="num">
                                      <p:cBhvr additive="base">
                                        <p:cTn id="77" dur="500" fill="hold"/>
                                        <p:tgtEl>
                                          <p:spTgt spid="32"/>
                                        </p:tgtEl>
                                        <p:attrNameLst>
                                          <p:attrName>ppt_x</p:attrName>
                                        </p:attrNameLst>
                                      </p:cBhvr>
                                      <p:tavLst>
                                        <p:tav tm="0">
                                          <p:val>
                                            <p:strVal val="#ppt_x"/>
                                          </p:val>
                                        </p:tav>
                                        <p:tav tm="100000">
                                          <p:val>
                                            <p:strVal val="#ppt_x"/>
                                          </p:val>
                                        </p:tav>
                                      </p:tavLst>
                                    </p:anim>
                                    <p:anim calcmode="lin" valueType="num">
                                      <p:cBhvr additive="base">
                                        <p:cTn id="78" dur="500" fill="hold"/>
                                        <p:tgtEl>
                                          <p:spTgt spid="32"/>
                                        </p:tgtEl>
                                        <p:attrNameLst>
                                          <p:attrName>ppt_y</p:attrName>
                                        </p:attrNameLst>
                                      </p:cBhvr>
                                      <p:tavLst>
                                        <p:tav tm="0">
                                          <p:val>
                                            <p:strVal val="1+#ppt_h/2"/>
                                          </p:val>
                                        </p:tav>
                                        <p:tav tm="100000">
                                          <p:val>
                                            <p:strVal val="#ppt_y"/>
                                          </p:val>
                                        </p:tav>
                                      </p:tavLst>
                                    </p:anim>
                                  </p:childTnLst>
                                </p:cTn>
                              </p:par>
                            </p:childTnLst>
                          </p:cTn>
                        </p:par>
                        <p:par>
                          <p:cTn id="79" fill="hold">
                            <p:stCondLst>
                              <p:cond delay="11500"/>
                            </p:stCondLst>
                            <p:childTnLst>
                              <p:par>
                                <p:cTn id="80" presetID="42" presetClass="entr" presetSubtype="0"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1000"/>
                                        <p:tgtEl>
                                          <p:spTgt spid="36"/>
                                        </p:tgtEl>
                                      </p:cBhvr>
                                    </p:animEffect>
                                    <p:anim calcmode="lin" valueType="num">
                                      <p:cBhvr>
                                        <p:cTn id="83" dur="1000" fill="hold"/>
                                        <p:tgtEl>
                                          <p:spTgt spid="36"/>
                                        </p:tgtEl>
                                        <p:attrNameLst>
                                          <p:attrName>ppt_x</p:attrName>
                                        </p:attrNameLst>
                                      </p:cBhvr>
                                      <p:tavLst>
                                        <p:tav tm="0">
                                          <p:val>
                                            <p:strVal val="#ppt_x"/>
                                          </p:val>
                                        </p:tav>
                                        <p:tav tm="100000">
                                          <p:val>
                                            <p:strVal val="#ppt_x"/>
                                          </p:val>
                                        </p:tav>
                                      </p:tavLst>
                                    </p:anim>
                                    <p:anim calcmode="lin" valueType="num">
                                      <p:cBhvr>
                                        <p:cTn id="84" dur="1000" fill="hold"/>
                                        <p:tgtEl>
                                          <p:spTgt spid="36"/>
                                        </p:tgtEl>
                                        <p:attrNameLst>
                                          <p:attrName>ppt_y</p:attrName>
                                        </p:attrNameLst>
                                      </p:cBhvr>
                                      <p:tavLst>
                                        <p:tav tm="0">
                                          <p:val>
                                            <p:strVal val="#ppt_y+.1"/>
                                          </p:val>
                                        </p:tav>
                                        <p:tav tm="100000">
                                          <p:val>
                                            <p:strVal val="#ppt_y"/>
                                          </p:val>
                                        </p:tav>
                                      </p:tavLst>
                                    </p:anim>
                                  </p:childTnLst>
                                </p:cTn>
                              </p:par>
                            </p:childTnLst>
                          </p:cTn>
                        </p:par>
                        <p:par>
                          <p:cTn id="85" fill="hold">
                            <p:stCondLst>
                              <p:cond delay="12500"/>
                            </p:stCondLst>
                            <p:childTnLst>
                              <p:par>
                                <p:cTn id="86" presetID="42" presetClass="entr" presetSubtype="0" fill="hold" grpId="0" nodeType="after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1000"/>
                                        <p:tgtEl>
                                          <p:spTgt spid="33"/>
                                        </p:tgtEl>
                                      </p:cBhvr>
                                    </p:animEffect>
                                    <p:anim calcmode="lin" valueType="num">
                                      <p:cBhvr>
                                        <p:cTn id="89" dur="1000" fill="hold"/>
                                        <p:tgtEl>
                                          <p:spTgt spid="33"/>
                                        </p:tgtEl>
                                        <p:attrNameLst>
                                          <p:attrName>ppt_x</p:attrName>
                                        </p:attrNameLst>
                                      </p:cBhvr>
                                      <p:tavLst>
                                        <p:tav tm="0">
                                          <p:val>
                                            <p:strVal val="#ppt_x"/>
                                          </p:val>
                                        </p:tav>
                                        <p:tav tm="100000">
                                          <p:val>
                                            <p:strVal val="#ppt_x"/>
                                          </p:val>
                                        </p:tav>
                                      </p:tavLst>
                                    </p:anim>
                                    <p:anim calcmode="lin" valueType="num">
                                      <p:cBhvr>
                                        <p:cTn id="90" dur="1000" fill="hold"/>
                                        <p:tgtEl>
                                          <p:spTgt spid="33"/>
                                        </p:tgtEl>
                                        <p:attrNameLst>
                                          <p:attrName>ppt_y</p:attrName>
                                        </p:attrNameLst>
                                      </p:cBhvr>
                                      <p:tavLst>
                                        <p:tav tm="0">
                                          <p:val>
                                            <p:strVal val="#ppt_y+.1"/>
                                          </p:val>
                                        </p:tav>
                                        <p:tav tm="100000">
                                          <p:val>
                                            <p:strVal val="#ppt_y"/>
                                          </p:val>
                                        </p:tav>
                                      </p:tavLst>
                                    </p:anim>
                                  </p:childTnLst>
                                </p:cTn>
                              </p:par>
                            </p:childTnLst>
                          </p:cTn>
                        </p:par>
                        <p:par>
                          <p:cTn id="91" fill="hold">
                            <p:stCondLst>
                              <p:cond delay="13500"/>
                            </p:stCondLst>
                            <p:childTnLst>
                              <p:par>
                                <p:cTn id="92" presetID="42" presetClass="entr" presetSubtype="0" fill="hold" nodeType="after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fade">
                                      <p:cBhvr>
                                        <p:cTn id="94" dur="1000"/>
                                        <p:tgtEl>
                                          <p:spTgt spid="34"/>
                                        </p:tgtEl>
                                      </p:cBhvr>
                                    </p:animEffect>
                                    <p:anim calcmode="lin" valueType="num">
                                      <p:cBhvr>
                                        <p:cTn id="95" dur="1000" fill="hold"/>
                                        <p:tgtEl>
                                          <p:spTgt spid="34"/>
                                        </p:tgtEl>
                                        <p:attrNameLst>
                                          <p:attrName>ppt_x</p:attrName>
                                        </p:attrNameLst>
                                      </p:cBhvr>
                                      <p:tavLst>
                                        <p:tav tm="0">
                                          <p:val>
                                            <p:strVal val="#ppt_x"/>
                                          </p:val>
                                        </p:tav>
                                        <p:tav tm="100000">
                                          <p:val>
                                            <p:strVal val="#ppt_x"/>
                                          </p:val>
                                        </p:tav>
                                      </p:tavLst>
                                    </p:anim>
                                    <p:anim calcmode="lin" valueType="num">
                                      <p:cBhvr>
                                        <p:cTn id="96" dur="1000" fill="hold"/>
                                        <p:tgtEl>
                                          <p:spTgt spid="34"/>
                                        </p:tgtEl>
                                        <p:attrNameLst>
                                          <p:attrName>ppt_y</p:attrName>
                                        </p:attrNameLst>
                                      </p:cBhvr>
                                      <p:tavLst>
                                        <p:tav tm="0">
                                          <p:val>
                                            <p:strVal val="#ppt_y+.1"/>
                                          </p:val>
                                        </p:tav>
                                        <p:tav tm="100000">
                                          <p:val>
                                            <p:strVal val="#ppt_y"/>
                                          </p:val>
                                        </p:tav>
                                      </p:tavLst>
                                    </p:anim>
                                  </p:childTnLst>
                                </p:cTn>
                              </p:par>
                            </p:childTnLst>
                          </p:cTn>
                        </p:par>
                        <p:par>
                          <p:cTn id="97" fill="hold">
                            <p:stCondLst>
                              <p:cond delay="14500"/>
                            </p:stCondLst>
                            <p:childTnLst>
                              <p:par>
                                <p:cTn id="98" presetID="42" presetClass="entr" presetSubtype="0" fill="hold" grpId="0" nodeType="afterEffect">
                                  <p:stCondLst>
                                    <p:cond delay="0"/>
                                  </p:stCondLst>
                                  <p:childTnLst>
                                    <p:set>
                                      <p:cBhvr>
                                        <p:cTn id="99" dur="1" fill="hold">
                                          <p:stCondLst>
                                            <p:cond delay="0"/>
                                          </p:stCondLst>
                                        </p:cTn>
                                        <p:tgtEl>
                                          <p:spTgt spid="35"/>
                                        </p:tgtEl>
                                        <p:attrNameLst>
                                          <p:attrName>style.visibility</p:attrName>
                                        </p:attrNameLst>
                                      </p:cBhvr>
                                      <p:to>
                                        <p:strVal val="visible"/>
                                      </p:to>
                                    </p:set>
                                    <p:animEffect transition="in" filter="fade">
                                      <p:cBhvr>
                                        <p:cTn id="100" dur="1000"/>
                                        <p:tgtEl>
                                          <p:spTgt spid="35"/>
                                        </p:tgtEl>
                                      </p:cBhvr>
                                    </p:animEffect>
                                    <p:anim calcmode="lin" valueType="num">
                                      <p:cBhvr>
                                        <p:cTn id="101" dur="1000" fill="hold"/>
                                        <p:tgtEl>
                                          <p:spTgt spid="35"/>
                                        </p:tgtEl>
                                        <p:attrNameLst>
                                          <p:attrName>ppt_x</p:attrName>
                                        </p:attrNameLst>
                                      </p:cBhvr>
                                      <p:tavLst>
                                        <p:tav tm="0">
                                          <p:val>
                                            <p:strVal val="#ppt_x"/>
                                          </p:val>
                                        </p:tav>
                                        <p:tav tm="100000">
                                          <p:val>
                                            <p:strVal val="#ppt_x"/>
                                          </p:val>
                                        </p:tav>
                                      </p:tavLst>
                                    </p:anim>
                                    <p:anim calcmode="lin" valueType="num">
                                      <p:cBhvr>
                                        <p:cTn id="102" dur="1000" fill="hold"/>
                                        <p:tgtEl>
                                          <p:spTgt spid="35"/>
                                        </p:tgtEl>
                                        <p:attrNameLst>
                                          <p:attrName>ppt_y</p:attrName>
                                        </p:attrNameLst>
                                      </p:cBhvr>
                                      <p:tavLst>
                                        <p:tav tm="0">
                                          <p:val>
                                            <p:strVal val="#ppt_y+.1"/>
                                          </p:val>
                                        </p:tav>
                                        <p:tav tm="100000">
                                          <p:val>
                                            <p:strVal val="#ppt_y"/>
                                          </p:val>
                                        </p:tav>
                                      </p:tavLst>
                                    </p:anim>
                                  </p:childTnLst>
                                </p:cTn>
                              </p:par>
                            </p:childTnLst>
                          </p:cTn>
                        </p:par>
                        <p:par>
                          <p:cTn id="103" fill="hold">
                            <p:stCondLst>
                              <p:cond delay="15500"/>
                            </p:stCondLst>
                            <p:childTnLst>
                              <p:par>
                                <p:cTn id="104" presetID="42" presetClass="entr" presetSubtype="0" fill="hold" grpId="0" nodeType="after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fade">
                                      <p:cBhvr>
                                        <p:cTn id="106" dur="1000"/>
                                        <p:tgtEl>
                                          <p:spTgt spid="37"/>
                                        </p:tgtEl>
                                      </p:cBhvr>
                                    </p:animEffect>
                                    <p:anim calcmode="lin" valueType="num">
                                      <p:cBhvr>
                                        <p:cTn id="107" dur="1000" fill="hold"/>
                                        <p:tgtEl>
                                          <p:spTgt spid="37"/>
                                        </p:tgtEl>
                                        <p:attrNameLst>
                                          <p:attrName>ppt_x</p:attrName>
                                        </p:attrNameLst>
                                      </p:cBhvr>
                                      <p:tavLst>
                                        <p:tav tm="0">
                                          <p:val>
                                            <p:strVal val="#ppt_x"/>
                                          </p:val>
                                        </p:tav>
                                        <p:tav tm="100000">
                                          <p:val>
                                            <p:strVal val="#ppt_x"/>
                                          </p:val>
                                        </p:tav>
                                      </p:tavLst>
                                    </p:anim>
                                    <p:anim calcmode="lin" valueType="num">
                                      <p:cBhvr>
                                        <p:cTn id="108"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p:bldP spid="24" grpId="0" animBg="1"/>
      <p:bldP spid="25" grpId="0"/>
      <p:bldP spid="26" grpId="0" animBg="1"/>
      <p:bldP spid="27" grpId="0"/>
      <p:bldP spid="28" grpId="0" animBg="1"/>
      <p:bldP spid="29" grpId="0"/>
      <p:bldP spid="30" grpId="0" animBg="1"/>
      <p:bldP spid="32" grpId="0"/>
      <p:bldP spid="33" grpId="0" animBg="1"/>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rot="10800000">
            <a:off x="6904831" y="783754"/>
            <a:ext cx="2267744" cy="869062"/>
          </a:xfrm>
          <a:prstGeom prst="triangle">
            <a:avLst/>
          </a:prstGeom>
          <a:solidFill>
            <a:srgbClr val="F7962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等腰三角形 13"/>
          <p:cNvSpPr/>
          <p:nvPr/>
        </p:nvSpPr>
        <p:spPr>
          <a:xfrm rot="5400000">
            <a:off x="-222110" y="4581837"/>
            <a:ext cx="1175558" cy="739117"/>
          </a:xfrm>
          <a:prstGeom prst="triangle">
            <a:avLst/>
          </a:prstGeom>
          <a:solidFill>
            <a:srgbClr val="05558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等腰三角形 14"/>
          <p:cNvSpPr/>
          <p:nvPr/>
        </p:nvSpPr>
        <p:spPr>
          <a:xfrm rot="5400000">
            <a:off x="-326028" y="5114277"/>
            <a:ext cx="1711481" cy="1076072"/>
          </a:xfrm>
          <a:prstGeom prst="triangle">
            <a:avLst/>
          </a:prstGeom>
          <a:solidFill>
            <a:srgbClr val="E2604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等腰三角形 15"/>
          <p:cNvSpPr/>
          <p:nvPr/>
        </p:nvSpPr>
        <p:spPr>
          <a:xfrm rot="16200000">
            <a:off x="8503871" y="5308131"/>
            <a:ext cx="821134" cy="516277"/>
          </a:xfrm>
          <a:prstGeom prst="triangle">
            <a:avLst/>
          </a:prstGeom>
          <a:solidFill>
            <a:srgbClr val="64D0D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等腰三角形 16"/>
          <p:cNvSpPr/>
          <p:nvPr/>
        </p:nvSpPr>
        <p:spPr>
          <a:xfrm rot="16200000">
            <a:off x="8125336" y="4392306"/>
            <a:ext cx="1285958" cy="808531"/>
          </a:xfrm>
          <a:prstGeom prst="triangle">
            <a:avLst/>
          </a:prstGeom>
          <a:solidFill>
            <a:srgbClr val="383844">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菱形 17"/>
          <p:cNvSpPr/>
          <p:nvPr/>
        </p:nvSpPr>
        <p:spPr>
          <a:xfrm>
            <a:off x="2958522" y="2131368"/>
            <a:ext cx="2592288" cy="2592288"/>
          </a:xfrm>
          <a:prstGeom prst="diamond">
            <a:avLst/>
          </a:prstGeom>
          <a:noFill/>
          <a:ln w="25400" cap="flat" cmpd="sng" algn="ctr">
            <a:solidFill>
              <a:srgbClr val="05558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菱形 18"/>
          <p:cNvSpPr/>
          <p:nvPr/>
        </p:nvSpPr>
        <p:spPr>
          <a:xfrm>
            <a:off x="2612613" y="2144658"/>
            <a:ext cx="2565708" cy="2565708"/>
          </a:xfrm>
          <a:prstGeom prst="diamond">
            <a:avLst/>
          </a:prstGeom>
          <a:noFill/>
          <a:ln w="25400" cap="flat" cmpd="sng" algn="ctr">
            <a:solidFill>
              <a:srgbClr val="E2604A">
                <a:alpha val="49804"/>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菱形 19"/>
          <p:cNvSpPr/>
          <p:nvPr/>
        </p:nvSpPr>
        <p:spPr>
          <a:xfrm>
            <a:off x="3331011" y="2144658"/>
            <a:ext cx="2565708" cy="2565708"/>
          </a:xfrm>
          <a:prstGeom prst="diamond">
            <a:avLst/>
          </a:prstGeom>
          <a:noFill/>
          <a:ln w="25400" cap="flat" cmpd="sng" algn="ctr">
            <a:solidFill>
              <a:srgbClr val="64D0DA">
                <a:alpha val="49804"/>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菱形 20"/>
          <p:cNvSpPr/>
          <p:nvPr/>
        </p:nvSpPr>
        <p:spPr>
          <a:xfrm>
            <a:off x="3431273" y="2604119"/>
            <a:ext cx="1646786" cy="1646786"/>
          </a:xfrm>
          <a:prstGeom prst="diamond">
            <a:avLst/>
          </a:prstGeom>
          <a:solidFill>
            <a:srgbClr val="055586">
              <a:alpha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TextBox 21"/>
          <p:cNvSpPr txBox="1"/>
          <p:nvPr/>
        </p:nvSpPr>
        <p:spPr>
          <a:xfrm>
            <a:off x="3831317" y="2872657"/>
            <a:ext cx="925253" cy="7694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600" normalizeH="0" baseline="0" noProof="0" dirty="0" smtClean="0">
                <a:ln>
                  <a:noFill/>
                </a:ln>
                <a:solidFill>
                  <a:sysClr val="window" lastClr="FFFFFF"/>
                </a:solidFill>
                <a:effectLst/>
                <a:uLnTx/>
                <a:uFillTx/>
                <a:latin typeface="Impact" pitchFamily="34" charset="0"/>
                <a:ea typeface="微软雅黑" pitchFamily="34" charset="-122"/>
              </a:rPr>
              <a:t>02</a:t>
            </a:r>
            <a:endParaRPr kumimoji="0" lang="zh-CN" altLang="en-US" sz="4400" b="1" i="0" u="none" strike="noStrike" kern="0" cap="none" spc="60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23" name="文字1"/>
          <p:cNvSpPr txBox="1"/>
          <p:nvPr/>
        </p:nvSpPr>
        <p:spPr>
          <a:xfrm>
            <a:off x="3707948" y="3496722"/>
            <a:ext cx="1107996"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工作完成情况</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8214251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2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20000">
                                          <p:cBhvr additive="base">
                                            <p:cTn id="7" dur="500" fill="hold"/>
                                            <p:tgtEl>
                                              <p:spTgt spid="15"/>
                                            </p:tgtEl>
                                            <p:attrNameLst>
                                              <p:attrName>ppt_x</p:attrName>
                                            </p:attrNameLst>
                                          </p:cBhvr>
                                          <p:tavLst>
                                            <p:tav tm="0">
                                              <p:val>
                                                <p:strVal val="0-#ppt_w/2"/>
                                              </p:val>
                                            </p:tav>
                                            <p:tav tm="100000">
                                              <p:val>
                                                <p:strVal val="#ppt_x"/>
                                              </p:val>
                                            </p:tav>
                                          </p:tavLst>
                                        </p:anim>
                                        <p:anim calcmode="lin" valueType="num" p14:bounceEnd="20000">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20000">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14:bounceEnd="20000">
                                          <p:cBhvr additive="base">
                                            <p:cTn id="11" dur="500" fill="hold"/>
                                            <p:tgtEl>
                                              <p:spTgt spid="14"/>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20000">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14:bounceEnd="20000">
                                          <p:cBhvr additive="base">
                                            <p:cTn id="15" dur="500" fill="hold"/>
                                            <p:tgtEl>
                                              <p:spTgt spid="17"/>
                                            </p:tgtEl>
                                            <p:attrNameLst>
                                              <p:attrName>ppt_x</p:attrName>
                                            </p:attrNameLst>
                                          </p:cBhvr>
                                          <p:tavLst>
                                            <p:tav tm="0">
                                              <p:val>
                                                <p:strVal val="1+#ppt_w/2"/>
                                              </p:val>
                                            </p:tav>
                                            <p:tav tm="100000">
                                              <p:val>
                                                <p:strVal val="#ppt_x"/>
                                              </p:val>
                                            </p:tav>
                                          </p:tavLst>
                                        </p:anim>
                                        <p:anim calcmode="lin" valueType="num" p14:bounceEnd="20000">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20000">
                                      <p:stCondLst>
                                        <p:cond delay="300"/>
                                      </p:stCondLst>
                                      <p:childTnLst>
                                        <p:set>
                                          <p:cBhvr>
                                            <p:cTn id="18" dur="1" fill="hold">
                                              <p:stCondLst>
                                                <p:cond delay="0"/>
                                              </p:stCondLst>
                                            </p:cTn>
                                            <p:tgtEl>
                                              <p:spTgt spid="16"/>
                                            </p:tgtEl>
                                            <p:attrNameLst>
                                              <p:attrName>style.visibility</p:attrName>
                                            </p:attrNameLst>
                                          </p:cBhvr>
                                          <p:to>
                                            <p:strVal val="visible"/>
                                          </p:to>
                                        </p:set>
                                        <p:anim calcmode="lin" valueType="num" p14:bounceEnd="20000">
                                          <p:cBhvr additive="base">
                                            <p:cTn id="19" dur="500" fill="hold"/>
                                            <p:tgtEl>
                                              <p:spTgt spid="16"/>
                                            </p:tgtEl>
                                            <p:attrNameLst>
                                              <p:attrName>ppt_x</p:attrName>
                                            </p:attrNameLst>
                                          </p:cBhvr>
                                          <p:tavLst>
                                            <p:tav tm="0">
                                              <p:val>
                                                <p:strVal val="1+#ppt_w/2"/>
                                              </p:val>
                                            </p:tav>
                                            <p:tav tm="100000">
                                              <p:val>
                                                <p:strVal val="#ppt_x"/>
                                              </p:val>
                                            </p:tav>
                                          </p:tavLst>
                                        </p:anim>
                                        <p:anim calcmode="lin" valueType="num" p14:bounceEnd="20000">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14:presetBounceEnd="20000">
                                      <p:stCondLst>
                                        <p:cond delay="400"/>
                                      </p:stCondLst>
                                      <p:childTnLst>
                                        <p:set>
                                          <p:cBhvr>
                                            <p:cTn id="22" dur="1" fill="hold">
                                              <p:stCondLst>
                                                <p:cond delay="0"/>
                                              </p:stCondLst>
                                            </p:cTn>
                                            <p:tgtEl>
                                              <p:spTgt spid="13"/>
                                            </p:tgtEl>
                                            <p:attrNameLst>
                                              <p:attrName>style.visibility</p:attrName>
                                            </p:attrNameLst>
                                          </p:cBhvr>
                                          <p:to>
                                            <p:strVal val="visible"/>
                                          </p:to>
                                        </p:set>
                                        <p:anim calcmode="lin" valueType="num" p14:bounceEnd="20000">
                                          <p:cBhvr additive="base">
                                            <p:cTn id="23" dur="500" fill="hold"/>
                                            <p:tgtEl>
                                              <p:spTgt spid="13"/>
                                            </p:tgtEl>
                                            <p:attrNameLst>
                                              <p:attrName>ppt_x</p:attrName>
                                            </p:attrNameLst>
                                          </p:cBhvr>
                                          <p:tavLst>
                                            <p:tav tm="0">
                                              <p:val>
                                                <p:strVal val="#ppt_x"/>
                                              </p:val>
                                            </p:tav>
                                            <p:tav tm="100000">
                                              <p:val>
                                                <p:strVal val="#ppt_x"/>
                                              </p:val>
                                            </p:tav>
                                          </p:tavLst>
                                        </p:anim>
                                        <p:anim calcmode="lin" valueType="num" p14:bounceEnd="20000">
                                          <p:cBhvr additive="base">
                                            <p:cTn id="24" dur="500" fill="hold"/>
                                            <p:tgtEl>
                                              <p:spTgt spid="13"/>
                                            </p:tgtEl>
                                            <p:attrNameLst>
                                              <p:attrName>ppt_y</p:attrName>
                                            </p:attrNameLst>
                                          </p:cBhvr>
                                          <p:tavLst>
                                            <p:tav tm="0">
                                              <p:val>
                                                <p:strVal val="0-#ppt_h/2"/>
                                              </p:val>
                                            </p:tav>
                                            <p:tav tm="100000">
                                              <p:val>
                                                <p:strVal val="#ppt_y"/>
                                              </p:val>
                                            </p:tav>
                                          </p:tavLst>
                                        </p:anim>
                                      </p:childTnLst>
                                    </p:cTn>
                                  </p:par>
                                </p:childTnLst>
                              </p:cTn>
                            </p:par>
                            <p:par>
                              <p:cTn id="25" fill="hold">
                                <p:stCondLst>
                                  <p:cond delay="90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2000" fill="hold"/>
                                            <p:tgtEl>
                                              <p:spTgt spid="21"/>
                                            </p:tgtEl>
                                            <p:attrNameLst>
                                              <p:attrName>ppt_w</p:attrName>
                                            </p:attrNameLst>
                                          </p:cBhvr>
                                          <p:tavLst>
                                            <p:tav tm="0">
                                              <p:val>
                                                <p:fltVal val="0"/>
                                              </p:val>
                                            </p:tav>
                                            <p:tav tm="100000">
                                              <p:val>
                                                <p:strVal val="#ppt_w"/>
                                              </p:val>
                                            </p:tav>
                                          </p:tavLst>
                                        </p:anim>
                                        <p:anim calcmode="lin" valueType="num">
                                          <p:cBhvr>
                                            <p:cTn id="29" dur="2000" fill="hold"/>
                                            <p:tgtEl>
                                              <p:spTgt spid="21"/>
                                            </p:tgtEl>
                                            <p:attrNameLst>
                                              <p:attrName>ppt_h</p:attrName>
                                            </p:attrNameLst>
                                          </p:cBhvr>
                                          <p:tavLst>
                                            <p:tav tm="0">
                                              <p:val>
                                                <p:fltVal val="0"/>
                                              </p:val>
                                            </p:tav>
                                            <p:tav tm="100000">
                                              <p:val>
                                                <p:strVal val="#ppt_h"/>
                                              </p:val>
                                            </p:tav>
                                          </p:tavLst>
                                        </p:anim>
                                        <p:anim calcmode="lin" valueType="num">
                                          <p:cBhvr>
                                            <p:cTn id="30" dur="2000" fill="hold"/>
                                            <p:tgtEl>
                                              <p:spTgt spid="21"/>
                                            </p:tgtEl>
                                            <p:attrNameLst>
                                              <p:attrName>style.rotation</p:attrName>
                                            </p:attrNameLst>
                                          </p:cBhvr>
                                          <p:tavLst>
                                            <p:tav tm="0">
                                              <p:val>
                                                <p:fltVal val="360"/>
                                              </p:val>
                                            </p:tav>
                                            <p:tav tm="100000">
                                              <p:val>
                                                <p:fltVal val="0"/>
                                              </p:val>
                                            </p:tav>
                                          </p:tavLst>
                                        </p:anim>
                                        <p:animEffect transition="in" filter="fade">
                                          <p:cBhvr>
                                            <p:cTn id="31" dur="2000"/>
                                            <p:tgtEl>
                                              <p:spTgt spid="21"/>
                                            </p:tgtEl>
                                          </p:cBhvr>
                                        </p:animEffect>
                                      </p:childTnLst>
                                    </p:cTn>
                                  </p:par>
                                </p:childTnLst>
                              </p:cTn>
                            </p:par>
                            <p:par>
                              <p:cTn id="32" fill="hold">
                                <p:stCondLst>
                                  <p:cond delay="2900"/>
                                </p:stCondLst>
                                <p:childTnLst>
                                  <p:par>
                                    <p:cTn id="33" presetID="23" presetClass="entr" presetSubtype="3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300" fill="hold"/>
                                            <p:tgtEl>
                                              <p:spTgt spid="18"/>
                                            </p:tgtEl>
                                            <p:attrNameLst>
                                              <p:attrName>ppt_w</p:attrName>
                                            </p:attrNameLst>
                                          </p:cBhvr>
                                          <p:tavLst>
                                            <p:tav tm="0">
                                              <p:val>
                                                <p:strVal val="(6*min(max(#ppt_w*#ppt_h,.3),1)-7.4)/-.7*#ppt_w"/>
                                              </p:val>
                                            </p:tav>
                                            <p:tav tm="100000">
                                              <p:val>
                                                <p:strVal val="#ppt_w"/>
                                              </p:val>
                                            </p:tav>
                                          </p:tavLst>
                                        </p:anim>
                                        <p:anim calcmode="lin" valueType="num">
                                          <p:cBhvr>
                                            <p:cTn id="36" dur="300" fill="hold"/>
                                            <p:tgtEl>
                                              <p:spTgt spid="18"/>
                                            </p:tgtEl>
                                            <p:attrNameLst>
                                              <p:attrName>ppt_h</p:attrName>
                                            </p:attrNameLst>
                                          </p:cBhvr>
                                          <p:tavLst>
                                            <p:tav tm="0">
                                              <p:val>
                                                <p:strVal val="(6*min(max(#ppt_w*#ppt_h,.3),1)-7.4)/-.7*#ppt_h"/>
                                              </p:val>
                                            </p:tav>
                                            <p:tav tm="100000">
                                              <p:val>
                                                <p:strVal val="#ppt_h"/>
                                              </p:val>
                                            </p:tav>
                                          </p:tavLst>
                                        </p:anim>
                                        <p:anim calcmode="lin" valueType="num">
                                          <p:cBhvr>
                                            <p:cTn id="37" dur="300" fill="hold"/>
                                            <p:tgtEl>
                                              <p:spTgt spid="18"/>
                                            </p:tgtEl>
                                            <p:attrNameLst>
                                              <p:attrName>ppt_x</p:attrName>
                                            </p:attrNameLst>
                                          </p:cBhvr>
                                          <p:tavLst>
                                            <p:tav tm="0">
                                              <p:val>
                                                <p:fltVal val="0.5"/>
                                              </p:val>
                                            </p:tav>
                                            <p:tav tm="100000">
                                              <p:val>
                                                <p:strVal val="#ppt_x"/>
                                              </p:val>
                                            </p:tav>
                                          </p:tavLst>
                                        </p:anim>
                                        <p:anim calcmode="lin" valueType="num">
                                          <p:cBhvr>
                                            <p:cTn id="38" dur="3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3200"/>
                                </p:stCondLst>
                                <p:childTnLst>
                                  <p:par>
                                    <p:cTn id="40" presetID="1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p:tgtEl>
                                              <p:spTgt spid="20"/>
                                            </p:tgtEl>
                                            <p:attrNameLst>
                                              <p:attrName>ppt_x</p:attrName>
                                            </p:attrNameLst>
                                          </p:cBhvr>
                                          <p:tavLst>
                                            <p:tav tm="0">
                                              <p:val>
                                                <p:strVal val="#ppt_x-#ppt_w*1.125000"/>
                                              </p:val>
                                            </p:tav>
                                            <p:tav tm="100000">
                                              <p:val>
                                                <p:strVal val="#ppt_x"/>
                                              </p:val>
                                            </p:tav>
                                          </p:tavLst>
                                        </p:anim>
                                        <p:animEffect transition="in" filter="wipe(right)">
                                          <p:cBhvr>
                                            <p:cTn id="43" dur="500"/>
                                            <p:tgtEl>
                                              <p:spTgt spid="20"/>
                                            </p:tgtEl>
                                          </p:cBhvr>
                                        </p:animEffect>
                                      </p:childTnLst>
                                    </p:cTn>
                                  </p:par>
                                  <p:par>
                                    <p:cTn id="44" presetID="12" presetClass="entr" presetSubtype="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p:tgtEl>
                                              <p:spTgt spid="19"/>
                                            </p:tgtEl>
                                            <p:attrNameLst>
                                              <p:attrName>ppt_x</p:attrName>
                                            </p:attrNameLst>
                                          </p:cBhvr>
                                          <p:tavLst>
                                            <p:tav tm="0">
                                              <p:val>
                                                <p:strVal val="#ppt_x+#ppt_w*1.125000"/>
                                              </p:val>
                                            </p:tav>
                                            <p:tav tm="100000">
                                              <p:val>
                                                <p:strVal val="#ppt_x"/>
                                              </p:val>
                                            </p:tav>
                                          </p:tavLst>
                                        </p:anim>
                                        <p:animEffect transition="in" filter="wipe(left)">
                                          <p:cBhvr>
                                            <p:cTn id="47" dur="500"/>
                                            <p:tgtEl>
                                              <p:spTgt spid="19"/>
                                            </p:tgtEl>
                                          </p:cBhvr>
                                        </p:animEffect>
                                      </p:childTnLst>
                                    </p:cTn>
                                  </p:par>
                                </p:childTnLst>
                              </p:cTn>
                            </p:par>
                            <p:par>
                              <p:cTn id="48" fill="hold">
                                <p:stCondLst>
                                  <p:cond delay="3700"/>
                                </p:stCondLst>
                                <p:childTnLst>
                                  <p:par>
                                    <p:cTn id="49" presetID="42"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par>
                              <p:cTn id="54" fill="hold">
                                <p:stCondLst>
                                  <p:cond delay="47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3"/>
                                            </p:tgtEl>
                                            <p:attrNameLst>
                                              <p:attrName>style.visibility</p:attrName>
                                            </p:attrNameLst>
                                          </p:cBhvr>
                                          <p:to>
                                            <p:strVal val="visible"/>
                                          </p:to>
                                        </p:set>
                                        <p:animEffect transition="in" filter="wipe(left)">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3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0-#ppt_h/2"/>
                                              </p:val>
                                            </p:tav>
                                            <p:tav tm="100000">
                                              <p:val>
                                                <p:strVal val="#ppt_y"/>
                                              </p:val>
                                            </p:tav>
                                          </p:tavLst>
                                        </p:anim>
                                      </p:childTnLst>
                                    </p:cTn>
                                  </p:par>
                                </p:childTnLst>
                              </p:cTn>
                            </p:par>
                            <p:par>
                              <p:cTn id="25" fill="hold">
                                <p:stCondLst>
                                  <p:cond delay="90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2000" fill="hold"/>
                                            <p:tgtEl>
                                              <p:spTgt spid="21"/>
                                            </p:tgtEl>
                                            <p:attrNameLst>
                                              <p:attrName>ppt_w</p:attrName>
                                            </p:attrNameLst>
                                          </p:cBhvr>
                                          <p:tavLst>
                                            <p:tav tm="0">
                                              <p:val>
                                                <p:fltVal val="0"/>
                                              </p:val>
                                            </p:tav>
                                            <p:tav tm="100000">
                                              <p:val>
                                                <p:strVal val="#ppt_w"/>
                                              </p:val>
                                            </p:tav>
                                          </p:tavLst>
                                        </p:anim>
                                        <p:anim calcmode="lin" valueType="num">
                                          <p:cBhvr>
                                            <p:cTn id="29" dur="2000" fill="hold"/>
                                            <p:tgtEl>
                                              <p:spTgt spid="21"/>
                                            </p:tgtEl>
                                            <p:attrNameLst>
                                              <p:attrName>ppt_h</p:attrName>
                                            </p:attrNameLst>
                                          </p:cBhvr>
                                          <p:tavLst>
                                            <p:tav tm="0">
                                              <p:val>
                                                <p:fltVal val="0"/>
                                              </p:val>
                                            </p:tav>
                                            <p:tav tm="100000">
                                              <p:val>
                                                <p:strVal val="#ppt_h"/>
                                              </p:val>
                                            </p:tav>
                                          </p:tavLst>
                                        </p:anim>
                                        <p:anim calcmode="lin" valueType="num">
                                          <p:cBhvr>
                                            <p:cTn id="30" dur="2000" fill="hold"/>
                                            <p:tgtEl>
                                              <p:spTgt spid="21"/>
                                            </p:tgtEl>
                                            <p:attrNameLst>
                                              <p:attrName>style.rotation</p:attrName>
                                            </p:attrNameLst>
                                          </p:cBhvr>
                                          <p:tavLst>
                                            <p:tav tm="0">
                                              <p:val>
                                                <p:fltVal val="360"/>
                                              </p:val>
                                            </p:tav>
                                            <p:tav tm="100000">
                                              <p:val>
                                                <p:fltVal val="0"/>
                                              </p:val>
                                            </p:tav>
                                          </p:tavLst>
                                        </p:anim>
                                        <p:animEffect transition="in" filter="fade">
                                          <p:cBhvr>
                                            <p:cTn id="31" dur="2000"/>
                                            <p:tgtEl>
                                              <p:spTgt spid="21"/>
                                            </p:tgtEl>
                                          </p:cBhvr>
                                        </p:animEffect>
                                      </p:childTnLst>
                                    </p:cTn>
                                  </p:par>
                                </p:childTnLst>
                              </p:cTn>
                            </p:par>
                            <p:par>
                              <p:cTn id="32" fill="hold">
                                <p:stCondLst>
                                  <p:cond delay="2900"/>
                                </p:stCondLst>
                                <p:childTnLst>
                                  <p:par>
                                    <p:cTn id="33" presetID="23" presetClass="entr" presetSubtype="3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300" fill="hold"/>
                                            <p:tgtEl>
                                              <p:spTgt spid="18"/>
                                            </p:tgtEl>
                                            <p:attrNameLst>
                                              <p:attrName>ppt_w</p:attrName>
                                            </p:attrNameLst>
                                          </p:cBhvr>
                                          <p:tavLst>
                                            <p:tav tm="0">
                                              <p:val>
                                                <p:strVal val="(6*min(max(#ppt_w*#ppt_h,.3),1)-7.4)/-.7*#ppt_w"/>
                                              </p:val>
                                            </p:tav>
                                            <p:tav tm="100000">
                                              <p:val>
                                                <p:strVal val="#ppt_w"/>
                                              </p:val>
                                            </p:tav>
                                          </p:tavLst>
                                        </p:anim>
                                        <p:anim calcmode="lin" valueType="num">
                                          <p:cBhvr>
                                            <p:cTn id="36" dur="300" fill="hold"/>
                                            <p:tgtEl>
                                              <p:spTgt spid="18"/>
                                            </p:tgtEl>
                                            <p:attrNameLst>
                                              <p:attrName>ppt_h</p:attrName>
                                            </p:attrNameLst>
                                          </p:cBhvr>
                                          <p:tavLst>
                                            <p:tav tm="0">
                                              <p:val>
                                                <p:strVal val="(6*min(max(#ppt_w*#ppt_h,.3),1)-7.4)/-.7*#ppt_h"/>
                                              </p:val>
                                            </p:tav>
                                            <p:tav tm="100000">
                                              <p:val>
                                                <p:strVal val="#ppt_h"/>
                                              </p:val>
                                            </p:tav>
                                          </p:tavLst>
                                        </p:anim>
                                        <p:anim calcmode="lin" valueType="num">
                                          <p:cBhvr>
                                            <p:cTn id="37" dur="300" fill="hold"/>
                                            <p:tgtEl>
                                              <p:spTgt spid="18"/>
                                            </p:tgtEl>
                                            <p:attrNameLst>
                                              <p:attrName>ppt_x</p:attrName>
                                            </p:attrNameLst>
                                          </p:cBhvr>
                                          <p:tavLst>
                                            <p:tav tm="0">
                                              <p:val>
                                                <p:fltVal val="0.5"/>
                                              </p:val>
                                            </p:tav>
                                            <p:tav tm="100000">
                                              <p:val>
                                                <p:strVal val="#ppt_x"/>
                                              </p:val>
                                            </p:tav>
                                          </p:tavLst>
                                        </p:anim>
                                        <p:anim calcmode="lin" valueType="num">
                                          <p:cBhvr>
                                            <p:cTn id="38" dur="3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3200"/>
                                </p:stCondLst>
                                <p:childTnLst>
                                  <p:par>
                                    <p:cTn id="40" presetID="1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p:tgtEl>
                                              <p:spTgt spid="20"/>
                                            </p:tgtEl>
                                            <p:attrNameLst>
                                              <p:attrName>ppt_x</p:attrName>
                                            </p:attrNameLst>
                                          </p:cBhvr>
                                          <p:tavLst>
                                            <p:tav tm="0">
                                              <p:val>
                                                <p:strVal val="#ppt_x-#ppt_w*1.125000"/>
                                              </p:val>
                                            </p:tav>
                                            <p:tav tm="100000">
                                              <p:val>
                                                <p:strVal val="#ppt_x"/>
                                              </p:val>
                                            </p:tav>
                                          </p:tavLst>
                                        </p:anim>
                                        <p:animEffect transition="in" filter="wipe(right)">
                                          <p:cBhvr>
                                            <p:cTn id="43" dur="500"/>
                                            <p:tgtEl>
                                              <p:spTgt spid="20"/>
                                            </p:tgtEl>
                                          </p:cBhvr>
                                        </p:animEffect>
                                      </p:childTnLst>
                                    </p:cTn>
                                  </p:par>
                                  <p:par>
                                    <p:cTn id="44" presetID="12" presetClass="entr" presetSubtype="2"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p:tgtEl>
                                              <p:spTgt spid="19"/>
                                            </p:tgtEl>
                                            <p:attrNameLst>
                                              <p:attrName>ppt_x</p:attrName>
                                            </p:attrNameLst>
                                          </p:cBhvr>
                                          <p:tavLst>
                                            <p:tav tm="0">
                                              <p:val>
                                                <p:strVal val="#ppt_x+#ppt_w*1.125000"/>
                                              </p:val>
                                            </p:tav>
                                            <p:tav tm="100000">
                                              <p:val>
                                                <p:strVal val="#ppt_x"/>
                                              </p:val>
                                            </p:tav>
                                          </p:tavLst>
                                        </p:anim>
                                        <p:animEffect transition="in" filter="wipe(left)">
                                          <p:cBhvr>
                                            <p:cTn id="47" dur="500"/>
                                            <p:tgtEl>
                                              <p:spTgt spid="19"/>
                                            </p:tgtEl>
                                          </p:cBhvr>
                                        </p:animEffect>
                                      </p:childTnLst>
                                    </p:cTn>
                                  </p:par>
                                </p:childTnLst>
                              </p:cTn>
                            </p:par>
                            <p:par>
                              <p:cTn id="48" fill="hold">
                                <p:stCondLst>
                                  <p:cond delay="3700"/>
                                </p:stCondLst>
                                <p:childTnLst>
                                  <p:par>
                                    <p:cTn id="49" presetID="42"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par>
                              <p:cTn id="54" fill="hold">
                                <p:stCondLst>
                                  <p:cond delay="47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3"/>
                                            </p:tgtEl>
                                            <p:attrNameLst>
                                              <p:attrName>style.visibility</p:attrName>
                                            </p:attrNameLst>
                                          </p:cBhvr>
                                          <p:to>
                                            <p:strVal val="visible"/>
                                          </p:to>
                                        </p:set>
                                        <p:animEffect transition="in" filter="wipe(left)">
                                          <p:cBhvr>
                                            <p:cTn id="5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95758" y="1667822"/>
            <a:ext cx="2547432" cy="1702974"/>
          </a:xfrm>
          <a:prstGeom prst="rect">
            <a:avLst/>
          </a:prstGeom>
        </p:spPr>
      </p:pic>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2198" y="3370796"/>
            <a:ext cx="2568910" cy="1714388"/>
          </a:xfrm>
          <a:prstGeom prst="rect">
            <a:avLst/>
          </a:prstGeom>
        </p:spPr>
      </p:pic>
      <p:pic>
        <p:nvPicPr>
          <p:cNvPr id="22" name="图片 2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84768" y="1691076"/>
            <a:ext cx="2547431" cy="1679721"/>
          </a:xfrm>
          <a:prstGeom prst="rect">
            <a:avLst/>
          </a:prstGeom>
        </p:spPr>
      </p:pic>
      <p:sp>
        <p:nvSpPr>
          <p:cNvPr id="23" name="矩形标注 22"/>
          <p:cNvSpPr/>
          <p:nvPr/>
        </p:nvSpPr>
        <p:spPr bwMode="auto">
          <a:xfrm rot="10800000">
            <a:off x="684767" y="3370796"/>
            <a:ext cx="2547431" cy="1714387"/>
          </a:xfrm>
          <a:prstGeom prst="wedgeRectCallout">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24" name="TextBox 23"/>
          <p:cNvSpPr txBox="1"/>
          <p:nvPr/>
        </p:nvSpPr>
        <p:spPr>
          <a:xfrm>
            <a:off x="1476611" y="3951076"/>
            <a:ext cx="1107654" cy="2769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添加你的文字</a:t>
            </a:r>
          </a:p>
        </p:txBody>
      </p:sp>
      <p:sp>
        <p:nvSpPr>
          <p:cNvPr id="25" name="TextBox 24"/>
          <p:cNvSpPr txBox="1"/>
          <p:nvPr/>
        </p:nvSpPr>
        <p:spPr>
          <a:xfrm>
            <a:off x="1474583" y="4197349"/>
            <a:ext cx="1107654" cy="2769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添加你的文字</a:t>
            </a:r>
          </a:p>
        </p:txBody>
      </p:sp>
      <p:sp>
        <p:nvSpPr>
          <p:cNvPr id="26" name="矩形 25"/>
          <p:cNvSpPr/>
          <p:nvPr/>
        </p:nvSpPr>
        <p:spPr bwMode="auto">
          <a:xfrm>
            <a:off x="1370267" y="4012666"/>
            <a:ext cx="153732" cy="153732"/>
          </a:xfrm>
          <a:prstGeom prst="rect">
            <a:avLst/>
          </a:prstGeom>
          <a:solidFill>
            <a:sysClr val="window" lastClr="FFFFFF"/>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27" name="矩形 26"/>
          <p:cNvSpPr/>
          <p:nvPr/>
        </p:nvSpPr>
        <p:spPr bwMode="auto">
          <a:xfrm>
            <a:off x="1370267" y="4258941"/>
            <a:ext cx="153732" cy="153732"/>
          </a:xfrm>
          <a:prstGeom prst="rect">
            <a:avLst/>
          </a:prstGeom>
          <a:solidFill>
            <a:sysClr val="window" lastClr="FFFFFF"/>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28" name="矩形标注 27"/>
          <p:cNvSpPr/>
          <p:nvPr/>
        </p:nvSpPr>
        <p:spPr bwMode="auto">
          <a:xfrm>
            <a:off x="3232198" y="1673742"/>
            <a:ext cx="2568910" cy="1714387"/>
          </a:xfrm>
          <a:prstGeom prst="wedgeRectCallout">
            <a:avLst/>
          </a:prstGeom>
          <a:solidFill>
            <a:srgbClr val="E2604A"/>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29" name="TextBox 28"/>
          <p:cNvSpPr txBox="1"/>
          <p:nvPr/>
        </p:nvSpPr>
        <p:spPr>
          <a:xfrm>
            <a:off x="4040232" y="2291009"/>
            <a:ext cx="1107654" cy="2769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添加你的文字</a:t>
            </a:r>
          </a:p>
        </p:txBody>
      </p:sp>
      <p:sp>
        <p:nvSpPr>
          <p:cNvPr id="30" name="TextBox 29"/>
          <p:cNvSpPr txBox="1"/>
          <p:nvPr/>
        </p:nvSpPr>
        <p:spPr>
          <a:xfrm>
            <a:off x="4038204" y="2537282"/>
            <a:ext cx="1107654" cy="2769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添加你的文字</a:t>
            </a:r>
          </a:p>
        </p:txBody>
      </p:sp>
      <p:sp>
        <p:nvSpPr>
          <p:cNvPr id="31" name="矩形 30"/>
          <p:cNvSpPr/>
          <p:nvPr/>
        </p:nvSpPr>
        <p:spPr bwMode="auto">
          <a:xfrm>
            <a:off x="3933888" y="2352599"/>
            <a:ext cx="153732" cy="153732"/>
          </a:xfrm>
          <a:prstGeom prst="rect">
            <a:avLst/>
          </a:prstGeom>
          <a:solidFill>
            <a:sysClr val="window" lastClr="FFFFFF"/>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2" name="矩形 31"/>
          <p:cNvSpPr/>
          <p:nvPr/>
        </p:nvSpPr>
        <p:spPr bwMode="auto">
          <a:xfrm>
            <a:off x="3933888" y="2598874"/>
            <a:ext cx="153732" cy="153732"/>
          </a:xfrm>
          <a:prstGeom prst="rect">
            <a:avLst/>
          </a:prstGeom>
          <a:solidFill>
            <a:sysClr val="window" lastClr="FFFFFF"/>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3" name="矩形标注 32"/>
          <p:cNvSpPr/>
          <p:nvPr/>
        </p:nvSpPr>
        <p:spPr bwMode="auto">
          <a:xfrm rot="10800000">
            <a:off x="5795760" y="3370796"/>
            <a:ext cx="2547431" cy="1714387"/>
          </a:xfrm>
          <a:prstGeom prst="wedgeRectCallout">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4" name="TextBox 33"/>
          <p:cNvSpPr txBox="1"/>
          <p:nvPr/>
        </p:nvSpPr>
        <p:spPr>
          <a:xfrm>
            <a:off x="6587604" y="3951076"/>
            <a:ext cx="1107654" cy="2769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添加你的文字</a:t>
            </a:r>
          </a:p>
        </p:txBody>
      </p:sp>
      <p:sp>
        <p:nvSpPr>
          <p:cNvPr id="35" name="TextBox 34"/>
          <p:cNvSpPr txBox="1"/>
          <p:nvPr/>
        </p:nvSpPr>
        <p:spPr>
          <a:xfrm>
            <a:off x="6585576" y="4197349"/>
            <a:ext cx="1107654" cy="27691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添加你的文字</a:t>
            </a:r>
          </a:p>
        </p:txBody>
      </p:sp>
      <p:sp>
        <p:nvSpPr>
          <p:cNvPr id="36" name="矩形 35"/>
          <p:cNvSpPr/>
          <p:nvPr/>
        </p:nvSpPr>
        <p:spPr bwMode="auto">
          <a:xfrm>
            <a:off x="6481260" y="4012666"/>
            <a:ext cx="153732" cy="153732"/>
          </a:xfrm>
          <a:prstGeom prst="rect">
            <a:avLst/>
          </a:prstGeom>
          <a:solidFill>
            <a:sysClr val="window" lastClr="FFFFFF"/>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7" name="矩形 36"/>
          <p:cNvSpPr/>
          <p:nvPr/>
        </p:nvSpPr>
        <p:spPr bwMode="auto">
          <a:xfrm>
            <a:off x="6481260" y="4258941"/>
            <a:ext cx="153732" cy="153732"/>
          </a:xfrm>
          <a:prstGeom prst="rect">
            <a:avLst/>
          </a:prstGeom>
          <a:solidFill>
            <a:sysClr val="window" lastClr="FFFFFF"/>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0-#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1+#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0-#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1+#ppt_w/2"/>
                                          </p:val>
                                        </p:tav>
                                        <p:tav tm="100000">
                                          <p:val>
                                            <p:strVal val="#ppt_x"/>
                                          </p:val>
                                        </p:tav>
                                      </p:tavLst>
                                    </p:anim>
                                    <p:anim calcmode="lin" valueType="num">
                                      <p:cBhvr additive="base">
                                        <p:cTn id="32" dur="500" fill="hold"/>
                                        <p:tgtEl>
                                          <p:spTgt spid="25"/>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42" presetClass="entr" presetSubtype="0"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1000"/>
                                        <p:tgtEl>
                                          <p:spTgt spid="21"/>
                                        </p:tgtEl>
                                      </p:cBhvr>
                                    </p:animEffect>
                                    <p:anim calcmode="lin" valueType="num">
                                      <p:cBhvr>
                                        <p:cTn id="37" dur="1000" fill="hold"/>
                                        <p:tgtEl>
                                          <p:spTgt spid="21"/>
                                        </p:tgtEl>
                                        <p:attrNameLst>
                                          <p:attrName>ppt_x</p:attrName>
                                        </p:attrNameLst>
                                      </p:cBhvr>
                                      <p:tavLst>
                                        <p:tav tm="0">
                                          <p:val>
                                            <p:strVal val="#ppt_x"/>
                                          </p:val>
                                        </p:tav>
                                        <p:tav tm="100000">
                                          <p:val>
                                            <p:strVal val="#ppt_x"/>
                                          </p:val>
                                        </p:tav>
                                      </p:tavLst>
                                    </p:anim>
                                    <p:anim calcmode="lin" valueType="num">
                                      <p:cBhvr>
                                        <p:cTn id="38" dur="1000" fill="hold"/>
                                        <p:tgtEl>
                                          <p:spTgt spid="2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0-#ppt_w/2"/>
                                          </p:val>
                                        </p:tav>
                                        <p:tav tm="100000">
                                          <p:val>
                                            <p:strVal val="#ppt_x"/>
                                          </p:val>
                                        </p:tav>
                                      </p:tavLst>
                                    </p:anim>
                                    <p:anim calcmode="lin" valueType="num">
                                      <p:cBhvr additive="base">
                                        <p:cTn id="48" dur="500" fill="hold"/>
                                        <p:tgtEl>
                                          <p:spTgt spid="31"/>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1+#ppt_w/2"/>
                                          </p:val>
                                        </p:tav>
                                        <p:tav tm="100000">
                                          <p:val>
                                            <p:strVal val="#ppt_x"/>
                                          </p:val>
                                        </p:tav>
                                      </p:tavLst>
                                    </p:anim>
                                    <p:anim calcmode="lin" valueType="num">
                                      <p:cBhvr additive="base">
                                        <p:cTn id="52" dur="500" fill="hold"/>
                                        <p:tgtEl>
                                          <p:spTgt spid="29"/>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2" presetClass="entr" presetSubtype="8" fill="hold" grpId="0" nodeType="after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fill="hold"/>
                                        <p:tgtEl>
                                          <p:spTgt spid="32"/>
                                        </p:tgtEl>
                                        <p:attrNameLst>
                                          <p:attrName>ppt_x</p:attrName>
                                        </p:attrNameLst>
                                      </p:cBhvr>
                                      <p:tavLst>
                                        <p:tav tm="0">
                                          <p:val>
                                            <p:strVal val="0-#ppt_w/2"/>
                                          </p:val>
                                        </p:tav>
                                        <p:tav tm="100000">
                                          <p:val>
                                            <p:strVal val="#ppt_x"/>
                                          </p:val>
                                        </p:tav>
                                      </p:tavLst>
                                    </p:anim>
                                    <p:anim calcmode="lin" valueType="num">
                                      <p:cBhvr additive="base">
                                        <p:cTn id="57" dur="500" fill="hold"/>
                                        <p:tgtEl>
                                          <p:spTgt spid="32"/>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1+#ppt_w/2"/>
                                          </p:val>
                                        </p:tav>
                                        <p:tav tm="100000">
                                          <p:val>
                                            <p:strVal val="#ppt_x"/>
                                          </p:val>
                                        </p:tav>
                                      </p:tavLst>
                                    </p:anim>
                                    <p:anim calcmode="lin" valueType="num">
                                      <p:cBhvr additive="base">
                                        <p:cTn id="61" dur="500" fill="hold"/>
                                        <p:tgtEl>
                                          <p:spTgt spid="30"/>
                                        </p:tgtEl>
                                        <p:attrNameLst>
                                          <p:attrName>ppt_y</p:attrName>
                                        </p:attrNameLst>
                                      </p:cBhvr>
                                      <p:tavLst>
                                        <p:tav tm="0">
                                          <p:val>
                                            <p:strVal val="#ppt_y"/>
                                          </p:val>
                                        </p:tav>
                                        <p:tav tm="100000">
                                          <p:val>
                                            <p:strVal val="#ppt_y"/>
                                          </p:val>
                                        </p:tav>
                                      </p:tavLst>
                                    </p:anim>
                                  </p:childTnLst>
                                </p:cTn>
                              </p:par>
                            </p:childTnLst>
                          </p:cTn>
                        </p:par>
                        <p:par>
                          <p:cTn id="62" fill="hold">
                            <p:stCondLst>
                              <p:cond delay="4000"/>
                            </p:stCondLst>
                            <p:childTnLst>
                              <p:par>
                                <p:cTn id="63" presetID="47" presetClass="entr" presetSubtype="0" fill="hold"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1000"/>
                                        <p:tgtEl>
                                          <p:spTgt spid="20"/>
                                        </p:tgtEl>
                                      </p:cBhvr>
                                    </p:animEffect>
                                    <p:anim calcmode="lin" valueType="num">
                                      <p:cBhvr>
                                        <p:cTn id="66" dur="1000" fill="hold"/>
                                        <p:tgtEl>
                                          <p:spTgt spid="20"/>
                                        </p:tgtEl>
                                        <p:attrNameLst>
                                          <p:attrName>ppt_x</p:attrName>
                                        </p:attrNameLst>
                                      </p:cBhvr>
                                      <p:tavLst>
                                        <p:tav tm="0">
                                          <p:val>
                                            <p:strVal val="#ppt_x"/>
                                          </p:val>
                                        </p:tav>
                                        <p:tav tm="100000">
                                          <p:val>
                                            <p:strVal val="#ppt_x"/>
                                          </p:val>
                                        </p:tav>
                                      </p:tavLst>
                                    </p:anim>
                                    <p:anim calcmode="lin" valueType="num">
                                      <p:cBhvr>
                                        <p:cTn id="67" dur="1000" fill="hold"/>
                                        <p:tgtEl>
                                          <p:spTgt spid="2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1000"/>
                                        <p:tgtEl>
                                          <p:spTgt spid="33"/>
                                        </p:tgtEl>
                                      </p:cBhvr>
                                    </p:animEffect>
                                    <p:anim calcmode="lin" valueType="num">
                                      <p:cBhvr>
                                        <p:cTn id="71" dur="1000" fill="hold"/>
                                        <p:tgtEl>
                                          <p:spTgt spid="33"/>
                                        </p:tgtEl>
                                        <p:attrNameLst>
                                          <p:attrName>ppt_x</p:attrName>
                                        </p:attrNameLst>
                                      </p:cBhvr>
                                      <p:tavLst>
                                        <p:tav tm="0">
                                          <p:val>
                                            <p:strVal val="#ppt_x"/>
                                          </p:val>
                                        </p:tav>
                                        <p:tav tm="100000">
                                          <p:val>
                                            <p:strVal val="#ppt_x"/>
                                          </p:val>
                                        </p:tav>
                                      </p:tavLst>
                                    </p:anim>
                                    <p:anim calcmode="lin" valueType="num">
                                      <p:cBhvr>
                                        <p:cTn id="72" dur="1000" fill="hold"/>
                                        <p:tgtEl>
                                          <p:spTgt spid="33"/>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2" presetClass="entr" presetSubtype="8" fill="hold" grpId="0" nodeType="afterEffect">
                                  <p:stCondLst>
                                    <p:cond delay="0"/>
                                  </p:stCondLst>
                                  <p:childTnLst>
                                    <p:set>
                                      <p:cBhvr>
                                        <p:cTn id="75" dur="1" fill="hold">
                                          <p:stCondLst>
                                            <p:cond delay="0"/>
                                          </p:stCondLst>
                                        </p:cTn>
                                        <p:tgtEl>
                                          <p:spTgt spid="36"/>
                                        </p:tgtEl>
                                        <p:attrNameLst>
                                          <p:attrName>style.visibility</p:attrName>
                                        </p:attrNameLst>
                                      </p:cBhvr>
                                      <p:to>
                                        <p:strVal val="visible"/>
                                      </p:to>
                                    </p:set>
                                    <p:anim calcmode="lin" valueType="num">
                                      <p:cBhvr additive="base">
                                        <p:cTn id="76" dur="500" fill="hold"/>
                                        <p:tgtEl>
                                          <p:spTgt spid="36"/>
                                        </p:tgtEl>
                                        <p:attrNameLst>
                                          <p:attrName>ppt_x</p:attrName>
                                        </p:attrNameLst>
                                      </p:cBhvr>
                                      <p:tavLst>
                                        <p:tav tm="0">
                                          <p:val>
                                            <p:strVal val="0-#ppt_w/2"/>
                                          </p:val>
                                        </p:tav>
                                        <p:tav tm="100000">
                                          <p:val>
                                            <p:strVal val="#ppt_x"/>
                                          </p:val>
                                        </p:tav>
                                      </p:tavLst>
                                    </p:anim>
                                    <p:anim calcmode="lin" valueType="num">
                                      <p:cBhvr additive="base">
                                        <p:cTn id="77" dur="500" fill="hold"/>
                                        <p:tgtEl>
                                          <p:spTgt spid="36"/>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additive="base">
                                        <p:cTn id="80" dur="500" fill="hold"/>
                                        <p:tgtEl>
                                          <p:spTgt spid="34"/>
                                        </p:tgtEl>
                                        <p:attrNameLst>
                                          <p:attrName>ppt_x</p:attrName>
                                        </p:attrNameLst>
                                      </p:cBhvr>
                                      <p:tavLst>
                                        <p:tav tm="0">
                                          <p:val>
                                            <p:strVal val="1+#ppt_w/2"/>
                                          </p:val>
                                        </p:tav>
                                        <p:tav tm="100000">
                                          <p:val>
                                            <p:strVal val="#ppt_x"/>
                                          </p:val>
                                        </p:tav>
                                      </p:tavLst>
                                    </p:anim>
                                    <p:anim calcmode="lin" valueType="num">
                                      <p:cBhvr additive="base">
                                        <p:cTn id="81" dur="500" fill="hold"/>
                                        <p:tgtEl>
                                          <p:spTgt spid="34"/>
                                        </p:tgtEl>
                                        <p:attrNameLst>
                                          <p:attrName>ppt_y</p:attrName>
                                        </p:attrNameLst>
                                      </p:cBhvr>
                                      <p:tavLst>
                                        <p:tav tm="0">
                                          <p:val>
                                            <p:strVal val="#ppt_y"/>
                                          </p:val>
                                        </p:tav>
                                        <p:tav tm="100000">
                                          <p:val>
                                            <p:strVal val="#ppt_y"/>
                                          </p:val>
                                        </p:tav>
                                      </p:tavLst>
                                    </p:anim>
                                  </p:childTnLst>
                                </p:cTn>
                              </p:par>
                            </p:childTnLst>
                          </p:cTn>
                        </p:par>
                        <p:par>
                          <p:cTn id="82" fill="hold">
                            <p:stCondLst>
                              <p:cond delay="5500"/>
                            </p:stCondLst>
                            <p:childTnLst>
                              <p:par>
                                <p:cTn id="83" presetID="2" presetClass="entr" presetSubtype="8" fill="hold" grpId="0" nodeType="after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500" fill="hold"/>
                                        <p:tgtEl>
                                          <p:spTgt spid="37"/>
                                        </p:tgtEl>
                                        <p:attrNameLst>
                                          <p:attrName>ppt_x</p:attrName>
                                        </p:attrNameLst>
                                      </p:cBhvr>
                                      <p:tavLst>
                                        <p:tav tm="0">
                                          <p:val>
                                            <p:strVal val="0-#ppt_w/2"/>
                                          </p:val>
                                        </p:tav>
                                        <p:tav tm="100000">
                                          <p:val>
                                            <p:strVal val="#ppt_x"/>
                                          </p:val>
                                        </p:tav>
                                      </p:tavLst>
                                    </p:anim>
                                    <p:anim calcmode="lin" valueType="num">
                                      <p:cBhvr additive="base">
                                        <p:cTn id="86" dur="5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1+#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animBg="1"/>
      <p:bldP spid="27" grpId="0" animBg="1"/>
      <p:bldP spid="28" grpId="0" animBg="1"/>
      <p:bldP spid="29" grpId="0"/>
      <p:bldP spid="30" grpId="0"/>
      <p:bldP spid="31" grpId="0" animBg="1"/>
      <p:bldP spid="32" grpId="0" animBg="1"/>
      <p:bldP spid="33" grpId="0" animBg="1"/>
      <p:bldP spid="34" grpId="0"/>
      <p:bldP spid="35" grpId="0"/>
      <p:bldP spid="36" grpId="0" animBg="1"/>
      <p:bldP spid="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环形箭头 27"/>
          <p:cNvSpPr/>
          <p:nvPr/>
        </p:nvSpPr>
        <p:spPr bwMode="auto">
          <a:xfrm rot="3050053">
            <a:off x="6682294" y="1940304"/>
            <a:ext cx="1076572" cy="859776"/>
          </a:xfrm>
          <a:prstGeom prst="circularArrow">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29" name="环形箭头 28"/>
          <p:cNvSpPr/>
          <p:nvPr/>
        </p:nvSpPr>
        <p:spPr bwMode="auto">
          <a:xfrm rot="8553411">
            <a:off x="6728309" y="3877977"/>
            <a:ext cx="1076572" cy="859776"/>
          </a:xfrm>
          <a:prstGeom prst="circularArrow">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0" name="环形箭头 29"/>
          <p:cNvSpPr/>
          <p:nvPr/>
        </p:nvSpPr>
        <p:spPr bwMode="auto">
          <a:xfrm rot="19097331">
            <a:off x="4681043" y="1956895"/>
            <a:ext cx="1076572" cy="859776"/>
          </a:xfrm>
          <a:prstGeom prst="circularArrow">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1" name="环形箭头 30"/>
          <p:cNvSpPr/>
          <p:nvPr/>
        </p:nvSpPr>
        <p:spPr bwMode="auto">
          <a:xfrm rot="13343569">
            <a:off x="4625477" y="3886305"/>
            <a:ext cx="1076572" cy="859776"/>
          </a:xfrm>
          <a:prstGeom prst="circularArrow">
            <a:avLst/>
          </a:prstGeom>
          <a:solidFill>
            <a:srgbClr val="055586"/>
          </a:solidFill>
          <a:ln w="25400" cap="flat" cmpd="sng" algn="ctr">
            <a:no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sp>
        <p:nvSpPr>
          <p:cNvPr id="32" name="矩形 31"/>
          <p:cNvSpPr/>
          <p:nvPr/>
        </p:nvSpPr>
        <p:spPr bwMode="auto">
          <a:xfrm>
            <a:off x="1016004" y="1940780"/>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33" name="直接连接符 32"/>
          <p:cNvCxnSpPr/>
          <p:nvPr/>
        </p:nvCxnSpPr>
        <p:spPr bwMode="auto">
          <a:xfrm>
            <a:off x="958207" y="2177639"/>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34" name="TextBox 33"/>
          <p:cNvSpPr txBox="1"/>
          <p:nvPr/>
        </p:nvSpPr>
        <p:spPr>
          <a:xfrm>
            <a:off x="1183394" y="1907268"/>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35" name="矩形 34"/>
          <p:cNvSpPr/>
          <p:nvPr/>
        </p:nvSpPr>
        <p:spPr bwMode="auto">
          <a:xfrm>
            <a:off x="1029137" y="3003126"/>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36" name="直接连接符 35"/>
          <p:cNvCxnSpPr/>
          <p:nvPr/>
        </p:nvCxnSpPr>
        <p:spPr bwMode="auto">
          <a:xfrm>
            <a:off x="971340" y="3239985"/>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37" name="TextBox 36"/>
          <p:cNvSpPr txBox="1"/>
          <p:nvPr/>
        </p:nvSpPr>
        <p:spPr>
          <a:xfrm>
            <a:off x="1196527" y="2969614"/>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sp>
        <p:nvSpPr>
          <p:cNvPr id="38" name="矩形 37"/>
          <p:cNvSpPr/>
          <p:nvPr/>
        </p:nvSpPr>
        <p:spPr bwMode="auto">
          <a:xfrm>
            <a:off x="1031334" y="4012531"/>
            <a:ext cx="164874" cy="164874"/>
          </a:xfrm>
          <a:prstGeom prst="rect">
            <a:avLst/>
          </a:prstGeom>
          <a:solidFill>
            <a:srgbClr val="055586"/>
          </a:solidFill>
          <a:ln w="25400" cap="flat" cmpd="sng" algn="ctr">
            <a:solidFill>
              <a:sysClr val="window" lastClr="FFFFFF"/>
            </a:solidFill>
            <a:prstDash val="solid"/>
            <a:headEnd type="none" w="med" len="med"/>
            <a:tailEnd type="none" w="med" len="med"/>
          </a:ln>
          <a:effectLst/>
        </p:spPr>
        <p:txBody>
          <a:bodyPr vert="horz" wrap="square" lIns="91412" tIns="45706" rIns="91412" bIns="45706" numCol="1" rtlCol="0" anchor="t" anchorCtr="0" compatLnSpc="1">
            <a:prstTxWarp prst="textNoShape">
              <a:avLst/>
            </a:prstTxWarp>
          </a:bodyPr>
          <a:lstStyle/>
          <a:p>
            <a:pPr marL="0" marR="0" lvl="0" indent="0" defTabSz="914126" eaLnBrk="1" fontAlgn="base" latinLnBrk="0" hangingPunct="1">
              <a:lnSpc>
                <a:spcPct val="100000"/>
              </a:lnSpc>
              <a:spcBef>
                <a:spcPct val="0"/>
              </a:spcBef>
              <a:spcAft>
                <a:spcPct val="0"/>
              </a:spcAft>
              <a:buClrTx/>
              <a:buSzTx/>
              <a:buFontTx/>
              <a:buNone/>
              <a:tabLst/>
              <a:defRPr/>
            </a:pPr>
            <a:endParaRPr kumimoji="0" lang="zh-CN" altLang="en-US" sz="1799" b="1"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mn-cs"/>
            </a:endParaRPr>
          </a:p>
        </p:txBody>
      </p:sp>
      <p:cxnSp>
        <p:nvCxnSpPr>
          <p:cNvPr id="39" name="直接连接符 38"/>
          <p:cNvCxnSpPr/>
          <p:nvPr/>
        </p:nvCxnSpPr>
        <p:spPr bwMode="auto">
          <a:xfrm>
            <a:off x="973538" y="4249390"/>
            <a:ext cx="1668541" cy="0"/>
          </a:xfrm>
          <a:prstGeom prst="line">
            <a:avLst/>
          </a:prstGeom>
          <a:noFill/>
          <a:ln w="9525" cap="flat" cmpd="sng" algn="ctr">
            <a:solidFill>
              <a:srgbClr val="055586">
                <a:shade val="95000"/>
                <a:satMod val="105000"/>
              </a:srgbClr>
            </a:solidFill>
            <a:prstDash val="solid"/>
            <a:headEnd type="none" w="med" len="med"/>
            <a:tailEnd type="none" w="med" len="med"/>
          </a:ln>
          <a:effectLst/>
        </p:spPr>
      </p:cxnSp>
      <p:sp>
        <p:nvSpPr>
          <p:cNvPr id="40" name="TextBox 39"/>
          <p:cNvSpPr txBox="1"/>
          <p:nvPr/>
        </p:nvSpPr>
        <p:spPr>
          <a:xfrm>
            <a:off x="1198724" y="3979019"/>
            <a:ext cx="1107654" cy="276914"/>
          </a:xfrm>
          <a:prstGeom prst="rect">
            <a:avLst/>
          </a:prstGeom>
          <a:noFill/>
          <a:ln>
            <a:noFill/>
          </a:ln>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添加你的文字</a:t>
            </a:r>
          </a:p>
        </p:txBody>
      </p:sp>
      <p:pic>
        <p:nvPicPr>
          <p:cNvPr id="42" name="图片 4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81412" y="1214042"/>
            <a:ext cx="1764126" cy="1657777"/>
          </a:xfrm>
          <a:prstGeom prst="rect">
            <a:avLst/>
          </a:prstGeom>
        </p:spPr>
      </p:pic>
      <p:sp>
        <p:nvSpPr>
          <p:cNvPr id="43" name="矩形 42"/>
          <p:cNvSpPr/>
          <p:nvPr/>
        </p:nvSpPr>
        <p:spPr>
          <a:xfrm>
            <a:off x="5849481" y="1694684"/>
            <a:ext cx="6808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pic>
        <p:nvPicPr>
          <p:cNvPr id="44" name="图片 4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16699" y="2585219"/>
            <a:ext cx="1764126" cy="1657777"/>
          </a:xfrm>
          <a:prstGeom prst="rect">
            <a:avLst/>
          </a:prstGeom>
        </p:spPr>
      </p:pic>
      <p:sp>
        <p:nvSpPr>
          <p:cNvPr id="45" name="矩形 44"/>
          <p:cNvSpPr/>
          <p:nvPr/>
        </p:nvSpPr>
        <p:spPr>
          <a:xfrm>
            <a:off x="7284768" y="3065861"/>
            <a:ext cx="6808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pic>
        <p:nvPicPr>
          <p:cNvPr id="46" name="图片 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9176" y="3859455"/>
            <a:ext cx="1764126" cy="1657777"/>
          </a:xfrm>
          <a:prstGeom prst="rect">
            <a:avLst/>
          </a:prstGeom>
        </p:spPr>
      </p:pic>
      <p:sp>
        <p:nvSpPr>
          <p:cNvPr id="47" name="矩形 46"/>
          <p:cNvSpPr/>
          <p:nvPr/>
        </p:nvSpPr>
        <p:spPr>
          <a:xfrm>
            <a:off x="5907245" y="4340097"/>
            <a:ext cx="6808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pic>
        <p:nvPicPr>
          <p:cNvPr id="48" name="图片 4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10235" y="2566484"/>
            <a:ext cx="1764126" cy="1657777"/>
          </a:xfrm>
          <a:prstGeom prst="rect">
            <a:avLst/>
          </a:prstGeom>
        </p:spPr>
      </p:pic>
      <p:sp>
        <p:nvSpPr>
          <p:cNvPr id="49" name="矩形 48"/>
          <p:cNvSpPr/>
          <p:nvPr/>
        </p:nvSpPr>
        <p:spPr>
          <a:xfrm>
            <a:off x="4478304" y="3047126"/>
            <a:ext cx="680875" cy="646132"/>
          </a:xfrm>
          <a:prstGeom prst="rect">
            <a:avLst/>
          </a:prstGeom>
        </p:spPr>
        <p:txBody>
          <a:bodyPr wrap="square">
            <a:spAutoFit/>
          </a:bodyPr>
          <a:lstStyle/>
          <a:p>
            <a:pPr algn="ctr">
              <a:defRPr/>
            </a:pPr>
            <a:r>
              <a:rPr lang="zh-CN" altLang="en-US" sz="1799" b="1" dirty="0">
                <a:latin typeface="微软雅黑" panose="020B0503020204020204" pitchFamily="34" charset="-122"/>
                <a:ea typeface="微软雅黑" panose="020B0503020204020204" pitchFamily="34" charset="-122"/>
              </a:rPr>
              <a:t>输入文字</a:t>
            </a:r>
          </a:p>
        </p:txBody>
      </p:sp>
      <p:sp>
        <p:nvSpPr>
          <p:cNvPr id="50" name="TextBox 20"/>
          <p:cNvSpPr txBox="1"/>
          <p:nvPr/>
        </p:nvSpPr>
        <p:spPr bwMode="auto">
          <a:xfrm>
            <a:off x="921532" y="2212610"/>
            <a:ext cx="285014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51" name="TextBox 20"/>
          <p:cNvSpPr txBox="1"/>
          <p:nvPr/>
        </p:nvSpPr>
        <p:spPr bwMode="auto">
          <a:xfrm>
            <a:off x="930010" y="3273981"/>
            <a:ext cx="285014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52" name="TextBox 20"/>
          <p:cNvSpPr txBox="1"/>
          <p:nvPr/>
        </p:nvSpPr>
        <p:spPr bwMode="auto">
          <a:xfrm>
            <a:off x="930010" y="4281782"/>
            <a:ext cx="2850146" cy="576903"/>
          </a:xfrm>
          <a:prstGeom prst="rect">
            <a:avLst/>
          </a:prstGeom>
          <a:noFill/>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50000"/>
              </a:lnSpc>
              <a:spcBef>
                <a:spcPct val="0"/>
              </a:spcBef>
              <a:spcAft>
                <a:spcPct val="0"/>
              </a:spcAft>
              <a:defRPr/>
            </a:pPr>
            <a:r>
              <a:rPr lang="zh-CN" altLang="en-US" sz="105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pic>
        <p:nvPicPr>
          <p:cNvPr id="53" name="图片 5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47662" y="2530210"/>
            <a:ext cx="2084512" cy="1563383"/>
          </a:xfrm>
          <a:prstGeom prst="rect">
            <a:avLst/>
          </a:prstGeom>
        </p:spPr>
      </p:pic>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Effect transition="in" filter="fade">
                                      <p:cBhvr>
                                        <p:cTn id="15" dur="500"/>
                                        <p:tgtEl>
                                          <p:spTgt spid="42"/>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randombar(horizontal)">
                                      <p:cBhvr>
                                        <p:cTn id="19" dur="500"/>
                                        <p:tgtEl>
                                          <p:spTgt spid="4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p:cTn id="27" dur="500" fill="hold"/>
                                        <p:tgtEl>
                                          <p:spTgt spid="44"/>
                                        </p:tgtEl>
                                        <p:attrNameLst>
                                          <p:attrName>ppt_w</p:attrName>
                                        </p:attrNameLst>
                                      </p:cBhvr>
                                      <p:tavLst>
                                        <p:tav tm="0">
                                          <p:val>
                                            <p:fltVal val="0"/>
                                          </p:val>
                                        </p:tav>
                                        <p:tav tm="100000">
                                          <p:val>
                                            <p:strVal val="#ppt_w"/>
                                          </p:val>
                                        </p:tav>
                                      </p:tavLst>
                                    </p:anim>
                                    <p:anim calcmode="lin" valueType="num">
                                      <p:cBhvr>
                                        <p:cTn id="28" dur="500" fill="hold"/>
                                        <p:tgtEl>
                                          <p:spTgt spid="44"/>
                                        </p:tgtEl>
                                        <p:attrNameLst>
                                          <p:attrName>ppt_h</p:attrName>
                                        </p:attrNameLst>
                                      </p:cBhvr>
                                      <p:tavLst>
                                        <p:tav tm="0">
                                          <p:val>
                                            <p:fltVal val="0"/>
                                          </p:val>
                                        </p:tav>
                                        <p:tav tm="100000">
                                          <p:val>
                                            <p:strVal val="#ppt_h"/>
                                          </p:val>
                                        </p:tav>
                                      </p:tavLst>
                                    </p:anim>
                                    <p:animEffect transition="in" filter="fade">
                                      <p:cBhvr>
                                        <p:cTn id="29" dur="500"/>
                                        <p:tgtEl>
                                          <p:spTgt spid="44"/>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randombar(horizontal)">
                                      <p:cBhvr>
                                        <p:cTn id="33" dur="500"/>
                                        <p:tgtEl>
                                          <p:spTgt spid="45"/>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up)">
                                      <p:cBhvr>
                                        <p:cTn id="37" dur="500"/>
                                        <p:tgtEl>
                                          <p:spTgt spid="29"/>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childTnLst>
                          </p:cTn>
                        </p:par>
                        <p:par>
                          <p:cTn id="44" fill="hold">
                            <p:stCondLst>
                              <p:cond delay="4500"/>
                            </p:stCondLst>
                            <p:childTnLst>
                              <p:par>
                                <p:cTn id="45" presetID="14" presetClass="entr" presetSubtype="10"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randombar(horizontal)">
                                      <p:cBhvr>
                                        <p:cTn id="47" dur="500"/>
                                        <p:tgtEl>
                                          <p:spTgt spid="47"/>
                                        </p:tgtEl>
                                      </p:cBhvr>
                                    </p:animEffect>
                                  </p:childTnLst>
                                </p:cTn>
                              </p:par>
                            </p:childTnLst>
                          </p:cTn>
                        </p:par>
                        <p:par>
                          <p:cTn id="48" fill="hold">
                            <p:stCondLst>
                              <p:cond delay="5000"/>
                            </p:stCondLst>
                            <p:childTnLst>
                              <p:par>
                                <p:cTn id="49" presetID="22" presetClass="entr" presetSubtype="2"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right)">
                                      <p:cBhvr>
                                        <p:cTn id="51" dur="500"/>
                                        <p:tgtEl>
                                          <p:spTgt spid="31"/>
                                        </p:tgtEl>
                                      </p:cBhvr>
                                    </p:animEffect>
                                  </p:childTnLst>
                                </p:cTn>
                              </p:par>
                            </p:childTnLst>
                          </p:cTn>
                        </p:par>
                        <p:par>
                          <p:cTn id="52" fill="hold">
                            <p:stCondLst>
                              <p:cond delay="5500"/>
                            </p:stCondLst>
                            <p:childTnLst>
                              <p:par>
                                <p:cTn id="53" presetID="53" presetClass="entr" presetSubtype="16" fill="hold"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p:cTn id="55" dur="500" fill="hold"/>
                                        <p:tgtEl>
                                          <p:spTgt spid="48"/>
                                        </p:tgtEl>
                                        <p:attrNameLst>
                                          <p:attrName>ppt_w</p:attrName>
                                        </p:attrNameLst>
                                      </p:cBhvr>
                                      <p:tavLst>
                                        <p:tav tm="0">
                                          <p:val>
                                            <p:fltVal val="0"/>
                                          </p:val>
                                        </p:tav>
                                        <p:tav tm="100000">
                                          <p:val>
                                            <p:strVal val="#ppt_w"/>
                                          </p:val>
                                        </p:tav>
                                      </p:tavLst>
                                    </p:anim>
                                    <p:anim calcmode="lin" valueType="num">
                                      <p:cBhvr>
                                        <p:cTn id="56" dur="500" fill="hold"/>
                                        <p:tgtEl>
                                          <p:spTgt spid="48"/>
                                        </p:tgtEl>
                                        <p:attrNameLst>
                                          <p:attrName>ppt_h</p:attrName>
                                        </p:attrNameLst>
                                      </p:cBhvr>
                                      <p:tavLst>
                                        <p:tav tm="0">
                                          <p:val>
                                            <p:fltVal val="0"/>
                                          </p:val>
                                        </p:tav>
                                        <p:tav tm="100000">
                                          <p:val>
                                            <p:strVal val="#ppt_h"/>
                                          </p:val>
                                        </p:tav>
                                      </p:tavLst>
                                    </p:anim>
                                    <p:animEffect transition="in" filter="fade">
                                      <p:cBhvr>
                                        <p:cTn id="57" dur="500"/>
                                        <p:tgtEl>
                                          <p:spTgt spid="48"/>
                                        </p:tgtEl>
                                      </p:cBhvr>
                                    </p:animEffect>
                                  </p:childTnLst>
                                </p:cTn>
                              </p:par>
                            </p:childTnLst>
                          </p:cTn>
                        </p:par>
                        <p:par>
                          <p:cTn id="58" fill="hold">
                            <p:stCondLst>
                              <p:cond delay="6000"/>
                            </p:stCondLst>
                            <p:childTnLst>
                              <p:par>
                                <p:cTn id="59" presetID="14" presetClass="entr" presetSubtype="10" fill="hold" grpId="0" nodeType="after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randombar(horizontal)">
                                      <p:cBhvr>
                                        <p:cTn id="61" dur="500"/>
                                        <p:tgtEl>
                                          <p:spTgt spid="49"/>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wipe(left)">
                                      <p:cBhvr>
                                        <p:cTn id="65" dur="500"/>
                                        <p:tgtEl>
                                          <p:spTgt spid="30"/>
                                        </p:tgtEl>
                                      </p:cBhvr>
                                    </p:animEffect>
                                  </p:childTnLst>
                                </p:cTn>
                              </p:par>
                            </p:childTnLst>
                          </p:cTn>
                        </p:par>
                        <p:par>
                          <p:cTn id="66" fill="hold">
                            <p:stCondLst>
                              <p:cond delay="7000"/>
                            </p:stCondLst>
                            <p:childTnLst>
                              <p:par>
                                <p:cTn id="67" presetID="53" presetClass="entr" presetSubtype="16"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par>
                                <p:cTn id="72" presetID="2" presetClass="entr" presetSubtype="6" fill="hold" nodeType="withEffect">
                                  <p:stCondLst>
                                    <p:cond delay="0"/>
                                  </p:stCondLst>
                                  <p:childTnLst>
                                    <p:set>
                                      <p:cBhvr>
                                        <p:cTn id="73" dur="1" fill="hold">
                                          <p:stCondLst>
                                            <p:cond delay="0"/>
                                          </p:stCondLst>
                                        </p:cTn>
                                        <p:tgtEl>
                                          <p:spTgt spid="33"/>
                                        </p:tgtEl>
                                        <p:attrNameLst>
                                          <p:attrName>style.visibility</p:attrName>
                                        </p:attrNameLst>
                                      </p:cBhvr>
                                      <p:to>
                                        <p:strVal val="visible"/>
                                      </p:to>
                                    </p:set>
                                    <p:anim calcmode="lin" valueType="num">
                                      <p:cBhvr additive="base">
                                        <p:cTn id="74" dur="500" fill="hold"/>
                                        <p:tgtEl>
                                          <p:spTgt spid="33"/>
                                        </p:tgtEl>
                                        <p:attrNameLst>
                                          <p:attrName>ppt_x</p:attrName>
                                        </p:attrNameLst>
                                      </p:cBhvr>
                                      <p:tavLst>
                                        <p:tav tm="0">
                                          <p:val>
                                            <p:strVal val="1+#ppt_w/2"/>
                                          </p:val>
                                        </p:tav>
                                        <p:tav tm="100000">
                                          <p:val>
                                            <p:strVal val="#ppt_x"/>
                                          </p:val>
                                        </p:tav>
                                      </p:tavLst>
                                    </p:anim>
                                    <p:anim calcmode="lin" valueType="num">
                                      <p:cBhvr additive="base">
                                        <p:cTn id="75" dur="500" fill="hold"/>
                                        <p:tgtEl>
                                          <p:spTgt spid="33"/>
                                        </p:tgtEl>
                                        <p:attrNameLst>
                                          <p:attrName>ppt_y</p:attrName>
                                        </p:attrNameLst>
                                      </p:cBhvr>
                                      <p:tavLst>
                                        <p:tav tm="0">
                                          <p:val>
                                            <p:strVal val="1+#ppt_h/2"/>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additive="base">
                                        <p:cTn id="78" dur="500" fill="hold"/>
                                        <p:tgtEl>
                                          <p:spTgt spid="34"/>
                                        </p:tgtEl>
                                        <p:attrNameLst>
                                          <p:attrName>ppt_x</p:attrName>
                                        </p:attrNameLst>
                                      </p:cBhvr>
                                      <p:tavLst>
                                        <p:tav tm="0">
                                          <p:val>
                                            <p:strVal val="1+#ppt_w/2"/>
                                          </p:val>
                                        </p:tav>
                                        <p:tav tm="100000">
                                          <p:val>
                                            <p:strVal val="#ppt_x"/>
                                          </p:val>
                                        </p:tav>
                                      </p:tavLst>
                                    </p:anim>
                                    <p:anim calcmode="lin" valueType="num">
                                      <p:cBhvr additive="base">
                                        <p:cTn id="79" dur="500" fill="hold"/>
                                        <p:tgtEl>
                                          <p:spTgt spid="34"/>
                                        </p:tgtEl>
                                        <p:attrNameLst>
                                          <p:attrName>ppt_y</p:attrName>
                                        </p:attrNameLst>
                                      </p:cBhvr>
                                      <p:tavLst>
                                        <p:tav tm="0">
                                          <p:val>
                                            <p:strVal val="#ppt_y"/>
                                          </p:val>
                                        </p:tav>
                                        <p:tav tm="100000">
                                          <p:val>
                                            <p:strVal val="#ppt_y"/>
                                          </p:val>
                                        </p:tav>
                                      </p:tavLst>
                                    </p:anim>
                                  </p:childTnLst>
                                </p:cTn>
                              </p:par>
                            </p:childTnLst>
                          </p:cTn>
                        </p:par>
                        <p:par>
                          <p:cTn id="80" fill="hold">
                            <p:stCondLst>
                              <p:cond delay="7500"/>
                            </p:stCondLst>
                            <p:childTnLst>
                              <p:par>
                                <p:cTn id="81" presetID="42" presetClass="entr" presetSubtype="0" fill="hold" grpId="0"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fade">
                                      <p:cBhvr>
                                        <p:cTn id="83" dur="1000"/>
                                        <p:tgtEl>
                                          <p:spTgt spid="50"/>
                                        </p:tgtEl>
                                      </p:cBhvr>
                                    </p:animEffect>
                                    <p:anim calcmode="lin" valueType="num">
                                      <p:cBhvr>
                                        <p:cTn id="84" dur="1000" fill="hold"/>
                                        <p:tgtEl>
                                          <p:spTgt spid="50"/>
                                        </p:tgtEl>
                                        <p:attrNameLst>
                                          <p:attrName>ppt_x</p:attrName>
                                        </p:attrNameLst>
                                      </p:cBhvr>
                                      <p:tavLst>
                                        <p:tav tm="0">
                                          <p:val>
                                            <p:strVal val="#ppt_x"/>
                                          </p:val>
                                        </p:tav>
                                        <p:tav tm="100000">
                                          <p:val>
                                            <p:strVal val="#ppt_x"/>
                                          </p:val>
                                        </p:tav>
                                      </p:tavLst>
                                    </p:anim>
                                    <p:anim calcmode="lin" valueType="num">
                                      <p:cBhvr>
                                        <p:cTn id="85" dur="1000" fill="hold"/>
                                        <p:tgtEl>
                                          <p:spTgt spid="50"/>
                                        </p:tgtEl>
                                        <p:attrNameLst>
                                          <p:attrName>ppt_y</p:attrName>
                                        </p:attrNameLst>
                                      </p:cBhvr>
                                      <p:tavLst>
                                        <p:tav tm="0">
                                          <p:val>
                                            <p:strVal val="#ppt_y+.1"/>
                                          </p:val>
                                        </p:tav>
                                        <p:tav tm="100000">
                                          <p:val>
                                            <p:strVal val="#ppt_y"/>
                                          </p:val>
                                        </p:tav>
                                      </p:tavLst>
                                    </p:anim>
                                  </p:childTnLst>
                                </p:cTn>
                              </p:par>
                            </p:childTnLst>
                          </p:cTn>
                        </p:par>
                        <p:par>
                          <p:cTn id="86" fill="hold">
                            <p:stCondLst>
                              <p:cond delay="8500"/>
                            </p:stCondLst>
                            <p:childTnLst>
                              <p:par>
                                <p:cTn id="87" presetID="53" presetClass="entr" presetSubtype="16" fill="hold" grpId="0" nodeType="after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p:cTn id="89" dur="500" fill="hold"/>
                                        <p:tgtEl>
                                          <p:spTgt spid="35"/>
                                        </p:tgtEl>
                                        <p:attrNameLst>
                                          <p:attrName>ppt_w</p:attrName>
                                        </p:attrNameLst>
                                      </p:cBhvr>
                                      <p:tavLst>
                                        <p:tav tm="0">
                                          <p:val>
                                            <p:fltVal val="0"/>
                                          </p:val>
                                        </p:tav>
                                        <p:tav tm="100000">
                                          <p:val>
                                            <p:strVal val="#ppt_w"/>
                                          </p:val>
                                        </p:tav>
                                      </p:tavLst>
                                    </p:anim>
                                    <p:anim calcmode="lin" valueType="num">
                                      <p:cBhvr>
                                        <p:cTn id="90" dur="500" fill="hold"/>
                                        <p:tgtEl>
                                          <p:spTgt spid="35"/>
                                        </p:tgtEl>
                                        <p:attrNameLst>
                                          <p:attrName>ppt_h</p:attrName>
                                        </p:attrNameLst>
                                      </p:cBhvr>
                                      <p:tavLst>
                                        <p:tav tm="0">
                                          <p:val>
                                            <p:fltVal val="0"/>
                                          </p:val>
                                        </p:tav>
                                        <p:tav tm="100000">
                                          <p:val>
                                            <p:strVal val="#ppt_h"/>
                                          </p:val>
                                        </p:tav>
                                      </p:tavLst>
                                    </p:anim>
                                    <p:animEffect transition="in" filter="fade">
                                      <p:cBhvr>
                                        <p:cTn id="91" dur="500"/>
                                        <p:tgtEl>
                                          <p:spTgt spid="35"/>
                                        </p:tgtEl>
                                      </p:cBhvr>
                                    </p:animEffect>
                                  </p:childTnLst>
                                </p:cTn>
                              </p:par>
                              <p:par>
                                <p:cTn id="92" presetID="2" presetClass="entr" presetSubtype="6" fill="hold" nodeType="with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additive="base">
                                        <p:cTn id="94" dur="500" fill="hold"/>
                                        <p:tgtEl>
                                          <p:spTgt spid="36"/>
                                        </p:tgtEl>
                                        <p:attrNameLst>
                                          <p:attrName>ppt_x</p:attrName>
                                        </p:attrNameLst>
                                      </p:cBhvr>
                                      <p:tavLst>
                                        <p:tav tm="0">
                                          <p:val>
                                            <p:strVal val="1+#ppt_w/2"/>
                                          </p:val>
                                        </p:tav>
                                        <p:tav tm="100000">
                                          <p:val>
                                            <p:strVal val="#ppt_x"/>
                                          </p:val>
                                        </p:tav>
                                      </p:tavLst>
                                    </p:anim>
                                    <p:anim calcmode="lin" valueType="num">
                                      <p:cBhvr additive="base">
                                        <p:cTn id="95" dur="500" fill="hold"/>
                                        <p:tgtEl>
                                          <p:spTgt spid="36"/>
                                        </p:tgtEl>
                                        <p:attrNameLst>
                                          <p:attrName>ppt_y</p:attrName>
                                        </p:attrNameLst>
                                      </p:cBhvr>
                                      <p:tavLst>
                                        <p:tav tm="0">
                                          <p:val>
                                            <p:strVal val="1+#ppt_h/2"/>
                                          </p:val>
                                        </p:tav>
                                        <p:tav tm="100000">
                                          <p:val>
                                            <p:strVal val="#ppt_y"/>
                                          </p:val>
                                        </p:tav>
                                      </p:tavLst>
                                    </p:anim>
                                  </p:childTnLst>
                                </p:cTn>
                              </p:par>
                              <p:par>
                                <p:cTn id="96" presetID="2" presetClass="entr" presetSubtype="2"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 calcmode="lin" valueType="num">
                                      <p:cBhvr additive="base">
                                        <p:cTn id="98" dur="500" fill="hold"/>
                                        <p:tgtEl>
                                          <p:spTgt spid="37"/>
                                        </p:tgtEl>
                                        <p:attrNameLst>
                                          <p:attrName>ppt_x</p:attrName>
                                        </p:attrNameLst>
                                      </p:cBhvr>
                                      <p:tavLst>
                                        <p:tav tm="0">
                                          <p:val>
                                            <p:strVal val="1+#ppt_w/2"/>
                                          </p:val>
                                        </p:tav>
                                        <p:tav tm="100000">
                                          <p:val>
                                            <p:strVal val="#ppt_x"/>
                                          </p:val>
                                        </p:tav>
                                      </p:tavLst>
                                    </p:anim>
                                    <p:anim calcmode="lin" valueType="num">
                                      <p:cBhvr additive="base">
                                        <p:cTn id="99" dur="500" fill="hold"/>
                                        <p:tgtEl>
                                          <p:spTgt spid="37"/>
                                        </p:tgtEl>
                                        <p:attrNameLst>
                                          <p:attrName>ppt_y</p:attrName>
                                        </p:attrNameLst>
                                      </p:cBhvr>
                                      <p:tavLst>
                                        <p:tav tm="0">
                                          <p:val>
                                            <p:strVal val="#ppt_y"/>
                                          </p:val>
                                        </p:tav>
                                        <p:tav tm="100000">
                                          <p:val>
                                            <p:strVal val="#ppt_y"/>
                                          </p:val>
                                        </p:tav>
                                      </p:tavLst>
                                    </p:anim>
                                  </p:childTnLst>
                                </p:cTn>
                              </p:par>
                            </p:childTnLst>
                          </p:cTn>
                        </p:par>
                        <p:par>
                          <p:cTn id="100" fill="hold">
                            <p:stCondLst>
                              <p:cond delay="9000"/>
                            </p:stCondLst>
                            <p:childTnLst>
                              <p:par>
                                <p:cTn id="101" presetID="42" presetClass="entr" presetSubtype="0" fill="hold" grpId="0" nodeType="after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fade">
                                      <p:cBhvr>
                                        <p:cTn id="103" dur="1000"/>
                                        <p:tgtEl>
                                          <p:spTgt spid="51"/>
                                        </p:tgtEl>
                                      </p:cBhvr>
                                    </p:animEffect>
                                    <p:anim calcmode="lin" valueType="num">
                                      <p:cBhvr>
                                        <p:cTn id="104" dur="1000" fill="hold"/>
                                        <p:tgtEl>
                                          <p:spTgt spid="51"/>
                                        </p:tgtEl>
                                        <p:attrNameLst>
                                          <p:attrName>ppt_x</p:attrName>
                                        </p:attrNameLst>
                                      </p:cBhvr>
                                      <p:tavLst>
                                        <p:tav tm="0">
                                          <p:val>
                                            <p:strVal val="#ppt_x"/>
                                          </p:val>
                                        </p:tav>
                                        <p:tav tm="100000">
                                          <p:val>
                                            <p:strVal val="#ppt_x"/>
                                          </p:val>
                                        </p:tav>
                                      </p:tavLst>
                                    </p:anim>
                                    <p:anim calcmode="lin" valueType="num">
                                      <p:cBhvr>
                                        <p:cTn id="105" dur="1000" fill="hold"/>
                                        <p:tgtEl>
                                          <p:spTgt spid="51"/>
                                        </p:tgtEl>
                                        <p:attrNameLst>
                                          <p:attrName>ppt_y</p:attrName>
                                        </p:attrNameLst>
                                      </p:cBhvr>
                                      <p:tavLst>
                                        <p:tav tm="0">
                                          <p:val>
                                            <p:strVal val="#ppt_y+.1"/>
                                          </p:val>
                                        </p:tav>
                                        <p:tav tm="100000">
                                          <p:val>
                                            <p:strVal val="#ppt_y"/>
                                          </p:val>
                                        </p:tav>
                                      </p:tavLst>
                                    </p:anim>
                                  </p:childTnLst>
                                </p:cTn>
                              </p:par>
                            </p:childTnLst>
                          </p:cTn>
                        </p:par>
                        <p:par>
                          <p:cTn id="106" fill="hold">
                            <p:stCondLst>
                              <p:cond delay="10000"/>
                            </p:stCondLst>
                            <p:childTnLst>
                              <p:par>
                                <p:cTn id="107" presetID="53" presetClass="entr" presetSubtype="16" fill="hold" grpId="0" nodeType="afterEffect">
                                  <p:stCondLst>
                                    <p:cond delay="0"/>
                                  </p:stCondLst>
                                  <p:childTnLst>
                                    <p:set>
                                      <p:cBhvr>
                                        <p:cTn id="108" dur="1" fill="hold">
                                          <p:stCondLst>
                                            <p:cond delay="0"/>
                                          </p:stCondLst>
                                        </p:cTn>
                                        <p:tgtEl>
                                          <p:spTgt spid="38"/>
                                        </p:tgtEl>
                                        <p:attrNameLst>
                                          <p:attrName>style.visibility</p:attrName>
                                        </p:attrNameLst>
                                      </p:cBhvr>
                                      <p:to>
                                        <p:strVal val="visible"/>
                                      </p:to>
                                    </p:set>
                                    <p:anim calcmode="lin" valueType="num">
                                      <p:cBhvr>
                                        <p:cTn id="109" dur="500" fill="hold"/>
                                        <p:tgtEl>
                                          <p:spTgt spid="38"/>
                                        </p:tgtEl>
                                        <p:attrNameLst>
                                          <p:attrName>ppt_w</p:attrName>
                                        </p:attrNameLst>
                                      </p:cBhvr>
                                      <p:tavLst>
                                        <p:tav tm="0">
                                          <p:val>
                                            <p:fltVal val="0"/>
                                          </p:val>
                                        </p:tav>
                                        <p:tav tm="100000">
                                          <p:val>
                                            <p:strVal val="#ppt_w"/>
                                          </p:val>
                                        </p:tav>
                                      </p:tavLst>
                                    </p:anim>
                                    <p:anim calcmode="lin" valueType="num">
                                      <p:cBhvr>
                                        <p:cTn id="110" dur="500" fill="hold"/>
                                        <p:tgtEl>
                                          <p:spTgt spid="38"/>
                                        </p:tgtEl>
                                        <p:attrNameLst>
                                          <p:attrName>ppt_h</p:attrName>
                                        </p:attrNameLst>
                                      </p:cBhvr>
                                      <p:tavLst>
                                        <p:tav tm="0">
                                          <p:val>
                                            <p:fltVal val="0"/>
                                          </p:val>
                                        </p:tav>
                                        <p:tav tm="100000">
                                          <p:val>
                                            <p:strVal val="#ppt_h"/>
                                          </p:val>
                                        </p:tav>
                                      </p:tavLst>
                                    </p:anim>
                                    <p:animEffect transition="in" filter="fade">
                                      <p:cBhvr>
                                        <p:cTn id="111" dur="500"/>
                                        <p:tgtEl>
                                          <p:spTgt spid="38"/>
                                        </p:tgtEl>
                                      </p:cBhvr>
                                    </p:animEffect>
                                  </p:childTnLst>
                                </p:cTn>
                              </p:par>
                              <p:par>
                                <p:cTn id="112" presetID="2" presetClass="entr" presetSubtype="6" fill="hold" nodeType="withEffect">
                                  <p:stCondLst>
                                    <p:cond delay="0"/>
                                  </p:stCondLst>
                                  <p:childTnLst>
                                    <p:set>
                                      <p:cBhvr>
                                        <p:cTn id="113" dur="1" fill="hold">
                                          <p:stCondLst>
                                            <p:cond delay="0"/>
                                          </p:stCondLst>
                                        </p:cTn>
                                        <p:tgtEl>
                                          <p:spTgt spid="39"/>
                                        </p:tgtEl>
                                        <p:attrNameLst>
                                          <p:attrName>style.visibility</p:attrName>
                                        </p:attrNameLst>
                                      </p:cBhvr>
                                      <p:to>
                                        <p:strVal val="visible"/>
                                      </p:to>
                                    </p:set>
                                    <p:anim calcmode="lin" valueType="num">
                                      <p:cBhvr additive="base">
                                        <p:cTn id="114" dur="500" fill="hold"/>
                                        <p:tgtEl>
                                          <p:spTgt spid="39"/>
                                        </p:tgtEl>
                                        <p:attrNameLst>
                                          <p:attrName>ppt_x</p:attrName>
                                        </p:attrNameLst>
                                      </p:cBhvr>
                                      <p:tavLst>
                                        <p:tav tm="0">
                                          <p:val>
                                            <p:strVal val="1+#ppt_w/2"/>
                                          </p:val>
                                        </p:tav>
                                        <p:tav tm="100000">
                                          <p:val>
                                            <p:strVal val="#ppt_x"/>
                                          </p:val>
                                        </p:tav>
                                      </p:tavLst>
                                    </p:anim>
                                    <p:anim calcmode="lin" valueType="num">
                                      <p:cBhvr additive="base">
                                        <p:cTn id="115" dur="500" fill="hold"/>
                                        <p:tgtEl>
                                          <p:spTgt spid="39"/>
                                        </p:tgtEl>
                                        <p:attrNameLst>
                                          <p:attrName>ppt_y</p:attrName>
                                        </p:attrNameLst>
                                      </p:cBhvr>
                                      <p:tavLst>
                                        <p:tav tm="0">
                                          <p:val>
                                            <p:strVal val="1+#ppt_h/2"/>
                                          </p:val>
                                        </p:tav>
                                        <p:tav tm="100000">
                                          <p:val>
                                            <p:strVal val="#ppt_y"/>
                                          </p:val>
                                        </p:tav>
                                      </p:tavLst>
                                    </p:anim>
                                  </p:childTnLst>
                                </p:cTn>
                              </p:par>
                              <p:par>
                                <p:cTn id="116" presetID="2" presetClass="entr" presetSubtype="2" fill="hold" grpId="0" nodeType="withEffect">
                                  <p:stCondLst>
                                    <p:cond delay="0"/>
                                  </p:stCondLst>
                                  <p:childTnLst>
                                    <p:set>
                                      <p:cBhvr>
                                        <p:cTn id="117" dur="1" fill="hold">
                                          <p:stCondLst>
                                            <p:cond delay="0"/>
                                          </p:stCondLst>
                                        </p:cTn>
                                        <p:tgtEl>
                                          <p:spTgt spid="40"/>
                                        </p:tgtEl>
                                        <p:attrNameLst>
                                          <p:attrName>style.visibility</p:attrName>
                                        </p:attrNameLst>
                                      </p:cBhvr>
                                      <p:to>
                                        <p:strVal val="visible"/>
                                      </p:to>
                                    </p:set>
                                    <p:anim calcmode="lin" valueType="num">
                                      <p:cBhvr additive="base">
                                        <p:cTn id="118" dur="500" fill="hold"/>
                                        <p:tgtEl>
                                          <p:spTgt spid="40"/>
                                        </p:tgtEl>
                                        <p:attrNameLst>
                                          <p:attrName>ppt_x</p:attrName>
                                        </p:attrNameLst>
                                      </p:cBhvr>
                                      <p:tavLst>
                                        <p:tav tm="0">
                                          <p:val>
                                            <p:strVal val="1+#ppt_w/2"/>
                                          </p:val>
                                        </p:tav>
                                        <p:tav tm="100000">
                                          <p:val>
                                            <p:strVal val="#ppt_x"/>
                                          </p:val>
                                        </p:tav>
                                      </p:tavLst>
                                    </p:anim>
                                    <p:anim calcmode="lin" valueType="num">
                                      <p:cBhvr additive="base">
                                        <p:cTn id="119" dur="500" fill="hold"/>
                                        <p:tgtEl>
                                          <p:spTgt spid="40"/>
                                        </p:tgtEl>
                                        <p:attrNameLst>
                                          <p:attrName>ppt_y</p:attrName>
                                        </p:attrNameLst>
                                      </p:cBhvr>
                                      <p:tavLst>
                                        <p:tav tm="0">
                                          <p:val>
                                            <p:strVal val="#ppt_y"/>
                                          </p:val>
                                        </p:tav>
                                        <p:tav tm="100000">
                                          <p:val>
                                            <p:strVal val="#ppt_y"/>
                                          </p:val>
                                        </p:tav>
                                      </p:tavLst>
                                    </p:anim>
                                  </p:childTnLst>
                                </p:cTn>
                              </p:par>
                            </p:childTnLst>
                          </p:cTn>
                        </p:par>
                        <p:par>
                          <p:cTn id="120" fill="hold">
                            <p:stCondLst>
                              <p:cond delay="10500"/>
                            </p:stCondLst>
                            <p:childTnLst>
                              <p:par>
                                <p:cTn id="121" presetID="42" presetClass="entr" presetSubtype="0" fill="hold" grpId="0" nodeType="afterEffect">
                                  <p:stCondLst>
                                    <p:cond delay="0"/>
                                  </p:stCondLst>
                                  <p:childTnLst>
                                    <p:set>
                                      <p:cBhvr>
                                        <p:cTn id="122" dur="1" fill="hold">
                                          <p:stCondLst>
                                            <p:cond delay="0"/>
                                          </p:stCondLst>
                                        </p:cTn>
                                        <p:tgtEl>
                                          <p:spTgt spid="52"/>
                                        </p:tgtEl>
                                        <p:attrNameLst>
                                          <p:attrName>style.visibility</p:attrName>
                                        </p:attrNameLst>
                                      </p:cBhvr>
                                      <p:to>
                                        <p:strVal val="visible"/>
                                      </p:to>
                                    </p:set>
                                    <p:animEffect transition="in" filter="fade">
                                      <p:cBhvr>
                                        <p:cTn id="123" dur="1000"/>
                                        <p:tgtEl>
                                          <p:spTgt spid="52"/>
                                        </p:tgtEl>
                                      </p:cBhvr>
                                    </p:animEffect>
                                    <p:anim calcmode="lin" valueType="num">
                                      <p:cBhvr>
                                        <p:cTn id="124" dur="1000" fill="hold"/>
                                        <p:tgtEl>
                                          <p:spTgt spid="52"/>
                                        </p:tgtEl>
                                        <p:attrNameLst>
                                          <p:attrName>ppt_x</p:attrName>
                                        </p:attrNameLst>
                                      </p:cBhvr>
                                      <p:tavLst>
                                        <p:tav tm="0">
                                          <p:val>
                                            <p:strVal val="#ppt_x"/>
                                          </p:val>
                                        </p:tav>
                                        <p:tav tm="100000">
                                          <p:val>
                                            <p:strVal val="#ppt_x"/>
                                          </p:val>
                                        </p:tav>
                                      </p:tavLst>
                                    </p:anim>
                                    <p:anim calcmode="lin" valueType="num">
                                      <p:cBhvr>
                                        <p:cTn id="125"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4" grpId="0"/>
      <p:bldP spid="35" grpId="0" animBg="1"/>
      <p:bldP spid="37" grpId="0"/>
      <p:bldP spid="38" grpId="0" animBg="1"/>
      <p:bldP spid="40" grpId="0"/>
      <p:bldP spid="43" grpId="0"/>
      <p:bldP spid="45" grpId="0"/>
      <p:bldP spid="47" grpId="0"/>
      <p:bldP spid="49" grpId="0"/>
      <p:bldP spid="50" grpId="0"/>
      <p:bldP spid="51" grpId="0"/>
      <p:bldP spid="52"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23084</TotalTime>
  <Words>2786</Words>
  <Application>Microsoft Office PowerPoint</Application>
  <PresentationFormat>全屏显示(4:3)</PresentationFormat>
  <Paragraphs>196</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2017-08-08T02:23:02Z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