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57" r:id="rId1"/>
    <p:sldMasterId id="2147483786" r:id="rId2"/>
  </p:sldMasterIdLst>
  <p:notesMasterIdLst>
    <p:notesMasterId r:id="rId5"/>
  </p:notesMasterIdLst>
  <p:sldIdLst>
    <p:sldId id="373" r:id="rId3"/>
    <p:sldId id="374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1pPr>
    <a:lvl2pPr marL="423182" indent="-60455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2pPr>
    <a:lvl3pPr marL="847625" indent="-122169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3pPr>
    <a:lvl4pPr marL="1272066" indent="-183883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4pPr>
    <a:lvl5pPr marL="1695248" indent="-244338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5pPr>
    <a:lvl6pPr marL="1813638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6pPr>
    <a:lvl7pPr marL="2176367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7pPr>
    <a:lvl8pPr marL="2539094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8pPr>
    <a:lvl9pPr marL="2901821" algn="l" defTabSz="725454" rtl="0" eaLnBrk="1" latinLnBrk="0" hangingPunct="1">
      <a:defRPr b="1" kern="1200">
        <a:solidFill>
          <a:schemeClr val="tx1"/>
        </a:solidFill>
        <a:latin typeface="Arial" charset="0"/>
        <a:ea typeface="华文细黑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16">
          <p15:clr>
            <a:srgbClr val="A4A3A4"/>
          </p15:clr>
        </p15:guide>
        <p15:guide id="2" orient="horz" pos="327">
          <p15:clr>
            <a:srgbClr val="A4A3A4"/>
          </p15:clr>
        </p15:guide>
        <p15:guide id="3" orient="horz" pos="2402">
          <p15:clr>
            <a:srgbClr val="A4A3A4"/>
          </p15:clr>
        </p15:guide>
        <p15:guide id="4" orient="horz" pos="2674">
          <p15:clr>
            <a:srgbClr val="A4A3A4"/>
          </p15:clr>
        </p15:guide>
        <p15:guide id="5" orient="horz" pos="3083">
          <p15:clr>
            <a:srgbClr val="A4A3A4"/>
          </p15:clr>
        </p15:guide>
        <p15:guide id="6" pos="295">
          <p15:clr>
            <a:srgbClr val="A4A3A4"/>
          </p15:clr>
        </p15:guide>
        <p15:guide id="7" pos="2880">
          <p15:clr>
            <a:srgbClr val="A4A3A4"/>
          </p15:clr>
        </p15:guide>
        <p15:guide id="8" pos="546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00000"/>
    <a:srgbClr val="500000"/>
    <a:srgbClr val="6C0000"/>
    <a:srgbClr val="760000"/>
    <a:srgbClr val="FA0000"/>
    <a:srgbClr val="FFCC00"/>
    <a:srgbClr val="FBFED2"/>
    <a:srgbClr val="0F319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72" autoAdjust="0"/>
    <p:restoredTop sz="94651" autoAdjust="0"/>
  </p:normalViewPr>
  <p:slideViewPr>
    <p:cSldViewPr>
      <p:cViewPr>
        <p:scale>
          <a:sx n="100" d="100"/>
          <a:sy n="100" d="100"/>
        </p:scale>
        <p:origin x="-678" y="-1050"/>
      </p:cViewPr>
      <p:guideLst>
        <p:guide orient="horz" pos="1416"/>
        <p:guide orient="horz" pos="327"/>
        <p:guide orient="horz" pos="2402"/>
        <p:guide orient="horz" pos="2674"/>
        <p:guide orient="horz" pos="3083"/>
        <p:guide pos="295"/>
        <p:guide pos="2880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148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CA5E8DB0-55DC-4221-A99C-988BCD133BF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729373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23182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84762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27206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69524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120204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4247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6828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2328" algn="l" defTabSz="848081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F81A-5A48-44B6-BFB3-5A2D3370088C}" type="slidenum">
              <a:rPr lang="zh-CN" altLang="en-US" smtClean="0"/>
              <a:t>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296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8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177692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168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25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145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390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06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647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0783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6047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087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813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43646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2017/8/7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096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538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127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24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51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4"/>
            <a:ext cx="5486400" cy="425055"/>
          </a:xfrm>
          <a:prstGeom prst="rect">
            <a:avLst/>
          </a:prstGeom>
        </p:spPr>
        <p:txBody>
          <a:bodyPr lIns="72545" tIns="36273" rIns="72545" bIns="36273" anchor="b"/>
          <a:lstStyle>
            <a:lvl1pPr algn="l">
              <a:defRPr sz="19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2900"/>
            </a:lvl1pPr>
            <a:lvl2pPr marL="424041" indent="0">
              <a:buNone/>
              <a:defRPr sz="2600"/>
            </a:lvl2pPr>
            <a:lvl3pPr marL="848081" indent="0">
              <a:buNone/>
              <a:defRPr sz="2200"/>
            </a:lvl3pPr>
            <a:lvl4pPr marL="1272122" indent="0">
              <a:buNone/>
              <a:defRPr sz="1900"/>
            </a:lvl4pPr>
            <a:lvl5pPr marL="1696164" indent="0">
              <a:buNone/>
              <a:defRPr sz="1900"/>
            </a:lvl5pPr>
            <a:lvl6pPr marL="2120204" indent="0">
              <a:buNone/>
              <a:defRPr sz="1900"/>
            </a:lvl6pPr>
            <a:lvl7pPr marL="2544247" indent="0">
              <a:buNone/>
              <a:defRPr sz="1900"/>
            </a:lvl7pPr>
            <a:lvl8pPr marL="2968288" indent="0">
              <a:buNone/>
              <a:defRPr sz="1900"/>
            </a:lvl8pPr>
            <a:lvl9pPr marL="3392328" indent="0">
              <a:buNone/>
              <a:defRPr sz="19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9"/>
            <a:ext cx="5486400" cy="603645"/>
          </a:xfrm>
          <a:prstGeom prst="rect">
            <a:avLst/>
          </a:prstGeom>
        </p:spPr>
        <p:txBody>
          <a:bodyPr lIns="72545" tIns="36273" rIns="72545" bIns="36273"/>
          <a:lstStyle>
            <a:lvl1pPr marL="0" indent="0">
              <a:buNone/>
              <a:defRPr sz="1300"/>
            </a:lvl1pPr>
            <a:lvl2pPr marL="424041" indent="0">
              <a:buNone/>
              <a:defRPr sz="1100"/>
            </a:lvl2pPr>
            <a:lvl3pPr marL="848081" indent="0">
              <a:buNone/>
              <a:defRPr sz="1000"/>
            </a:lvl3pPr>
            <a:lvl4pPr marL="1272122" indent="0">
              <a:buNone/>
              <a:defRPr sz="800"/>
            </a:lvl4pPr>
            <a:lvl5pPr marL="1696164" indent="0">
              <a:buNone/>
              <a:defRPr sz="800"/>
            </a:lvl5pPr>
            <a:lvl6pPr marL="2120204" indent="0">
              <a:buNone/>
              <a:defRPr sz="800"/>
            </a:lvl6pPr>
            <a:lvl7pPr marL="2544247" indent="0">
              <a:buNone/>
              <a:defRPr sz="800"/>
            </a:lvl7pPr>
            <a:lvl8pPr marL="2968288" indent="0">
              <a:buNone/>
              <a:defRPr sz="800"/>
            </a:lvl8pPr>
            <a:lvl9pPr marL="3392328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37777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8671" y="87314"/>
            <a:ext cx="8206671" cy="486455"/>
          </a:xfrm>
          <a:prstGeom prst="rect">
            <a:avLst/>
          </a:prstGeom>
        </p:spPr>
        <p:txBody>
          <a:bodyPr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671" y="735920"/>
            <a:ext cx="8206671" cy="4029982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591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4638" y="86922"/>
            <a:ext cx="2051050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68318" y="86922"/>
            <a:ext cx="6003925" cy="4679156"/>
          </a:xfrm>
          <a:prstGeom prst="rect">
            <a:avLst/>
          </a:prstGeom>
        </p:spPr>
        <p:txBody>
          <a:bodyPr vert="eaVert" lIns="72545" tIns="36273" rIns="72545" bIns="36273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417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</p:sldLayoutIdLst>
  <mc:AlternateContent xmlns:mc="http://schemas.openxmlformats.org/markup-compatibility/2006" xmlns:p14="http://schemas.microsoft.com/office/powerpoint/2010/main">
    <mc:Choice Requires="p14">
      <p:transition spd="slow" p14:dur="1750" advClick="0" advTm="2000">
        <p14:gallery dir="l"/>
      </p:transition>
    </mc:Choice>
    <mc:Fallback xmlns="">
      <p:transition spd="slow" advClick="0" advTm="2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5pPr>
      <a:lvl6pPr marL="42404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6pPr>
      <a:lvl7pPr marL="848081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7pPr>
      <a:lvl8pPr marL="1272122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8pPr>
      <a:lvl9pPr marL="1696164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charset="0"/>
          <a:ea typeface="微软雅黑" pitchFamily="34" charset="-122"/>
          <a:cs typeface="宋体" pitchFamily="2" charset="-122"/>
        </a:defRPr>
      </a:lvl9pPr>
    </p:titleStyle>
    <p:bodyStyle>
      <a:lvl1pPr marL="16750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900" b="1">
          <a:solidFill>
            <a:schemeClr val="tx1"/>
          </a:solidFill>
          <a:latin typeface="+mn-lt"/>
          <a:ea typeface="+mn-ea"/>
          <a:cs typeface="+mn-cs"/>
        </a:defRPr>
      </a:lvl1pPr>
      <a:lvl2pPr marL="501269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829991" indent="-161213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400">
          <a:solidFill>
            <a:schemeClr val="tx1"/>
          </a:solidFill>
          <a:latin typeface="+mn-lt"/>
          <a:ea typeface="+mn-ea"/>
          <a:cs typeface="+mn-cs"/>
        </a:defRPr>
      </a:lvl3pPr>
      <a:lvl4pPr marL="1163752" indent="-16750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300">
          <a:solidFill>
            <a:schemeClr val="tx1"/>
          </a:solidFill>
          <a:latin typeface="+mn-lt"/>
          <a:ea typeface="+mn-ea"/>
          <a:cs typeface="+mn-cs"/>
        </a:defRPr>
      </a:lvl4pPr>
      <a:lvl5pPr marL="1501290" indent="-170029" algn="l" rtl="0" eaLnBrk="0" fontAlgn="ctr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1925853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6pPr>
      <a:lvl7pPr marL="2349895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7pPr>
      <a:lvl8pPr marL="2773937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8pPr>
      <a:lvl9pPr marL="3197976" indent="-170794" algn="l" rtl="0" fontAlgn="ctr">
        <a:lnSpc>
          <a:spcPct val="120000"/>
        </a:lnSpc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11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04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8081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2122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616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0204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4247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6828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2328" algn="l" defTabSz="848081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2017/8/7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b="0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b="0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590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\\Sy\e\我图PPT\0000大集合\政府长城全套新作\党标政府长城\01副本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705"/>
            <a:ext cx="9144000" cy="515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0000000我图PPT\00001PNG素材\01党委政府\天安门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" y="2945310"/>
            <a:ext cx="4067668" cy="2218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747515"/>
      </p:ext>
    </p:extLst>
  </p:cSld>
  <p:clrMapOvr>
    <a:masterClrMapping/>
  </p:clrMapOvr>
  <p:transition spd="slow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b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b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b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b="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b="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312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SLIDE_COUNT" val="1"/>
  <p:tag name="ISPRING_SCORM_RATE_SLIDES" val="0"/>
  <p:tag name="ISPRING_SCORM_RATE_QUIZZES" val="0"/>
  <p:tag name="ISPRING_SCORM_PASSING_SCORE" val="0.0000000000"/>
  <p:tag name="GENSWF_OUTPUT_FILE_NAME" val="22-"/>
  <p:tag name="ISPRING_RESOURCE_PATHS_HASH_2" val="dd605faedef9b7b7285347d268bb89f5f81ab715"/>
</p:tagLst>
</file>

<file path=ppt/theme/theme1.xml><?xml version="1.0" encoding="utf-8"?>
<a:theme xmlns:a="http://schemas.openxmlformats.org/drawingml/2006/main" name="第一PPT，www.1ppt.com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FFC000"/>
      </a:lt2>
      <a:accent1>
        <a:srgbClr val="FF6600"/>
      </a:accent1>
      <a:accent2>
        <a:srgbClr val="FF0000"/>
      </a:accent2>
      <a:accent3>
        <a:srgbClr val="FFC000"/>
      </a:accent3>
      <a:accent4>
        <a:srgbClr val="FFC000"/>
      </a:accent4>
      <a:accent5>
        <a:srgbClr val="FF6600"/>
      </a:accent5>
      <a:accent6>
        <a:srgbClr val="F79646"/>
      </a:accent6>
      <a:hlink>
        <a:srgbClr val="0000FF"/>
      </a:hlink>
      <a:folHlink>
        <a:srgbClr val="800080"/>
      </a:folHlink>
    </a:clrScheme>
    <a:fontScheme name="微笑PPT - 小A">
      <a:majorFont>
        <a:latin typeface="Arial"/>
        <a:ea typeface="微软雅黑"/>
        <a:cs typeface="宋体"/>
      </a:majorFont>
      <a:minorFont>
        <a:latin typeface="Arial"/>
        <a:ea typeface="微软雅黑"/>
        <a:cs typeface="宋体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华文细黑" pitchFamily="2" charset="-122"/>
          </a:defRPr>
        </a:defPPr>
      </a:lstStyle>
    </a:lnDef>
  </a:objectDefaults>
  <a:extraClrSchemeLst>
    <a:extraClrScheme>
      <a:clrScheme name="微笑PPT - 小A 1">
        <a:dk1>
          <a:srgbClr val="000000"/>
        </a:dk1>
        <a:lt1>
          <a:srgbClr val="FFFFFF"/>
        </a:lt1>
        <a:dk2>
          <a:srgbClr val="FFFFFF"/>
        </a:dk2>
        <a:lt2>
          <a:srgbClr val="B2B2B2"/>
        </a:lt2>
        <a:accent1>
          <a:srgbClr val="E20000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EEAAAA"/>
        </a:accent5>
        <a:accent6>
          <a:srgbClr val="B90000"/>
        </a:accent6>
        <a:hlink>
          <a:srgbClr val="8000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10530232</TotalTime>
  <Words>214</Words>
  <Application>Microsoft Office PowerPoint</Application>
  <PresentationFormat>全屏显示(16:9)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两学一做</dc:title>
  <dc:creator>第一PPT模板网：www.1ppt.com</dc:creator>
  <cp:keywords>第一PPT模板网：www.1ppt.com</cp:keywords>
  <cp:lastModifiedBy>Windows User</cp:lastModifiedBy>
  <cp:revision>298</cp:revision>
  <dcterms:created xsi:type="dcterms:W3CDTF">2010-02-22T07:41:47Z</dcterms:created>
  <dcterms:modified xsi:type="dcterms:W3CDTF">2017-08-07T09:21:37Z</dcterms:modified>
</cp:coreProperties>
</file>