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7" r:id="rId1"/>
    <p:sldMasterId id="2147483786" r:id="rId2"/>
  </p:sldMasterIdLst>
  <p:notesMasterIdLst>
    <p:notesMasterId r:id="rId5"/>
  </p:notesMasterIdLst>
  <p:sldIdLst>
    <p:sldId id="372" r:id="rId3"/>
    <p:sldId id="374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23182" indent="-6045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847625" indent="-122169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272066" indent="-183883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695248" indent="-24433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1813638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176367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2539094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2901821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16">
          <p15:clr>
            <a:srgbClr val="A4A3A4"/>
          </p15:clr>
        </p15:guide>
        <p15:guide id="2" orient="horz" pos="327">
          <p15:clr>
            <a:srgbClr val="A4A3A4"/>
          </p15:clr>
        </p15:guide>
        <p15:guide id="3" orient="horz" pos="2402">
          <p15:clr>
            <a:srgbClr val="A4A3A4"/>
          </p15:clr>
        </p15:guide>
        <p15:guide id="4" orient="horz" pos="2674">
          <p15:clr>
            <a:srgbClr val="A4A3A4"/>
          </p15:clr>
        </p15:guide>
        <p15:guide id="5" orient="horz" pos="3083">
          <p15:clr>
            <a:srgbClr val="A4A3A4"/>
          </p15:clr>
        </p15:guide>
        <p15:guide id="6" pos="295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00000"/>
    <a:srgbClr val="500000"/>
    <a:srgbClr val="6C0000"/>
    <a:srgbClr val="760000"/>
    <a:srgbClr val="FA0000"/>
    <a:srgbClr val="FFCC00"/>
    <a:srgbClr val="FBFED2"/>
    <a:srgbClr val="0F319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72" autoAdjust="0"/>
    <p:restoredTop sz="94651" autoAdjust="0"/>
  </p:normalViewPr>
  <p:slideViewPr>
    <p:cSldViewPr>
      <p:cViewPr>
        <p:scale>
          <a:sx n="100" d="100"/>
          <a:sy n="100" d="100"/>
        </p:scale>
        <p:origin x="-678" y="-1050"/>
      </p:cViewPr>
      <p:guideLst>
        <p:guide orient="horz" pos="1416"/>
        <p:guide orient="horz" pos="327"/>
        <p:guide orient="horz" pos="2402"/>
        <p:guide orient="horz" pos="2674"/>
        <p:guide orient="horz" pos="3083"/>
        <p:guide pos="295"/>
        <p:guide pos="2880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2937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2318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8476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27206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69524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120204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247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828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32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01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8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6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25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5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90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06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64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078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04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087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6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3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9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7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2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041" indent="0">
              <a:buNone/>
              <a:defRPr sz="2600"/>
            </a:lvl2pPr>
            <a:lvl3pPr marL="848081" indent="0">
              <a:buNone/>
              <a:defRPr sz="2200"/>
            </a:lvl3pPr>
            <a:lvl4pPr marL="1272122" indent="0">
              <a:buNone/>
              <a:defRPr sz="1900"/>
            </a:lvl4pPr>
            <a:lvl5pPr marL="1696164" indent="0">
              <a:buNone/>
              <a:defRPr sz="1900"/>
            </a:lvl5pPr>
            <a:lvl6pPr marL="2120204" indent="0">
              <a:buNone/>
              <a:defRPr sz="1900"/>
            </a:lvl6pPr>
            <a:lvl7pPr marL="2544247" indent="0">
              <a:buNone/>
              <a:defRPr sz="1900"/>
            </a:lvl7pPr>
            <a:lvl8pPr marL="2968288" indent="0">
              <a:buNone/>
              <a:defRPr sz="1900"/>
            </a:lvl8pPr>
            <a:lvl9pPr marL="3392328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041" indent="0">
              <a:buNone/>
              <a:defRPr sz="1100"/>
            </a:lvl2pPr>
            <a:lvl3pPr marL="848081" indent="0">
              <a:buNone/>
              <a:defRPr sz="1000"/>
            </a:lvl3pPr>
            <a:lvl4pPr marL="1272122" indent="0">
              <a:buNone/>
              <a:defRPr sz="800"/>
            </a:lvl4pPr>
            <a:lvl5pPr marL="1696164" indent="0">
              <a:buNone/>
              <a:defRPr sz="800"/>
            </a:lvl5pPr>
            <a:lvl6pPr marL="2120204" indent="0">
              <a:buNone/>
              <a:defRPr sz="800"/>
            </a:lvl6pPr>
            <a:lvl7pPr marL="2544247" indent="0">
              <a:buNone/>
              <a:defRPr sz="800"/>
            </a:lvl7pPr>
            <a:lvl8pPr marL="2968288" indent="0">
              <a:buNone/>
              <a:defRPr sz="800"/>
            </a:lvl8pPr>
            <a:lvl9pPr marL="339232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3777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2404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84808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272122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696164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6750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26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91" indent="-161213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752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290" indent="-17002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853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49895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937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976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04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08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2122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16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0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247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828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32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2017/8/7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59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6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1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SCORM_RATE_SLIDES" val="0"/>
  <p:tag name="ISPRING_SCORM_RATE_QUIZZES" val="0"/>
  <p:tag name="ISPRING_SCORM_PASSING_SCORE" val="0.0000000000"/>
  <p:tag name="GENSWF_OUTPUT_FILE_NAME" val="22-"/>
  <p:tag name="ISPRING_RESOURCE_PATHS_HASH_2" val="dd605faedef9b7b7285347d268bb89f5f81ab715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FFC000"/>
      </a:lt2>
      <a:accent1>
        <a:srgbClr val="FF6600"/>
      </a:accent1>
      <a:accent2>
        <a:srgbClr val="FF0000"/>
      </a:accent2>
      <a:accent3>
        <a:srgbClr val="FFC000"/>
      </a:accent3>
      <a:accent4>
        <a:srgbClr val="FFC000"/>
      </a:accent4>
      <a:accent5>
        <a:srgbClr val="FF6600"/>
      </a:accent5>
      <a:accent6>
        <a:srgbClr val="F79646"/>
      </a:accent6>
      <a:hlink>
        <a:srgbClr val="0000FF"/>
      </a:hlink>
      <a:folHlink>
        <a:srgbClr val="80008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10530232</TotalTime>
  <Words>214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两学一做</dc:title>
  <dc:creator>第一PPT模板网：www.1ppt.com</dc:creator>
  <cp:keywords>第一PPT模板网：www.1ppt.com</cp:keywords>
  <cp:lastModifiedBy>Windows User</cp:lastModifiedBy>
  <cp:revision>298</cp:revision>
  <dcterms:created xsi:type="dcterms:W3CDTF">2010-02-22T07:41:47Z</dcterms:created>
  <dcterms:modified xsi:type="dcterms:W3CDTF">2017-08-07T09:20:55Z</dcterms:modified>
</cp:coreProperties>
</file>