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29"/>
  </p:notesMasterIdLst>
  <p:sldIdLst>
    <p:sldId id="370" r:id="rId3"/>
    <p:sldId id="371" r:id="rId4"/>
    <p:sldId id="372" r:id="rId5"/>
    <p:sldId id="373" r:id="rId6"/>
    <p:sldId id="374" r:id="rId7"/>
    <p:sldId id="375" r:id="rId8"/>
    <p:sldId id="376" r:id="rId9"/>
    <p:sldId id="377" r:id="rId10"/>
    <p:sldId id="378" r:id="rId11"/>
    <p:sldId id="379" r:id="rId12"/>
    <p:sldId id="380" r:id="rId13"/>
    <p:sldId id="381" r:id="rId14"/>
    <p:sldId id="382" r:id="rId15"/>
    <p:sldId id="383" r:id="rId16"/>
    <p:sldId id="384" r:id="rId17"/>
    <p:sldId id="385" r:id="rId18"/>
    <p:sldId id="386" r:id="rId19"/>
    <p:sldId id="387" r:id="rId20"/>
    <p:sldId id="388" r:id="rId21"/>
    <p:sldId id="389" r:id="rId22"/>
    <p:sldId id="390" r:id="rId23"/>
    <p:sldId id="391" r:id="rId24"/>
    <p:sldId id="392" r:id="rId25"/>
    <p:sldId id="393" r:id="rId26"/>
    <p:sldId id="394" r:id="rId27"/>
    <p:sldId id="395" r:id="rId28"/>
  </p:sldIdLst>
  <p:sldSz cx="9144000" cy="5143500" type="screen16x9"/>
  <p:notesSz cx="6858000" cy="9144000"/>
  <p:custDataLst>
    <p:tags r:id="rId30"/>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 xmlns:p15="http://schemas.microsoft.com/office/powerpoint/2012/main">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00000"/>
    <a:srgbClr val="500000"/>
    <a:srgbClr val="6C0000"/>
    <a:srgbClr val="760000"/>
    <a:srgbClr val="FA0000"/>
    <a:srgbClr val="FFCC00"/>
    <a:srgbClr val="FBFED2"/>
    <a:srgbClr val="0F319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72" autoAdjust="0"/>
    <p:restoredTop sz="94651" autoAdjust="0"/>
  </p:normalViewPr>
  <p:slideViewPr>
    <p:cSldViewPr>
      <p:cViewPr>
        <p:scale>
          <a:sx n="100" d="100"/>
          <a:sy n="100" d="100"/>
        </p:scale>
        <p:origin x="-630" y="-774"/>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6097EA6-A70B-4078-A475-F5D239A7F50E}" type="slidenum">
              <a:rPr lang="zh-CN" altLang="en-US" smtClean="0"/>
              <a:t>0</a:t>
            </a:fld>
            <a:endParaRPr lang="zh-CN" altLang="en-US"/>
          </a:p>
        </p:txBody>
      </p:sp>
    </p:spTree>
    <p:extLst>
      <p:ext uri="{BB962C8B-B14F-4D97-AF65-F5344CB8AC3E}">
        <p14:creationId xmlns:p14="http://schemas.microsoft.com/office/powerpoint/2010/main" val="3286075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9</a:t>
            </a:fld>
            <a:endParaRPr lang="zh-CN" altLang="en-US"/>
          </a:p>
        </p:txBody>
      </p:sp>
    </p:spTree>
    <p:extLst>
      <p:ext uri="{BB962C8B-B14F-4D97-AF65-F5344CB8AC3E}">
        <p14:creationId xmlns:p14="http://schemas.microsoft.com/office/powerpoint/2010/main" val="477701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409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38143C6F-436E-44CB-9EA1-E27745C78F0A}" type="slidenum">
              <a:rPr lang="en-US" altLang="zh-CN" b="0" smtClean="0">
                <a:latin typeface="Arial" pitchFamily="34" charset="0"/>
                <a:ea typeface="华文细黑" pitchFamily="2" charset="-122"/>
              </a:rPr>
              <a:pPr eaLnBrk="1" hangingPunct="1"/>
              <a:t>10</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799339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11</a:t>
            </a:fld>
            <a:endParaRPr lang="en-US" altLang="zh-CN" b="0" smtClean="0">
              <a:ea typeface="华文细黑" pitchFamily="2" charset="-122"/>
            </a:endParaRPr>
          </a:p>
        </p:txBody>
      </p:sp>
    </p:spTree>
    <p:extLst>
      <p:ext uri="{BB962C8B-B14F-4D97-AF65-F5344CB8AC3E}">
        <p14:creationId xmlns:p14="http://schemas.microsoft.com/office/powerpoint/2010/main" val="566282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409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38143C6F-436E-44CB-9EA1-E27745C78F0A}" type="slidenum">
              <a:rPr lang="en-US" altLang="zh-CN" b="0" smtClean="0">
                <a:latin typeface="Arial" pitchFamily="34" charset="0"/>
                <a:ea typeface="华文细黑" pitchFamily="2" charset="-122"/>
              </a:rPr>
              <a:pPr eaLnBrk="1" hangingPunct="1"/>
              <a:t>12</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2317520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13</a:t>
            </a:fld>
            <a:endParaRPr lang="zh-CN" altLang="en-US"/>
          </a:p>
        </p:txBody>
      </p:sp>
    </p:spTree>
    <p:extLst>
      <p:ext uri="{BB962C8B-B14F-4D97-AF65-F5344CB8AC3E}">
        <p14:creationId xmlns:p14="http://schemas.microsoft.com/office/powerpoint/2010/main" val="276031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14</a:t>
            </a:fld>
            <a:endParaRPr lang="en-US" altLang="zh-CN" b="0" smtClean="0">
              <a:ea typeface="华文细黑" pitchFamily="2" charset="-122"/>
            </a:endParaRPr>
          </a:p>
        </p:txBody>
      </p:sp>
    </p:spTree>
    <p:extLst>
      <p:ext uri="{BB962C8B-B14F-4D97-AF65-F5344CB8AC3E}">
        <p14:creationId xmlns:p14="http://schemas.microsoft.com/office/powerpoint/2010/main" val="108572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15</a:t>
            </a:fld>
            <a:endParaRPr lang="en-US" altLang="zh-CN" b="0" smtClean="0">
              <a:ea typeface="华文细黑" pitchFamily="2" charset="-122"/>
            </a:endParaRPr>
          </a:p>
        </p:txBody>
      </p:sp>
    </p:spTree>
    <p:extLst>
      <p:ext uri="{BB962C8B-B14F-4D97-AF65-F5344CB8AC3E}">
        <p14:creationId xmlns:p14="http://schemas.microsoft.com/office/powerpoint/2010/main" val="237814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16</a:t>
            </a:fld>
            <a:endParaRPr lang="en-US" altLang="zh-CN" b="0" smtClean="0">
              <a:ea typeface="华文细黑" pitchFamily="2" charset="-122"/>
            </a:endParaRPr>
          </a:p>
        </p:txBody>
      </p:sp>
    </p:spTree>
    <p:extLst>
      <p:ext uri="{BB962C8B-B14F-4D97-AF65-F5344CB8AC3E}">
        <p14:creationId xmlns:p14="http://schemas.microsoft.com/office/powerpoint/2010/main" val="1105418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17</a:t>
            </a:fld>
            <a:endParaRPr lang="en-US" altLang="zh-CN" b="0" smtClean="0">
              <a:ea typeface="华文细黑" pitchFamily="2" charset="-122"/>
            </a:endParaRPr>
          </a:p>
        </p:txBody>
      </p:sp>
    </p:spTree>
    <p:extLst>
      <p:ext uri="{BB962C8B-B14F-4D97-AF65-F5344CB8AC3E}">
        <p14:creationId xmlns:p14="http://schemas.microsoft.com/office/powerpoint/2010/main" val="3037072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18</a:t>
            </a:fld>
            <a:endParaRPr lang="en-US" altLang="zh-CN" b="0" smtClean="0">
              <a:ea typeface="华文细黑" pitchFamily="2" charset="-122"/>
            </a:endParaRPr>
          </a:p>
        </p:txBody>
      </p:sp>
    </p:spTree>
    <p:extLst>
      <p:ext uri="{BB962C8B-B14F-4D97-AF65-F5344CB8AC3E}">
        <p14:creationId xmlns:p14="http://schemas.microsoft.com/office/powerpoint/2010/main" val="25459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097EA6-A70B-4078-A475-F5D239A7F50E}" type="slidenum">
              <a:rPr lang="zh-CN" altLang="en-US" smtClean="0"/>
              <a:t>1</a:t>
            </a:fld>
            <a:endParaRPr lang="zh-CN" altLang="en-US"/>
          </a:p>
        </p:txBody>
      </p:sp>
    </p:spTree>
    <p:extLst>
      <p:ext uri="{BB962C8B-B14F-4D97-AF65-F5344CB8AC3E}">
        <p14:creationId xmlns:p14="http://schemas.microsoft.com/office/powerpoint/2010/main" val="390295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19</a:t>
            </a:fld>
            <a:endParaRPr lang="zh-CN" altLang="en-US"/>
          </a:p>
        </p:txBody>
      </p:sp>
    </p:spTree>
    <p:extLst>
      <p:ext uri="{BB962C8B-B14F-4D97-AF65-F5344CB8AC3E}">
        <p14:creationId xmlns:p14="http://schemas.microsoft.com/office/powerpoint/2010/main" val="3375651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20</a:t>
            </a:fld>
            <a:endParaRPr lang="en-US" altLang="zh-CN" b="0" smtClean="0">
              <a:ea typeface="华文细黑" pitchFamily="2" charset="-122"/>
            </a:endParaRPr>
          </a:p>
        </p:txBody>
      </p:sp>
    </p:spTree>
    <p:extLst>
      <p:ext uri="{BB962C8B-B14F-4D97-AF65-F5344CB8AC3E}">
        <p14:creationId xmlns:p14="http://schemas.microsoft.com/office/powerpoint/2010/main" val="25287771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21</a:t>
            </a:fld>
            <a:endParaRPr lang="en-US" altLang="zh-CN" b="0" smtClean="0">
              <a:ea typeface="华文细黑" pitchFamily="2" charset="-122"/>
            </a:endParaRPr>
          </a:p>
        </p:txBody>
      </p:sp>
    </p:spTree>
    <p:extLst>
      <p:ext uri="{BB962C8B-B14F-4D97-AF65-F5344CB8AC3E}">
        <p14:creationId xmlns:p14="http://schemas.microsoft.com/office/powerpoint/2010/main" val="2505714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22</a:t>
            </a:fld>
            <a:endParaRPr lang="en-US" altLang="zh-CN" b="0" smtClean="0">
              <a:ea typeface="华文细黑" pitchFamily="2" charset="-122"/>
            </a:endParaRPr>
          </a:p>
        </p:txBody>
      </p:sp>
    </p:spTree>
    <p:extLst>
      <p:ext uri="{BB962C8B-B14F-4D97-AF65-F5344CB8AC3E}">
        <p14:creationId xmlns:p14="http://schemas.microsoft.com/office/powerpoint/2010/main" val="238557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a:ln/>
        </p:spPr>
      </p:sp>
      <p:sp>
        <p:nvSpPr>
          <p:cNvPr id="6246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246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eaLnBrk="1" hangingPunct="1"/>
            <a:fld id="{3FFF271B-C6EC-4F34-AC68-77575AB4F875}" type="slidenum">
              <a:rPr lang="en-US" altLang="zh-CN" b="0" smtClean="0">
                <a:latin typeface="Arial" pitchFamily="34" charset="0"/>
                <a:ea typeface="华文细黑" pitchFamily="2" charset="-122"/>
              </a:rPr>
              <a:pPr eaLnBrk="1" hangingPunct="1"/>
              <a:t>23</a:t>
            </a:fld>
            <a:endParaRPr lang="en-US" altLang="zh-CN" b="0" smtClean="0">
              <a:latin typeface="Arial" pitchFamily="34" charset="0"/>
              <a:ea typeface="华文细黑" pitchFamily="2" charset="-122"/>
            </a:endParaRPr>
          </a:p>
        </p:txBody>
      </p:sp>
    </p:spTree>
    <p:extLst>
      <p:ext uri="{BB962C8B-B14F-4D97-AF65-F5344CB8AC3E}">
        <p14:creationId xmlns:p14="http://schemas.microsoft.com/office/powerpoint/2010/main" val="11361449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6097EA6-A70B-4078-A475-F5D239A7F50E}" type="slidenum">
              <a:rPr lang="zh-CN" altLang="en-US" smtClean="0"/>
              <a:t>24</a:t>
            </a:fld>
            <a:endParaRPr lang="zh-CN" altLang="en-US"/>
          </a:p>
        </p:txBody>
      </p:sp>
    </p:spTree>
    <p:extLst>
      <p:ext uri="{BB962C8B-B14F-4D97-AF65-F5344CB8AC3E}">
        <p14:creationId xmlns:p14="http://schemas.microsoft.com/office/powerpoint/2010/main" val="611791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a:t>
            </a:fld>
            <a:endParaRPr lang="zh-CN" altLang="en-US"/>
          </a:p>
        </p:txBody>
      </p:sp>
    </p:spTree>
    <p:extLst>
      <p:ext uri="{BB962C8B-B14F-4D97-AF65-F5344CB8AC3E}">
        <p14:creationId xmlns:p14="http://schemas.microsoft.com/office/powerpoint/2010/main" val="418401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3</a:t>
            </a:fld>
            <a:endParaRPr lang="zh-CN" altLang="en-US"/>
          </a:p>
        </p:txBody>
      </p:sp>
    </p:spTree>
    <p:extLst>
      <p:ext uri="{BB962C8B-B14F-4D97-AF65-F5344CB8AC3E}">
        <p14:creationId xmlns:p14="http://schemas.microsoft.com/office/powerpoint/2010/main" val="3862964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4</a:t>
            </a:fld>
            <a:endParaRPr lang="en-US" altLang="zh-CN" b="0" smtClean="0">
              <a:ea typeface="华文细黑" pitchFamily="2" charset="-122"/>
            </a:endParaRPr>
          </a:p>
        </p:txBody>
      </p:sp>
    </p:spTree>
    <p:extLst>
      <p:ext uri="{BB962C8B-B14F-4D97-AF65-F5344CB8AC3E}">
        <p14:creationId xmlns:p14="http://schemas.microsoft.com/office/powerpoint/2010/main" val="1871552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5</a:t>
            </a:fld>
            <a:endParaRPr lang="en-US" altLang="zh-CN" b="0" smtClean="0">
              <a:ea typeface="华文细黑" pitchFamily="2" charset="-122"/>
            </a:endParaRPr>
          </a:p>
        </p:txBody>
      </p:sp>
    </p:spTree>
    <p:extLst>
      <p:ext uri="{BB962C8B-B14F-4D97-AF65-F5344CB8AC3E}">
        <p14:creationId xmlns:p14="http://schemas.microsoft.com/office/powerpoint/2010/main" val="3707047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6</a:t>
            </a:fld>
            <a:endParaRPr lang="en-US" altLang="zh-CN" b="0" smtClean="0">
              <a:ea typeface="华文细黑" pitchFamily="2" charset="-122"/>
            </a:endParaRPr>
          </a:p>
        </p:txBody>
      </p:sp>
    </p:spTree>
    <p:extLst>
      <p:ext uri="{BB962C8B-B14F-4D97-AF65-F5344CB8AC3E}">
        <p14:creationId xmlns:p14="http://schemas.microsoft.com/office/powerpoint/2010/main" val="1384518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7</a:t>
            </a:fld>
            <a:endParaRPr lang="zh-CN" altLang="en-US"/>
          </a:p>
        </p:txBody>
      </p:sp>
    </p:spTree>
    <p:extLst>
      <p:ext uri="{BB962C8B-B14F-4D97-AF65-F5344CB8AC3E}">
        <p14:creationId xmlns:p14="http://schemas.microsoft.com/office/powerpoint/2010/main" val="3569212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charset="0"/>
              <a:ea typeface="宋体" charset="-122"/>
            </a:endParaRPr>
          </a:p>
        </p:txBody>
      </p:sp>
      <p:sp>
        <p:nvSpPr>
          <p:cNvPr id="30724" name="灯片编号占位符 3"/>
          <p:cNvSpPr>
            <a:spLocks noGrp="1"/>
          </p:cNvSpPr>
          <p:nvPr>
            <p:ph type="sldNum" sz="quarter" idx="5"/>
          </p:nvPr>
        </p:nvSpPr>
        <p:spPr>
          <a:noFill/>
        </p:spPr>
        <p:txBody>
          <a:bodyPr/>
          <a:lstStyle>
            <a:lvl1pPr eaLnBrk="0" hangingPunct="0">
              <a:defRPr b="1">
                <a:solidFill>
                  <a:schemeClr val="tx1"/>
                </a:solidFill>
                <a:latin typeface="Arial" charset="0"/>
                <a:ea typeface="宋体" charset="-122"/>
              </a:defRPr>
            </a:lvl1pPr>
            <a:lvl2pPr marL="742950" indent="-285750" eaLnBrk="0" hangingPunct="0">
              <a:defRPr b="1">
                <a:solidFill>
                  <a:schemeClr val="tx1"/>
                </a:solidFill>
                <a:latin typeface="Arial" charset="0"/>
                <a:ea typeface="宋体" charset="-122"/>
              </a:defRPr>
            </a:lvl2pPr>
            <a:lvl3pPr marL="1143000" indent="-228600" eaLnBrk="0" hangingPunct="0">
              <a:defRPr b="1">
                <a:solidFill>
                  <a:schemeClr val="tx1"/>
                </a:solidFill>
                <a:latin typeface="Arial" charset="0"/>
                <a:ea typeface="宋体" charset="-122"/>
              </a:defRPr>
            </a:lvl3pPr>
            <a:lvl4pPr marL="1600200" indent="-228600" eaLnBrk="0" hangingPunct="0">
              <a:defRPr b="1">
                <a:solidFill>
                  <a:schemeClr val="tx1"/>
                </a:solidFill>
                <a:latin typeface="Arial" charset="0"/>
                <a:ea typeface="宋体" charset="-122"/>
              </a:defRPr>
            </a:lvl4pPr>
            <a:lvl5pPr marL="2057400" indent="-228600" eaLnBrk="0" hangingPunct="0">
              <a:defRPr b="1">
                <a:solidFill>
                  <a:schemeClr val="tx1"/>
                </a:solidFill>
                <a:latin typeface="Arial" charset="0"/>
                <a:ea typeface="宋体" charset="-122"/>
              </a:defRPr>
            </a:lvl5pPr>
            <a:lvl6pPr marL="2514600" indent="-228600" eaLnBrk="0" fontAlgn="base" hangingPunct="0">
              <a:spcBef>
                <a:spcPct val="0"/>
              </a:spcBef>
              <a:spcAft>
                <a:spcPct val="0"/>
              </a:spcAft>
              <a:defRPr b="1">
                <a:solidFill>
                  <a:schemeClr val="tx1"/>
                </a:solidFill>
                <a:latin typeface="Arial" charset="0"/>
                <a:ea typeface="宋体" charset="-122"/>
              </a:defRPr>
            </a:lvl6pPr>
            <a:lvl7pPr marL="2971800" indent="-228600" eaLnBrk="0" fontAlgn="base" hangingPunct="0">
              <a:spcBef>
                <a:spcPct val="0"/>
              </a:spcBef>
              <a:spcAft>
                <a:spcPct val="0"/>
              </a:spcAft>
              <a:defRPr b="1">
                <a:solidFill>
                  <a:schemeClr val="tx1"/>
                </a:solidFill>
                <a:latin typeface="Arial" charset="0"/>
                <a:ea typeface="宋体" charset="-122"/>
              </a:defRPr>
            </a:lvl7pPr>
            <a:lvl8pPr marL="3429000" indent="-228600" eaLnBrk="0" fontAlgn="base" hangingPunct="0">
              <a:spcBef>
                <a:spcPct val="0"/>
              </a:spcBef>
              <a:spcAft>
                <a:spcPct val="0"/>
              </a:spcAft>
              <a:defRPr b="1">
                <a:solidFill>
                  <a:schemeClr val="tx1"/>
                </a:solidFill>
                <a:latin typeface="Arial" charset="0"/>
                <a:ea typeface="宋体" charset="-122"/>
              </a:defRPr>
            </a:lvl8pPr>
            <a:lvl9pPr marL="3886200" indent="-228600" eaLnBrk="0" fontAlgn="base" hangingPunct="0">
              <a:spcBef>
                <a:spcPct val="0"/>
              </a:spcBef>
              <a:spcAft>
                <a:spcPct val="0"/>
              </a:spcAft>
              <a:defRPr b="1">
                <a:solidFill>
                  <a:schemeClr val="tx1"/>
                </a:solidFill>
                <a:latin typeface="Arial" charset="0"/>
                <a:ea typeface="宋体" charset="-122"/>
              </a:defRPr>
            </a:lvl9pPr>
          </a:lstStyle>
          <a:p>
            <a:pPr eaLnBrk="1" hangingPunct="1"/>
            <a:fld id="{E326C7C7-5D1E-479B-AF6E-D3C8D1000C82}" type="slidenum">
              <a:rPr lang="en-US" altLang="zh-CN" b="0" smtClean="0">
                <a:ea typeface="华文细黑" pitchFamily="2" charset="-122"/>
              </a:rPr>
              <a:pPr eaLnBrk="1" hangingPunct="1"/>
              <a:t>8</a:t>
            </a:fld>
            <a:endParaRPr lang="en-US" altLang="zh-CN" b="0" smtClean="0">
              <a:ea typeface="华文细黑" pitchFamily="2" charset="-122"/>
            </a:endParaRPr>
          </a:p>
        </p:txBody>
      </p:sp>
    </p:spTree>
    <p:extLst>
      <p:ext uri="{BB962C8B-B14F-4D97-AF65-F5344CB8AC3E}">
        <p14:creationId xmlns:p14="http://schemas.microsoft.com/office/powerpoint/2010/main" val="932929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177692"/>
      </p:ext>
    </p:extLst>
  </p:cSld>
  <p:clrMapOvr>
    <a:masterClrMapping/>
  </p:clrMapOvr>
  <p:transition spd="slow">
    <p:cover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454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522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937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152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43897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787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51868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487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761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11682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83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4" y="654051"/>
            <a:ext cx="7963094" cy="0"/>
          </a:xfrm>
          <a:prstGeom prst="line">
            <a:avLst/>
          </a:prstGeom>
          <a:noFill/>
          <a:ln w="9525" cmpd="sng">
            <a:solidFill>
              <a:srgbClr val="4D49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2017/8/7</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1318046823"/>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10.png"/><Relationship Id="rId10" Type="http://schemas.openxmlformats.org/officeDocument/2006/relationships/image" Target="../media/image13.png"/><Relationship Id="rId4" Type="http://schemas.openxmlformats.org/officeDocument/2006/relationships/image" Target="../media/image9.pn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microsoft.com/office/2007/relationships/hdphoto" Target="../media/hdphoto6.wdp"/></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microsoft.com/office/2007/relationships/hdphoto" Target="../media/hdphoto5.wdp"/><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K:\设计ppt\马年素材\0背景图\图片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820"/>
            <a:ext cx="9144000" cy="51663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C:\Documents and Settings\Administrator\桌面\0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77013" y="483518"/>
            <a:ext cx="2343459" cy="1766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2"/>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336035" y="0"/>
            <a:ext cx="2720374" cy="513104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E:\0000000我图PPT\00001PNG素材\01党委政府\主席v.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95936" y="411510"/>
            <a:ext cx="128913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3000" contrast="4000"/>
                    </a14:imgEffect>
                  </a14:imgLayer>
                </a14:imgProps>
              </a:ext>
              <a:ext uri="{28A0092B-C50C-407E-A947-70E740481C1C}">
                <a14:useLocalDpi xmlns:a14="http://schemas.microsoft.com/office/drawing/2010/main"/>
              </a:ext>
            </a:extLst>
          </a:blip>
          <a:stretch>
            <a:fillRect/>
          </a:stretch>
        </p:blipFill>
        <p:spPr bwMode="auto">
          <a:xfrm>
            <a:off x="1619958" y="495745"/>
            <a:ext cx="5760354" cy="279608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noChangeArrowheads="1"/>
          </p:cNvPicPr>
          <p:nvPr/>
        </p:nvPicPr>
        <p:blipFill>
          <a:blip r:embed="rId9" cstate="email">
            <a:extLst>
              <a:ext uri="{28A0092B-C50C-407E-A947-70E740481C1C}">
                <a14:useLocalDpi xmlns:a14="http://schemas.microsoft.com/office/drawing/2010/main"/>
              </a:ext>
            </a:extLst>
          </a:blip>
          <a:stretch>
            <a:fillRect/>
          </a:stretch>
        </p:blipFill>
        <p:spPr bwMode="auto">
          <a:xfrm>
            <a:off x="6424531" y="3435846"/>
            <a:ext cx="2719470" cy="17111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72" descr="红旗底条"/>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7084" y="4235239"/>
            <a:ext cx="9289604" cy="92879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2513817" y="3435846"/>
            <a:ext cx="3877985" cy="369332"/>
          </a:xfrm>
          <a:prstGeom prst="rect">
            <a:avLst/>
          </a:prstGeom>
          <a:noFill/>
        </p:spPr>
        <p:txBody>
          <a:bodyPr wrap="none" rtlCol="0">
            <a:spAutoFit/>
          </a:bodyPr>
          <a:lstStyle/>
          <a:p>
            <a:r>
              <a:rPr lang="zh-CN" altLang="en-US" sz="1800"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itchFamily="34" charset="-122"/>
                <a:ea typeface="微软雅黑" pitchFamily="34" charset="-122"/>
              </a:rPr>
              <a:t>“两学一做”学习教育方案专题党课</a:t>
            </a:r>
            <a:endParaRPr lang="zh-CN" altLang="en-US" sz="1800"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itchFamily="34" charset="-122"/>
              <a:ea typeface="微软雅黑" pitchFamily="34" charset="-122"/>
            </a:endParaRPr>
          </a:p>
        </p:txBody>
      </p:sp>
      <p:sp>
        <p:nvSpPr>
          <p:cNvPr id="18" name="矩形 17"/>
          <p:cNvSpPr/>
          <p:nvPr/>
        </p:nvSpPr>
        <p:spPr>
          <a:xfrm>
            <a:off x="1927306" y="2931790"/>
            <a:ext cx="5308990" cy="461665"/>
          </a:xfrm>
          <a:prstGeom prst="rect">
            <a:avLst/>
          </a:prstGeom>
        </p:spPr>
        <p:txBody>
          <a:bodyPr wrap="square">
            <a:spAutoFit/>
          </a:bodyPr>
          <a:lstStyle/>
          <a:p>
            <a:pPr algn="ctr"/>
            <a:r>
              <a:rPr lang="zh-CN" altLang="en-US" sz="24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rPr>
              <a:t>学党章党规 学系列讲话 做合格党员</a:t>
            </a:r>
            <a:endParaRPr lang="zh-CN" altLang="en-US" sz="24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effectLst/>
              <a:latin typeface="微软雅黑" panose="020B0503020204020204" pitchFamily="34" charset="-122"/>
              <a:ea typeface="微软雅黑" panose="020B0503020204020204" pitchFamily="34" charset="-122"/>
            </a:endParaRPr>
          </a:p>
        </p:txBody>
      </p:sp>
      <p:grpSp>
        <p:nvGrpSpPr>
          <p:cNvPr id="11" name="Group 550"/>
          <p:cNvGrpSpPr>
            <a:grpSpLocks/>
          </p:cNvGrpSpPr>
          <p:nvPr/>
        </p:nvGrpSpPr>
        <p:grpSpPr bwMode="auto">
          <a:xfrm>
            <a:off x="3095901" y="627534"/>
            <a:ext cx="2971800" cy="2968625"/>
            <a:chOff x="295" y="3475"/>
            <a:chExt cx="1407" cy="1407"/>
          </a:xfrm>
        </p:grpSpPr>
        <p:sp>
          <p:nvSpPr>
            <p:cNvPr id="12" name="Oval 551"/>
            <p:cNvSpPr>
              <a:spLocks noChangeArrowheads="1"/>
            </p:cNvSpPr>
            <p:nvPr/>
          </p:nvSpPr>
          <p:spPr bwMode="auto">
            <a:xfrm>
              <a:off x="295" y="3475"/>
              <a:ext cx="1407" cy="1407"/>
            </a:xfrm>
            <a:prstGeom prst="ellipse">
              <a:avLst/>
            </a:prstGeom>
            <a:gradFill rotWithShape="1">
              <a:gsLst>
                <a:gs pos="0">
                  <a:srgbClr val="FFFFFF">
                    <a:alpha val="0"/>
                  </a:srgbClr>
                </a:gs>
                <a:gs pos="100000">
                  <a:srgbClr val="D1D1D1">
                    <a:alpha val="1200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defRPr/>
              </a:pPr>
              <a:endParaRPr lang="zh-CN" altLang="en-US" sz="6000" baseline="0">
                <a:latin typeface="Arial" charset="0"/>
                <a:ea typeface="华文彩云" pitchFamily="2" charset="-122"/>
              </a:endParaRPr>
            </a:p>
          </p:txBody>
        </p:sp>
        <p:grpSp>
          <p:nvGrpSpPr>
            <p:cNvPr id="19" name="Group 552"/>
            <p:cNvGrpSpPr>
              <a:grpSpLocks/>
            </p:cNvGrpSpPr>
            <p:nvPr/>
          </p:nvGrpSpPr>
          <p:grpSpPr bwMode="auto">
            <a:xfrm>
              <a:off x="476" y="3657"/>
              <a:ext cx="1050" cy="1050"/>
              <a:chOff x="-6056" y="-2208"/>
              <a:chExt cx="2208" cy="2208"/>
            </a:xfrm>
          </p:grpSpPr>
          <p:sp>
            <p:nvSpPr>
              <p:cNvPr id="20" name="Oval 553"/>
              <p:cNvSpPr>
                <a:spLocks noChangeArrowheads="1"/>
              </p:cNvSpPr>
              <p:nvPr/>
            </p:nvSpPr>
            <p:spPr bwMode="auto">
              <a:xfrm>
                <a:off x="-6056" y="-2132"/>
                <a:ext cx="2132" cy="2132"/>
              </a:xfrm>
              <a:prstGeom prst="ellipse">
                <a:avLst/>
              </a:prstGeom>
              <a:gradFill rotWithShape="1">
                <a:gsLst>
                  <a:gs pos="0">
                    <a:srgbClr val="FFFFFF"/>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nvGrpSpPr>
              <p:cNvPr id="21" name="Group 554"/>
              <p:cNvGrpSpPr>
                <a:grpSpLocks/>
              </p:cNvGrpSpPr>
              <p:nvPr/>
            </p:nvGrpSpPr>
            <p:grpSpPr bwMode="auto">
              <a:xfrm>
                <a:off x="-6056" y="-2208"/>
                <a:ext cx="2208" cy="2208"/>
                <a:chOff x="-4060" y="-879"/>
                <a:chExt cx="2208" cy="2208"/>
              </a:xfrm>
            </p:grpSpPr>
            <p:grpSp>
              <p:nvGrpSpPr>
                <p:cNvPr id="22" name="Group 555"/>
                <p:cNvGrpSpPr>
                  <a:grpSpLocks/>
                </p:cNvGrpSpPr>
                <p:nvPr/>
              </p:nvGrpSpPr>
              <p:grpSpPr bwMode="auto">
                <a:xfrm>
                  <a:off x="-4060" y="-879"/>
                  <a:ext cx="2208" cy="2208"/>
                  <a:chOff x="-3924" y="-788"/>
                  <a:chExt cx="2208" cy="2208"/>
                </a:xfrm>
              </p:grpSpPr>
              <p:grpSp>
                <p:nvGrpSpPr>
                  <p:cNvPr id="38" name="Group 556"/>
                  <p:cNvGrpSpPr>
                    <a:grpSpLocks noChangeAspect="1"/>
                  </p:cNvGrpSpPr>
                  <p:nvPr/>
                </p:nvGrpSpPr>
                <p:grpSpPr bwMode="auto">
                  <a:xfrm>
                    <a:off x="-3924" y="-788"/>
                    <a:ext cx="2208" cy="2202"/>
                    <a:chOff x="168" y="696"/>
                    <a:chExt cx="1429" cy="1429"/>
                  </a:xfrm>
                </p:grpSpPr>
                <p:grpSp>
                  <p:nvGrpSpPr>
                    <p:cNvPr id="46" name="Group 557"/>
                    <p:cNvGrpSpPr>
                      <a:grpSpLocks noChangeAspect="1"/>
                    </p:cNvGrpSpPr>
                    <p:nvPr/>
                  </p:nvGrpSpPr>
                  <p:grpSpPr bwMode="auto">
                    <a:xfrm>
                      <a:off x="854" y="696"/>
                      <a:ext cx="56" cy="1429"/>
                      <a:chOff x="845" y="696"/>
                      <a:chExt cx="56" cy="1429"/>
                    </a:xfrm>
                  </p:grpSpPr>
                  <p:sp>
                    <p:nvSpPr>
                      <p:cNvPr id="50" name="AutoShape 558"/>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51" name="AutoShape 559"/>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47" name="Group 560"/>
                    <p:cNvGrpSpPr>
                      <a:grpSpLocks noChangeAspect="1"/>
                    </p:cNvGrpSpPr>
                    <p:nvPr/>
                  </p:nvGrpSpPr>
                  <p:grpSpPr bwMode="auto">
                    <a:xfrm rot="5400000">
                      <a:off x="855" y="696"/>
                      <a:ext cx="56" cy="1429"/>
                      <a:chOff x="845" y="696"/>
                      <a:chExt cx="56" cy="1429"/>
                    </a:xfrm>
                  </p:grpSpPr>
                  <p:sp>
                    <p:nvSpPr>
                      <p:cNvPr id="48" name="AutoShape 561"/>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9" name="AutoShape 562"/>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nvGrpSpPr>
                  <p:cNvPr id="39" name="Group 563"/>
                  <p:cNvGrpSpPr>
                    <a:grpSpLocks noChangeAspect="1"/>
                  </p:cNvGrpSpPr>
                  <p:nvPr/>
                </p:nvGrpSpPr>
                <p:grpSpPr bwMode="auto">
                  <a:xfrm rot="2700000">
                    <a:off x="-3927" y="-785"/>
                    <a:ext cx="2208" cy="2202"/>
                    <a:chOff x="168" y="696"/>
                    <a:chExt cx="1429" cy="1429"/>
                  </a:xfrm>
                </p:grpSpPr>
                <p:grpSp>
                  <p:nvGrpSpPr>
                    <p:cNvPr id="40" name="Group 564"/>
                    <p:cNvGrpSpPr>
                      <a:grpSpLocks noChangeAspect="1"/>
                    </p:cNvGrpSpPr>
                    <p:nvPr/>
                  </p:nvGrpSpPr>
                  <p:grpSpPr bwMode="auto">
                    <a:xfrm>
                      <a:off x="854" y="696"/>
                      <a:ext cx="56" cy="1429"/>
                      <a:chOff x="845" y="696"/>
                      <a:chExt cx="56" cy="1429"/>
                    </a:xfrm>
                  </p:grpSpPr>
                  <p:sp>
                    <p:nvSpPr>
                      <p:cNvPr id="44" name="AutoShape 565"/>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5" name="AutoShape 566"/>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41" name="Group 567"/>
                    <p:cNvGrpSpPr>
                      <a:grpSpLocks noChangeAspect="1"/>
                    </p:cNvGrpSpPr>
                    <p:nvPr/>
                  </p:nvGrpSpPr>
                  <p:grpSpPr bwMode="auto">
                    <a:xfrm rot="5400000">
                      <a:off x="855" y="696"/>
                      <a:ext cx="56" cy="1429"/>
                      <a:chOff x="845" y="696"/>
                      <a:chExt cx="56" cy="1429"/>
                    </a:xfrm>
                  </p:grpSpPr>
                  <p:sp>
                    <p:nvSpPr>
                      <p:cNvPr id="42" name="AutoShape 568"/>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3" name="AutoShape 569"/>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grpSp>
              <p:nvGrpSpPr>
                <p:cNvPr id="23" name="Group 570"/>
                <p:cNvGrpSpPr>
                  <a:grpSpLocks/>
                </p:cNvGrpSpPr>
                <p:nvPr/>
              </p:nvGrpSpPr>
              <p:grpSpPr bwMode="auto">
                <a:xfrm rot="1320000">
                  <a:off x="-3742" y="-520"/>
                  <a:ext cx="1546" cy="1546"/>
                  <a:chOff x="-3924" y="-788"/>
                  <a:chExt cx="2208" cy="2208"/>
                </a:xfrm>
              </p:grpSpPr>
              <p:grpSp>
                <p:nvGrpSpPr>
                  <p:cNvPr id="24" name="Group 571"/>
                  <p:cNvGrpSpPr>
                    <a:grpSpLocks noChangeAspect="1"/>
                  </p:cNvGrpSpPr>
                  <p:nvPr/>
                </p:nvGrpSpPr>
                <p:grpSpPr bwMode="auto">
                  <a:xfrm>
                    <a:off x="-3924" y="-788"/>
                    <a:ext cx="2208" cy="2202"/>
                    <a:chOff x="168" y="696"/>
                    <a:chExt cx="1429" cy="1429"/>
                  </a:xfrm>
                </p:grpSpPr>
                <p:grpSp>
                  <p:nvGrpSpPr>
                    <p:cNvPr id="32" name="Group 572"/>
                    <p:cNvGrpSpPr>
                      <a:grpSpLocks noChangeAspect="1"/>
                    </p:cNvGrpSpPr>
                    <p:nvPr/>
                  </p:nvGrpSpPr>
                  <p:grpSpPr bwMode="auto">
                    <a:xfrm>
                      <a:off x="854" y="696"/>
                      <a:ext cx="56" cy="1429"/>
                      <a:chOff x="845" y="696"/>
                      <a:chExt cx="56" cy="1429"/>
                    </a:xfrm>
                  </p:grpSpPr>
                  <p:sp>
                    <p:nvSpPr>
                      <p:cNvPr id="36" name="AutoShape 573"/>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7" name="AutoShape 574"/>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33" name="Group 575"/>
                    <p:cNvGrpSpPr>
                      <a:grpSpLocks noChangeAspect="1"/>
                    </p:cNvGrpSpPr>
                    <p:nvPr/>
                  </p:nvGrpSpPr>
                  <p:grpSpPr bwMode="auto">
                    <a:xfrm rot="5400000">
                      <a:off x="855" y="696"/>
                      <a:ext cx="56" cy="1429"/>
                      <a:chOff x="845" y="696"/>
                      <a:chExt cx="56" cy="1429"/>
                    </a:xfrm>
                  </p:grpSpPr>
                  <p:sp>
                    <p:nvSpPr>
                      <p:cNvPr id="34" name="AutoShape 576"/>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5" name="AutoShape 577"/>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nvGrpSpPr>
                  <p:cNvPr id="25" name="Group 578"/>
                  <p:cNvGrpSpPr>
                    <a:grpSpLocks noChangeAspect="1"/>
                  </p:cNvGrpSpPr>
                  <p:nvPr/>
                </p:nvGrpSpPr>
                <p:grpSpPr bwMode="auto">
                  <a:xfrm rot="2700000">
                    <a:off x="-3927" y="-785"/>
                    <a:ext cx="2208" cy="2202"/>
                    <a:chOff x="168" y="696"/>
                    <a:chExt cx="1429" cy="1429"/>
                  </a:xfrm>
                </p:grpSpPr>
                <p:grpSp>
                  <p:nvGrpSpPr>
                    <p:cNvPr id="26" name="Group 579"/>
                    <p:cNvGrpSpPr>
                      <a:grpSpLocks noChangeAspect="1"/>
                    </p:cNvGrpSpPr>
                    <p:nvPr/>
                  </p:nvGrpSpPr>
                  <p:grpSpPr bwMode="auto">
                    <a:xfrm>
                      <a:off x="854" y="696"/>
                      <a:ext cx="56" cy="1429"/>
                      <a:chOff x="845" y="696"/>
                      <a:chExt cx="56" cy="1429"/>
                    </a:xfrm>
                  </p:grpSpPr>
                  <p:sp>
                    <p:nvSpPr>
                      <p:cNvPr id="30" name="AutoShape 580"/>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1" name="AutoShape 581"/>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27" name="Group 582"/>
                    <p:cNvGrpSpPr>
                      <a:grpSpLocks noChangeAspect="1"/>
                    </p:cNvGrpSpPr>
                    <p:nvPr/>
                  </p:nvGrpSpPr>
                  <p:grpSpPr bwMode="auto">
                    <a:xfrm rot="5400000">
                      <a:off x="855" y="696"/>
                      <a:ext cx="56" cy="1429"/>
                      <a:chOff x="845" y="696"/>
                      <a:chExt cx="56" cy="1429"/>
                    </a:xfrm>
                  </p:grpSpPr>
                  <p:sp>
                    <p:nvSpPr>
                      <p:cNvPr id="28" name="AutoShape 583"/>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29" name="AutoShape 584"/>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grpSp>
        </p:grpSp>
      </p:grpSp>
    </p:spTree>
    <p:extLst>
      <p:ext uri="{BB962C8B-B14F-4D97-AF65-F5344CB8AC3E}">
        <p14:creationId xmlns:p14="http://schemas.microsoft.com/office/powerpoint/2010/main" val="4247351379"/>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4"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42" presetClass="entr" presetSubtype="0" fill="hold" nodeType="withEffect">
                                  <p:stCondLst>
                                    <p:cond delay="8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8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Effect transition="in" filter="fade">
                                      <p:cBhvr>
                                        <p:cTn id="21" dur="1000"/>
                                        <p:tgtEl>
                                          <p:spTgt spid="9"/>
                                        </p:tgtEl>
                                      </p:cBhvr>
                                    </p:animEffect>
                                  </p:childTnLst>
                                </p:cTn>
                              </p:par>
                            </p:childTnLst>
                          </p:cTn>
                        </p:par>
                        <p:par>
                          <p:cTn id="22" fill="hold">
                            <p:stCondLst>
                              <p:cond delay="2800"/>
                            </p:stCondLst>
                            <p:childTnLst>
                              <p:par>
                                <p:cTn id="23" presetID="42" presetClass="entr" presetSubtype="0" fill="hold" nodeType="after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1000"/>
                                        <p:tgtEl>
                                          <p:spTgt spid="3074"/>
                                        </p:tgtEl>
                                      </p:cBhvr>
                                    </p:animEffect>
                                    <p:anim calcmode="lin" valueType="num">
                                      <p:cBhvr>
                                        <p:cTn id="26" dur="1000" fill="hold"/>
                                        <p:tgtEl>
                                          <p:spTgt spid="3074"/>
                                        </p:tgtEl>
                                        <p:attrNameLst>
                                          <p:attrName>ppt_x</p:attrName>
                                        </p:attrNameLst>
                                      </p:cBhvr>
                                      <p:tavLst>
                                        <p:tav tm="0">
                                          <p:val>
                                            <p:strVal val="#ppt_x"/>
                                          </p:val>
                                        </p:tav>
                                        <p:tav tm="100000">
                                          <p:val>
                                            <p:strVal val="#ppt_x"/>
                                          </p:val>
                                        </p:tav>
                                      </p:tavLst>
                                    </p:anim>
                                    <p:anim calcmode="lin" valueType="num">
                                      <p:cBhvr>
                                        <p:cTn id="27" dur="1000" fill="hold"/>
                                        <p:tgtEl>
                                          <p:spTgt spid="3074"/>
                                        </p:tgtEl>
                                        <p:attrNameLst>
                                          <p:attrName>ppt_y</p:attrName>
                                        </p:attrNameLst>
                                      </p:cBhvr>
                                      <p:tavLst>
                                        <p:tav tm="0">
                                          <p:val>
                                            <p:strVal val="#ppt_y+.1"/>
                                          </p:val>
                                        </p:tav>
                                        <p:tav tm="100000">
                                          <p:val>
                                            <p:strVal val="#ppt_y"/>
                                          </p:val>
                                        </p:tav>
                                      </p:tavLst>
                                    </p:anim>
                                  </p:childTnLst>
                                </p:cTn>
                              </p:par>
                            </p:childTnLst>
                          </p:cTn>
                        </p:par>
                        <p:par>
                          <p:cTn id="28" fill="hold">
                            <p:stCondLst>
                              <p:cond delay="3800"/>
                            </p:stCondLst>
                            <p:childTnLst>
                              <p:par>
                                <p:cTn id="29" presetID="2" presetClass="entr" presetSubtype="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ppt_x</p:attrName>
                                        </p:attrNameLst>
                                      </p:cBhvr>
                                      <p:tavLst>
                                        <p:tav tm="0">
                                          <p:val>
                                            <p:strVal val="1+#ppt_w/2"/>
                                          </p:val>
                                        </p:tav>
                                        <p:tav tm="100000">
                                          <p:val>
                                            <p:strVal val="#ppt_x"/>
                                          </p:val>
                                        </p:tav>
                                      </p:tavLst>
                                    </p:anim>
                                    <p:anim calcmode="lin" valueType="num">
                                      <p:cBhvr>
                                        <p:cTn id="32" dur="1000" fill="hold"/>
                                        <p:tgtEl>
                                          <p:spTgt spid="13"/>
                                        </p:tgtEl>
                                        <p:attrNameLst>
                                          <p:attrName>ppt_y</p:attrName>
                                        </p:attrNameLst>
                                      </p:cBhvr>
                                      <p:tavLst>
                                        <p:tav tm="0">
                                          <p:val>
                                            <p:strVal val="1+#ppt_h/2"/>
                                          </p:val>
                                        </p:tav>
                                        <p:tav tm="100000">
                                          <p:val>
                                            <p:strVal val="#ppt_y"/>
                                          </p:val>
                                        </p:tav>
                                      </p:tavLst>
                                    </p:anim>
                                  </p:childTnLst>
                                </p:cTn>
                              </p:par>
                            </p:childTnLst>
                          </p:cTn>
                        </p:par>
                        <p:par>
                          <p:cTn id="33" fill="hold">
                            <p:stCondLst>
                              <p:cond delay="4800"/>
                            </p:stCondLst>
                            <p:childTnLst>
                              <p:par>
                                <p:cTn id="34" presetID="16" presetClass="entr" presetSubtype="21"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childTnLst>
                          </p:cTn>
                        </p:par>
                        <p:par>
                          <p:cTn id="37" fill="hold">
                            <p:stCondLst>
                              <p:cond delay="5300"/>
                            </p:stCondLst>
                            <p:childTnLst>
                              <p:par>
                                <p:cTn id="38" presetID="42"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par>
                          <p:cTn id="43" fill="hold">
                            <p:stCondLst>
                              <p:cond delay="6300"/>
                            </p:stCondLst>
                            <p:childTnLst>
                              <p:par>
                                <p:cTn id="44" presetID="1" presetClass="entr" presetSubtype="0"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childTnLst>
                                </p:cTn>
                              </p:par>
                            </p:childTnLst>
                          </p:cTn>
                        </p:par>
                        <p:par>
                          <p:cTn id="46" fill="hold">
                            <p:stCondLst>
                              <p:cond delay="6300"/>
                            </p:stCondLst>
                            <p:childTnLst>
                              <p:par>
                                <p:cTn id="47" presetID="6" presetClass="emph" presetSubtype="0" fill="hold" nodeType="afterEffect">
                                  <p:stCondLst>
                                    <p:cond delay="0"/>
                                  </p:stCondLst>
                                  <p:childTnLst>
                                    <p:animScale>
                                      <p:cBhvr>
                                        <p:cTn id="48" dur="2000" fill="hold"/>
                                        <p:tgtEl>
                                          <p:spTgt spid="11"/>
                                        </p:tgtEl>
                                      </p:cBhvr>
                                      <p:by x="400000" y="400000"/>
                                    </p:animScale>
                                  </p:childTnLst>
                                </p:cTn>
                              </p:par>
                              <p:par>
                                <p:cTn id="49" presetID="6" presetClass="emph" presetSubtype="0" autoRev="1" fill="hold" nodeType="withEffect">
                                  <p:stCondLst>
                                    <p:cond delay="0"/>
                                  </p:stCondLst>
                                  <p:childTnLst>
                                    <p:animScale>
                                      <p:cBhvr>
                                        <p:cTn id="50" dur="3000" fill="hold"/>
                                        <p:tgtEl>
                                          <p:spTgt spid="11"/>
                                        </p:tgtEl>
                                      </p:cBhvr>
                                      <p:by x="400000" y="400000"/>
                                    </p:animScale>
                                  </p:childTnLst>
                                </p:cTn>
                              </p:par>
                              <p:par>
                                <p:cTn id="51" presetID="10" presetClass="exit" presetSubtype="0" fill="hold" nodeType="withEffect">
                                  <p:stCondLst>
                                    <p:cond delay="0"/>
                                  </p:stCondLst>
                                  <p:childTnLst>
                                    <p:animEffect transition="out" filter="fade">
                                      <p:cBhvr>
                                        <p:cTn id="52" dur="4600"/>
                                        <p:tgtEl>
                                          <p:spTgt spid="11"/>
                                        </p:tgtEl>
                                      </p:cBhvr>
                                    </p:animEffect>
                                    <p:set>
                                      <p:cBhvr>
                                        <p:cTn id="53" dur="1" fill="hold">
                                          <p:stCondLst>
                                            <p:cond delay="45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Sy\e\我图PPT\0000大集合\政府长城全套新作\党标政府长城\01副本.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05"/>
            <a:ext cx="9144000" cy="515833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172096" y="1032991"/>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83137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83137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Freeform 9"/>
          <p:cNvSpPr>
            <a:spLocks noEditPoints="1"/>
          </p:cNvSpPr>
          <p:nvPr/>
        </p:nvSpPr>
        <p:spPr bwMode="auto">
          <a:xfrm>
            <a:off x="7966596" y="426196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83547" y="99667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71204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 name="矩形 1"/>
          <p:cNvSpPr/>
          <p:nvPr/>
        </p:nvSpPr>
        <p:spPr>
          <a:xfrm>
            <a:off x="2771800" y="3003798"/>
            <a:ext cx="4801314" cy="707886"/>
          </a:xfrm>
          <a:prstGeom prst="rect">
            <a:avLst/>
          </a:prstGeom>
        </p:spPr>
        <p:txBody>
          <a:bodyPr wrap="none">
            <a:spAutoFit/>
          </a:bodyPr>
          <a:lstStyle/>
          <a:p>
            <a:r>
              <a:rPr lang="zh-CN" altLang="en-US" sz="4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学习教育的具体内容</a:t>
            </a:r>
            <a:endParaRPr lang="zh-CN" altLang="en-US" sz="4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8" name="Picture 4" descr="E:\0000000我图PPT\00001PNG素材\01党委政府\天安门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 y="2945310"/>
            <a:ext cx="4067668" cy="22187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00专题PPT\两学一做\545454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3523" y="570597"/>
            <a:ext cx="4248472" cy="263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806887"/>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028"/>
                                        </p:tgtEl>
                                        <p:attrNameLst>
                                          <p:attrName>style.visibility</p:attrName>
                                        </p:attrNameLst>
                                      </p:cBhvr>
                                      <p:to>
                                        <p:strVal val="visible"/>
                                      </p:to>
                                    </p:set>
                                    <p:anim calcmode="lin" valueType="num">
                                      <p:cBhvr additive="base">
                                        <p:cTn id="32" dur="500" fill="hold"/>
                                        <p:tgtEl>
                                          <p:spTgt spid="1028"/>
                                        </p:tgtEl>
                                        <p:attrNameLst>
                                          <p:attrName>ppt_x</p:attrName>
                                        </p:attrNameLst>
                                      </p:cBhvr>
                                      <p:tavLst>
                                        <p:tav tm="0">
                                          <p:val>
                                            <p:strVal val="0-#ppt_w/2"/>
                                          </p:val>
                                        </p:tav>
                                        <p:tav tm="100000">
                                          <p:val>
                                            <p:strVal val="#ppt_x"/>
                                          </p:val>
                                        </p:tav>
                                      </p:tavLst>
                                    </p:anim>
                                    <p:anim calcmode="lin" valueType="num">
                                      <p:cBhvr additive="base">
                                        <p:cTn id="33" dur="500" fill="hold"/>
                                        <p:tgtEl>
                                          <p:spTgt spid="10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20228" y="1389949"/>
            <a:ext cx="5465664" cy="2980406"/>
          </a:xfrm>
          <a:prstGeom prst="rect">
            <a:avLst/>
          </a:prstGeom>
        </p:spPr>
      </p:pic>
      <p:sp>
        <p:nvSpPr>
          <p:cNvPr id="22" name="矩形 21"/>
          <p:cNvSpPr/>
          <p:nvPr/>
        </p:nvSpPr>
        <p:spPr bwMode="auto">
          <a:xfrm>
            <a:off x="8998618" y="1389949"/>
            <a:ext cx="143972" cy="298040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a:solidFill>
                <a:schemeClr val="tx1"/>
              </a:solidFill>
              <a:latin typeface="Arial" pitchFamily="34" charset="0"/>
              <a:ea typeface="微软雅黑" pitchFamily="34" charset="-122"/>
            </a:endParaRPr>
          </a:p>
        </p:txBody>
      </p:sp>
      <p:sp>
        <p:nvSpPr>
          <p:cNvPr id="23" name="六边形 22"/>
          <p:cNvSpPr/>
          <p:nvPr/>
        </p:nvSpPr>
        <p:spPr bwMode="auto">
          <a:xfrm rot="5400000">
            <a:off x="373387" y="1299445"/>
            <a:ext cx="645798" cy="598921"/>
          </a:xfrm>
          <a:prstGeom prst="hexagon">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a:solidFill>
                <a:schemeClr val="tx1"/>
              </a:solidFill>
              <a:latin typeface="Arial" pitchFamily="34" charset="0"/>
              <a:ea typeface="微软雅黑" pitchFamily="34" charset="-122"/>
            </a:endParaRPr>
          </a:p>
        </p:txBody>
      </p:sp>
      <p:sp>
        <p:nvSpPr>
          <p:cNvPr id="25" name="矩形 24"/>
          <p:cNvSpPr/>
          <p:nvPr/>
        </p:nvSpPr>
        <p:spPr>
          <a:xfrm>
            <a:off x="488425" y="1441247"/>
            <a:ext cx="507322" cy="350757"/>
          </a:xfrm>
          <a:prstGeom prst="rect">
            <a:avLst/>
          </a:prstGeom>
        </p:spPr>
        <p:txBody>
          <a:bodyPr wrap="square">
            <a:spAutoFit/>
          </a:bodyPr>
          <a:lstStyle/>
          <a:p>
            <a:pPr>
              <a:lnSpc>
                <a:spcPct val="120000"/>
              </a:lnSpc>
              <a:buClr>
                <a:schemeClr val="accent2"/>
              </a:buClr>
              <a:defRPr/>
            </a:pPr>
            <a:r>
              <a:rPr lang="en-US" altLang="zh-CN" dirty="0">
                <a:solidFill>
                  <a:schemeClr val="bg1"/>
                </a:solidFill>
                <a:latin typeface="微软雅黑" pitchFamily="34" charset="-122"/>
                <a:ea typeface="微软雅黑" pitchFamily="34" charset="-122"/>
              </a:rPr>
              <a:t>01</a:t>
            </a:r>
          </a:p>
        </p:txBody>
      </p:sp>
      <p:sp>
        <p:nvSpPr>
          <p:cNvPr id="26" name="矩形 25"/>
          <p:cNvSpPr/>
          <p:nvPr/>
        </p:nvSpPr>
        <p:spPr bwMode="auto">
          <a:xfrm>
            <a:off x="1112661" y="1543045"/>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a:solidFill>
                <a:schemeClr val="tx1"/>
              </a:solidFill>
              <a:latin typeface="Arial" pitchFamily="34" charset="0"/>
              <a:ea typeface="微软雅黑" pitchFamily="34" charset="-122"/>
            </a:endParaRPr>
          </a:p>
        </p:txBody>
      </p:sp>
      <p:cxnSp>
        <p:nvCxnSpPr>
          <p:cNvPr id="27" name="直接连接符 26"/>
          <p:cNvCxnSpPr/>
          <p:nvPr/>
        </p:nvCxnSpPr>
        <p:spPr bwMode="auto">
          <a:xfrm>
            <a:off x="1054865" y="1779904"/>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280051" y="1509533"/>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9" name="TextBox 28"/>
          <p:cNvSpPr txBox="1"/>
          <p:nvPr/>
        </p:nvSpPr>
        <p:spPr>
          <a:xfrm>
            <a:off x="1026667" y="1825301"/>
            <a:ext cx="2416596" cy="92304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a:t>
            </a:r>
          </a:p>
        </p:txBody>
      </p:sp>
      <p:sp>
        <p:nvSpPr>
          <p:cNvPr id="30" name="六边形 29"/>
          <p:cNvSpPr/>
          <p:nvPr/>
        </p:nvSpPr>
        <p:spPr bwMode="auto">
          <a:xfrm rot="5400000">
            <a:off x="373387" y="2955118"/>
            <a:ext cx="645798" cy="598921"/>
          </a:xfrm>
          <a:prstGeom prst="hexagon">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a:solidFill>
                <a:schemeClr val="tx1"/>
              </a:solidFill>
              <a:latin typeface="Arial" pitchFamily="34" charset="0"/>
              <a:ea typeface="微软雅黑" pitchFamily="34" charset="-122"/>
            </a:endParaRPr>
          </a:p>
        </p:txBody>
      </p:sp>
      <p:sp>
        <p:nvSpPr>
          <p:cNvPr id="31" name="矩形 30"/>
          <p:cNvSpPr/>
          <p:nvPr/>
        </p:nvSpPr>
        <p:spPr>
          <a:xfrm>
            <a:off x="488425" y="3096920"/>
            <a:ext cx="507322" cy="350757"/>
          </a:xfrm>
          <a:prstGeom prst="rect">
            <a:avLst/>
          </a:prstGeom>
        </p:spPr>
        <p:txBody>
          <a:bodyPr wrap="square">
            <a:spAutoFit/>
          </a:bodyPr>
          <a:lstStyle/>
          <a:p>
            <a:pPr>
              <a:lnSpc>
                <a:spcPct val="120000"/>
              </a:lnSpc>
              <a:buClr>
                <a:schemeClr val="accent2"/>
              </a:buClr>
              <a:defRPr/>
            </a:pPr>
            <a:r>
              <a:rPr lang="en-US" altLang="zh-CN" dirty="0">
                <a:solidFill>
                  <a:schemeClr val="bg1"/>
                </a:solidFill>
                <a:latin typeface="微软雅黑" pitchFamily="34" charset="-122"/>
                <a:ea typeface="微软雅黑" pitchFamily="34" charset="-122"/>
              </a:rPr>
              <a:t>02</a:t>
            </a:r>
          </a:p>
        </p:txBody>
      </p:sp>
      <p:sp>
        <p:nvSpPr>
          <p:cNvPr id="32" name="矩形 31"/>
          <p:cNvSpPr/>
          <p:nvPr/>
        </p:nvSpPr>
        <p:spPr bwMode="auto">
          <a:xfrm>
            <a:off x="1112661" y="3198718"/>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a:solidFill>
                <a:schemeClr val="tx1"/>
              </a:solidFill>
              <a:latin typeface="Arial" pitchFamily="34" charset="0"/>
              <a:ea typeface="微软雅黑" pitchFamily="34" charset="-122"/>
            </a:endParaRPr>
          </a:p>
        </p:txBody>
      </p:sp>
      <p:cxnSp>
        <p:nvCxnSpPr>
          <p:cNvPr id="33" name="直接连接符 32"/>
          <p:cNvCxnSpPr/>
          <p:nvPr/>
        </p:nvCxnSpPr>
        <p:spPr bwMode="auto">
          <a:xfrm>
            <a:off x="1054865" y="3435577"/>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280051" y="3165206"/>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5" name="TextBox 34"/>
          <p:cNvSpPr txBox="1"/>
          <p:nvPr/>
        </p:nvSpPr>
        <p:spPr>
          <a:xfrm>
            <a:off x="1026667" y="3480974"/>
            <a:ext cx="2416596" cy="923045"/>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a:t>
            </a:r>
          </a:p>
        </p:txBody>
      </p:sp>
    </p:spTree>
    <p:extLst>
      <p:ext uri="{BB962C8B-B14F-4D97-AF65-F5344CB8AC3E}">
        <p14:creationId xmlns:p14="http://schemas.microsoft.com/office/powerpoint/2010/main" val="1843393312"/>
      </p:ext>
    </p:extLst>
  </p:cSld>
  <p:clrMapOvr>
    <a:masterClrMapping/>
  </p:clrMapOvr>
  <p:transition spd="med" advTm="6000">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1+#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2" presetClass="entr" presetSubtype="6"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1+#ppt_w/2"/>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1+#ppt_w/2"/>
                                          </p:val>
                                        </p:tav>
                                        <p:tav tm="100000">
                                          <p:val>
                                            <p:strVal val="#ppt_x"/>
                                          </p:val>
                                        </p:tav>
                                      </p:tavLst>
                                    </p:anim>
                                    <p:anim calcmode="lin" valueType="num">
                                      <p:cBhvr additive="base">
                                        <p:cTn id="38" dur="500" fill="hold"/>
                                        <p:tgtEl>
                                          <p:spTgt spid="2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par>
                                <p:cTn id="49" presetID="42"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2" presetClass="entr" presetSubtype="6"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1+#ppt_w/2"/>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1+#ppt_w/2"/>
                                          </p:val>
                                        </p:tav>
                                        <p:tav tm="100000">
                                          <p:val>
                                            <p:strVal val="#ppt_x"/>
                                          </p:val>
                                        </p:tav>
                                      </p:tavLst>
                                    </p:anim>
                                    <p:anim calcmode="lin" valueType="num">
                                      <p:cBhvr additive="base">
                                        <p:cTn id="67" dur="500" fill="hold"/>
                                        <p:tgtEl>
                                          <p:spTgt spid="34"/>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p:bldP spid="26" grpId="0" animBg="1"/>
      <p:bldP spid="28" grpId="0"/>
      <p:bldP spid="29" grpId="0"/>
      <p:bldP spid="30" grpId="0" animBg="1"/>
      <p:bldP spid="31" grpId="0"/>
      <p:bldP spid="32" grpId="0" animBg="1"/>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2854" y="1755671"/>
            <a:ext cx="2467757" cy="2318991"/>
          </a:xfrm>
          <a:prstGeom prst="rect">
            <a:avLst/>
          </a:prstGeom>
        </p:spPr>
      </p:pic>
      <p:sp>
        <p:nvSpPr>
          <p:cNvPr id="33" name="矩形 32"/>
          <p:cNvSpPr/>
          <p:nvPr/>
        </p:nvSpPr>
        <p:spPr>
          <a:xfrm>
            <a:off x="1219245" y="2659326"/>
            <a:ext cx="902532" cy="307682"/>
          </a:xfrm>
          <a:prstGeom prst="rect">
            <a:avLst/>
          </a:prstGeom>
        </p:spPr>
        <p:txBody>
          <a:bodyPr wrap="none">
            <a:spAutoFit/>
          </a:bodyPr>
          <a:lstStyle/>
          <a:p>
            <a:pPr algn="ctr">
              <a:defRPr/>
            </a:pPr>
            <a:r>
              <a:rPr lang="zh-CN" altLang="en-US" dirty="0">
                <a:latin typeface="微软雅黑" panose="020B0503020204020204" pitchFamily="34" charset="-122"/>
                <a:ea typeface="微软雅黑" panose="020B0503020204020204" pitchFamily="34" charset="-122"/>
              </a:rPr>
              <a:t>输入标题</a:t>
            </a:r>
          </a:p>
        </p:txBody>
      </p:sp>
      <p:sp>
        <p:nvSpPr>
          <p:cNvPr id="6" name="弧形 5"/>
          <p:cNvSpPr/>
          <p:nvPr/>
        </p:nvSpPr>
        <p:spPr>
          <a:xfrm>
            <a:off x="-107076" y="1467727"/>
            <a:ext cx="3535685" cy="2959690"/>
          </a:xfrm>
          <a:prstGeom prst="arc">
            <a:avLst>
              <a:gd name="adj1" fmla="val 17167381"/>
              <a:gd name="adj2" fmla="val 403798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10755" y="1011575"/>
            <a:ext cx="2842931" cy="960052"/>
          </a:xfrm>
          <a:prstGeom prst="rect">
            <a:avLst/>
          </a:prstGeom>
        </p:spPr>
      </p:pic>
      <p:sp>
        <p:nvSpPr>
          <p:cNvPr id="34" name="椭圆 17"/>
          <p:cNvSpPr/>
          <p:nvPr/>
        </p:nvSpPr>
        <p:spPr bwMode="auto">
          <a:xfrm>
            <a:off x="1844922" y="1209075"/>
            <a:ext cx="533233" cy="533233"/>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35" name="矩形 34"/>
          <p:cNvSpPr/>
          <p:nvPr/>
        </p:nvSpPr>
        <p:spPr>
          <a:xfrm>
            <a:off x="1847905" y="1267733"/>
            <a:ext cx="501906" cy="399987"/>
          </a:xfrm>
          <a:prstGeom prst="rect">
            <a:avLst/>
          </a:prstGeom>
        </p:spPr>
        <p:txBody>
          <a:bodyPr wrap="none">
            <a:spAutoFit/>
          </a:bodyPr>
          <a:lstStyle/>
          <a:p>
            <a:pPr algn="ctr">
              <a:defRPr/>
            </a:pPr>
            <a:r>
              <a:rPr lang="en-US" altLang="zh-CN" sz="1999" dirty="0">
                <a:solidFill>
                  <a:schemeClr val="bg1"/>
                </a:solidFill>
                <a:latin typeface="微软雅黑" panose="020B0503020204020204" pitchFamily="34" charset="-122"/>
                <a:ea typeface="微软雅黑" panose="020B0503020204020204" pitchFamily="34" charset="-122"/>
              </a:rPr>
              <a:t>01</a:t>
            </a:r>
            <a:endParaRPr lang="zh-CN" altLang="en-US" sz="1999" dirty="0">
              <a:solidFill>
                <a:schemeClr val="bg1"/>
              </a:solidFill>
              <a:latin typeface="微软雅黑" panose="020B0503020204020204" pitchFamily="34" charset="-122"/>
              <a:ea typeface="微软雅黑" panose="020B0503020204020204" pitchFamily="34" charset="-122"/>
            </a:endParaRPr>
          </a:p>
        </p:txBody>
      </p:sp>
      <p:sp>
        <p:nvSpPr>
          <p:cNvPr id="36" name="TextBox 20"/>
          <p:cNvSpPr txBox="1"/>
          <p:nvPr/>
        </p:nvSpPr>
        <p:spPr bwMode="auto">
          <a:xfrm>
            <a:off x="2538958" y="1179784"/>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37" name="图片 3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48781" y="1899641"/>
            <a:ext cx="2842931" cy="960052"/>
          </a:xfrm>
          <a:prstGeom prst="rect">
            <a:avLst/>
          </a:prstGeom>
        </p:spPr>
      </p:pic>
      <p:sp>
        <p:nvSpPr>
          <p:cNvPr id="38" name="椭圆 17"/>
          <p:cNvSpPr/>
          <p:nvPr/>
        </p:nvSpPr>
        <p:spPr bwMode="auto">
          <a:xfrm>
            <a:off x="2410962" y="2097141"/>
            <a:ext cx="533233" cy="533233"/>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39" name="矩形 38"/>
          <p:cNvSpPr/>
          <p:nvPr/>
        </p:nvSpPr>
        <p:spPr>
          <a:xfrm>
            <a:off x="2421958" y="2155799"/>
            <a:ext cx="485880" cy="399987"/>
          </a:xfrm>
          <a:prstGeom prst="rect">
            <a:avLst/>
          </a:prstGeom>
        </p:spPr>
        <p:txBody>
          <a:bodyPr wrap="none">
            <a:spAutoFit/>
          </a:bodyPr>
          <a:lstStyle/>
          <a:p>
            <a:pPr algn="ctr">
              <a:defRPr/>
            </a:pPr>
            <a:r>
              <a:rPr lang="en-US" altLang="zh-CN" sz="1999" dirty="0">
                <a:solidFill>
                  <a:schemeClr val="bg1"/>
                </a:solidFill>
                <a:latin typeface="微软雅黑" panose="020B0503020204020204" pitchFamily="34" charset="-122"/>
                <a:ea typeface="微软雅黑" panose="020B0503020204020204" pitchFamily="34" charset="-122"/>
              </a:rPr>
              <a:t>02</a:t>
            </a:r>
            <a:endParaRPr lang="zh-CN" altLang="en-US" sz="1999" dirty="0">
              <a:solidFill>
                <a:schemeClr val="bg1"/>
              </a:solidFill>
              <a:latin typeface="微软雅黑" panose="020B0503020204020204" pitchFamily="34" charset="-122"/>
              <a:ea typeface="微软雅黑" panose="020B0503020204020204" pitchFamily="34" charset="-122"/>
            </a:endParaRPr>
          </a:p>
        </p:txBody>
      </p:sp>
      <p:sp>
        <p:nvSpPr>
          <p:cNvPr id="40" name="TextBox 20"/>
          <p:cNvSpPr txBox="1"/>
          <p:nvPr/>
        </p:nvSpPr>
        <p:spPr bwMode="auto">
          <a:xfrm>
            <a:off x="3176984" y="2067850"/>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41" name="图片 4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64884" y="2811220"/>
            <a:ext cx="2842931" cy="960052"/>
          </a:xfrm>
          <a:prstGeom prst="rect">
            <a:avLst/>
          </a:prstGeom>
        </p:spPr>
      </p:pic>
      <p:sp>
        <p:nvSpPr>
          <p:cNvPr id="42" name="椭圆 17"/>
          <p:cNvSpPr/>
          <p:nvPr/>
        </p:nvSpPr>
        <p:spPr bwMode="auto">
          <a:xfrm>
            <a:off x="2599051" y="3008719"/>
            <a:ext cx="533233" cy="533233"/>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43" name="矩形 42"/>
          <p:cNvSpPr/>
          <p:nvPr/>
        </p:nvSpPr>
        <p:spPr>
          <a:xfrm>
            <a:off x="2610047" y="3067378"/>
            <a:ext cx="485880" cy="399987"/>
          </a:xfrm>
          <a:prstGeom prst="rect">
            <a:avLst/>
          </a:prstGeom>
        </p:spPr>
        <p:txBody>
          <a:bodyPr wrap="none">
            <a:spAutoFit/>
          </a:bodyPr>
          <a:lstStyle/>
          <a:p>
            <a:pPr algn="ctr">
              <a:defRPr/>
            </a:pPr>
            <a:r>
              <a:rPr lang="en-US" altLang="zh-CN" sz="1999" dirty="0">
                <a:solidFill>
                  <a:schemeClr val="bg1"/>
                </a:solidFill>
                <a:latin typeface="微软雅黑" panose="020B0503020204020204" pitchFamily="34" charset="-122"/>
                <a:ea typeface="微软雅黑" panose="020B0503020204020204" pitchFamily="34" charset="-122"/>
              </a:rPr>
              <a:t>03</a:t>
            </a:r>
            <a:endParaRPr lang="zh-CN" altLang="en-US" sz="1999" dirty="0">
              <a:solidFill>
                <a:schemeClr val="bg1"/>
              </a:solidFill>
              <a:latin typeface="微软雅黑" panose="020B0503020204020204" pitchFamily="34" charset="-122"/>
              <a:ea typeface="微软雅黑" panose="020B0503020204020204" pitchFamily="34" charset="-122"/>
            </a:endParaRPr>
          </a:p>
        </p:txBody>
      </p:sp>
      <p:sp>
        <p:nvSpPr>
          <p:cNvPr id="44" name="TextBox 20"/>
          <p:cNvSpPr txBox="1"/>
          <p:nvPr/>
        </p:nvSpPr>
        <p:spPr bwMode="auto">
          <a:xfrm>
            <a:off x="3293087" y="2979429"/>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45" name="图片 4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17012" y="3771272"/>
            <a:ext cx="2842931" cy="960052"/>
          </a:xfrm>
          <a:prstGeom prst="rect">
            <a:avLst/>
          </a:prstGeom>
        </p:spPr>
      </p:pic>
      <p:sp>
        <p:nvSpPr>
          <p:cNvPr id="49" name="椭圆 17"/>
          <p:cNvSpPr/>
          <p:nvPr/>
        </p:nvSpPr>
        <p:spPr bwMode="auto">
          <a:xfrm>
            <a:off x="1879193" y="3968771"/>
            <a:ext cx="533233" cy="533233"/>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50" name="矩形 49"/>
          <p:cNvSpPr/>
          <p:nvPr/>
        </p:nvSpPr>
        <p:spPr>
          <a:xfrm>
            <a:off x="1890189" y="4027429"/>
            <a:ext cx="485880" cy="399987"/>
          </a:xfrm>
          <a:prstGeom prst="rect">
            <a:avLst/>
          </a:prstGeom>
        </p:spPr>
        <p:txBody>
          <a:bodyPr wrap="none">
            <a:spAutoFit/>
          </a:bodyPr>
          <a:lstStyle/>
          <a:p>
            <a:pPr algn="ctr">
              <a:defRPr/>
            </a:pPr>
            <a:r>
              <a:rPr lang="en-US" altLang="zh-CN" sz="1999" dirty="0">
                <a:solidFill>
                  <a:schemeClr val="bg1"/>
                </a:solidFill>
                <a:latin typeface="微软雅黑" panose="020B0503020204020204" pitchFamily="34" charset="-122"/>
                <a:ea typeface="微软雅黑" panose="020B0503020204020204" pitchFamily="34" charset="-122"/>
              </a:rPr>
              <a:t>04</a:t>
            </a:r>
            <a:endParaRPr lang="zh-CN" altLang="en-US" sz="1999" dirty="0">
              <a:solidFill>
                <a:schemeClr val="bg1"/>
              </a:solidFill>
              <a:latin typeface="微软雅黑" panose="020B0503020204020204" pitchFamily="34" charset="-122"/>
              <a:ea typeface="微软雅黑" panose="020B0503020204020204" pitchFamily="34" charset="-122"/>
            </a:endParaRPr>
          </a:p>
        </p:txBody>
      </p:sp>
      <p:sp>
        <p:nvSpPr>
          <p:cNvPr id="51" name="TextBox 20"/>
          <p:cNvSpPr txBox="1"/>
          <p:nvPr/>
        </p:nvSpPr>
        <p:spPr bwMode="auto">
          <a:xfrm>
            <a:off x="2645215" y="3939480"/>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52" name="矩形 51"/>
          <p:cNvSpPr/>
          <p:nvPr/>
        </p:nvSpPr>
        <p:spPr bwMode="auto">
          <a:xfrm>
            <a:off x="6140566" y="949589"/>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53" name="直接连接符 52"/>
          <p:cNvCxnSpPr/>
          <p:nvPr/>
        </p:nvCxnSpPr>
        <p:spPr bwMode="auto">
          <a:xfrm>
            <a:off x="6082770" y="1186449"/>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307956" y="916077"/>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66" name="TextBox 20"/>
          <p:cNvSpPr txBox="1"/>
          <p:nvPr/>
        </p:nvSpPr>
        <p:spPr bwMode="auto">
          <a:xfrm>
            <a:off x="5970014" y="1234896"/>
            <a:ext cx="2201275" cy="3484495"/>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3559091978"/>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randombar(horizontal)">
                                      <p:cBhvr>
                                        <p:cTn id="13" dur="500"/>
                                        <p:tgtEl>
                                          <p:spTgt spid="3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randombar(horizontal)">
                                      <p:cBhvr>
                                        <p:cTn id="27" dur="500"/>
                                        <p:tgtEl>
                                          <p:spTgt spid="35"/>
                                        </p:tgtEl>
                                      </p:cBhvr>
                                    </p:animEffect>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randombar(horizontal)">
                                      <p:cBhvr>
                                        <p:cTn id="48" dur="500"/>
                                        <p:tgtEl>
                                          <p:spTgt spid="39"/>
                                        </p:tgtEl>
                                      </p:cBhvr>
                                    </p:animEffect>
                                  </p:childTnLst>
                                </p:cTn>
                              </p:par>
                            </p:childTnLst>
                          </p:cTn>
                        </p:par>
                        <p:par>
                          <p:cTn id="49" fill="hold">
                            <p:stCondLst>
                              <p:cond delay="5000"/>
                            </p:stCondLst>
                            <p:childTnLst>
                              <p:par>
                                <p:cTn id="50" presetID="2" presetClass="entr" presetSubtype="8"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0-#ppt_w/2"/>
                                          </p:val>
                                        </p:tav>
                                        <p:tav tm="100000">
                                          <p:val>
                                            <p:strVal val="#ppt_x"/>
                                          </p:val>
                                        </p:tav>
                                      </p:tavLst>
                                    </p:anim>
                                    <p:anim calcmode="lin" valueType="num">
                                      <p:cBhvr additive="base">
                                        <p:cTn id="53" dur="500" fill="hold"/>
                                        <p:tgtEl>
                                          <p:spTgt spid="37"/>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childTnLst>
                                </p:cTn>
                              </p:par>
                            </p:childTnLst>
                          </p:cTn>
                        </p:par>
                        <p:par>
                          <p:cTn id="66" fill="hold">
                            <p:stCondLst>
                              <p:cond delay="7000"/>
                            </p:stCondLst>
                            <p:childTnLst>
                              <p:par>
                                <p:cTn id="67" presetID="14" presetClass="entr" presetSubtype="10"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randombar(horizontal)">
                                      <p:cBhvr>
                                        <p:cTn id="69" dur="500"/>
                                        <p:tgtEl>
                                          <p:spTgt spid="43"/>
                                        </p:tgtEl>
                                      </p:cBhvr>
                                    </p:animEffect>
                                  </p:childTnLst>
                                </p:cTn>
                              </p:par>
                            </p:childTnLst>
                          </p:cTn>
                        </p:par>
                        <p:par>
                          <p:cTn id="70" fill="hold">
                            <p:stCondLst>
                              <p:cond delay="7500"/>
                            </p:stCondLst>
                            <p:childTnLst>
                              <p:par>
                                <p:cTn id="71" presetID="2" presetClass="entr" presetSubtype="8" fill="hold"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500" fill="hold"/>
                                        <p:tgtEl>
                                          <p:spTgt spid="41"/>
                                        </p:tgtEl>
                                        <p:attrNameLst>
                                          <p:attrName>ppt_x</p:attrName>
                                        </p:attrNameLst>
                                      </p:cBhvr>
                                      <p:tavLst>
                                        <p:tav tm="0">
                                          <p:val>
                                            <p:strVal val="0-#ppt_w/2"/>
                                          </p:val>
                                        </p:tav>
                                        <p:tav tm="100000">
                                          <p:val>
                                            <p:strVal val="#ppt_x"/>
                                          </p:val>
                                        </p:tav>
                                      </p:tavLst>
                                    </p:anim>
                                    <p:anim calcmode="lin" valueType="num">
                                      <p:cBhvr additive="base">
                                        <p:cTn id="74" dur="500" fill="hold"/>
                                        <p:tgtEl>
                                          <p:spTgt spid="41"/>
                                        </p:tgtEl>
                                        <p:attrNameLst>
                                          <p:attrName>ppt_y</p:attrName>
                                        </p:attrNameLst>
                                      </p:cBhvr>
                                      <p:tavLst>
                                        <p:tav tm="0">
                                          <p:val>
                                            <p:strVal val="#ppt_y"/>
                                          </p:val>
                                        </p:tav>
                                        <p:tav tm="100000">
                                          <p:val>
                                            <p:strVal val="#ppt_y"/>
                                          </p:val>
                                        </p:tav>
                                      </p:tavLst>
                                    </p:anim>
                                  </p:childTnLst>
                                </p:cTn>
                              </p:par>
                            </p:childTnLst>
                          </p:cTn>
                        </p:par>
                        <p:par>
                          <p:cTn id="75" fill="hold">
                            <p:stCondLst>
                              <p:cond delay="8000"/>
                            </p:stCondLst>
                            <p:childTnLst>
                              <p:par>
                                <p:cTn id="76" presetID="42" presetClass="entr" presetSubtype="0"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1000"/>
                                        <p:tgtEl>
                                          <p:spTgt spid="44"/>
                                        </p:tgtEl>
                                      </p:cBhvr>
                                    </p:animEffect>
                                    <p:anim calcmode="lin" valueType="num">
                                      <p:cBhvr>
                                        <p:cTn id="79" dur="1000" fill="hold"/>
                                        <p:tgtEl>
                                          <p:spTgt spid="44"/>
                                        </p:tgtEl>
                                        <p:attrNameLst>
                                          <p:attrName>ppt_x</p:attrName>
                                        </p:attrNameLst>
                                      </p:cBhvr>
                                      <p:tavLst>
                                        <p:tav tm="0">
                                          <p:val>
                                            <p:strVal val="#ppt_x"/>
                                          </p:val>
                                        </p:tav>
                                        <p:tav tm="100000">
                                          <p:val>
                                            <p:strVal val="#ppt_x"/>
                                          </p:val>
                                        </p:tav>
                                      </p:tavLst>
                                    </p:anim>
                                    <p:anim calcmode="lin" valueType="num">
                                      <p:cBhvr>
                                        <p:cTn id="80" dur="1000" fill="hold"/>
                                        <p:tgtEl>
                                          <p:spTgt spid="44"/>
                                        </p:tgtEl>
                                        <p:attrNameLst>
                                          <p:attrName>ppt_y</p:attrName>
                                        </p:attrNameLst>
                                      </p:cBhvr>
                                      <p:tavLst>
                                        <p:tav tm="0">
                                          <p:val>
                                            <p:strVal val="#ppt_y+.1"/>
                                          </p:val>
                                        </p:tav>
                                        <p:tav tm="100000">
                                          <p:val>
                                            <p:strVal val="#ppt_y"/>
                                          </p:val>
                                        </p:tav>
                                      </p:tavLst>
                                    </p:anim>
                                  </p:childTnLst>
                                </p:cTn>
                              </p:par>
                            </p:childTnLst>
                          </p:cTn>
                        </p:par>
                        <p:par>
                          <p:cTn id="81" fill="hold">
                            <p:stCondLst>
                              <p:cond delay="9000"/>
                            </p:stCondLst>
                            <p:childTnLst>
                              <p:par>
                                <p:cTn id="82" presetID="53" presetClass="entr" presetSubtype="16"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500" fill="hold"/>
                                        <p:tgtEl>
                                          <p:spTgt spid="49"/>
                                        </p:tgtEl>
                                        <p:attrNameLst>
                                          <p:attrName>ppt_w</p:attrName>
                                        </p:attrNameLst>
                                      </p:cBhvr>
                                      <p:tavLst>
                                        <p:tav tm="0">
                                          <p:val>
                                            <p:fltVal val="0"/>
                                          </p:val>
                                        </p:tav>
                                        <p:tav tm="100000">
                                          <p:val>
                                            <p:strVal val="#ppt_w"/>
                                          </p:val>
                                        </p:tav>
                                      </p:tavLst>
                                    </p:anim>
                                    <p:anim calcmode="lin" valueType="num">
                                      <p:cBhvr>
                                        <p:cTn id="85" dur="500" fill="hold"/>
                                        <p:tgtEl>
                                          <p:spTgt spid="49"/>
                                        </p:tgtEl>
                                        <p:attrNameLst>
                                          <p:attrName>ppt_h</p:attrName>
                                        </p:attrNameLst>
                                      </p:cBhvr>
                                      <p:tavLst>
                                        <p:tav tm="0">
                                          <p:val>
                                            <p:fltVal val="0"/>
                                          </p:val>
                                        </p:tav>
                                        <p:tav tm="100000">
                                          <p:val>
                                            <p:strVal val="#ppt_h"/>
                                          </p:val>
                                        </p:tav>
                                      </p:tavLst>
                                    </p:anim>
                                    <p:animEffect transition="in" filter="fade">
                                      <p:cBhvr>
                                        <p:cTn id="86" dur="500"/>
                                        <p:tgtEl>
                                          <p:spTgt spid="49"/>
                                        </p:tgtEl>
                                      </p:cBhvr>
                                    </p:animEffect>
                                  </p:childTnLst>
                                </p:cTn>
                              </p:par>
                            </p:childTnLst>
                          </p:cTn>
                        </p:par>
                        <p:par>
                          <p:cTn id="87" fill="hold">
                            <p:stCondLst>
                              <p:cond delay="9500"/>
                            </p:stCondLst>
                            <p:childTnLst>
                              <p:par>
                                <p:cTn id="88" presetID="14" presetClass="entr" presetSubtype="10"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randombar(horizontal)">
                                      <p:cBhvr>
                                        <p:cTn id="90" dur="500"/>
                                        <p:tgtEl>
                                          <p:spTgt spid="50"/>
                                        </p:tgtEl>
                                      </p:cBhvr>
                                    </p:animEffect>
                                  </p:childTnLst>
                                </p:cTn>
                              </p:par>
                            </p:childTnLst>
                          </p:cTn>
                        </p:par>
                        <p:par>
                          <p:cTn id="91" fill="hold">
                            <p:stCondLst>
                              <p:cond delay="10000"/>
                            </p:stCondLst>
                            <p:childTnLst>
                              <p:par>
                                <p:cTn id="92" presetID="2" presetClass="entr" presetSubtype="8" fill="hold" nodeType="after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500" fill="hold"/>
                                        <p:tgtEl>
                                          <p:spTgt spid="45"/>
                                        </p:tgtEl>
                                        <p:attrNameLst>
                                          <p:attrName>ppt_x</p:attrName>
                                        </p:attrNameLst>
                                      </p:cBhvr>
                                      <p:tavLst>
                                        <p:tav tm="0">
                                          <p:val>
                                            <p:strVal val="0-#ppt_w/2"/>
                                          </p:val>
                                        </p:tav>
                                        <p:tav tm="100000">
                                          <p:val>
                                            <p:strVal val="#ppt_x"/>
                                          </p:val>
                                        </p:tav>
                                      </p:tavLst>
                                    </p:anim>
                                    <p:anim calcmode="lin" valueType="num">
                                      <p:cBhvr additive="base">
                                        <p:cTn id="95" dur="500" fill="hold"/>
                                        <p:tgtEl>
                                          <p:spTgt spid="45"/>
                                        </p:tgtEl>
                                        <p:attrNameLst>
                                          <p:attrName>ppt_y</p:attrName>
                                        </p:attrNameLst>
                                      </p:cBhvr>
                                      <p:tavLst>
                                        <p:tav tm="0">
                                          <p:val>
                                            <p:strVal val="#ppt_y"/>
                                          </p:val>
                                        </p:tav>
                                        <p:tav tm="100000">
                                          <p:val>
                                            <p:strVal val="#ppt_y"/>
                                          </p:val>
                                        </p:tav>
                                      </p:tavLst>
                                    </p:anim>
                                  </p:childTnLst>
                                </p:cTn>
                              </p:par>
                            </p:childTnLst>
                          </p:cTn>
                        </p:par>
                        <p:par>
                          <p:cTn id="96" fill="hold">
                            <p:stCondLst>
                              <p:cond delay="10500"/>
                            </p:stCondLst>
                            <p:childTnLst>
                              <p:par>
                                <p:cTn id="97" presetID="42" presetClass="entr" presetSubtype="0"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fade">
                                      <p:cBhvr>
                                        <p:cTn id="99" dur="1000"/>
                                        <p:tgtEl>
                                          <p:spTgt spid="51"/>
                                        </p:tgtEl>
                                      </p:cBhvr>
                                    </p:animEffect>
                                    <p:anim calcmode="lin" valueType="num">
                                      <p:cBhvr>
                                        <p:cTn id="100" dur="1000" fill="hold"/>
                                        <p:tgtEl>
                                          <p:spTgt spid="51"/>
                                        </p:tgtEl>
                                        <p:attrNameLst>
                                          <p:attrName>ppt_x</p:attrName>
                                        </p:attrNameLst>
                                      </p:cBhvr>
                                      <p:tavLst>
                                        <p:tav tm="0">
                                          <p:val>
                                            <p:strVal val="#ppt_x"/>
                                          </p:val>
                                        </p:tav>
                                        <p:tav tm="100000">
                                          <p:val>
                                            <p:strVal val="#ppt_x"/>
                                          </p:val>
                                        </p:tav>
                                      </p:tavLst>
                                    </p:anim>
                                    <p:anim calcmode="lin" valueType="num">
                                      <p:cBhvr>
                                        <p:cTn id="101" dur="1000" fill="hold"/>
                                        <p:tgtEl>
                                          <p:spTgt spid="51"/>
                                        </p:tgtEl>
                                        <p:attrNameLst>
                                          <p:attrName>ppt_y</p:attrName>
                                        </p:attrNameLst>
                                      </p:cBhvr>
                                      <p:tavLst>
                                        <p:tav tm="0">
                                          <p:val>
                                            <p:strVal val="#ppt_y+.1"/>
                                          </p:val>
                                        </p:tav>
                                        <p:tav tm="100000">
                                          <p:val>
                                            <p:strVal val="#ppt_y"/>
                                          </p:val>
                                        </p:tav>
                                      </p:tavLst>
                                    </p:anim>
                                  </p:childTnLst>
                                </p:cTn>
                              </p:par>
                            </p:childTnLst>
                          </p:cTn>
                        </p:par>
                        <p:par>
                          <p:cTn id="102" fill="hold">
                            <p:stCondLst>
                              <p:cond delay="11500"/>
                            </p:stCondLst>
                            <p:childTnLst>
                              <p:par>
                                <p:cTn id="103" presetID="53" presetClass="entr" presetSubtype="16" fill="hold" grpId="0" nodeType="afterEffect">
                                  <p:stCondLst>
                                    <p:cond delay="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500" fill="hold"/>
                                        <p:tgtEl>
                                          <p:spTgt spid="52"/>
                                        </p:tgtEl>
                                        <p:attrNameLst>
                                          <p:attrName>ppt_w</p:attrName>
                                        </p:attrNameLst>
                                      </p:cBhvr>
                                      <p:tavLst>
                                        <p:tav tm="0">
                                          <p:val>
                                            <p:fltVal val="0"/>
                                          </p:val>
                                        </p:tav>
                                        <p:tav tm="100000">
                                          <p:val>
                                            <p:strVal val="#ppt_w"/>
                                          </p:val>
                                        </p:tav>
                                      </p:tavLst>
                                    </p:anim>
                                    <p:anim calcmode="lin" valueType="num">
                                      <p:cBhvr>
                                        <p:cTn id="106" dur="500" fill="hold"/>
                                        <p:tgtEl>
                                          <p:spTgt spid="52"/>
                                        </p:tgtEl>
                                        <p:attrNameLst>
                                          <p:attrName>ppt_h</p:attrName>
                                        </p:attrNameLst>
                                      </p:cBhvr>
                                      <p:tavLst>
                                        <p:tav tm="0">
                                          <p:val>
                                            <p:fltVal val="0"/>
                                          </p:val>
                                        </p:tav>
                                        <p:tav tm="100000">
                                          <p:val>
                                            <p:strVal val="#ppt_h"/>
                                          </p:val>
                                        </p:tav>
                                      </p:tavLst>
                                    </p:anim>
                                    <p:animEffect transition="in" filter="fade">
                                      <p:cBhvr>
                                        <p:cTn id="107" dur="500"/>
                                        <p:tgtEl>
                                          <p:spTgt spid="52"/>
                                        </p:tgtEl>
                                      </p:cBhvr>
                                    </p:animEffect>
                                  </p:childTnLst>
                                </p:cTn>
                              </p:par>
                              <p:par>
                                <p:cTn id="108" presetID="2" presetClass="entr" presetSubtype="6" fill="hold" nodeType="withEffect">
                                  <p:stCondLst>
                                    <p:cond delay="0"/>
                                  </p:stCondLst>
                                  <p:childTnLst>
                                    <p:set>
                                      <p:cBhvr>
                                        <p:cTn id="109" dur="1" fill="hold">
                                          <p:stCondLst>
                                            <p:cond delay="0"/>
                                          </p:stCondLst>
                                        </p:cTn>
                                        <p:tgtEl>
                                          <p:spTgt spid="53"/>
                                        </p:tgtEl>
                                        <p:attrNameLst>
                                          <p:attrName>style.visibility</p:attrName>
                                        </p:attrNameLst>
                                      </p:cBhvr>
                                      <p:to>
                                        <p:strVal val="visible"/>
                                      </p:to>
                                    </p:set>
                                    <p:anim calcmode="lin" valueType="num">
                                      <p:cBhvr additive="base">
                                        <p:cTn id="110" dur="500" fill="hold"/>
                                        <p:tgtEl>
                                          <p:spTgt spid="53"/>
                                        </p:tgtEl>
                                        <p:attrNameLst>
                                          <p:attrName>ppt_x</p:attrName>
                                        </p:attrNameLst>
                                      </p:cBhvr>
                                      <p:tavLst>
                                        <p:tav tm="0">
                                          <p:val>
                                            <p:strVal val="1+#ppt_w/2"/>
                                          </p:val>
                                        </p:tav>
                                        <p:tav tm="100000">
                                          <p:val>
                                            <p:strVal val="#ppt_x"/>
                                          </p:val>
                                        </p:tav>
                                      </p:tavLst>
                                    </p:anim>
                                    <p:anim calcmode="lin" valueType="num">
                                      <p:cBhvr additive="base">
                                        <p:cTn id="111" dur="500" fill="hold"/>
                                        <p:tgtEl>
                                          <p:spTgt spid="53"/>
                                        </p:tgtEl>
                                        <p:attrNameLst>
                                          <p:attrName>ppt_y</p:attrName>
                                        </p:attrNameLst>
                                      </p:cBhvr>
                                      <p:tavLst>
                                        <p:tav tm="0">
                                          <p:val>
                                            <p:strVal val="1+#ppt_h/2"/>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54"/>
                                        </p:tgtEl>
                                        <p:attrNameLst>
                                          <p:attrName>style.visibility</p:attrName>
                                        </p:attrNameLst>
                                      </p:cBhvr>
                                      <p:to>
                                        <p:strVal val="visible"/>
                                      </p:to>
                                    </p:set>
                                    <p:anim calcmode="lin" valueType="num">
                                      <p:cBhvr additive="base">
                                        <p:cTn id="114" dur="500" fill="hold"/>
                                        <p:tgtEl>
                                          <p:spTgt spid="54"/>
                                        </p:tgtEl>
                                        <p:attrNameLst>
                                          <p:attrName>ppt_x</p:attrName>
                                        </p:attrNameLst>
                                      </p:cBhvr>
                                      <p:tavLst>
                                        <p:tav tm="0">
                                          <p:val>
                                            <p:strVal val="1+#ppt_w/2"/>
                                          </p:val>
                                        </p:tav>
                                        <p:tav tm="100000">
                                          <p:val>
                                            <p:strVal val="#ppt_x"/>
                                          </p:val>
                                        </p:tav>
                                      </p:tavLst>
                                    </p:anim>
                                    <p:anim calcmode="lin" valueType="num">
                                      <p:cBhvr additive="base">
                                        <p:cTn id="115" dur="500" fill="hold"/>
                                        <p:tgtEl>
                                          <p:spTgt spid="54"/>
                                        </p:tgtEl>
                                        <p:attrNameLst>
                                          <p:attrName>ppt_y</p:attrName>
                                        </p:attrNameLst>
                                      </p:cBhvr>
                                      <p:tavLst>
                                        <p:tav tm="0">
                                          <p:val>
                                            <p:strVal val="#ppt_y"/>
                                          </p:val>
                                        </p:tav>
                                        <p:tav tm="100000">
                                          <p:val>
                                            <p:strVal val="#ppt_y"/>
                                          </p:val>
                                        </p:tav>
                                      </p:tavLst>
                                    </p:anim>
                                  </p:childTnLst>
                                </p:cTn>
                              </p:par>
                            </p:childTnLst>
                          </p:cTn>
                        </p:par>
                        <p:par>
                          <p:cTn id="116" fill="hold">
                            <p:stCondLst>
                              <p:cond delay="12000"/>
                            </p:stCondLst>
                            <p:childTnLst>
                              <p:par>
                                <p:cTn id="117" presetID="42" presetClass="entr" presetSubtype="0" fill="hold" grpId="0" nodeType="afterEffect">
                                  <p:stCondLst>
                                    <p:cond delay="0"/>
                                  </p:stCondLst>
                                  <p:childTnLst>
                                    <p:set>
                                      <p:cBhvr>
                                        <p:cTn id="118" dur="1" fill="hold">
                                          <p:stCondLst>
                                            <p:cond delay="0"/>
                                          </p:stCondLst>
                                        </p:cTn>
                                        <p:tgtEl>
                                          <p:spTgt spid="66"/>
                                        </p:tgtEl>
                                        <p:attrNameLst>
                                          <p:attrName>style.visibility</p:attrName>
                                        </p:attrNameLst>
                                      </p:cBhvr>
                                      <p:to>
                                        <p:strVal val="visible"/>
                                      </p:to>
                                    </p:set>
                                    <p:animEffect transition="in" filter="fade">
                                      <p:cBhvr>
                                        <p:cTn id="119" dur="1000"/>
                                        <p:tgtEl>
                                          <p:spTgt spid="66"/>
                                        </p:tgtEl>
                                      </p:cBhvr>
                                    </p:animEffect>
                                    <p:anim calcmode="lin" valueType="num">
                                      <p:cBhvr>
                                        <p:cTn id="120" dur="1000" fill="hold"/>
                                        <p:tgtEl>
                                          <p:spTgt spid="66"/>
                                        </p:tgtEl>
                                        <p:attrNameLst>
                                          <p:attrName>ppt_x</p:attrName>
                                        </p:attrNameLst>
                                      </p:cBhvr>
                                      <p:tavLst>
                                        <p:tav tm="0">
                                          <p:val>
                                            <p:strVal val="#ppt_x"/>
                                          </p:val>
                                        </p:tav>
                                        <p:tav tm="100000">
                                          <p:val>
                                            <p:strVal val="#ppt_x"/>
                                          </p:val>
                                        </p:tav>
                                      </p:tavLst>
                                    </p:anim>
                                    <p:anim calcmode="lin" valueType="num">
                                      <p:cBhvr>
                                        <p:cTn id="121"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 grpId="0" animBg="1"/>
      <p:bldP spid="34" grpId="0" animBg="1"/>
      <p:bldP spid="35" grpId="0"/>
      <p:bldP spid="36" grpId="0"/>
      <p:bldP spid="38" grpId="0" animBg="1"/>
      <p:bldP spid="39" grpId="0"/>
      <p:bldP spid="40" grpId="0"/>
      <p:bldP spid="42" grpId="0" animBg="1"/>
      <p:bldP spid="43" grpId="0"/>
      <p:bldP spid="44" grpId="0"/>
      <p:bldP spid="49" grpId="0" animBg="1"/>
      <p:bldP spid="50" grpId="0"/>
      <p:bldP spid="51" grpId="0"/>
      <p:bldP spid="52" grpId="0" animBg="1"/>
      <p:bldP spid="54" grpId="0"/>
      <p:bldP spid="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586422" y="1218406"/>
            <a:ext cx="1893916" cy="2277325"/>
          </a:xfrm>
          <a:prstGeom prst="rect">
            <a:avLst/>
          </a:prstGeom>
        </p:spPr>
      </p:pic>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21700" y="1235136"/>
            <a:ext cx="1893916" cy="2250170"/>
          </a:xfrm>
          <a:prstGeom prst="rect">
            <a:avLst/>
          </a:prstGeom>
        </p:spPr>
      </p:pic>
      <p:pic>
        <p:nvPicPr>
          <p:cNvPr id="5" name="图片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637301" y="1228664"/>
            <a:ext cx="1893917" cy="2277325"/>
          </a:xfrm>
          <a:prstGeom prst="rect">
            <a:avLst/>
          </a:prstGeom>
        </p:spPr>
      </p:pic>
      <p:pic>
        <p:nvPicPr>
          <p:cNvPr id="6" name="图片 5"/>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68811" y="1200444"/>
            <a:ext cx="2016571" cy="2284861"/>
          </a:xfrm>
          <a:prstGeom prst="rect">
            <a:avLst/>
          </a:prstGeom>
        </p:spPr>
      </p:pic>
      <p:sp>
        <p:nvSpPr>
          <p:cNvPr id="7" name="矩形 6"/>
          <p:cNvSpPr/>
          <p:nvPr/>
        </p:nvSpPr>
        <p:spPr bwMode="auto">
          <a:xfrm>
            <a:off x="578641" y="3730950"/>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8" name="直接连接符 7"/>
          <p:cNvCxnSpPr/>
          <p:nvPr/>
        </p:nvCxnSpPr>
        <p:spPr bwMode="auto">
          <a:xfrm>
            <a:off x="520844" y="3967809"/>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46031" y="3697438"/>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0" name="TextBox 9"/>
          <p:cNvSpPr txBox="1"/>
          <p:nvPr/>
        </p:nvSpPr>
        <p:spPr>
          <a:xfrm>
            <a:off x="492647" y="4013206"/>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11" name="矩形 10"/>
          <p:cNvSpPr/>
          <p:nvPr/>
        </p:nvSpPr>
        <p:spPr bwMode="auto">
          <a:xfrm>
            <a:off x="2636206" y="3727374"/>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2" name="直接连接符 11"/>
          <p:cNvCxnSpPr/>
          <p:nvPr/>
        </p:nvCxnSpPr>
        <p:spPr bwMode="auto">
          <a:xfrm>
            <a:off x="2578409" y="3964233"/>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03596" y="3693862"/>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4" name="TextBox 13"/>
          <p:cNvSpPr txBox="1"/>
          <p:nvPr/>
        </p:nvSpPr>
        <p:spPr>
          <a:xfrm>
            <a:off x="2550212" y="4009630"/>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15" name="矩形 14"/>
          <p:cNvSpPr/>
          <p:nvPr/>
        </p:nvSpPr>
        <p:spPr bwMode="auto">
          <a:xfrm>
            <a:off x="4753816" y="3727374"/>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6" name="直接连接符 15"/>
          <p:cNvCxnSpPr/>
          <p:nvPr/>
        </p:nvCxnSpPr>
        <p:spPr bwMode="auto">
          <a:xfrm>
            <a:off x="4696020" y="3964233"/>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921206" y="3693862"/>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8" name="TextBox 17"/>
          <p:cNvSpPr txBox="1"/>
          <p:nvPr/>
        </p:nvSpPr>
        <p:spPr>
          <a:xfrm>
            <a:off x="4667822" y="4009630"/>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19" name="矩形 18"/>
          <p:cNvSpPr/>
          <p:nvPr/>
        </p:nvSpPr>
        <p:spPr bwMode="auto">
          <a:xfrm>
            <a:off x="6811381" y="3723798"/>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20" name="直接连接符 19"/>
          <p:cNvCxnSpPr/>
          <p:nvPr/>
        </p:nvCxnSpPr>
        <p:spPr bwMode="auto">
          <a:xfrm>
            <a:off x="6753585" y="3960657"/>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978771" y="3690286"/>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2" name="TextBox 21"/>
          <p:cNvSpPr txBox="1"/>
          <p:nvPr/>
        </p:nvSpPr>
        <p:spPr>
          <a:xfrm>
            <a:off x="6725387" y="4006055"/>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Tree>
    <p:extLst>
      <p:ext uri="{BB962C8B-B14F-4D97-AF65-F5344CB8AC3E}">
        <p14:creationId xmlns:p14="http://schemas.microsoft.com/office/powerpoint/2010/main" val="575698819"/>
      </p:ext>
    </p:extLst>
  </p:cSld>
  <p:clrMapOvr>
    <a:masterClrMapping/>
  </p:clrMapOvr>
  <p:transition spd="med" advTm="6000">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2" presetClass="entr" presetSubtype="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1+#ppt_w/2"/>
                                          </p:val>
                                        </p:tav>
                                        <p:tav tm="100000">
                                          <p:val>
                                            <p:strVal val="#ppt_x"/>
                                          </p:val>
                                        </p:tav>
                                      </p:tavLst>
                                    </p:anim>
                                    <p:anim calcmode="lin" valueType="num">
                                      <p:cBhvr additive="base">
                                        <p:cTn id="41" dur="5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2" presetClass="entr" presetSubtype="6"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1+#ppt_w/2"/>
                                          </p:val>
                                        </p:tav>
                                        <p:tav tm="100000">
                                          <p:val>
                                            <p:strVal val="#ppt_x"/>
                                          </p:val>
                                        </p:tav>
                                      </p:tavLst>
                                    </p:anim>
                                    <p:anim calcmode="lin" valueType="num">
                                      <p:cBhvr additive="base">
                                        <p:cTn id="59" dur="500" fill="hold"/>
                                        <p:tgtEl>
                                          <p:spTgt spid="14"/>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53" presetClass="entr" presetSubtype="16"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par>
                                <p:cTn id="66" presetID="2" presetClass="entr" presetSubtype="6" fill="hold"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1+#ppt_w/2"/>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1+#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500" fill="hold"/>
                                        <p:tgtEl>
                                          <p:spTgt spid="18"/>
                                        </p:tgtEl>
                                        <p:attrNameLst>
                                          <p:attrName>ppt_x</p:attrName>
                                        </p:attrNameLst>
                                      </p:cBhvr>
                                      <p:tavLst>
                                        <p:tav tm="0">
                                          <p:val>
                                            <p:strVal val="1+#ppt_w/2"/>
                                          </p:val>
                                        </p:tav>
                                        <p:tav tm="100000">
                                          <p:val>
                                            <p:strVal val="#ppt_x"/>
                                          </p:val>
                                        </p:tav>
                                      </p:tavLst>
                                    </p:anim>
                                    <p:anim calcmode="lin" valueType="num">
                                      <p:cBhvr additive="base">
                                        <p:cTn id="77" dur="50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2" presetClass="entr" presetSubtype="6" fill="hold" nodeType="with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500" fill="hold"/>
                                        <p:tgtEl>
                                          <p:spTgt spid="20"/>
                                        </p:tgtEl>
                                        <p:attrNameLst>
                                          <p:attrName>ppt_x</p:attrName>
                                        </p:attrNameLst>
                                      </p:cBhvr>
                                      <p:tavLst>
                                        <p:tav tm="0">
                                          <p:val>
                                            <p:strVal val="1+#ppt_w/2"/>
                                          </p:val>
                                        </p:tav>
                                        <p:tav tm="100000">
                                          <p:val>
                                            <p:strVal val="#ppt_x"/>
                                          </p:val>
                                        </p:tav>
                                      </p:tavLst>
                                    </p:anim>
                                    <p:anim calcmode="lin" valueType="num">
                                      <p:cBhvr additive="base">
                                        <p:cTn id="87" dur="500" fill="hold"/>
                                        <p:tgtEl>
                                          <p:spTgt spid="20"/>
                                        </p:tgtEl>
                                        <p:attrNameLst>
                                          <p:attrName>ppt_y</p:attrName>
                                        </p:attrNameLst>
                                      </p:cBhvr>
                                      <p:tavLst>
                                        <p:tav tm="0">
                                          <p:val>
                                            <p:strVal val="1+#ppt_h/2"/>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fill="hold"/>
                                        <p:tgtEl>
                                          <p:spTgt spid="21"/>
                                        </p:tgtEl>
                                        <p:attrNameLst>
                                          <p:attrName>ppt_x</p:attrName>
                                        </p:attrNameLst>
                                      </p:cBhvr>
                                      <p:tavLst>
                                        <p:tav tm="0">
                                          <p:val>
                                            <p:strVal val="1+#ppt_w/2"/>
                                          </p:val>
                                        </p:tav>
                                        <p:tav tm="100000">
                                          <p:val>
                                            <p:strVal val="#ppt_x"/>
                                          </p:val>
                                        </p:tav>
                                      </p:tavLst>
                                    </p:anim>
                                    <p:anim calcmode="lin" valueType="num">
                                      <p:cBhvr additive="base">
                                        <p:cTn id="91" dur="500" fill="hold"/>
                                        <p:tgtEl>
                                          <p:spTgt spid="21"/>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fill="hold"/>
                                        <p:tgtEl>
                                          <p:spTgt spid="22"/>
                                        </p:tgtEl>
                                        <p:attrNameLst>
                                          <p:attrName>ppt_x</p:attrName>
                                        </p:attrNameLst>
                                      </p:cBhvr>
                                      <p:tavLst>
                                        <p:tav tm="0">
                                          <p:val>
                                            <p:strVal val="1+#ppt_w/2"/>
                                          </p:val>
                                        </p:tav>
                                        <p:tav tm="100000">
                                          <p:val>
                                            <p:strVal val="#ppt_x"/>
                                          </p:val>
                                        </p:tav>
                                      </p:tavLst>
                                    </p:anim>
                                    <p:anim calcmode="lin" valueType="num">
                                      <p:cBhvr additive="base">
                                        <p:cTn id="9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p:bldP spid="11" grpId="0" animBg="1"/>
      <p:bldP spid="13" grpId="0"/>
      <p:bldP spid="14" grpId="0"/>
      <p:bldP spid="15" grpId="0" animBg="1"/>
      <p:bldP spid="17" grpId="0"/>
      <p:bldP spid="18" grpId="0"/>
      <p:bldP spid="19" grpId="0" animBg="1"/>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Sy\e\我图PPT\0000大集合\政府长城全套新作\党标政府长城\01副本.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05"/>
            <a:ext cx="9144000" cy="515833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172096" y="1032991"/>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83137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83137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Freeform 9"/>
          <p:cNvSpPr>
            <a:spLocks noEditPoints="1"/>
          </p:cNvSpPr>
          <p:nvPr/>
        </p:nvSpPr>
        <p:spPr bwMode="auto">
          <a:xfrm>
            <a:off x="7966596" y="426196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83547" y="99667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71204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 name="矩形 1"/>
          <p:cNvSpPr/>
          <p:nvPr/>
        </p:nvSpPr>
        <p:spPr>
          <a:xfrm>
            <a:off x="2771800" y="3003798"/>
            <a:ext cx="4801314" cy="707886"/>
          </a:xfrm>
          <a:prstGeom prst="rect">
            <a:avLst/>
          </a:prstGeom>
        </p:spPr>
        <p:txBody>
          <a:bodyPr wrap="none">
            <a:spAutoFit/>
          </a:bodyPr>
          <a:lstStyle/>
          <a:p>
            <a:r>
              <a:rPr lang="zh-CN" altLang="en-US" sz="4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学习教育的主要措施</a:t>
            </a:r>
            <a:endParaRPr lang="zh-CN" altLang="en-US" sz="4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8" name="Picture 4" descr="E:\0000000我图PPT\00001PNG素材\01党委政府\天安门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 y="2945310"/>
            <a:ext cx="4067668" cy="22187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00专题PPT\两学一做\545454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3523" y="570597"/>
            <a:ext cx="4248472" cy="263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135032"/>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028"/>
                                        </p:tgtEl>
                                        <p:attrNameLst>
                                          <p:attrName>style.visibility</p:attrName>
                                        </p:attrNameLst>
                                      </p:cBhvr>
                                      <p:to>
                                        <p:strVal val="visible"/>
                                      </p:to>
                                    </p:set>
                                    <p:anim calcmode="lin" valueType="num">
                                      <p:cBhvr additive="base">
                                        <p:cTn id="32" dur="500" fill="hold"/>
                                        <p:tgtEl>
                                          <p:spTgt spid="1028"/>
                                        </p:tgtEl>
                                        <p:attrNameLst>
                                          <p:attrName>ppt_x</p:attrName>
                                        </p:attrNameLst>
                                      </p:cBhvr>
                                      <p:tavLst>
                                        <p:tav tm="0">
                                          <p:val>
                                            <p:strVal val="0-#ppt_w/2"/>
                                          </p:val>
                                        </p:tav>
                                        <p:tav tm="100000">
                                          <p:val>
                                            <p:strVal val="#ppt_x"/>
                                          </p:val>
                                        </p:tav>
                                      </p:tavLst>
                                    </p:anim>
                                    <p:anim calcmode="lin" valueType="num">
                                      <p:cBhvr additive="base">
                                        <p:cTn id="33" dur="500" fill="hold"/>
                                        <p:tgtEl>
                                          <p:spTgt spid="10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직선 화살표 연결선 380"/>
          <p:cNvCxnSpPr>
            <a:cxnSpLocks noChangeShapeType="1"/>
          </p:cNvCxnSpPr>
          <p:nvPr/>
        </p:nvCxnSpPr>
        <p:spPr bwMode="auto">
          <a:xfrm flipV="1">
            <a:off x="4615347" y="2552979"/>
            <a:ext cx="3174" cy="449123"/>
          </a:xfrm>
          <a:prstGeom prst="straightConnector1">
            <a:avLst/>
          </a:prstGeom>
          <a:noFill/>
          <a:ln w="12700" algn="ctr">
            <a:solidFill>
              <a:schemeClr val="tx1"/>
            </a:solidFill>
            <a:round/>
            <a:headEnd/>
            <a:tailEnd type="triangle" w="med" len="med"/>
          </a:ln>
          <a:effectLst/>
          <a:extLst>
            <a:ext uri="{909E8E84-426E-40DD-AFC4-6F175D3DCCD1}">
              <a14:hiddenFill xmlns:a14="http://schemas.microsoft.com/office/drawing/2010/main">
                <a:noFill/>
              </a14:hiddenFill>
            </a:ext>
          </a:extLst>
        </p:spPr>
      </p:cxnSp>
      <p:cxnSp>
        <p:nvCxnSpPr>
          <p:cNvPr id="15" name="직선 화살표 연결선 382"/>
          <p:cNvCxnSpPr>
            <a:cxnSpLocks noChangeShapeType="1"/>
          </p:cNvCxnSpPr>
          <p:nvPr/>
        </p:nvCxnSpPr>
        <p:spPr bwMode="auto">
          <a:xfrm flipV="1">
            <a:off x="3045794" y="2186380"/>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16" name="직선 화살표 연결선 383"/>
          <p:cNvCxnSpPr>
            <a:cxnSpLocks noChangeShapeType="1"/>
          </p:cNvCxnSpPr>
          <p:nvPr/>
        </p:nvCxnSpPr>
        <p:spPr bwMode="auto">
          <a:xfrm flipV="1">
            <a:off x="1439739" y="2186380"/>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17" name="직선 화살표 연결선 384"/>
          <p:cNvCxnSpPr>
            <a:cxnSpLocks noChangeShapeType="1"/>
          </p:cNvCxnSpPr>
          <p:nvPr/>
        </p:nvCxnSpPr>
        <p:spPr bwMode="auto">
          <a:xfrm flipV="1">
            <a:off x="7827456" y="2186380"/>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18" name="직선 화살표 연결선 385"/>
          <p:cNvCxnSpPr>
            <a:cxnSpLocks noChangeShapeType="1"/>
          </p:cNvCxnSpPr>
          <p:nvPr/>
        </p:nvCxnSpPr>
        <p:spPr bwMode="auto">
          <a:xfrm flipV="1">
            <a:off x="6221401" y="2186380"/>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sp>
        <p:nvSpPr>
          <p:cNvPr id="22" name="AutoShape 85"/>
          <p:cNvSpPr>
            <a:spLocks noChangeArrowheads="1"/>
          </p:cNvSpPr>
          <p:nvPr/>
        </p:nvSpPr>
        <p:spPr bwMode="auto">
          <a:xfrm>
            <a:off x="3967847" y="1237347"/>
            <a:ext cx="1295000" cy="1295000"/>
          </a:xfrm>
          <a:prstGeom prst="rect">
            <a:avLst/>
          </a:prstGeom>
          <a:ln>
            <a:noFill/>
          </a:ln>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latinLnBrk="1"/>
            <a:r>
              <a:rPr kumimoji="1"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1" lang="zh-CN" altLang="zh-CN"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cxnSp>
        <p:nvCxnSpPr>
          <p:cNvPr id="23" name="직선 연결선 391"/>
          <p:cNvCxnSpPr>
            <a:cxnSpLocks noChangeShapeType="1"/>
          </p:cNvCxnSpPr>
          <p:nvPr/>
        </p:nvCxnSpPr>
        <p:spPr bwMode="auto">
          <a:xfrm flipV="1">
            <a:off x="1439739" y="2187967"/>
            <a:ext cx="2455105" cy="3173"/>
          </a:xfrm>
          <a:prstGeom prst="line">
            <a:avLst/>
          </a:prstGeom>
          <a:noFill/>
          <a:ln w="12700" algn="ctr">
            <a:solidFill>
              <a:schemeClr val="tx1"/>
            </a:solidFill>
            <a:round/>
            <a:headEnd/>
            <a:tailEnd type="stealth" w="med" len="med"/>
          </a:ln>
          <a:effectLst/>
          <a:extLst>
            <a:ext uri="{909E8E84-426E-40DD-AFC4-6F175D3DCCD1}">
              <a14:hiddenFill xmlns:a14="http://schemas.microsoft.com/office/drawing/2010/main">
                <a:noFill/>
              </a14:hiddenFill>
            </a:ext>
          </a:extLst>
        </p:spPr>
      </p:cxnSp>
      <p:cxnSp>
        <p:nvCxnSpPr>
          <p:cNvPr id="25" name="직선 연결선 391"/>
          <p:cNvCxnSpPr>
            <a:cxnSpLocks noChangeShapeType="1"/>
          </p:cNvCxnSpPr>
          <p:nvPr/>
        </p:nvCxnSpPr>
        <p:spPr bwMode="auto">
          <a:xfrm>
            <a:off x="5334261" y="2178444"/>
            <a:ext cx="2496368" cy="12696"/>
          </a:xfrm>
          <a:prstGeom prst="line">
            <a:avLst/>
          </a:prstGeom>
          <a:noFill/>
          <a:ln w="12700" algn="ctr">
            <a:solidFill>
              <a:schemeClr val="tx1"/>
            </a:solidFill>
            <a:round/>
            <a:headEnd type="stealth" w="med" len="med"/>
            <a:tailEnd/>
          </a:ln>
          <a:effectLst/>
          <a:extLst>
            <a:ext uri="{909E8E84-426E-40DD-AFC4-6F175D3DCCD1}">
              <a14:hiddenFill xmlns:a14="http://schemas.microsoft.com/office/drawing/2010/main">
                <a:noFill/>
              </a14:hiddenFill>
            </a:ext>
          </a:extLst>
        </p:spPr>
      </p:cxnSp>
      <p:sp>
        <p:nvSpPr>
          <p:cNvPr id="35" name="标题1"/>
          <p:cNvSpPr/>
          <p:nvPr/>
        </p:nvSpPr>
        <p:spPr>
          <a:xfrm>
            <a:off x="782022" y="2775052"/>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37" name="标题1"/>
          <p:cNvSpPr/>
          <p:nvPr/>
        </p:nvSpPr>
        <p:spPr>
          <a:xfrm>
            <a:off x="2381728" y="2800280"/>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39" name="标题1"/>
          <p:cNvSpPr/>
          <p:nvPr/>
        </p:nvSpPr>
        <p:spPr>
          <a:xfrm>
            <a:off x="3962588" y="2800280"/>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40" name="标题1"/>
          <p:cNvSpPr/>
          <p:nvPr/>
        </p:nvSpPr>
        <p:spPr>
          <a:xfrm>
            <a:off x="5562294" y="2800280"/>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41" name="标题1"/>
          <p:cNvSpPr/>
          <p:nvPr/>
        </p:nvSpPr>
        <p:spPr>
          <a:xfrm>
            <a:off x="7180847" y="2800280"/>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24" name="TextBox 20"/>
          <p:cNvSpPr txBox="1"/>
          <p:nvPr/>
        </p:nvSpPr>
        <p:spPr bwMode="auto">
          <a:xfrm>
            <a:off x="756754" y="1179610"/>
            <a:ext cx="2850146"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26" name="TextBox 20"/>
          <p:cNvSpPr txBox="1"/>
          <p:nvPr/>
        </p:nvSpPr>
        <p:spPr bwMode="auto">
          <a:xfrm>
            <a:off x="5579801" y="1176662"/>
            <a:ext cx="2850146"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3625122459"/>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4"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500"/>
                                        <p:tgtEl>
                                          <p:spTgt spid="18"/>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par>
                                <p:cTn id="25" presetID="22" presetClass="entr" presetSubtype="2"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right)">
                                      <p:cBhvr>
                                        <p:cTn id="27" dur="500"/>
                                        <p:tgtEl>
                                          <p:spTgt spid="25"/>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250"/>
                                        <p:tgtEl>
                                          <p:spTgt spid="22"/>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300"/>
                                        <p:tgtEl>
                                          <p:spTgt spid="35"/>
                                        </p:tgtEl>
                                      </p:cBhvr>
                                    </p:animEffect>
                                  </p:childTnLst>
                                </p:cTn>
                              </p:par>
                            </p:childTnLst>
                          </p:cTn>
                        </p:par>
                        <p:par>
                          <p:cTn id="36" fill="hold">
                            <p:stCondLst>
                              <p:cond delay="305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300"/>
                                        <p:tgtEl>
                                          <p:spTgt spid="37"/>
                                        </p:tgtEl>
                                      </p:cBhvr>
                                    </p:animEffect>
                                  </p:childTnLst>
                                </p:cTn>
                              </p:par>
                            </p:childTnLst>
                          </p:cTn>
                        </p:par>
                        <p:par>
                          <p:cTn id="40" fill="hold">
                            <p:stCondLst>
                              <p:cond delay="3350"/>
                            </p:stCondLst>
                            <p:childTnLst>
                              <p:par>
                                <p:cTn id="41" presetID="10" presetClass="entr" presetSubtype="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300"/>
                                        <p:tgtEl>
                                          <p:spTgt spid="39"/>
                                        </p:tgtEl>
                                      </p:cBhvr>
                                    </p:animEffect>
                                  </p:childTnLst>
                                </p:cTn>
                              </p:par>
                            </p:childTnLst>
                          </p:cTn>
                        </p:par>
                        <p:par>
                          <p:cTn id="44" fill="hold">
                            <p:stCondLst>
                              <p:cond delay="3650"/>
                            </p:stCondLst>
                            <p:childTnLst>
                              <p:par>
                                <p:cTn id="45" presetID="10"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300"/>
                                        <p:tgtEl>
                                          <p:spTgt spid="40"/>
                                        </p:tgtEl>
                                      </p:cBhvr>
                                    </p:animEffect>
                                  </p:childTnLst>
                                </p:cTn>
                              </p:par>
                            </p:childTnLst>
                          </p:cTn>
                        </p:par>
                        <p:par>
                          <p:cTn id="48" fill="hold">
                            <p:stCondLst>
                              <p:cond delay="395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300"/>
                                        <p:tgtEl>
                                          <p:spTgt spid="41"/>
                                        </p:tgtEl>
                                      </p:cBhvr>
                                    </p:animEffect>
                                  </p:childTnLst>
                                </p:cTn>
                              </p:par>
                            </p:childTnLst>
                          </p:cTn>
                        </p:par>
                        <p:par>
                          <p:cTn id="52" fill="hold">
                            <p:stCondLst>
                              <p:cond delay="4250"/>
                            </p:stCondLst>
                            <p:childTnLst>
                              <p:par>
                                <p:cTn id="53" presetID="42"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par>
                          <p:cTn id="58" fill="hold">
                            <p:stCondLst>
                              <p:cond delay="525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1000"/>
                                        <p:tgtEl>
                                          <p:spTgt spid="26"/>
                                        </p:tgtEl>
                                      </p:cBhvr>
                                    </p:animEffect>
                                    <p:anim calcmode="lin" valueType="num">
                                      <p:cBhvr>
                                        <p:cTn id="62" dur="1000" fill="hold"/>
                                        <p:tgtEl>
                                          <p:spTgt spid="26"/>
                                        </p:tgtEl>
                                        <p:attrNameLst>
                                          <p:attrName>ppt_x</p:attrName>
                                        </p:attrNameLst>
                                      </p:cBhvr>
                                      <p:tavLst>
                                        <p:tav tm="0">
                                          <p:val>
                                            <p:strVal val="#ppt_x"/>
                                          </p:val>
                                        </p:tav>
                                        <p:tav tm="100000">
                                          <p:val>
                                            <p:strVal val="#ppt_x"/>
                                          </p:val>
                                        </p:tav>
                                      </p:tavLst>
                                    </p:anim>
                                    <p:anim calcmode="lin" valueType="num">
                                      <p:cBhvr>
                                        <p:cTn id="6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5" grpId="0" animBg="1"/>
      <p:bldP spid="37" grpId="0" animBg="1"/>
      <p:bldP spid="39" grpId="0" animBg="1"/>
      <p:bldP spid="40" grpId="0" animBg="1"/>
      <p:bldP spid="41" grpId="0" animBg="1"/>
      <p:bldP spid="24"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右箭头 4"/>
          <p:cNvSpPr/>
          <p:nvPr/>
        </p:nvSpPr>
        <p:spPr bwMode="auto">
          <a:xfrm>
            <a:off x="2470353" y="2406530"/>
            <a:ext cx="503900" cy="287943"/>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6" name="直接连接符 5"/>
          <p:cNvCxnSpPr/>
          <p:nvPr/>
        </p:nvCxnSpPr>
        <p:spPr bwMode="auto">
          <a:xfrm flipV="1">
            <a:off x="4615867" y="1703730"/>
            <a:ext cx="1223758" cy="693273"/>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a:endCxn id="13" idx="6"/>
          </p:cNvCxnSpPr>
          <p:nvPr/>
        </p:nvCxnSpPr>
        <p:spPr bwMode="auto">
          <a:xfrm flipV="1">
            <a:off x="4680215" y="2351602"/>
            <a:ext cx="1210839" cy="215959"/>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5" idx="6"/>
          </p:cNvCxnSpPr>
          <p:nvPr/>
        </p:nvCxnSpPr>
        <p:spPr bwMode="auto">
          <a:xfrm>
            <a:off x="4667271" y="2877821"/>
            <a:ext cx="1232908" cy="20546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a:endCxn id="17" idx="0"/>
          </p:cNvCxnSpPr>
          <p:nvPr/>
        </p:nvCxnSpPr>
        <p:spPr bwMode="auto">
          <a:xfrm>
            <a:off x="4532424" y="2993098"/>
            <a:ext cx="1307201" cy="762810"/>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bwMode="auto">
          <a:xfrm>
            <a:off x="5839625" y="1352926"/>
            <a:ext cx="2303545" cy="57588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1" name="椭圆 10"/>
          <p:cNvSpPr/>
          <p:nvPr/>
        </p:nvSpPr>
        <p:spPr bwMode="auto">
          <a:xfrm>
            <a:off x="5788196" y="1652301"/>
            <a:ext cx="102858" cy="102858"/>
          </a:xfrm>
          <a:prstGeom prst="ellipse">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2" name="矩形 11"/>
          <p:cNvSpPr/>
          <p:nvPr/>
        </p:nvSpPr>
        <p:spPr bwMode="auto">
          <a:xfrm>
            <a:off x="5839625" y="2063659"/>
            <a:ext cx="2303545" cy="575886"/>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3" name="椭圆 12"/>
          <p:cNvSpPr/>
          <p:nvPr/>
        </p:nvSpPr>
        <p:spPr bwMode="auto">
          <a:xfrm>
            <a:off x="5788196" y="2300173"/>
            <a:ext cx="102858" cy="102858"/>
          </a:xfrm>
          <a:prstGeom prst="ellipse">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4" name="矩形 13"/>
          <p:cNvSpPr/>
          <p:nvPr/>
        </p:nvSpPr>
        <p:spPr bwMode="auto">
          <a:xfrm>
            <a:off x="5848750" y="2795345"/>
            <a:ext cx="2303545" cy="575886"/>
          </a:xfrm>
          <a:prstGeom prst="rect">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5" name="椭圆 14"/>
          <p:cNvSpPr/>
          <p:nvPr/>
        </p:nvSpPr>
        <p:spPr bwMode="auto">
          <a:xfrm>
            <a:off x="5797321" y="3031859"/>
            <a:ext cx="102858" cy="102858"/>
          </a:xfrm>
          <a:prstGeom prst="ellipse">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6" name="矩形 15"/>
          <p:cNvSpPr/>
          <p:nvPr/>
        </p:nvSpPr>
        <p:spPr bwMode="auto">
          <a:xfrm>
            <a:off x="5839625" y="3519394"/>
            <a:ext cx="2312670" cy="575886"/>
          </a:xfrm>
          <a:prstGeom prst="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7" name="椭圆 16"/>
          <p:cNvSpPr/>
          <p:nvPr/>
        </p:nvSpPr>
        <p:spPr bwMode="auto">
          <a:xfrm>
            <a:off x="5788196" y="3755908"/>
            <a:ext cx="102858" cy="102858"/>
          </a:xfrm>
          <a:prstGeom prst="ellipse">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9" name="矩形 18"/>
          <p:cNvSpPr/>
          <p:nvPr/>
        </p:nvSpPr>
        <p:spPr>
          <a:xfrm>
            <a:off x="5968501" y="1478817"/>
            <a:ext cx="2030698" cy="276914"/>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添加你的文字添加你的文字</a:t>
            </a:r>
            <a:endParaRPr lang="zh-CN" altLang="en-US" sz="1200" dirty="0">
              <a:solidFill>
                <a:schemeClr val="bg1"/>
              </a:solidFill>
            </a:endParaRPr>
          </a:p>
        </p:txBody>
      </p:sp>
      <p:sp>
        <p:nvSpPr>
          <p:cNvPr id="20" name="矩形 19"/>
          <p:cNvSpPr/>
          <p:nvPr/>
        </p:nvSpPr>
        <p:spPr>
          <a:xfrm>
            <a:off x="5968501" y="2241906"/>
            <a:ext cx="2030698" cy="276914"/>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添加你的文字添加你的文字</a:t>
            </a:r>
            <a:endParaRPr lang="zh-CN" altLang="en-US" sz="1200" dirty="0">
              <a:solidFill>
                <a:schemeClr val="bg1"/>
              </a:solidFill>
            </a:endParaRPr>
          </a:p>
        </p:txBody>
      </p:sp>
      <p:sp>
        <p:nvSpPr>
          <p:cNvPr id="21" name="矩形 20"/>
          <p:cNvSpPr/>
          <p:nvPr/>
        </p:nvSpPr>
        <p:spPr>
          <a:xfrm>
            <a:off x="5954332" y="2988409"/>
            <a:ext cx="2030698" cy="276914"/>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添加你的文字添加你的文字</a:t>
            </a:r>
            <a:endParaRPr lang="zh-CN" altLang="en-US" sz="1200" dirty="0">
              <a:solidFill>
                <a:schemeClr val="bg1"/>
              </a:solidFill>
            </a:endParaRPr>
          </a:p>
        </p:txBody>
      </p:sp>
      <p:sp>
        <p:nvSpPr>
          <p:cNvPr id="22" name="矩形 21"/>
          <p:cNvSpPr/>
          <p:nvPr/>
        </p:nvSpPr>
        <p:spPr>
          <a:xfrm>
            <a:off x="5954332" y="3663365"/>
            <a:ext cx="2030698" cy="276914"/>
          </a:xfrm>
          <a:prstGeom prst="rect">
            <a:avLst/>
          </a:prstGeom>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添加你的文字添加你的文字</a:t>
            </a:r>
            <a:endParaRPr lang="zh-CN" altLang="en-US" sz="1200" dirty="0">
              <a:solidFill>
                <a:schemeClr val="bg1"/>
              </a:solidFill>
            </a:endParaRPr>
          </a:p>
        </p:txBody>
      </p:sp>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3588" y="1626441"/>
            <a:ext cx="2140838" cy="2011780"/>
          </a:xfrm>
          <a:prstGeom prst="rect">
            <a:avLst/>
          </a:prstGeom>
        </p:spPr>
      </p:pic>
      <p:pic>
        <p:nvPicPr>
          <p:cNvPr id="28" name="图片 2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27737" y="1429103"/>
            <a:ext cx="2532616" cy="2379940"/>
          </a:xfrm>
          <a:prstGeom prst="rect">
            <a:avLst/>
          </a:prstGeom>
        </p:spPr>
      </p:pic>
      <p:sp>
        <p:nvSpPr>
          <p:cNvPr id="31" name="矩形 30"/>
          <p:cNvSpPr/>
          <p:nvPr/>
        </p:nvSpPr>
        <p:spPr>
          <a:xfrm>
            <a:off x="1185445" y="2627251"/>
            <a:ext cx="902532" cy="307682"/>
          </a:xfrm>
          <a:prstGeom prst="rect">
            <a:avLst/>
          </a:prstGeom>
        </p:spPr>
        <p:txBody>
          <a:bodyPr wrap="none">
            <a:spAutoFit/>
          </a:bodyPr>
          <a:lstStyle/>
          <a:p>
            <a:pPr algn="ctr">
              <a:defRPr/>
            </a:pPr>
            <a:r>
              <a:rPr lang="zh-CN" altLang="en-US" dirty="0">
                <a:latin typeface="微软雅黑" panose="020B0503020204020204" pitchFamily="34" charset="-122"/>
                <a:ea typeface="微软雅黑" panose="020B0503020204020204" pitchFamily="34" charset="-122"/>
              </a:rPr>
              <a:t>输入标题</a:t>
            </a:r>
          </a:p>
        </p:txBody>
      </p:sp>
      <p:sp>
        <p:nvSpPr>
          <p:cNvPr id="32" name="矩形 31"/>
          <p:cNvSpPr/>
          <p:nvPr/>
        </p:nvSpPr>
        <p:spPr>
          <a:xfrm>
            <a:off x="1258955" y="2057296"/>
            <a:ext cx="755102" cy="646132"/>
          </a:xfrm>
          <a:prstGeom prst="rect">
            <a:avLst/>
          </a:prstGeom>
        </p:spPr>
        <p:txBody>
          <a:bodyPr wrap="none">
            <a:spAutoFit/>
          </a:bodyPr>
          <a:lstStyle/>
          <a:p>
            <a:pPr algn="ctr">
              <a:defRPr/>
            </a:pPr>
            <a:r>
              <a:rPr lang="en-US" altLang="zh-CN" sz="3599" dirty="0">
                <a:latin typeface="微软雅黑" panose="020B0503020204020204" pitchFamily="34" charset="-122"/>
                <a:ea typeface="微软雅黑" panose="020B0503020204020204" pitchFamily="34" charset="-122"/>
              </a:rPr>
              <a:t>01</a:t>
            </a:r>
            <a:endParaRPr lang="zh-CN" altLang="en-US" sz="3599" dirty="0">
              <a:latin typeface="微软雅黑" panose="020B0503020204020204" pitchFamily="34" charset="-122"/>
              <a:ea typeface="微软雅黑" panose="020B0503020204020204" pitchFamily="34" charset="-122"/>
            </a:endParaRPr>
          </a:p>
        </p:txBody>
      </p:sp>
      <p:sp>
        <p:nvSpPr>
          <p:cNvPr id="33" name="矩形 32"/>
          <p:cNvSpPr/>
          <p:nvPr/>
        </p:nvSpPr>
        <p:spPr>
          <a:xfrm>
            <a:off x="3508196" y="2620322"/>
            <a:ext cx="902532" cy="307682"/>
          </a:xfrm>
          <a:prstGeom prst="rect">
            <a:avLst/>
          </a:prstGeom>
        </p:spPr>
        <p:txBody>
          <a:bodyPr wrap="none">
            <a:spAutoFit/>
          </a:bodyPr>
          <a:lstStyle/>
          <a:p>
            <a:pPr algn="ctr">
              <a:defRPr/>
            </a:pPr>
            <a:r>
              <a:rPr lang="zh-CN" altLang="en-US" dirty="0">
                <a:latin typeface="微软雅黑" panose="020B0503020204020204" pitchFamily="34" charset="-122"/>
                <a:ea typeface="微软雅黑" panose="020B0503020204020204" pitchFamily="34" charset="-122"/>
              </a:rPr>
              <a:t>输入标题</a:t>
            </a:r>
          </a:p>
        </p:txBody>
      </p:sp>
      <p:sp>
        <p:nvSpPr>
          <p:cNvPr id="34" name="矩形 33"/>
          <p:cNvSpPr/>
          <p:nvPr/>
        </p:nvSpPr>
        <p:spPr>
          <a:xfrm>
            <a:off x="3581706" y="2050366"/>
            <a:ext cx="755102" cy="646132"/>
          </a:xfrm>
          <a:prstGeom prst="rect">
            <a:avLst/>
          </a:prstGeom>
        </p:spPr>
        <p:txBody>
          <a:bodyPr wrap="none">
            <a:spAutoFit/>
          </a:bodyPr>
          <a:lstStyle/>
          <a:p>
            <a:pPr algn="ctr">
              <a:defRPr/>
            </a:pPr>
            <a:r>
              <a:rPr lang="en-US" altLang="zh-CN" sz="3599" dirty="0">
                <a:latin typeface="微软雅黑" panose="020B0503020204020204" pitchFamily="34" charset="-122"/>
                <a:ea typeface="微软雅黑" panose="020B0503020204020204" pitchFamily="34" charset="-122"/>
              </a:rPr>
              <a:t>02</a:t>
            </a:r>
            <a:endParaRPr lang="zh-CN" altLang="en-US" sz="3599"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7240739"/>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randombar(horizontal)">
                                      <p:cBhvr>
                                        <p:cTn id="13" dur="500"/>
                                        <p:tgtEl>
                                          <p:spTgt spid="32"/>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randombar(horizontal)">
                                      <p:cBhvr>
                                        <p:cTn id="32" dur="500"/>
                                        <p:tgtEl>
                                          <p:spTgt spid="34"/>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randombar(horizontal)">
                                      <p:cBhvr>
                                        <p:cTn id="36" dur="500"/>
                                        <p:tgtEl>
                                          <p:spTgt spid="33"/>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ppt_x"/>
                                          </p:val>
                                        </p:tav>
                                        <p:tav tm="100000">
                                          <p:val>
                                            <p:strVal val="#ppt_x"/>
                                          </p:val>
                                        </p:tav>
                                      </p:tavLst>
                                    </p:anim>
                                    <p:anim calcmode="lin" valueType="num">
                                      <p:cBhvr additive="base">
                                        <p:cTn id="57" dur="500" fill="hold"/>
                                        <p:tgtEl>
                                          <p:spTgt spid="1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ppt_x"/>
                                          </p:val>
                                        </p:tav>
                                        <p:tav tm="100000">
                                          <p:val>
                                            <p:strVal val="#ppt_x"/>
                                          </p:val>
                                        </p:tav>
                                      </p:tavLst>
                                    </p:anim>
                                    <p:anim calcmode="lin" valueType="num">
                                      <p:cBhvr additive="base">
                                        <p:cTn id="69" dur="500" fill="hold"/>
                                        <p:tgtEl>
                                          <p:spTgt spid="17"/>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ppt_x"/>
                                          </p:val>
                                        </p:tav>
                                        <p:tav tm="100000">
                                          <p:val>
                                            <p:strVal val="#ppt_x"/>
                                          </p:val>
                                        </p:tav>
                                      </p:tavLst>
                                    </p:anim>
                                    <p:anim calcmode="lin" valueType="num">
                                      <p:cBhvr additive="base">
                                        <p:cTn id="73" dur="500" fill="hold"/>
                                        <p:tgtEl>
                                          <p:spTgt spid="19"/>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additive="base">
                                        <p:cTn id="76" dur="500" fill="hold"/>
                                        <p:tgtEl>
                                          <p:spTgt spid="20"/>
                                        </p:tgtEl>
                                        <p:attrNameLst>
                                          <p:attrName>ppt_x</p:attrName>
                                        </p:attrNameLst>
                                      </p:cBhvr>
                                      <p:tavLst>
                                        <p:tav tm="0">
                                          <p:val>
                                            <p:strVal val="#ppt_x"/>
                                          </p:val>
                                        </p:tav>
                                        <p:tav tm="100000">
                                          <p:val>
                                            <p:strVal val="#ppt_x"/>
                                          </p:val>
                                        </p:tav>
                                      </p:tavLst>
                                    </p:anim>
                                    <p:anim calcmode="lin" valueType="num">
                                      <p:cBhvr additive="base">
                                        <p:cTn id="77" dur="500" fill="hold"/>
                                        <p:tgtEl>
                                          <p:spTgt spid="20"/>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ppt_x"/>
                                          </p:val>
                                        </p:tav>
                                        <p:tav tm="100000">
                                          <p:val>
                                            <p:strVal val="#ppt_x"/>
                                          </p:val>
                                        </p:tav>
                                      </p:tavLst>
                                    </p:anim>
                                    <p:anim calcmode="lin" valueType="num">
                                      <p:cBhvr additive="base">
                                        <p:cTn id="81" dur="500" fill="hold"/>
                                        <p:tgtEl>
                                          <p:spTgt spid="2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fill="hold"/>
                                        <p:tgtEl>
                                          <p:spTgt spid="22"/>
                                        </p:tgtEl>
                                        <p:attrNameLst>
                                          <p:attrName>ppt_x</p:attrName>
                                        </p:attrNameLst>
                                      </p:cBhvr>
                                      <p:tavLst>
                                        <p:tav tm="0">
                                          <p:val>
                                            <p:strVal val="#ppt_x"/>
                                          </p:val>
                                        </p:tav>
                                        <p:tav tm="100000">
                                          <p:val>
                                            <p:strVal val="#ppt_x"/>
                                          </p:val>
                                        </p:tav>
                                      </p:tavLst>
                                    </p:anim>
                                    <p:anim calcmode="lin" valueType="num">
                                      <p:cBhvr additive="base">
                                        <p:cTn id="85" dur="500" fill="hold"/>
                                        <p:tgtEl>
                                          <p:spTgt spid="22"/>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6"/>
                                        </p:tgtEl>
                                        <p:attrNameLst>
                                          <p:attrName>style.visibility</p:attrName>
                                        </p:attrNameLst>
                                      </p:cBhvr>
                                      <p:to>
                                        <p:strVal val="visible"/>
                                      </p:to>
                                    </p:set>
                                    <p:anim calcmode="lin" valueType="num">
                                      <p:cBhvr additive="base">
                                        <p:cTn id="88" dur="500" fill="hold"/>
                                        <p:tgtEl>
                                          <p:spTgt spid="6"/>
                                        </p:tgtEl>
                                        <p:attrNameLst>
                                          <p:attrName>ppt_x</p:attrName>
                                        </p:attrNameLst>
                                      </p:cBhvr>
                                      <p:tavLst>
                                        <p:tav tm="0">
                                          <p:val>
                                            <p:strVal val="#ppt_x"/>
                                          </p:val>
                                        </p:tav>
                                        <p:tav tm="100000">
                                          <p:val>
                                            <p:strVal val="#ppt_x"/>
                                          </p:val>
                                        </p:tav>
                                      </p:tavLst>
                                    </p:anim>
                                    <p:anim calcmode="lin" valueType="num">
                                      <p:cBhvr additive="base">
                                        <p:cTn id="89" dur="500" fill="hold"/>
                                        <p:tgtEl>
                                          <p:spTgt spid="6"/>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7"/>
                                        </p:tgtEl>
                                        <p:attrNameLst>
                                          <p:attrName>style.visibility</p:attrName>
                                        </p:attrNameLst>
                                      </p:cBhvr>
                                      <p:to>
                                        <p:strVal val="visible"/>
                                      </p:to>
                                    </p:set>
                                    <p:anim calcmode="lin" valueType="num">
                                      <p:cBhvr additive="base">
                                        <p:cTn id="92" dur="500" fill="hold"/>
                                        <p:tgtEl>
                                          <p:spTgt spid="7"/>
                                        </p:tgtEl>
                                        <p:attrNameLst>
                                          <p:attrName>ppt_x</p:attrName>
                                        </p:attrNameLst>
                                      </p:cBhvr>
                                      <p:tavLst>
                                        <p:tav tm="0">
                                          <p:val>
                                            <p:strVal val="#ppt_x"/>
                                          </p:val>
                                        </p:tav>
                                        <p:tav tm="100000">
                                          <p:val>
                                            <p:strVal val="#ppt_x"/>
                                          </p:val>
                                        </p:tav>
                                      </p:tavLst>
                                    </p:anim>
                                    <p:anim calcmode="lin" valueType="num">
                                      <p:cBhvr additive="base">
                                        <p:cTn id="93" dur="500" fill="hold"/>
                                        <p:tgtEl>
                                          <p:spTgt spid="7"/>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8"/>
                                        </p:tgtEl>
                                        <p:attrNameLst>
                                          <p:attrName>style.visibility</p:attrName>
                                        </p:attrNameLst>
                                      </p:cBhvr>
                                      <p:to>
                                        <p:strVal val="visible"/>
                                      </p:to>
                                    </p:set>
                                    <p:anim calcmode="lin" valueType="num">
                                      <p:cBhvr additive="base">
                                        <p:cTn id="96" dur="500" fill="hold"/>
                                        <p:tgtEl>
                                          <p:spTgt spid="8"/>
                                        </p:tgtEl>
                                        <p:attrNameLst>
                                          <p:attrName>ppt_x</p:attrName>
                                        </p:attrNameLst>
                                      </p:cBhvr>
                                      <p:tavLst>
                                        <p:tav tm="0">
                                          <p:val>
                                            <p:strVal val="#ppt_x"/>
                                          </p:val>
                                        </p:tav>
                                        <p:tav tm="100000">
                                          <p:val>
                                            <p:strVal val="#ppt_x"/>
                                          </p:val>
                                        </p:tav>
                                      </p:tavLst>
                                    </p:anim>
                                    <p:anim calcmode="lin" valueType="num">
                                      <p:cBhvr additive="base">
                                        <p:cTn id="97" dur="500" fill="hold"/>
                                        <p:tgtEl>
                                          <p:spTgt spid="8"/>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9"/>
                                        </p:tgtEl>
                                        <p:attrNameLst>
                                          <p:attrName>style.visibility</p:attrName>
                                        </p:attrNameLst>
                                      </p:cBhvr>
                                      <p:to>
                                        <p:strVal val="visible"/>
                                      </p:to>
                                    </p:set>
                                    <p:anim calcmode="lin" valueType="num">
                                      <p:cBhvr additive="base">
                                        <p:cTn id="100" dur="500" fill="hold"/>
                                        <p:tgtEl>
                                          <p:spTgt spid="9"/>
                                        </p:tgtEl>
                                        <p:attrNameLst>
                                          <p:attrName>ppt_x</p:attrName>
                                        </p:attrNameLst>
                                      </p:cBhvr>
                                      <p:tavLst>
                                        <p:tav tm="0">
                                          <p:val>
                                            <p:strVal val="#ppt_x"/>
                                          </p:val>
                                        </p:tav>
                                        <p:tav tm="100000">
                                          <p:val>
                                            <p:strVal val="#ppt_x"/>
                                          </p:val>
                                        </p:tav>
                                      </p:tavLst>
                                    </p:anim>
                                    <p:anim calcmode="lin" valueType="num">
                                      <p:cBhvr additive="base">
                                        <p:cTn id="10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animBg="1"/>
      <p:bldP spid="14" grpId="0" animBg="1"/>
      <p:bldP spid="15" grpId="0" animBg="1"/>
      <p:bldP spid="16" grpId="0" animBg="1"/>
      <p:bldP spid="17" grpId="0" animBg="1"/>
      <p:bldP spid="19" grpId="0"/>
      <p:bldP spid="20" grpId="0"/>
      <p:bldP spid="21" grpId="0"/>
      <p:bldP spid="22" grpId="0"/>
      <p:bldP spid="31" grpId="0"/>
      <p:bldP spid="32" grpId="0"/>
      <p:bldP spid="33"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280961" y="759669"/>
            <a:ext cx="3049895" cy="2866036"/>
          </a:xfrm>
          <a:prstGeom prst="rect">
            <a:avLst/>
          </a:prstGeom>
        </p:spPr>
      </p:pic>
      <p:sp>
        <p:nvSpPr>
          <p:cNvPr id="6" name="椭圆 5"/>
          <p:cNvSpPr/>
          <p:nvPr/>
        </p:nvSpPr>
        <p:spPr bwMode="auto">
          <a:xfrm>
            <a:off x="2871197" y="1099654"/>
            <a:ext cx="528510" cy="52851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16" name="矩形 15"/>
          <p:cNvSpPr/>
          <p:nvPr/>
        </p:nvSpPr>
        <p:spPr>
          <a:xfrm>
            <a:off x="2938658" y="1186960"/>
            <a:ext cx="405755" cy="307682"/>
          </a:xfrm>
          <a:prstGeom prst="rect">
            <a:avLst/>
          </a:prstGeom>
        </p:spPr>
        <p:txBody>
          <a:bodyPr wrap="none">
            <a:spAutoFit/>
          </a:bodyPr>
          <a:lstStyle/>
          <a:p>
            <a:pPr algn="ctr">
              <a:defRPr/>
            </a:pPr>
            <a:r>
              <a:rPr lang="en-US" altLang="zh-CN" b="1" dirty="0">
                <a:solidFill>
                  <a:schemeClr val="bg1"/>
                </a:solidFill>
                <a:latin typeface="微软雅黑" panose="020B0503020204020204" pitchFamily="34" charset="-122"/>
                <a:ea typeface="微软雅黑" panose="020B0503020204020204" pitchFamily="34" charset="-122"/>
              </a:rPr>
              <a:t>01</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2443757" y="2192687"/>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58" name="图片 5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825977" y="2398161"/>
            <a:ext cx="2479897" cy="2330400"/>
          </a:xfrm>
          <a:prstGeom prst="rect">
            <a:avLst/>
          </a:prstGeom>
        </p:spPr>
      </p:pic>
      <p:sp>
        <p:nvSpPr>
          <p:cNvPr id="59" name="椭圆 58"/>
          <p:cNvSpPr/>
          <p:nvPr/>
        </p:nvSpPr>
        <p:spPr bwMode="auto">
          <a:xfrm>
            <a:off x="1647439" y="2658732"/>
            <a:ext cx="528510" cy="52851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60" name="矩形 59"/>
          <p:cNvSpPr/>
          <p:nvPr/>
        </p:nvSpPr>
        <p:spPr>
          <a:xfrm>
            <a:off x="1714900" y="2746038"/>
            <a:ext cx="405755" cy="307682"/>
          </a:xfrm>
          <a:prstGeom prst="rect">
            <a:avLst/>
          </a:prstGeom>
        </p:spPr>
        <p:txBody>
          <a:bodyPr wrap="none">
            <a:spAutoFit/>
          </a:bodyPr>
          <a:lstStyle/>
          <a:p>
            <a:pPr algn="ctr">
              <a:defRPr/>
            </a:pPr>
            <a:r>
              <a:rPr lang="en-US" altLang="zh-CN" b="1" dirty="0">
                <a:solidFill>
                  <a:schemeClr val="bg1"/>
                </a:solidFill>
                <a:latin typeface="微软雅黑" panose="020B0503020204020204" pitchFamily="34" charset="-122"/>
                <a:ea typeface="微软雅黑" panose="020B0503020204020204" pitchFamily="34" charset="-122"/>
              </a:rPr>
              <a:t>02</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1566533" y="3416445"/>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62" name="图片 6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3072871" y="1839321"/>
            <a:ext cx="1971135" cy="1852307"/>
          </a:xfrm>
          <a:prstGeom prst="rect">
            <a:avLst/>
          </a:prstGeom>
        </p:spPr>
      </p:pic>
      <p:sp>
        <p:nvSpPr>
          <p:cNvPr id="63" name="椭圆 62"/>
          <p:cNvSpPr/>
          <p:nvPr/>
        </p:nvSpPr>
        <p:spPr bwMode="auto">
          <a:xfrm>
            <a:off x="4264734" y="2043241"/>
            <a:ext cx="528510" cy="528510"/>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64" name="矩形 63"/>
          <p:cNvSpPr/>
          <p:nvPr/>
        </p:nvSpPr>
        <p:spPr>
          <a:xfrm>
            <a:off x="4332195" y="2130547"/>
            <a:ext cx="405755" cy="307682"/>
          </a:xfrm>
          <a:prstGeom prst="rect">
            <a:avLst/>
          </a:prstGeom>
        </p:spPr>
        <p:txBody>
          <a:bodyPr wrap="none">
            <a:spAutoFit/>
          </a:bodyPr>
          <a:lstStyle/>
          <a:p>
            <a:pPr algn="ctr">
              <a:defRPr/>
            </a:pPr>
            <a:r>
              <a:rPr lang="en-US" altLang="zh-CN" b="1" dirty="0">
                <a:solidFill>
                  <a:schemeClr val="bg1"/>
                </a:solidFill>
                <a:latin typeface="微软雅黑" panose="020B0503020204020204" pitchFamily="34" charset="-122"/>
                <a:ea typeface="微软雅黑" panose="020B0503020204020204" pitchFamily="34" charset="-122"/>
              </a:rPr>
              <a:t>03</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3634798" y="2584996"/>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sp>
        <p:nvSpPr>
          <p:cNvPr id="66" name="TextBox 20"/>
          <p:cNvSpPr txBox="1"/>
          <p:nvPr/>
        </p:nvSpPr>
        <p:spPr bwMode="auto">
          <a:xfrm>
            <a:off x="5242553" y="1701269"/>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67" name="TextBox 19"/>
          <p:cNvSpPr txBox="1">
            <a:spLocks noChangeArrowheads="1"/>
          </p:cNvSpPr>
          <p:nvPr/>
        </p:nvSpPr>
        <p:spPr bwMode="auto">
          <a:xfrm>
            <a:off x="5177773" y="1347991"/>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68" name="TextBox 20"/>
          <p:cNvSpPr txBox="1"/>
          <p:nvPr/>
        </p:nvSpPr>
        <p:spPr bwMode="auto">
          <a:xfrm>
            <a:off x="5242553" y="2669465"/>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69" name="TextBox 19"/>
          <p:cNvSpPr txBox="1">
            <a:spLocks noChangeArrowheads="1"/>
          </p:cNvSpPr>
          <p:nvPr/>
        </p:nvSpPr>
        <p:spPr bwMode="auto">
          <a:xfrm>
            <a:off x="5177773" y="2316188"/>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70" name="TextBox 20"/>
          <p:cNvSpPr txBox="1"/>
          <p:nvPr/>
        </p:nvSpPr>
        <p:spPr bwMode="auto">
          <a:xfrm>
            <a:off x="5242553" y="3639440"/>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71" name="TextBox 19"/>
          <p:cNvSpPr txBox="1">
            <a:spLocks noChangeArrowheads="1"/>
          </p:cNvSpPr>
          <p:nvPr/>
        </p:nvSpPr>
        <p:spPr bwMode="auto">
          <a:xfrm>
            <a:off x="5177773" y="3286162"/>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1815320474"/>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randombar(horizontal)">
                                      <p:cBhvr>
                                        <p:cTn id="20" dur="500"/>
                                        <p:tgtEl>
                                          <p:spTgt spid="34"/>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0-#ppt_w/2"/>
                                          </p:val>
                                        </p:tav>
                                        <p:tav tm="100000">
                                          <p:val>
                                            <p:strVal val="#ppt_x"/>
                                          </p:val>
                                        </p:tav>
                                      </p:tavLst>
                                    </p:anim>
                                    <p:anim calcmode="lin" valueType="num">
                                      <p:cBhvr additive="base">
                                        <p:cTn id="25" dur="500" fill="hold"/>
                                        <p:tgtEl>
                                          <p:spTgt spid="58"/>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barn(inVertical)">
                                      <p:cBhvr>
                                        <p:cTn id="29" dur="500"/>
                                        <p:tgtEl>
                                          <p:spTgt spid="5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randombar(horizontal)">
                                      <p:cBhvr>
                                        <p:cTn id="33" dur="500"/>
                                        <p:tgtEl>
                                          <p:spTgt spid="60"/>
                                        </p:tgtEl>
                                      </p:cBhvr>
                                    </p:animEffect>
                                  </p:childTnLst>
                                </p:cTn>
                              </p:par>
                            </p:childTnLst>
                          </p:cTn>
                        </p:par>
                        <p:par>
                          <p:cTn id="34" fill="hold">
                            <p:stCondLst>
                              <p:cond delay="3500"/>
                            </p:stCondLst>
                            <p:childTnLst>
                              <p:par>
                                <p:cTn id="35" presetID="14" presetClass="entr" presetSubtype="10"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randombar(horizontal)">
                                      <p:cBhvr>
                                        <p:cTn id="37" dur="500"/>
                                        <p:tgtEl>
                                          <p:spTgt spid="61"/>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additive="base">
                                        <p:cTn id="41" dur="500" fill="hold"/>
                                        <p:tgtEl>
                                          <p:spTgt spid="62"/>
                                        </p:tgtEl>
                                        <p:attrNameLst>
                                          <p:attrName>ppt_x</p:attrName>
                                        </p:attrNameLst>
                                      </p:cBhvr>
                                      <p:tavLst>
                                        <p:tav tm="0">
                                          <p:val>
                                            <p:strVal val="0-#ppt_w/2"/>
                                          </p:val>
                                        </p:tav>
                                        <p:tav tm="100000">
                                          <p:val>
                                            <p:strVal val="#ppt_x"/>
                                          </p:val>
                                        </p:tav>
                                      </p:tavLst>
                                    </p:anim>
                                    <p:anim calcmode="lin" valueType="num">
                                      <p:cBhvr additive="base">
                                        <p:cTn id="42" dur="500" fill="hold"/>
                                        <p:tgtEl>
                                          <p:spTgt spid="6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6" presetClass="entr" presetSubtype="21"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barn(inVertical)">
                                      <p:cBhvr>
                                        <p:cTn id="46" dur="500"/>
                                        <p:tgtEl>
                                          <p:spTgt spid="63"/>
                                        </p:tgtEl>
                                      </p:cBhvr>
                                    </p:animEffect>
                                  </p:childTnLst>
                                </p:cTn>
                              </p:par>
                            </p:childTnLst>
                          </p:cTn>
                        </p:par>
                        <p:par>
                          <p:cTn id="47" fill="hold">
                            <p:stCondLst>
                              <p:cond delay="5000"/>
                            </p:stCondLst>
                            <p:childTnLst>
                              <p:par>
                                <p:cTn id="48" presetID="14" presetClass="entr" presetSubtype="1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randombar(horizontal)">
                                      <p:cBhvr>
                                        <p:cTn id="50" dur="500"/>
                                        <p:tgtEl>
                                          <p:spTgt spid="64"/>
                                        </p:tgtEl>
                                      </p:cBhvr>
                                    </p:animEffect>
                                  </p:childTnLst>
                                </p:cTn>
                              </p:par>
                            </p:childTnLst>
                          </p:cTn>
                        </p:par>
                        <p:par>
                          <p:cTn id="51" fill="hold">
                            <p:stCondLst>
                              <p:cond delay="5500"/>
                            </p:stCondLst>
                            <p:childTnLst>
                              <p:par>
                                <p:cTn id="52" presetID="14" presetClass="entr" presetSubtype="10"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randombar(horizontal)">
                                      <p:cBhvr>
                                        <p:cTn id="54" dur="500"/>
                                        <p:tgtEl>
                                          <p:spTgt spid="65"/>
                                        </p:tgtEl>
                                      </p:cBhvr>
                                    </p:animEffect>
                                  </p:childTnLst>
                                </p:cTn>
                              </p:par>
                            </p:childTnLst>
                          </p:cTn>
                        </p:par>
                        <p:par>
                          <p:cTn id="55" fill="hold">
                            <p:stCondLst>
                              <p:cond delay="6000"/>
                            </p:stCondLst>
                            <p:childTnLst>
                              <p:par>
                                <p:cTn id="56" presetID="42"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1000"/>
                                        <p:tgtEl>
                                          <p:spTgt spid="67"/>
                                        </p:tgtEl>
                                      </p:cBhvr>
                                    </p:animEffect>
                                    <p:anim calcmode="lin" valueType="num">
                                      <p:cBhvr>
                                        <p:cTn id="59" dur="1000" fill="hold"/>
                                        <p:tgtEl>
                                          <p:spTgt spid="67"/>
                                        </p:tgtEl>
                                        <p:attrNameLst>
                                          <p:attrName>ppt_x</p:attrName>
                                        </p:attrNameLst>
                                      </p:cBhvr>
                                      <p:tavLst>
                                        <p:tav tm="0">
                                          <p:val>
                                            <p:strVal val="#ppt_x"/>
                                          </p:val>
                                        </p:tav>
                                        <p:tav tm="100000">
                                          <p:val>
                                            <p:strVal val="#ppt_x"/>
                                          </p:val>
                                        </p:tav>
                                      </p:tavLst>
                                    </p:anim>
                                    <p:anim calcmode="lin" valueType="num">
                                      <p:cBhvr>
                                        <p:cTn id="60" dur="1000" fill="hold"/>
                                        <p:tgtEl>
                                          <p:spTgt spid="67"/>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42"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1000"/>
                                        <p:tgtEl>
                                          <p:spTgt spid="66"/>
                                        </p:tgtEl>
                                      </p:cBhvr>
                                    </p:animEffect>
                                    <p:anim calcmode="lin" valueType="num">
                                      <p:cBhvr>
                                        <p:cTn id="65" dur="1000" fill="hold"/>
                                        <p:tgtEl>
                                          <p:spTgt spid="66"/>
                                        </p:tgtEl>
                                        <p:attrNameLst>
                                          <p:attrName>ppt_x</p:attrName>
                                        </p:attrNameLst>
                                      </p:cBhvr>
                                      <p:tavLst>
                                        <p:tav tm="0">
                                          <p:val>
                                            <p:strVal val="#ppt_x"/>
                                          </p:val>
                                        </p:tav>
                                        <p:tav tm="100000">
                                          <p:val>
                                            <p:strVal val="#ppt_x"/>
                                          </p:val>
                                        </p:tav>
                                      </p:tavLst>
                                    </p:anim>
                                    <p:anim calcmode="lin" valueType="num">
                                      <p:cBhvr>
                                        <p:cTn id="66" dur="1000" fill="hold"/>
                                        <p:tgtEl>
                                          <p:spTgt spid="66"/>
                                        </p:tgtEl>
                                        <p:attrNameLst>
                                          <p:attrName>ppt_y</p:attrName>
                                        </p:attrNameLst>
                                      </p:cBhvr>
                                      <p:tavLst>
                                        <p:tav tm="0">
                                          <p:val>
                                            <p:strVal val="#ppt_y+.1"/>
                                          </p:val>
                                        </p:tav>
                                        <p:tav tm="100000">
                                          <p:val>
                                            <p:strVal val="#ppt_y"/>
                                          </p:val>
                                        </p:tav>
                                      </p:tavLst>
                                    </p:anim>
                                  </p:childTnLst>
                                </p:cTn>
                              </p:par>
                            </p:childTnLst>
                          </p:cTn>
                        </p:par>
                        <p:par>
                          <p:cTn id="67" fill="hold">
                            <p:stCondLst>
                              <p:cond delay="8000"/>
                            </p:stCondLst>
                            <p:childTnLst>
                              <p:par>
                                <p:cTn id="68" presetID="42" presetClass="entr" presetSubtype="0" fill="hold" grpId="0" nodeType="after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fade">
                                      <p:cBhvr>
                                        <p:cTn id="70" dur="1000"/>
                                        <p:tgtEl>
                                          <p:spTgt spid="69"/>
                                        </p:tgtEl>
                                      </p:cBhvr>
                                    </p:animEffect>
                                    <p:anim calcmode="lin" valueType="num">
                                      <p:cBhvr>
                                        <p:cTn id="71" dur="1000" fill="hold"/>
                                        <p:tgtEl>
                                          <p:spTgt spid="69"/>
                                        </p:tgtEl>
                                        <p:attrNameLst>
                                          <p:attrName>ppt_x</p:attrName>
                                        </p:attrNameLst>
                                      </p:cBhvr>
                                      <p:tavLst>
                                        <p:tav tm="0">
                                          <p:val>
                                            <p:strVal val="#ppt_x"/>
                                          </p:val>
                                        </p:tav>
                                        <p:tav tm="100000">
                                          <p:val>
                                            <p:strVal val="#ppt_x"/>
                                          </p:val>
                                        </p:tav>
                                      </p:tavLst>
                                    </p:anim>
                                    <p:anim calcmode="lin" valueType="num">
                                      <p:cBhvr>
                                        <p:cTn id="72" dur="1000" fill="hold"/>
                                        <p:tgtEl>
                                          <p:spTgt spid="69"/>
                                        </p:tgtEl>
                                        <p:attrNameLst>
                                          <p:attrName>ppt_y</p:attrName>
                                        </p:attrNameLst>
                                      </p:cBhvr>
                                      <p:tavLst>
                                        <p:tav tm="0">
                                          <p:val>
                                            <p:strVal val="#ppt_y+.1"/>
                                          </p:val>
                                        </p:tav>
                                        <p:tav tm="100000">
                                          <p:val>
                                            <p:strVal val="#ppt_y"/>
                                          </p:val>
                                        </p:tav>
                                      </p:tavLst>
                                    </p:anim>
                                  </p:childTnLst>
                                </p:cTn>
                              </p:par>
                            </p:childTnLst>
                          </p:cTn>
                        </p:par>
                        <p:par>
                          <p:cTn id="73" fill="hold">
                            <p:stCondLst>
                              <p:cond delay="9000"/>
                            </p:stCondLst>
                            <p:childTnLst>
                              <p:par>
                                <p:cTn id="74" presetID="42" presetClass="entr" presetSubtype="0" fill="hold" grpId="0" nodeType="after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1000"/>
                                        <p:tgtEl>
                                          <p:spTgt spid="68"/>
                                        </p:tgtEl>
                                      </p:cBhvr>
                                    </p:animEffect>
                                    <p:anim calcmode="lin" valueType="num">
                                      <p:cBhvr>
                                        <p:cTn id="77" dur="1000" fill="hold"/>
                                        <p:tgtEl>
                                          <p:spTgt spid="68"/>
                                        </p:tgtEl>
                                        <p:attrNameLst>
                                          <p:attrName>ppt_x</p:attrName>
                                        </p:attrNameLst>
                                      </p:cBhvr>
                                      <p:tavLst>
                                        <p:tav tm="0">
                                          <p:val>
                                            <p:strVal val="#ppt_x"/>
                                          </p:val>
                                        </p:tav>
                                        <p:tav tm="100000">
                                          <p:val>
                                            <p:strVal val="#ppt_x"/>
                                          </p:val>
                                        </p:tav>
                                      </p:tavLst>
                                    </p:anim>
                                    <p:anim calcmode="lin" valueType="num">
                                      <p:cBhvr>
                                        <p:cTn id="78" dur="1000" fill="hold"/>
                                        <p:tgtEl>
                                          <p:spTgt spid="68"/>
                                        </p:tgtEl>
                                        <p:attrNameLst>
                                          <p:attrName>ppt_y</p:attrName>
                                        </p:attrNameLst>
                                      </p:cBhvr>
                                      <p:tavLst>
                                        <p:tav tm="0">
                                          <p:val>
                                            <p:strVal val="#ppt_y+.1"/>
                                          </p:val>
                                        </p:tav>
                                        <p:tav tm="100000">
                                          <p:val>
                                            <p:strVal val="#ppt_y"/>
                                          </p:val>
                                        </p:tav>
                                      </p:tavLst>
                                    </p:anim>
                                  </p:childTnLst>
                                </p:cTn>
                              </p:par>
                            </p:childTnLst>
                          </p:cTn>
                        </p:par>
                        <p:par>
                          <p:cTn id="79" fill="hold">
                            <p:stCondLst>
                              <p:cond delay="10000"/>
                            </p:stCondLst>
                            <p:childTnLst>
                              <p:par>
                                <p:cTn id="80" presetID="42" presetClass="entr" presetSubtype="0"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fade">
                                      <p:cBhvr>
                                        <p:cTn id="82" dur="1000"/>
                                        <p:tgtEl>
                                          <p:spTgt spid="71"/>
                                        </p:tgtEl>
                                      </p:cBhvr>
                                    </p:animEffect>
                                    <p:anim calcmode="lin" valueType="num">
                                      <p:cBhvr>
                                        <p:cTn id="83" dur="1000" fill="hold"/>
                                        <p:tgtEl>
                                          <p:spTgt spid="71"/>
                                        </p:tgtEl>
                                        <p:attrNameLst>
                                          <p:attrName>ppt_x</p:attrName>
                                        </p:attrNameLst>
                                      </p:cBhvr>
                                      <p:tavLst>
                                        <p:tav tm="0">
                                          <p:val>
                                            <p:strVal val="#ppt_x"/>
                                          </p:val>
                                        </p:tav>
                                        <p:tav tm="100000">
                                          <p:val>
                                            <p:strVal val="#ppt_x"/>
                                          </p:val>
                                        </p:tav>
                                      </p:tavLst>
                                    </p:anim>
                                    <p:anim calcmode="lin" valueType="num">
                                      <p:cBhvr>
                                        <p:cTn id="84" dur="1000" fill="hold"/>
                                        <p:tgtEl>
                                          <p:spTgt spid="71"/>
                                        </p:tgtEl>
                                        <p:attrNameLst>
                                          <p:attrName>ppt_y</p:attrName>
                                        </p:attrNameLst>
                                      </p:cBhvr>
                                      <p:tavLst>
                                        <p:tav tm="0">
                                          <p:val>
                                            <p:strVal val="#ppt_y+.1"/>
                                          </p:val>
                                        </p:tav>
                                        <p:tav tm="100000">
                                          <p:val>
                                            <p:strVal val="#ppt_y"/>
                                          </p:val>
                                        </p:tav>
                                      </p:tavLst>
                                    </p:anim>
                                  </p:childTnLst>
                                </p:cTn>
                              </p:par>
                            </p:childTnLst>
                          </p:cTn>
                        </p:par>
                        <p:par>
                          <p:cTn id="85" fill="hold">
                            <p:stCondLst>
                              <p:cond delay="11000"/>
                            </p:stCondLst>
                            <p:childTnLst>
                              <p:par>
                                <p:cTn id="86" presetID="42" presetClass="entr" presetSubtype="0" fill="hold" grpId="0" nodeType="after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1000"/>
                                        <p:tgtEl>
                                          <p:spTgt spid="70"/>
                                        </p:tgtEl>
                                      </p:cBhvr>
                                    </p:animEffect>
                                    <p:anim calcmode="lin" valueType="num">
                                      <p:cBhvr>
                                        <p:cTn id="89" dur="1000" fill="hold"/>
                                        <p:tgtEl>
                                          <p:spTgt spid="70"/>
                                        </p:tgtEl>
                                        <p:attrNameLst>
                                          <p:attrName>ppt_x</p:attrName>
                                        </p:attrNameLst>
                                      </p:cBhvr>
                                      <p:tavLst>
                                        <p:tav tm="0">
                                          <p:val>
                                            <p:strVal val="#ppt_x"/>
                                          </p:val>
                                        </p:tav>
                                        <p:tav tm="100000">
                                          <p:val>
                                            <p:strVal val="#ppt_x"/>
                                          </p:val>
                                        </p:tav>
                                      </p:tavLst>
                                    </p:anim>
                                    <p:anim calcmode="lin" valueType="num">
                                      <p:cBhvr>
                                        <p:cTn id="90"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34" grpId="0"/>
      <p:bldP spid="59" grpId="0" animBg="1"/>
      <p:bldP spid="60" grpId="0"/>
      <p:bldP spid="61" grpId="0"/>
      <p:bldP spid="63" grpId="0" animBg="1"/>
      <p:bldP spid="64" grpId="0"/>
      <p:bldP spid="65" grpId="0"/>
      <p:bldP spid="66" grpId="0"/>
      <p:bldP spid="67" grpId="0"/>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bwMode="auto">
          <a:xfrm>
            <a:off x="2891058" y="1793316"/>
            <a:ext cx="359929" cy="377561"/>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2" name="矩形 11"/>
          <p:cNvSpPr/>
          <p:nvPr/>
        </p:nvSpPr>
        <p:spPr bwMode="auto">
          <a:xfrm>
            <a:off x="1018148" y="3194684"/>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3" name="直接连接符 12"/>
          <p:cNvCxnSpPr/>
          <p:nvPr/>
        </p:nvCxnSpPr>
        <p:spPr bwMode="auto">
          <a:xfrm>
            <a:off x="960352" y="3431544"/>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185538" y="3161172"/>
            <a:ext cx="1107654" cy="276914"/>
          </a:xfrm>
          <a:prstGeom prst="rect">
            <a:avLst/>
          </a:prstGeom>
          <a:noFill/>
          <a:ln>
            <a:noFill/>
          </a:ln>
        </p:spPr>
        <p:txBody>
          <a:bodyPr wrap="none" rtlCol="0">
            <a:spAutoFit/>
          </a:bodyPr>
          <a:lstStyle/>
          <a:p>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a:t>
            </a:r>
          </a:p>
        </p:txBody>
      </p:sp>
      <p:sp>
        <p:nvSpPr>
          <p:cNvPr id="15" name="TextBox 14"/>
          <p:cNvSpPr txBox="1"/>
          <p:nvPr/>
        </p:nvSpPr>
        <p:spPr>
          <a:xfrm>
            <a:off x="932155" y="3476941"/>
            <a:ext cx="2380155" cy="923045"/>
          </a:xfrm>
          <a:prstGeom prst="rect">
            <a:avLst/>
          </a:prstGeom>
          <a:noFill/>
        </p:spPr>
        <p:txBody>
          <a:bodyPr wrap="square" rtlCol="0">
            <a:spAutoFit/>
          </a:bodyPr>
          <a:lstStyle/>
          <a:p>
            <a:pPr>
              <a:lnSpc>
                <a:spcPct val="15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a:t>
            </a:r>
          </a:p>
        </p:txBody>
      </p:sp>
      <p:sp>
        <p:nvSpPr>
          <p:cNvPr id="16" name="矩形 15"/>
          <p:cNvSpPr/>
          <p:nvPr/>
        </p:nvSpPr>
        <p:spPr bwMode="auto">
          <a:xfrm>
            <a:off x="3583924" y="3194684"/>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7" name="直接连接符 16"/>
          <p:cNvCxnSpPr/>
          <p:nvPr/>
        </p:nvCxnSpPr>
        <p:spPr bwMode="auto">
          <a:xfrm>
            <a:off x="3526127" y="3431544"/>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51313" y="3161172"/>
            <a:ext cx="1107654" cy="276914"/>
          </a:xfrm>
          <a:prstGeom prst="rect">
            <a:avLst/>
          </a:prstGeom>
          <a:noFill/>
          <a:ln>
            <a:noFill/>
          </a:ln>
        </p:spPr>
        <p:txBody>
          <a:bodyPr wrap="none" rtlCol="0">
            <a:spAutoFit/>
          </a:bodyPr>
          <a:lstStyle/>
          <a:p>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a:t>
            </a:r>
          </a:p>
        </p:txBody>
      </p:sp>
      <p:sp>
        <p:nvSpPr>
          <p:cNvPr id="19" name="TextBox 18"/>
          <p:cNvSpPr txBox="1"/>
          <p:nvPr/>
        </p:nvSpPr>
        <p:spPr>
          <a:xfrm>
            <a:off x="3497930" y="3476941"/>
            <a:ext cx="2380155" cy="923045"/>
          </a:xfrm>
          <a:prstGeom prst="rect">
            <a:avLst/>
          </a:prstGeom>
          <a:noFill/>
        </p:spPr>
        <p:txBody>
          <a:bodyPr wrap="square" rtlCol="0">
            <a:spAutoFit/>
          </a:bodyPr>
          <a:lstStyle/>
          <a:p>
            <a:pPr>
              <a:lnSpc>
                <a:spcPct val="15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a:t>
            </a:r>
          </a:p>
        </p:txBody>
      </p:sp>
      <p:sp>
        <p:nvSpPr>
          <p:cNvPr id="20" name="矩形 19"/>
          <p:cNvSpPr/>
          <p:nvPr/>
        </p:nvSpPr>
        <p:spPr bwMode="auto">
          <a:xfrm>
            <a:off x="6391369" y="3194684"/>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21" name="直接连接符 20"/>
          <p:cNvCxnSpPr/>
          <p:nvPr/>
        </p:nvCxnSpPr>
        <p:spPr bwMode="auto">
          <a:xfrm>
            <a:off x="6333572" y="3431544"/>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558759" y="3161172"/>
            <a:ext cx="1107654" cy="276914"/>
          </a:xfrm>
          <a:prstGeom prst="rect">
            <a:avLst/>
          </a:prstGeom>
          <a:noFill/>
          <a:ln>
            <a:noFill/>
          </a:ln>
        </p:spPr>
        <p:txBody>
          <a:bodyPr wrap="none" rtlCol="0">
            <a:spAutoFit/>
          </a:bodyPr>
          <a:lstStyle/>
          <a:p>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a:t>
            </a:r>
          </a:p>
        </p:txBody>
      </p:sp>
      <p:sp>
        <p:nvSpPr>
          <p:cNvPr id="23" name="TextBox 22"/>
          <p:cNvSpPr txBox="1"/>
          <p:nvPr/>
        </p:nvSpPr>
        <p:spPr>
          <a:xfrm>
            <a:off x="6305375" y="3476941"/>
            <a:ext cx="2380155" cy="923045"/>
          </a:xfrm>
          <a:prstGeom prst="rect">
            <a:avLst/>
          </a:prstGeom>
          <a:noFill/>
        </p:spPr>
        <p:txBody>
          <a:bodyPr wrap="square" rtlCol="0">
            <a:spAutoFit/>
          </a:bodyPr>
          <a:lstStyle/>
          <a:p>
            <a:pPr>
              <a:lnSpc>
                <a:spcPct val="15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a:t>
            </a:r>
          </a:p>
        </p:txBody>
      </p:sp>
      <p:pic>
        <p:nvPicPr>
          <p:cNvPr id="24" name="图片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6117" y="870771"/>
            <a:ext cx="2532616" cy="2379940"/>
          </a:xfrm>
          <a:prstGeom prst="rect">
            <a:avLst/>
          </a:prstGeom>
        </p:spPr>
      </p:pic>
      <p:sp>
        <p:nvSpPr>
          <p:cNvPr id="27" name="燕尾形 26"/>
          <p:cNvSpPr/>
          <p:nvPr/>
        </p:nvSpPr>
        <p:spPr bwMode="auto">
          <a:xfrm>
            <a:off x="5557235" y="1798424"/>
            <a:ext cx="359929" cy="377561"/>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pic>
        <p:nvPicPr>
          <p:cNvPr id="28" name="图片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72294" y="875878"/>
            <a:ext cx="2532616" cy="2379940"/>
          </a:xfrm>
          <a:prstGeom prst="rect">
            <a:avLst/>
          </a:prstGeom>
        </p:spPr>
      </p:pic>
      <p:pic>
        <p:nvPicPr>
          <p:cNvPr id="31" name="图片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19679" y="875878"/>
            <a:ext cx="2532616" cy="2379940"/>
          </a:xfrm>
          <a:prstGeom prst="rect">
            <a:avLst/>
          </a:prstGeom>
        </p:spPr>
      </p:pic>
      <p:sp>
        <p:nvSpPr>
          <p:cNvPr id="36" name="矩形 35"/>
          <p:cNvSpPr/>
          <p:nvPr/>
        </p:nvSpPr>
        <p:spPr>
          <a:xfrm>
            <a:off x="3896138" y="1745474"/>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38" name="矩形 37"/>
          <p:cNvSpPr/>
          <p:nvPr/>
        </p:nvSpPr>
        <p:spPr>
          <a:xfrm>
            <a:off x="6537790" y="1715552"/>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29" name="椭圆 28"/>
          <p:cNvSpPr/>
          <p:nvPr/>
        </p:nvSpPr>
        <p:spPr bwMode="auto">
          <a:xfrm>
            <a:off x="1025617" y="1268348"/>
            <a:ext cx="1427497" cy="142749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34" name="矩形 33"/>
          <p:cNvSpPr/>
          <p:nvPr/>
        </p:nvSpPr>
        <p:spPr>
          <a:xfrm>
            <a:off x="1271146" y="1745474"/>
            <a:ext cx="902532" cy="307682"/>
          </a:xfrm>
          <a:prstGeom prst="rect">
            <a:avLst/>
          </a:prstGeom>
        </p:spPr>
        <p:txBody>
          <a:bodyPr wrap="none">
            <a:spAutoFit/>
          </a:bodyPr>
          <a:lstStyle/>
          <a:p>
            <a:pPr algn="ctr">
              <a:defRPr/>
            </a:pPr>
            <a:r>
              <a:rPr lang="zh-CN" altLang="en-US" b="1" dirty="0">
                <a:solidFill>
                  <a:schemeClr val="bg1"/>
                </a:solidFill>
                <a:latin typeface="微软雅黑" panose="020B0503020204020204" pitchFamily="34" charset="-122"/>
                <a:ea typeface="微软雅黑" panose="020B0503020204020204" pitchFamily="34" charset="-122"/>
              </a:rPr>
              <a:t>输入标题</a:t>
            </a:r>
          </a:p>
        </p:txBody>
      </p:sp>
    </p:spTree>
    <p:extLst>
      <p:ext uri="{BB962C8B-B14F-4D97-AF65-F5344CB8AC3E}">
        <p14:creationId xmlns:p14="http://schemas.microsoft.com/office/powerpoint/2010/main" val="2571782436"/>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circle(in)">
                                      <p:cBhvr>
                                        <p:cTn id="13" dur="500"/>
                                        <p:tgtEl>
                                          <p:spTgt spid="29"/>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randombar(horizontal)">
                                      <p:cBhvr>
                                        <p:cTn id="17" dur="500"/>
                                        <p:tgtEl>
                                          <p:spTgt spid="34"/>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randombar(horizontal)">
                                      <p:cBhvr>
                                        <p:cTn id="31" dur="500"/>
                                        <p:tgtEl>
                                          <p:spTgt spid="36"/>
                                        </p:tgtEl>
                                      </p:cBhvr>
                                    </p:animEffect>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childTnLst>
                          </p:cTn>
                        </p:par>
                        <p:par>
                          <p:cTn id="43" fill="hold">
                            <p:stCondLst>
                              <p:cond delay="4000"/>
                            </p:stCondLst>
                            <p:childTnLst>
                              <p:par>
                                <p:cTn id="44" presetID="14" presetClass="entr" presetSubtype="1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randombar(horizontal)">
                                      <p:cBhvr>
                                        <p:cTn id="46" dur="500"/>
                                        <p:tgtEl>
                                          <p:spTgt spid="38"/>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par>
                                <p:cTn id="53" presetID="2" presetClass="entr" presetSubtype="6"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1+#ppt_w/2"/>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1+#ppt_w/2"/>
                                          </p:val>
                                        </p:tav>
                                        <p:tav tm="100000">
                                          <p:val>
                                            <p:strVal val="#ppt_x"/>
                                          </p:val>
                                        </p:tav>
                                      </p:tavLst>
                                    </p:anim>
                                    <p:anim calcmode="lin" valueType="num">
                                      <p:cBhvr additive="base">
                                        <p:cTn id="64" dur="500" fill="hold"/>
                                        <p:tgtEl>
                                          <p:spTgt spid="15"/>
                                        </p:tgtEl>
                                        <p:attrNameLst>
                                          <p:attrName>ppt_y</p:attrName>
                                        </p:attrNameLst>
                                      </p:cBhvr>
                                      <p:tavLst>
                                        <p:tav tm="0">
                                          <p:val>
                                            <p:strVal val="#ppt_y"/>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2" presetClass="entr" presetSubtype="2"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1+#ppt_w/2"/>
                                          </p:val>
                                        </p:tav>
                                        <p:tav tm="100000">
                                          <p:val>
                                            <p:strVal val="#ppt_x"/>
                                          </p:val>
                                        </p:tav>
                                      </p:tavLst>
                                    </p:anim>
                                    <p:anim calcmode="lin" valueType="num">
                                      <p:cBhvr additive="base">
                                        <p:cTn id="78" dur="500" fill="hold"/>
                                        <p:tgtEl>
                                          <p:spTgt spid="1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53" presetClass="entr" presetSubtype="16"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par>
                                <p:cTn id="89" presetID="2" presetClass="entr" presetSubtype="6" fill="hold" nodeType="with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1+#ppt_w/2"/>
                                          </p:val>
                                        </p:tav>
                                        <p:tav tm="100000">
                                          <p:val>
                                            <p:strVal val="#ppt_x"/>
                                          </p:val>
                                        </p:tav>
                                      </p:tavLst>
                                    </p:anim>
                                    <p:anim calcmode="lin" valueType="num">
                                      <p:cBhvr additive="base">
                                        <p:cTn id="92" dur="500" fill="hold"/>
                                        <p:tgtEl>
                                          <p:spTgt spid="21"/>
                                        </p:tgtEl>
                                        <p:attrNameLst>
                                          <p:attrName>ppt_y</p:attrName>
                                        </p:attrNameLst>
                                      </p:cBhvr>
                                      <p:tavLst>
                                        <p:tav tm="0">
                                          <p:val>
                                            <p:strVal val="1+#ppt_h/2"/>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500" fill="hold"/>
                                        <p:tgtEl>
                                          <p:spTgt spid="22"/>
                                        </p:tgtEl>
                                        <p:attrNameLst>
                                          <p:attrName>ppt_x</p:attrName>
                                        </p:attrNameLst>
                                      </p:cBhvr>
                                      <p:tavLst>
                                        <p:tav tm="0">
                                          <p:val>
                                            <p:strVal val="1+#ppt_w/2"/>
                                          </p:val>
                                        </p:tav>
                                        <p:tav tm="100000">
                                          <p:val>
                                            <p:strVal val="#ppt_x"/>
                                          </p:val>
                                        </p:tav>
                                      </p:tavLst>
                                    </p:anim>
                                    <p:anim calcmode="lin" valueType="num">
                                      <p:cBhvr additive="base">
                                        <p:cTn id="96" dur="500" fill="hold"/>
                                        <p:tgtEl>
                                          <p:spTgt spid="22"/>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1+#ppt_w/2"/>
                                          </p:val>
                                        </p:tav>
                                        <p:tav tm="100000">
                                          <p:val>
                                            <p:strVal val="#ppt_x"/>
                                          </p:val>
                                        </p:tav>
                                      </p:tavLst>
                                    </p:anim>
                                    <p:anim calcmode="lin" valueType="num">
                                      <p:cBhvr additive="base">
                                        <p:cTn id="10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4" grpId="0"/>
      <p:bldP spid="15" grpId="0"/>
      <p:bldP spid="16" grpId="0" animBg="1"/>
      <p:bldP spid="18" grpId="0"/>
      <p:bldP spid="19" grpId="0"/>
      <p:bldP spid="20" grpId="0" animBg="1"/>
      <p:bldP spid="22" grpId="0"/>
      <p:bldP spid="23" grpId="0"/>
      <p:bldP spid="27" grpId="0" animBg="1"/>
      <p:bldP spid="36" grpId="0"/>
      <p:bldP spid="38" grpId="0"/>
      <p:bldP spid="29" grpId="0"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直接连接符 50"/>
          <p:cNvCxnSpPr/>
          <p:nvPr/>
        </p:nvCxnSpPr>
        <p:spPr bwMode="auto">
          <a:xfrm flipV="1">
            <a:off x="2241823" y="2499764"/>
            <a:ext cx="4807772" cy="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2" name="直接连接符 51"/>
          <p:cNvCxnSpPr/>
          <p:nvPr/>
        </p:nvCxnSpPr>
        <p:spPr bwMode="auto">
          <a:xfrm flipH="1">
            <a:off x="3845484" y="2509895"/>
            <a:ext cx="2703" cy="78367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3" name="直接连接符 52"/>
          <p:cNvCxnSpPr/>
          <p:nvPr/>
        </p:nvCxnSpPr>
        <p:spPr bwMode="auto">
          <a:xfrm>
            <a:off x="2241823" y="2499764"/>
            <a:ext cx="0" cy="77189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4" name="直接连接符 53"/>
          <p:cNvCxnSpPr/>
          <p:nvPr/>
        </p:nvCxnSpPr>
        <p:spPr bwMode="auto">
          <a:xfrm>
            <a:off x="5449145" y="2499766"/>
            <a:ext cx="0" cy="79380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08653" y="2531804"/>
            <a:ext cx="1286143" cy="1208609"/>
          </a:xfrm>
          <a:prstGeom prst="rect">
            <a:avLst/>
          </a:prstGeom>
        </p:spPr>
      </p:pic>
      <p:sp>
        <p:nvSpPr>
          <p:cNvPr id="26" name="矩形 25"/>
          <p:cNvSpPr/>
          <p:nvPr/>
        </p:nvSpPr>
        <p:spPr>
          <a:xfrm>
            <a:off x="1874688" y="2816662"/>
            <a:ext cx="578826" cy="476907"/>
          </a:xfrm>
          <a:prstGeom prst="rect">
            <a:avLst/>
          </a:prstGeom>
        </p:spPr>
        <p:txBody>
          <a:bodyPr wrap="none">
            <a:spAutoFit/>
          </a:bodyPr>
          <a:lstStyle/>
          <a:p>
            <a:pPr algn="ctr">
              <a:defRPr/>
            </a:pPr>
            <a:r>
              <a:rPr lang="en-US" altLang="zh-CN" sz="2499" dirty="0">
                <a:solidFill>
                  <a:srgbClr val="080808"/>
                </a:solidFill>
                <a:latin typeface="微软雅黑" panose="020B0503020204020204" pitchFamily="34" charset="-122"/>
                <a:ea typeface="微软雅黑" panose="020B0503020204020204" pitchFamily="34" charset="-122"/>
              </a:rPr>
              <a:t>01</a:t>
            </a:r>
            <a:endParaRPr lang="zh-CN" altLang="en-US" sz="2499" dirty="0">
              <a:solidFill>
                <a:srgbClr val="080808"/>
              </a:solidFill>
              <a:latin typeface="微软雅黑" panose="020B0503020204020204" pitchFamily="34" charset="-122"/>
              <a:ea typeface="微软雅黑" panose="020B0503020204020204" pitchFamily="34" charset="-122"/>
            </a:endParaRPr>
          </a:p>
        </p:txBody>
      </p:sp>
      <p:sp>
        <p:nvSpPr>
          <p:cNvPr id="28" name="TextBox 20"/>
          <p:cNvSpPr txBox="1"/>
          <p:nvPr/>
        </p:nvSpPr>
        <p:spPr bwMode="auto">
          <a:xfrm>
            <a:off x="1336047" y="4033576"/>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29" name="TextBox 19"/>
          <p:cNvSpPr txBox="1">
            <a:spLocks noChangeArrowheads="1"/>
          </p:cNvSpPr>
          <p:nvPr/>
        </p:nvSpPr>
        <p:spPr bwMode="auto">
          <a:xfrm>
            <a:off x="1271267" y="368029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pic>
        <p:nvPicPr>
          <p:cNvPr id="41" name="图片 4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92711" y="2509895"/>
            <a:ext cx="1286143" cy="1208609"/>
          </a:xfrm>
          <a:prstGeom prst="rect">
            <a:avLst/>
          </a:prstGeom>
        </p:spPr>
      </p:pic>
      <p:sp>
        <p:nvSpPr>
          <p:cNvPr id="42" name="矩形 41"/>
          <p:cNvSpPr/>
          <p:nvPr/>
        </p:nvSpPr>
        <p:spPr>
          <a:xfrm>
            <a:off x="3502986" y="2794753"/>
            <a:ext cx="578826" cy="476907"/>
          </a:xfrm>
          <a:prstGeom prst="rect">
            <a:avLst/>
          </a:prstGeom>
        </p:spPr>
        <p:txBody>
          <a:bodyPr wrap="none">
            <a:spAutoFit/>
          </a:bodyPr>
          <a:lstStyle/>
          <a:p>
            <a:pPr algn="ctr">
              <a:defRPr/>
            </a:pPr>
            <a:r>
              <a:rPr lang="en-US" altLang="zh-CN" sz="2499" dirty="0">
                <a:solidFill>
                  <a:srgbClr val="080808"/>
                </a:solidFill>
                <a:latin typeface="微软雅黑" panose="020B0503020204020204" pitchFamily="34" charset="-122"/>
                <a:ea typeface="微软雅黑" panose="020B0503020204020204" pitchFamily="34" charset="-122"/>
              </a:rPr>
              <a:t>02</a:t>
            </a:r>
            <a:endParaRPr lang="zh-CN" altLang="en-US" sz="2499" dirty="0">
              <a:solidFill>
                <a:srgbClr val="080808"/>
              </a:solidFill>
              <a:latin typeface="微软雅黑" panose="020B0503020204020204" pitchFamily="34" charset="-122"/>
              <a:ea typeface="微软雅黑" panose="020B0503020204020204" pitchFamily="34" charset="-122"/>
            </a:endParaRPr>
          </a:p>
        </p:txBody>
      </p:sp>
      <p:sp>
        <p:nvSpPr>
          <p:cNvPr id="43" name="TextBox 20"/>
          <p:cNvSpPr txBox="1"/>
          <p:nvPr/>
        </p:nvSpPr>
        <p:spPr bwMode="auto">
          <a:xfrm>
            <a:off x="2964344" y="4011667"/>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44" name="TextBox 19"/>
          <p:cNvSpPr txBox="1">
            <a:spLocks noChangeArrowheads="1"/>
          </p:cNvSpPr>
          <p:nvPr/>
        </p:nvSpPr>
        <p:spPr bwMode="auto">
          <a:xfrm>
            <a:off x="2899564" y="365838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pic>
        <p:nvPicPr>
          <p:cNvPr id="45" name="图片 4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31621" y="2509895"/>
            <a:ext cx="1286143" cy="1208609"/>
          </a:xfrm>
          <a:prstGeom prst="rect">
            <a:avLst/>
          </a:prstGeom>
        </p:spPr>
      </p:pic>
      <p:sp>
        <p:nvSpPr>
          <p:cNvPr id="46" name="矩形 45"/>
          <p:cNvSpPr/>
          <p:nvPr/>
        </p:nvSpPr>
        <p:spPr>
          <a:xfrm>
            <a:off x="5141896" y="2794753"/>
            <a:ext cx="578826" cy="476907"/>
          </a:xfrm>
          <a:prstGeom prst="rect">
            <a:avLst/>
          </a:prstGeom>
        </p:spPr>
        <p:txBody>
          <a:bodyPr wrap="none">
            <a:spAutoFit/>
          </a:bodyPr>
          <a:lstStyle/>
          <a:p>
            <a:pPr algn="ctr">
              <a:defRPr/>
            </a:pPr>
            <a:r>
              <a:rPr lang="en-US" altLang="zh-CN" sz="2499" dirty="0">
                <a:solidFill>
                  <a:srgbClr val="080808"/>
                </a:solidFill>
                <a:latin typeface="微软雅黑" panose="020B0503020204020204" pitchFamily="34" charset="-122"/>
                <a:ea typeface="微软雅黑" panose="020B0503020204020204" pitchFamily="34" charset="-122"/>
              </a:rPr>
              <a:t>03</a:t>
            </a:r>
            <a:endParaRPr lang="zh-CN" altLang="en-US" sz="2499" dirty="0">
              <a:solidFill>
                <a:srgbClr val="080808"/>
              </a:solidFill>
              <a:latin typeface="微软雅黑" panose="020B0503020204020204" pitchFamily="34" charset="-122"/>
              <a:ea typeface="微软雅黑" panose="020B0503020204020204" pitchFamily="34" charset="-122"/>
            </a:endParaRPr>
          </a:p>
        </p:txBody>
      </p:sp>
      <p:sp>
        <p:nvSpPr>
          <p:cNvPr id="47" name="TextBox 20"/>
          <p:cNvSpPr txBox="1"/>
          <p:nvPr/>
        </p:nvSpPr>
        <p:spPr bwMode="auto">
          <a:xfrm>
            <a:off x="4603255" y="4011667"/>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48" name="TextBox 19"/>
          <p:cNvSpPr txBox="1">
            <a:spLocks noChangeArrowheads="1"/>
          </p:cNvSpPr>
          <p:nvPr/>
        </p:nvSpPr>
        <p:spPr bwMode="auto">
          <a:xfrm>
            <a:off x="4538474" y="365838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pic>
        <p:nvPicPr>
          <p:cNvPr id="22" name="图片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91387" y="530078"/>
            <a:ext cx="2620968" cy="2524408"/>
          </a:xfrm>
          <a:prstGeom prst="rect">
            <a:avLst/>
          </a:prstGeom>
        </p:spPr>
      </p:pic>
      <p:sp>
        <p:nvSpPr>
          <p:cNvPr id="23" name="椭圆 22"/>
          <p:cNvSpPr/>
          <p:nvPr/>
        </p:nvSpPr>
        <p:spPr bwMode="auto">
          <a:xfrm>
            <a:off x="3859975" y="983430"/>
            <a:ext cx="1427497" cy="1427497"/>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24" name="矩形 23"/>
          <p:cNvSpPr/>
          <p:nvPr/>
        </p:nvSpPr>
        <p:spPr>
          <a:xfrm>
            <a:off x="4068100" y="1259155"/>
            <a:ext cx="1061605" cy="830741"/>
          </a:xfrm>
          <a:prstGeom prst="rect">
            <a:avLst/>
          </a:prstGeom>
        </p:spPr>
        <p:txBody>
          <a:bodyPr wrap="square">
            <a:spAutoFit/>
          </a:bodyPr>
          <a:lstStyle/>
          <a:p>
            <a:pPr algn="ctr">
              <a:defRPr/>
            </a:pPr>
            <a:r>
              <a:rPr lang="zh-CN" altLang="en-US" sz="2399" dirty="0">
                <a:solidFill>
                  <a:schemeClr val="bg1"/>
                </a:solidFill>
                <a:latin typeface="微软雅黑" panose="020B0503020204020204" pitchFamily="34" charset="-122"/>
                <a:ea typeface="微软雅黑" panose="020B0503020204020204" pitchFamily="34" charset="-122"/>
              </a:rPr>
              <a:t>输入标题</a:t>
            </a:r>
          </a:p>
        </p:txBody>
      </p:sp>
      <p:cxnSp>
        <p:nvCxnSpPr>
          <p:cNvPr id="30" name="直接连接符 29"/>
          <p:cNvCxnSpPr/>
          <p:nvPr/>
        </p:nvCxnSpPr>
        <p:spPr bwMode="auto">
          <a:xfrm>
            <a:off x="7049595" y="2499765"/>
            <a:ext cx="0" cy="74128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31" name="图片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32071" y="2534382"/>
            <a:ext cx="1286143" cy="1208609"/>
          </a:xfrm>
          <a:prstGeom prst="rect">
            <a:avLst/>
          </a:prstGeom>
        </p:spPr>
      </p:pic>
      <p:sp>
        <p:nvSpPr>
          <p:cNvPr id="32" name="矩形 31"/>
          <p:cNvSpPr/>
          <p:nvPr/>
        </p:nvSpPr>
        <p:spPr>
          <a:xfrm>
            <a:off x="6751959" y="2813003"/>
            <a:ext cx="559597" cy="476907"/>
          </a:xfrm>
          <a:prstGeom prst="rect">
            <a:avLst/>
          </a:prstGeom>
        </p:spPr>
        <p:txBody>
          <a:bodyPr wrap="none">
            <a:spAutoFit/>
          </a:bodyPr>
          <a:lstStyle/>
          <a:p>
            <a:pPr algn="ctr">
              <a:defRPr/>
            </a:pPr>
            <a:r>
              <a:rPr lang="en-US" altLang="zh-CN" sz="2499" dirty="0">
                <a:solidFill>
                  <a:srgbClr val="080808"/>
                </a:solidFill>
                <a:latin typeface="微软雅黑" panose="020B0503020204020204" pitchFamily="34" charset="-122"/>
                <a:ea typeface="微软雅黑" panose="020B0503020204020204" pitchFamily="34" charset="-122"/>
              </a:rPr>
              <a:t>04</a:t>
            </a:r>
            <a:endParaRPr lang="zh-CN" altLang="en-US" sz="2499" dirty="0">
              <a:solidFill>
                <a:srgbClr val="080808"/>
              </a:solidFill>
              <a:latin typeface="微软雅黑" panose="020B0503020204020204" pitchFamily="34" charset="-122"/>
              <a:ea typeface="微软雅黑" panose="020B0503020204020204" pitchFamily="34" charset="-122"/>
            </a:endParaRPr>
          </a:p>
        </p:txBody>
      </p:sp>
      <p:sp>
        <p:nvSpPr>
          <p:cNvPr id="33" name="TextBox 20"/>
          <p:cNvSpPr txBox="1"/>
          <p:nvPr/>
        </p:nvSpPr>
        <p:spPr bwMode="auto">
          <a:xfrm>
            <a:off x="6203705" y="4029917"/>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34" name="TextBox 19"/>
          <p:cNvSpPr txBox="1">
            <a:spLocks noChangeArrowheads="1"/>
          </p:cNvSpPr>
          <p:nvPr/>
        </p:nvSpPr>
        <p:spPr bwMode="auto">
          <a:xfrm>
            <a:off x="6138924" y="367664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6294184"/>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6"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500"/>
                                        <p:tgtEl>
                                          <p:spTgt spid="23"/>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randombar(horizontal)">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randombar(horizontal)">
                                      <p:cBhvr>
                                        <p:cTn id="27" dur="500"/>
                                        <p:tgtEl>
                                          <p:spTgt spid="26"/>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anim calcmode="lin" valueType="num">
                                      <p:cBhvr>
                                        <p:cTn id="32" dur="500" fill="hold"/>
                                        <p:tgtEl>
                                          <p:spTgt spid="29"/>
                                        </p:tgtEl>
                                        <p:attrNameLst>
                                          <p:attrName>ppt_x</p:attrName>
                                        </p:attrNameLst>
                                      </p:cBhvr>
                                      <p:tavLst>
                                        <p:tav tm="0">
                                          <p:val>
                                            <p:strVal val="#ppt_x"/>
                                          </p:val>
                                        </p:tav>
                                        <p:tav tm="100000">
                                          <p:val>
                                            <p:strVal val="#ppt_x"/>
                                          </p:val>
                                        </p:tav>
                                      </p:tavLst>
                                    </p:anim>
                                    <p:anim calcmode="lin" valueType="num">
                                      <p:cBhvr>
                                        <p:cTn id="33" dur="5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4000"/>
                            </p:stCondLst>
                            <p:childTnLst>
                              <p:par>
                                <p:cTn id="47" presetID="14" presetClass="entr" presetSubtype="1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randombar(horizontal)">
                                      <p:cBhvr>
                                        <p:cTn id="49" dur="500"/>
                                        <p:tgtEl>
                                          <p:spTgt spid="42"/>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anim calcmode="lin" valueType="num">
                                      <p:cBhvr>
                                        <p:cTn id="54" dur="500" fill="hold"/>
                                        <p:tgtEl>
                                          <p:spTgt spid="44"/>
                                        </p:tgtEl>
                                        <p:attrNameLst>
                                          <p:attrName>ppt_x</p:attrName>
                                        </p:attrNameLst>
                                      </p:cBhvr>
                                      <p:tavLst>
                                        <p:tav tm="0">
                                          <p:val>
                                            <p:strVal val="#ppt_x"/>
                                          </p:val>
                                        </p:tav>
                                        <p:tav tm="100000">
                                          <p:val>
                                            <p:strVal val="#ppt_x"/>
                                          </p:val>
                                        </p:tav>
                                      </p:tavLst>
                                    </p:anim>
                                    <p:anim calcmode="lin" valueType="num">
                                      <p:cBhvr>
                                        <p:cTn id="55" dur="500" fill="hold"/>
                                        <p:tgtEl>
                                          <p:spTgt spid="44"/>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anim calcmode="lin" valueType="num">
                                      <p:cBhvr>
                                        <p:cTn id="60" dur="500" fill="hold"/>
                                        <p:tgtEl>
                                          <p:spTgt spid="43"/>
                                        </p:tgtEl>
                                        <p:attrNameLst>
                                          <p:attrName>ppt_x</p:attrName>
                                        </p:attrNameLst>
                                      </p:cBhvr>
                                      <p:tavLst>
                                        <p:tav tm="0">
                                          <p:val>
                                            <p:strVal val="#ppt_x"/>
                                          </p:val>
                                        </p:tav>
                                        <p:tav tm="100000">
                                          <p:val>
                                            <p:strVal val="#ppt_x"/>
                                          </p:val>
                                        </p:tav>
                                      </p:tavLst>
                                    </p:anim>
                                    <p:anim calcmode="lin" valueType="num">
                                      <p:cBhvr>
                                        <p:cTn id="61" dur="500" fill="hold"/>
                                        <p:tgtEl>
                                          <p:spTgt spid="43"/>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childTnLst>
                          </p:cTn>
                        </p:par>
                        <p:par>
                          <p:cTn id="68" fill="hold">
                            <p:stCondLst>
                              <p:cond delay="6000"/>
                            </p:stCondLst>
                            <p:childTnLst>
                              <p:par>
                                <p:cTn id="69" presetID="14" presetClass="entr" presetSubtype="1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randombar(horizontal)">
                                      <p:cBhvr>
                                        <p:cTn id="71" dur="500"/>
                                        <p:tgtEl>
                                          <p:spTgt spid="46"/>
                                        </p:tgtEl>
                                      </p:cBhvr>
                                    </p:animEffect>
                                  </p:childTnLst>
                                </p:cTn>
                              </p:par>
                            </p:childTnLst>
                          </p:cTn>
                        </p:par>
                        <p:par>
                          <p:cTn id="72" fill="hold">
                            <p:stCondLst>
                              <p:cond delay="6500"/>
                            </p:stCondLst>
                            <p:childTnLst>
                              <p:par>
                                <p:cTn id="73" presetID="42"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anim calcmode="lin" valueType="num">
                                      <p:cBhvr>
                                        <p:cTn id="76" dur="500" fill="hold"/>
                                        <p:tgtEl>
                                          <p:spTgt spid="48"/>
                                        </p:tgtEl>
                                        <p:attrNameLst>
                                          <p:attrName>ppt_x</p:attrName>
                                        </p:attrNameLst>
                                      </p:cBhvr>
                                      <p:tavLst>
                                        <p:tav tm="0">
                                          <p:val>
                                            <p:strVal val="#ppt_x"/>
                                          </p:val>
                                        </p:tav>
                                        <p:tav tm="100000">
                                          <p:val>
                                            <p:strVal val="#ppt_x"/>
                                          </p:val>
                                        </p:tav>
                                      </p:tavLst>
                                    </p:anim>
                                    <p:anim calcmode="lin" valueType="num">
                                      <p:cBhvr>
                                        <p:cTn id="77" dur="5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42" presetClass="entr" presetSubtype="0"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anim calcmode="lin" valueType="num">
                                      <p:cBhvr>
                                        <p:cTn id="82" dur="500" fill="hold"/>
                                        <p:tgtEl>
                                          <p:spTgt spid="47"/>
                                        </p:tgtEl>
                                        <p:attrNameLst>
                                          <p:attrName>ppt_x</p:attrName>
                                        </p:attrNameLst>
                                      </p:cBhvr>
                                      <p:tavLst>
                                        <p:tav tm="0">
                                          <p:val>
                                            <p:strVal val="#ppt_x"/>
                                          </p:val>
                                        </p:tav>
                                        <p:tav tm="100000">
                                          <p:val>
                                            <p:strVal val="#ppt_x"/>
                                          </p:val>
                                        </p:tav>
                                      </p:tavLst>
                                    </p:anim>
                                    <p:anim calcmode="lin" valueType="num">
                                      <p:cBhvr>
                                        <p:cTn id="83" dur="500" fill="hold"/>
                                        <p:tgtEl>
                                          <p:spTgt spid="47"/>
                                        </p:tgtEl>
                                        <p:attrNameLst>
                                          <p:attrName>ppt_y</p:attrName>
                                        </p:attrNameLst>
                                      </p:cBhvr>
                                      <p:tavLst>
                                        <p:tav tm="0">
                                          <p:val>
                                            <p:strVal val="#ppt_y+.1"/>
                                          </p:val>
                                        </p:tav>
                                        <p:tav tm="100000">
                                          <p:val>
                                            <p:strVal val="#ppt_y"/>
                                          </p:val>
                                        </p:tav>
                                      </p:tavLst>
                                    </p:anim>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p:cTn id="87" dur="500" fill="hold"/>
                                        <p:tgtEl>
                                          <p:spTgt spid="31"/>
                                        </p:tgtEl>
                                        <p:attrNameLst>
                                          <p:attrName>ppt_w</p:attrName>
                                        </p:attrNameLst>
                                      </p:cBhvr>
                                      <p:tavLst>
                                        <p:tav tm="0">
                                          <p:val>
                                            <p:fltVal val="0"/>
                                          </p:val>
                                        </p:tav>
                                        <p:tav tm="100000">
                                          <p:val>
                                            <p:strVal val="#ppt_w"/>
                                          </p:val>
                                        </p:tav>
                                      </p:tavLst>
                                    </p:anim>
                                    <p:anim calcmode="lin" valueType="num">
                                      <p:cBhvr>
                                        <p:cTn id="88" dur="500" fill="hold"/>
                                        <p:tgtEl>
                                          <p:spTgt spid="31"/>
                                        </p:tgtEl>
                                        <p:attrNameLst>
                                          <p:attrName>ppt_h</p:attrName>
                                        </p:attrNameLst>
                                      </p:cBhvr>
                                      <p:tavLst>
                                        <p:tav tm="0">
                                          <p:val>
                                            <p:fltVal val="0"/>
                                          </p:val>
                                        </p:tav>
                                        <p:tav tm="100000">
                                          <p:val>
                                            <p:strVal val="#ppt_h"/>
                                          </p:val>
                                        </p:tav>
                                      </p:tavLst>
                                    </p:anim>
                                    <p:animEffect transition="in" filter="fade">
                                      <p:cBhvr>
                                        <p:cTn id="89" dur="500"/>
                                        <p:tgtEl>
                                          <p:spTgt spid="31"/>
                                        </p:tgtEl>
                                      </p:cBhvr>
                                    </p:animEffect>
                                  </p:childTnLst>
                                </p:cTn>
                              </p:par>
                            </p:childTnLst>
                          </p:cTn>
                        </p:par>
                        <p:par>
                          <p:cTn id="90" fill="hold">
                            <p:stCondLst>
                              <p:cond delay="8000"/>
                            </p:stCondLst>
                            <p:childTnLst>
                              <p:par>
                                <p:cTn id="91" presetID="14" presetClass="entr" presetSubtype="10"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randombar(horizontal)">
                                      <p:cBhvr>
                                        <p:cTn id="93" dur="500"/>
                                        <p:tgtEl>
                                          <p:spTgt spid="32"/>
                                        </p:tgtEl>
                                      </p:cBhvr>
                                    </p:animEffect>
                                  </p:childTnLst>
                                </p:cTn>
                              </p:par>
                            </p:childTnLst>
                          </p:cTn>
                        </p:par>
                        <p:par>
                          <p:cTn id="94" fill="hold">
                            <p:stCondLst>
                              <p:cond delay="8500"/>
                            </p:stCondLst>
                            <p:childTnLst>
                              <p:par>
                                <p:cTn id="95" presetID="42" presetClass="entr" presetSubtype="0" fill="hold" grpId="0" nodeType="after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anim calcmode="lin" valueType="num">
                                      <p:cBhvr>
                                        <p:cTn id="98" dur="500" fill="hold"/>
                                        <p:tgtEl>
                                          <p:spTgt spid="34"/>
                                        </p:tgtEl>
                                        <p:attrNameLst>
                                          <p:attrName>ppt_x</p:attrName>
                                        </p:attrNameLst>
                                      </p:cBhvr>
                                      <p:tavLst>
                                        <p:tav tm="0">
                                          <p:val>
                                            <p:strVal val="#ppt_x"/>
                                          </p:val>
                                        </p:tav>
                                        <p:tav tm="100000">
                                          <p:val>
                                            <p:strVal val="#ppt_x"/>
                                          </p:val>
                                        </p:tav>
                                      </p:tavLst>
                                    </p:anim>
                                    <p:anim calcmode="lin" valueType="num">
                                      <p:cBhvr>
                                        <p:cTn id="99" dur="500" fill="hold"/>
                                        <p:tgtEl>
                                          <p:spTgt spid="34"/>
                                        </p:tgtEl>
                                        <p:attrNameLst>
                                          <p:attrName>ppt_y</p:attrName>
                                        </p:attrNameLst>
                                      </p:cBhvr>
                                      <p:tavLst>
                                        <p:tav tm="0">
                                          <p:val>
                                            <p:strVal val="#ppt_y+.1"/>
                                          </p:val>
                                        </p:tav>
                                        <p:tav tm="100000">
                                          <p:val>
                                            <p:strVal val="#ppt_y"/>
                                          </p:val>
                                        </p:tav>
                                      </p:tavLst>
                                    </p:anim>
                                  </p:childTnLst>
                                </p:cTn>
                              </p:par>
                            </p:childTnLst>
                          </p:cTn>
                        </p:par>
                        <p:par>
                          <p:cTn id="100" fill="hold">
                            <p:stCondLst>
                              <p:cond delay="9000"/>
                            </p:stCondLst>
                            <p:childTnLst>
                              <p:par>
                                <p:cTn id="101" presetID="42"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anim calcmode="lin" valueType="num">
                                      <p:cBhvr>
                                        <p:cTn id="104" dur="500" fill="hold"/>
                                        <p:tgtEl>
                                          <p:spTgt spid="33"/>
                                        </p:tgtEl>
                                        <p:attrNameLst>
                                          <p:attrName>ppt_x</p:attrName>
                                        </p:attrNameLst>
                                      </p:cBhvr>
                                      <p:tavLst>
                                        <p:tav tm="0">
                                          <p:val>
                                            <p:strVal val="#ppt_x"/>
                                          </p:val>
                                        </p:tav>
                                        <p:tav tm="100000">
                                          <p:val>
                                            <p:strVal val="#ppt_x"/>
                                          </p:val>
                                        </p:tav>
                                      </p:tavLst>
                                    </p:anim>
                                    <p:anim calcmode="lin" valueType="num">
                                      <p:cBhvr>
                                        <p:cTn id="105" dur="500" fill="hold"/>
                                        <p:tgtEl>
                                          <p:spTgt spid="33"/>
                                        </p:tgtEl>
                                        <p:attrNameLst>
                                          <p:attrName>ppt_y</p:attrName>
                                        </p:attrNameLst>
                                      </p:cBhvr>
                                      <p:tavLst>
                                        <p:tav tm="0">
                                          <p:val>
                                            <p:strVal val="#ppt_y+.1"/>
                                          </p:val>
                                        </p:tav>
                                        <p:tav tm="100000">
                                          <p:val>
                                            <p:strVal val="#ppt_y"/>
                                          </p:val>
                                        </p:tav>
                                      </p:tavLst>
                                    </p:anim>
                                  </p:childTnLst>
                                </p:cTn>
                              </p:par>
                            </p:childTnLst>
                          </p:cTn>
                        </p:par>
                        <p:par>
                          <p:cTn id="106" fill="hold">
                            <p:stCondLst>
                              <p:cond delay="9500"/>
                            </p:stCondLst>
                            <p:childTnLst>
                              <p:par>
                                <p:cTn id="107" presetID="2" presetClass="entr" presetSubtype="8" fill="hold" nodeType="afterEffect">
                                  <p:stCondLst>
                                    <p:cond delay="0"/>
                                  </p:stCondLst>
                                  <p:childTnLst>
                                    <p:set>
                                      <p:cBhvr>
                                        <p:cTn id="108" dur="1" fill="hold">
                                          <p:stCondLst>
                                            <p:cond delay="0"/>
                                          </p:stCondLst>
                                        </p:cTn>
                                        <p:tgtEl>
                                          <p:spTgt spid="52"/>
                                        </p:tgtEl>
                                        <p:attrNameLst>
                                          <p:attrName>style.visibility</p:attrName>
                                        </p:attrNameLst>
                                      </p:cBhvr>
                                      <p:to>
                                        <p:strVal val="visible"/>
                                      </p:to>
                                    </p:set>
                                    <p:anim calcmode="lin" valueType="num">
                                      <p:cBhvr additive="base">
                                        <p:cTn id="109" dur="500" fill="hold"/>
                                        <p:tgtEl>
                                          <p:spTgt spid="52"/>
                                        </p:tgtEl>
                                        <p:attrNameLst>
                                          <p:attrName>ppt_x</p:attrName>
                                        </p:attrNameLst>
                                      </p:cBhvr>
                                      <p:tavLst>
                                        <p:tav tm="0">
                                          <p:val>
                                            <p:strVal val="0-#ppt_w/2"/>
                                          </p:val>
                                        </p:tav>
                                        <p:tav tm="100000">
                                          <p:val>
                                            <p:strVal val="#ppt_x"/>
                                          </p:val>
                                        </p:tav>
                                      </p:tavLst>
                                    </p:anim>
                                    <p:anim calcmode="lin" valueType="num">
                                      <p:cBhvr additive="base">
                                        <p:cTn id="110" dur="500" fill="hold"/>
                                        <p:tgtEl>
                                          <p:spTgt spid="52"/>
                                        </p:tgtEl>
                                        <p:attrNameLst>
                                          <p:attrName>ppt_y</p:attrName>
                                        </p:attrNameLst>
                                      </p:cBhvr>
                                      <p:tavLst>
                                        <p:tav tm="0">
                                          <p:val>
                                            <p:strVal val="#ppt_y"/>
                                          </p:val>
                                        </p:tav>
                                        <p:tav tm="100000">
                                          <p:val>
                                            <p:strVal val="#ppt_y"/>
                                          </p:val>
                                        </p:tav>
                                      </p:tavLst>
                                    </p:anim>
                                  </p:childTnLst>
                                </p:cTn>
                              </p:par>
                            </p:childTnLst>
                          </p:cTn>
                        </p:par>
                        <p:par>
                          <p:cTn id="111" fill="hold">
                            <p:stCondLst>
                              <p:cond delay="10000"/>
                            </p:stCondLst>
                            <p:childTnLst>
                              <p:par>
                                <p:cTn id="112" presetID="2" presetClass="entr" presetSubtype="8"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additive="base">
                                        <p:cTn id="114" dur="500" fill="hold"/>
                                        <p:tgtEl>
                                          <p:spTgt spid="51"/>
                                        </p:tgtEl>
                                        <p:attrNameLst>
                                          <p:attrName>ppt_x</p:attrName>
                                        </p:attrNameLst>
                                      </p:cBhvr>
                                      <p:tavLst>
                                        <p:tav tm="0">
                                          <p:val>
                                            <p:strVal val="0-#ppt_w/2"/>
                                          </p:val>
                                        </p:tav>
                                        <p:tav tm="100000">
                                          <p:val>
                                            <p:strVal val="#ppt_x"/>
                                          </p:val>
                                        </p:tav>
                                      </p:tavLst>
                                    </p:anim>
                                    <p:anim calcmode="lin" valueType="num">
                                      <p:cBhvr additive="base">
                                        <p:cTn id="115" dur="500" fill="hold"/>
                                        <p:tgtEl>
                                          <p:spTgt spid="51"/>
                                        </p:tgtEl>
                                        <p:attrNameLst>
                                          <p:attrName>ppt_y</p:attrName>
                                        </p:attrNameLst>
                                      </p:cBhvr>
                                      <p:tavLst>
                                        <p:tav tm="0">
                                          <p:val>
                                            <p:strVal val="#ppt_y"/>
                                          </p:val>
                                        </p:tav>
                                        <p:tav tm="100000">
                                          <p:val>
                                            <p:strVal val="#ppt_y"/>
                                          </p:val>
                                        </p:tav>
                                      </p:tavLst>
                                    </p:anim>
                                  </p:childTnLst>
                                </p:cTn>
                              </p:par>
                            </p:childTnLst>
                          </p:cTn>
                        </p:par>
                        <p:par>
                          <p:cTn id="116" fill="hold">
                            <p:stCondLst>
                              <p:cond delay="10500"/>
                            </p:stCondLst>
                            <p:childTnLst>
                              <p:par>
                                <p:cTn id="117" presetID="2" presetClass="entr" presetSubtype="8" fill="hold" nodeType="afterEffect">
                                  <p:stCondLst>
                                    <p:cond delay="0"/>
                                  </p:stCondLst>
                                  <p:childTnLst>
                                    <p:set>
                                      <p:cBhvr>
                                        <p:cTn id="118" dur="1" fill="hold">
                                          <p:stCondLst>
                                            <p:cond delay="0"/>
                                          </p:stCondLst>
                                        </p:cTn>
                                        <p:tgtEl>
                                          <p:spTgt spid="53"/>
                                        </p:tgtEl>
                                        <p:attrNameLst>
                                          <p:attrName>style.visibility</p:attrName>
                                        </p:attrNameLst>
                                      </p:cBhvr>
                                      <p:to>
                                        <p:strVal val="visible"/>
                                      </p:to>
                                    </p:set>
                                    <p:anim calcmode="lin" valueType="num">
                                      <p:cBhvr additive="base">
                                        <p:cTn id="119" dur="500" fill="hold"/>
                                        <p:tgtEl>
                                          <p:spTgt spid="53"/>
                                        </p:tgtEl>
                                        <p:attrNameLst>
                                          <p:attrName>ppt_x</p:attrName>
                                        </p:attrNameLst>
                                      </p:cBhvr>
                                      <p:tavLst>
                                        <p:tav tm="0">
                                          <p:val>
                                            <p:strVal val="0-#ppt_w/2"/>
                                          </p:val>
                                        </p:tav>
                                        <p:tav tm="100000">
                                          <p:val>
                                            <p:strVal val="#ppt_x"/>
                                          </p:val>
                                        </p:tav>
                                      </p:tavLst>
                                    </p:anim>
                                    <p:anim calcmode="lin" valueType="num">
                                      <p:cBhvr additive="base">
                                        <p:cTn id="120" dur="500" fill="hold"/>
                                        <p:tgtEl>
                                          <p:spTgt spid="53"/>
                                        </p:tgtEl>
                                        <p:attrNameLst>
                                          <p:attrName>ppt_y</p:attrName>
                                        </p:attrNameLst>
                                      </p:cBhvr>
                                      <p:tavLst>
                                        <p:tav tm="0">
                                          <p:val>
                                            <p:strVal val="#ppt_y"/>
                                          </p:val>
                                        </p:tav>
                                        <p:tav tm="100000">
                                          <p:val>
                                            <p:strVal val="#ppt_y"/>
                                          </p:val>
                                        </p:tav>
                                      </p:tavLst>
                                    </p:anim>
                                  </p:childTnLst>
                                </p:cTn>
                              </p:par>
                            </p:childTnLst>
                          </p:cTn>
                        </p:par>
                        <p:par>
                          <p:cTn id="121" fill="hold">
                            <p:stCondLst>
                              <p:cond delay="11000"/>
                            </p:stCondLst>
                            <p:childTnLst>
                              <p:par>
                                <p:cTn id="122" presetID="2" presetClass="entr" presetSubtype="8" fill="hold" nodeType="afterEffect">
                                  <p:stCondLst>
                                    <p:cond delay="0"/>
                                  </p:stCondLst>
                                  <p:childTnLst>
                                    <p:set>
                                      <p:cBhvr>
                                        <p:cTn id="123" dur="1" fill="hold">
                                          <p:stCondLst>
                                            <p:cond delay="0"/>
                                          </p:stCondLst>
                                        </p:cTn>
                                        <p:tgtEl>
                                          <p:spTgt spid="54"/>
                                        </p:tgtEl>
                                        <p:attrNameLst>
                                          <p:attrName>style.visibility</p:attrName>
                                        </p:attrNameLst>
                                      </p:cBhvr>
                                      <p:to>
                                        <p:strVal val="visible"/>
                                      </p:to>
                                    </p:set>
                                    <p:anim calcmode="lin" valueType="num">
                                      <p:cBhvr additive="base">
                                        <p:cTn id="124" dur="500" fill="hold"/>
                                        <p:tgtEl>
                                          <p:spTgt spid="54"/>
                                        </p:tgtEl>
                                        <p:attrNameLst>
                                          <p:attrName>ppt_x</p:attrName>
                                        </p:attrNameLst>
                                      </p:cBhvr>
                                      <p:tavLst>
                                        <p:tav tm="0">
                                          <p:val>
                                            <p:strVal val="0-#ppt_w/2"/>
                                          </p:val>
                                        </p:tav>
                                        <p:tav tm="100000">
                                          <p:val>
                                            <p:strVal val="#ppt_x"/>
                                          </p:val>
                                        </p:tav>
                                      </p:tavLst>
                                    </p:anim>
                                    <p:anim calcmode="lin" valueType="num">
                                      <p:cBhvr additive="base">
                                        <p:cTn id="125" dur="500" fill="hold"/>
                                        <p:tgtEl>
                                          <p:spTgt spid="54"/>
                                        </p:tgtEl>
                                        <p:attrNameLst>
                                          <p:attrName>ppt_y</p:attrName>
                                        </p:attrNameLst>
                                      </p:cBhvr>
                                      <p:tavLst>
                                        <p:tav tm="0">
                                          <p:val>
                                            <p:strVal val="#ppt_y"/>
                                          </p:val>
                                        </p:tav>
                                        <p:tav tm="100000">
                                          <p:val>
                                            <p:strVal val="#ppt_y"/>
                                          </p:val>
                                        </p:tav>
                                      </p:tavLst>
                                    </p:anim>
                                  </p:childTnLst>
                                </p:cTn>
                              </p:par>
                            </p:childTnLst>
                          </p:cTn>
                        </p:par>
                        <p:par>
                          <p:cTn id="126" fill="hold">
                            <p:stCondLst>
                              <p:cond delay="11500"/>
                            </p:stCondLst>
                            <p:childTnLst>
                              <p:par>
                                <p:cTn id="127" presetID="2" presetClass="entr" presetSubtype="8" fill="hold" nodeType="afterEffect">
                                  <p:stCondLst>
                                    <p:cond delay="0"/>
                                  </p:stCondLst>
                                  <p:childTnLst>
                                    <p:set>
                                      <p:cBhvr>
                                        <p:cTn id="128" dur="1" fill="hold">
                                          <p:stCondLst>
                                            <p:cond delay="0"/>
                                          </p:stCondLst>
                                        </p:cTn>
                                        <p:tgtEl>
                                          <p:spTgt spid="30"/>
                                        </p:tgtEl>
                                        <p:attrNameLst>
                                          <p:attrName>style.visibility</p:attrName>
                                        </p:attrNameLst>
                                      </p:cBhvr>
                                      <p:to>
                                        <p:strVal val="visible"/>
                                      </p:to>
                                    </p:set>
                                    <p:anim calcmode="lin" valueType="num">
                                      <p:cBhvr additive="base">
                                        <p:cTn id="129" dur="500" fill="hold"/>
                                        <p:tgtEl>
                                          <p:spTgt spid="30"/>
                                        </p:tgtEl>
                                        <p:attrNameLst>
                                          <p:attrName>ppt_x</p:attrName>
                                        </p:attrNameLst>
                                      </p:cBhvr>
                                      <p:tavLst>
                                        <p:tav tm="0">
                                          <p:val>
                                            <p:strVal val="0-#ppt_w/2"/>
                                          </p:val>
                                        </p:tav>
                                        <p:tav tm="100000">
                                          <p:val>
                                            <p:strVal val="#ppt_x"/>
                                          </p:val>
                                        </p:tav>
                                      </p:tavLst>
                                    </p:anim>
                                    <p:anim calcmode="lin" valueType="num">
                                      <p:cBhvr additive="base">
                                        <p:cTn id="13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29" grpId="0"/>
      <p:bldP spid="42" grpId="0"/>
      <p:bldP spid="43" grpId="0"/>
      <p:bldP spid="44" grpId="0"/>
      <p:bldP spid="46" grpId="0"/>
      <p:bldP spid="47" grpId="0"/>
      <p:bldP spid="48" grpId="0"/>
      <p:bldP spid="23" grpId="0" animBg="1"/>
      <p:bldP spid="24"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K:\设计ppt\马年素材\0背景图\图片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820"/>
            <a:ext cx="9144000" cy="51663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17952" y="565002"/>
            <a:ext cx="1415526" cy="830741"/>
          </a:xfrm>
          <a:prstGeom prst="rect">
            <a:avLst/>
          </a:prstGeom>
          <a:noFill/>
        </p:spPr>
        <p:txBody>
          <a:bodyPr wrap="none" lIns="91404" tIns="45701" rIns="91404" bIns="45701">
            <a:spAutoFit/>
          </a:bodyPr>
          <a:lstStyle/>
          <a:p>
            <a:pPr algn="ctr" defTabSz="914126">
              <a:defRPr/>
            </a:pPr>
            <a:r>
              <a:rPr lang="zh-CN" altLang="en-US" sz="48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3" name="TextBox 2"/>
          <p:cNvSpPr txBox="1">
            <a:spLocks noChangeArrowheads="1"/>
          </p:cNvSpPr>
          <p:nvPr/>
        </p:nvSpPr>
        <p:spPr bwMode="auto">
          <a:xfrm>
            <a:off x="3896567" y="980773"/>
            <a:ext cx="1387377" cy="3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1" rIns="91404" bIns="4570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126" eaLnBrk="1" fontAlgn="base" hangingPunct="1">
              <a:spcBef>
                <a:spcPct val="0"/>
              </a:spcBef>
              <a:spcAft>
                <a:spcPct val="0"/>
              </a:spcAft>
            </a:pPr>
            <a:r>
              <a:rPr lang="en-US" altLang="zh-CN" sz="1800" b="1" dirty="0">
                <a:solidFill>
                  <a:srgbClr val="C00000"/>
                </a:solidFill>
                <a:latin typeface="微软雅黑" pitchFamily="34" charset="-122"/>
                <a:ea typeface="微软雅黑" pitchFamily="34" charset="-122"/>
              </a:rPr>
              <a:t>QIAN YAN</a:t>
            </a:r>
            <a:endParaRPr lang="zh-CN" altLang="en-US" sz="1800" b="1" dirty="0">
              <a:solidFill>
                <a:srgbClr val="C00000"/>
              </a:solidFill>
              <a:latin typeface="微软雅黑" pitchFamily="34" charset="-122"/>
              <a:ea typeface="微软雅黑" pitchFamily="34" charset="-122"/>
            </a:endParaRPr>
          </a:p>
        </p:txBody>
      </p:sp>
      <p:sp>
        <p:nvSpPr>
          <p:cNvPr id="4" name="TextBox 3"/>
          <p:cNvSpPr txBox="1"/>
          <p:nvPr/>
        </p:nvSpPr>
        <p:spPr>
          <a:xfrm>
            <a:off x="2627784" y="1550510"/>
            <a:ext cx="5759111" cy="2308286"/>
          </a:xfrm>
          <a:prstGeom prst="rect">
            <a:avLst/>
          </a:prstGeom>
          <a:noFill/>
        </p:spPr>
        <p:txBody>
          <a:bodyPr wrap="square" lIns="91404" tIns="45701" rIns="91404" bIns="4570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4126" fontAlgn="base">
              <a:lnSpc>
                <a:spcPct val="150000"/>
              </a:lnSpc>
              <a:spcBef>
                <a:spcPct val="0"/>
              </a:spcBef>
              <a:spcAft>
                <a:spcPct val="0"/>
              </a:spcAft>
            </a:pPr>
            <a:r>
              <a:rPr lang="en-US" altLang="zh-CN" sz="1600" b="1" dirty="0">
                <a:latin typeface="微软雅黑" pitchFamily="34" charset="-122"/>
                <a:ea typeface="微软雅黑" pitchFamily="34" charset="-122"/>
              </a:rPr>
              <a:t>2016</a:t>
            </a:r>
            <a:r>
              <a:rPr lang="zh-CN" altLang="en-US" sz="1600" b="1" dirty="0">
                <a:latin typeface="微软雅黑" pitchFamily="34" charset="-122"/>
                <a:ea typeface="微软雅黑" pitchFamily="34" charset="-122"/>
              </a:rPr>
              <a:t>年</a:t>
            </a:r>
            <a:r>
              <a:rPr lang="en-US" altLang="zh-CN" sz="1600" b="1" dirty="0">
                <a:latin typeface="微软雅黑" pitchFamily="34" charset="-122"/>
                <a:ea typeface="微软雅黑" pitchFamily="34" charset="-122"/>
              </a:rPr>
              <a:t>2</a:t>
            </a:r>
            <a:r>
              <a:rPr lang="zh-CN" altLang="en-US" sz="1600" b="1" dirty="0">
                <a:latin typeface="微软雅黑" pitchFamily="34" charset="-122"/>
                <a:ea typeface="微软雅黑" pitchFamily="34" charset="-122"/>
              </a:rPr>
              <a:t>月，中共中央办公厅印发了</a:t>
            </a:r>
            <a:r>
              <a:rPr lang="en-US" altLang="zh-CN" sz="1600" b="1" dirty="0">
                <a:latin typeface="微软雅黑" pitchFamily="34" charset="-122"/>
                <a:ea typeface="微软雅黑" pitchFamily="34" charset="-122"/>
              </a:rPr>
              <a:t>《</a:t>
            </a:r>
            <a:r>
              <a:rPr lang="zh-CN" altLang="en-US" sz="1600" b="1" dirty="0">
                <a:latin typeface="微软雅黑" pitchFamily="34" charset="-122"/>
                <a:ea typeface="微软雅黑" pitchFamily="34" charset="-122"/>
              </a:rPr>
              <a:t>关于在全体党员中开展“学党章党规、学系列讲话，做合格党员”学习教育方案</a:t>
            </a:r>
            <a:r>
              <a:rPr lang="en-US" altLang="zh-CN" sz="1600" b="1" dirty="0">
                <a:latin typeface="微软雅黑" pitchFamily="34" charset="-122"/>
                <a:ea typeface="微软雅黑" pitchFamily="34" charset="-122"/>
              </a:rPr>
              <a:t>》</a:t>
            </a:r>
            <a:r>
              <a:rPr lang="zh-CN" altLang="en-US" sz="1600" b="1" dirty="0">
                <a:latin typeface="微软雅黑" pitchFamily="34" charset="-122"/>
                <a:ea typeface="微软雅黑" pitchFamily="34" charset="-122"/>
              </a:rPr>
              <a:t>，并发出通知，要求各地区各部门认真贯彻执行。开展“两学一做”学习教育，是面向全体党员深化党内教育的重要实践，是推动党内教育从“关键少数”向广大党员拓展、从集中性教育向经常性教育延伸的重要举措。</a:t>
            </a:r>
          </a:p>
        </p:txBody>
      </p:sp>
      <p:sp>
        <p:nvSpPr>
          <p:cNvPr id="7" name="Line 65"/>
          <p:cNvSpPr>
            <a:spLocks noChangeShapeType="1"/>
          </p:cNvSpPr>
          <p:nvPr/>
        </p:nvSpPr>
        <p:spPr bwMode="auto">
          <a:xfrm>
            <a:off x="2627784" y="1491789"/>
            <a:ext cx="5687685" cy="0"/>
          </a:xfrm>
          <a:prstGeom prst="line">
            <a:avLst/>
          </a:prstGeom>
          <a:noFill/>
          <a:ln w="12700">
            <a:solidFill>
              <a:srgbClr val="CC000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CC0000">
                      <a:gamma/>
                      <a:shade val="60000"/>
                      <a:invGamma/>
                      <a:alpha val="50000"/>
                    </a:srgbClr>
                  </a:outerShdw>
                </a:effectLst>
              </a14:hiddenEffects>
            </a:ext>
          </a:extLst>
        </p:spPr>
        <p:txBody>
          <a:bodyPr lIns="91404" tIns="45701" rIns="91404" bIns="45701"/>
          <a:lstStyle/>
          <a:p>
            <a:pPr algn="ctr" defTabSz="914126" fontAlgn="base">
              <a:spcBef>
                <a:spcPct val="0"/>
              </a:spcBef>
              <a:spcAft>
                <a:spcPct val="0"/>
              </a:spcAft>
            </a:pPr>
            <a:endParaRPr lang="zh-CN" altLang="en-US" sz="1800" b="1">
              <a:solidFill>
                <a:prstClr val="black"/>
              </a:solidFill>
              <a:latin typeface="Arial" pitchFamily="34" charset="0"/>
              <a:ea typeface="黑体" pitchFamily="49" charset="-122"/>
            </a:endParaRPr>
          </a:p>
        </p:txBody>
      </p:sp>
      <p:pic>
        <p:nvPicPr>
          <p:cNvPr id="11" name="Picture 52" descr="4400"/>
          <p:cNvPicPr>
            <a:picLocks noChangeAspect="1" noChangeArrowheads="1"/>
          </p:cNvPicPr>
          <p:nvPr/>
        </p:nvPicPr>
        <p:blipFill>
          <a:blip r:embed="rId4" cstate="email">
            <a:lum contrast="20000"/>
            <a:extLst>
              <a:ext uri="{28A0092B-C50C-407E-A947-70E740481C1C}">
                <a14:useLocalDpi xmlns:a14="http://schemas.microsoft.com/office/drawing/2010/main"/>
              </a:ext>
            </a:extLst>
          </a:blip>
          <a:srcRect/>
          <a:stretch>
            <a:fillRect/>
          </a:stretch>
        </p:blipFill>
        <p:spPr bwMode="auto">
          <a:xfrm flipH="1">
            <a:off x="3440633" y="3159616"/>
            <a:ext cx="5739879" cy="2002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2" descr="红鸟"/>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contrast="50000"/>
                    </a14:imgEffect>
                  </a14:imgLayer>
                </a14:imgProps>
              </a:ext>
              <a:ext uri="{28A0092B-C50C-407E-A947-70E740481C1C}">
                <a14:useLocalDpi xmlns:a14="http://schemas.microsoft.com/office/drawing/2010/main"/>
              </a:ext>
            </a:extLst>
          </a:blip>
          <a:srcRect/>
          <a:stretch>
            <a:fillRect/>
          </a:stretch>
        </p:blipFill>
        <p:spPr bwMode="auto">
          <a:xfrm>
            <a:off x="539552" y="986408"/>
            <a:ext cx="1223749" cy="78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3" descr="红鸟"/>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contrast="50000"/>
                    </a14:imgEffect>
                  </a14:imgLayer>
                </a14:imgProps>
              </a:ext>
              <a:ext uri="{28A0092B-C50C-407E-A947-70E740481C1C}">
                <a14:useLocalDpi xmlns:a14="http://schemas.microsoft.com/office/drawing/2010/main"/>
              </a:ext>
            </a:extLst>
          </a:blip>
          <a:srcRect b="-8168"/>
          <a:stretch>
            <a:fillRect/>
          </a:stretch>
        </p:blipFill>
        <p:spPr bwMode="auto">
          <a:xfrm>
            <a:off x="1187139" y="267494"/>
            <a:ext cx="1152325" cy="691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E:\0000000我图PPT\00001PNG素材\01党委政府\华表4551.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1395743"/>
            <a:ext cx="1970702" cy="362525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E:\0000000我图PPT\00001PNG素材\01党委政府\天安门4.png"/>
          <p:cNvPicPr>
            <a:picLocks noChangeAspect="1" noChangeArrowheads="1"/>
          </p:cNvPicPr>
          <p:nvPr/>
        </p:nvPicPr>
        <p:blipFill>
          <a:blip r:embed="rId10" cstate="email">
            <a:extLst>
              <a:ext uri="{BEBA8EAE-BF5A-486C-A8C5-ECC9F3942E4B}">
                <a14:imgProps xmlns:a14="http://schemas.microsoft.com/office/drawing/2010/main">
                  <a14:imgLayer r:embed="rId11">
                    <a14:imgEffect>
                      <a14:brightnessContrast contrast="9000"/>
                    </a14:imgEffect>
                  </a14:imgLayer>
                </a14:imgProps>
              </a:ext>
              <a:ext uri="{28A0092B-C50C-407E-A947-70E740481C1C}">
                <a14:useLocalDpi xmlns:a14="http://schemas.microsoft.com/office/drawing/2010/main"/>
              </a:ext>
            </a:extLst>
          </a:blip>
          <a:srcRect/>
          <a:stretch>
            <a:fillRect/>
          </a:stretch>
        </p:blipFill>
        <p:spPr bwMode="auto">
          <a:xfrm>
            <a:off x="276" y="2924772"/>
            <a:ext cx="4067668" cy="2218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153871"/>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wipe(down)">
                                      <p:cBhvr>
                                        <p:cTn id="10" dur="500"/>
                                        <p:tgtEl>
                                          <p:spTgt spid="409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par>
                          <p:cTn id="15" fill="hold">
                            <p:stCondLst>
                              <p:cond delay="1500"/>
                            </p:stCondLst>
                            <p:childTnLst>
                              <p:par>
                                <p:cTn id="16" presetID="16" presetClass="entr" presetSubtype="37" fill="hold" nodeType="afterEffect">
                                  <p:stCondLst>
                                    <p:cond delay="0"/>
                                  </p:stCondLst>
                                  <p:iterate type="lt">
                                    <p:tmPct val="0"/>
                                  </p:iterate>
                                  <p:childTnLst>
                                    <p:set>
                                      <p:cBhvr>
                                        <p:cTn id="17" dur="1" fill="hold">
                                          <p:stCondLst>
                                            <p:cond delay="0"/>
                                          </p:stCondLst>
                                        </p:cTn>
                                        <p:tgtEl>
                                          <p:spTgt spid="2"/>
                                        </p:tgtEl>
                                        <p:attrNameLst>
                                          <p:attrName>style.visibility</p:attrName>
                                        </p:attrNameLst>
                                      </p:cBhvr>
                                      <p:to>
                                        <p:strVal val="visible"/>
                                      </p:to>
                                    </p:set>
                                    <p:animEffect transition="in" filter="barn(outVertical)">
                                      <p:cBhvr>
                                        <p:cTn id="18" dur="250"/>
                                        <p:tgtEl>
                                          <p:spTgt spid="2"/>
                                        </p:tgtEl>
                                      </p:cBhvr>
                                    </p:animEffect>
                                  </p:childTnLst>
                                </p:cTn>
                              </p:par>
                            </p:childTnLst>
                          </p:cTn>
                        </p:par>
                        <p:par>
                          <p:cTn id="19" fill="hold">
                            <p:stCondLst>
                              <p:cond delay="1750"/>
                            </p:stCondLst>
                            <p:childTnLst>
                              <p:par>
                                <p:cTn id="20" presetID="26" presetClass="emph" presetSubtype="0" fill="hold" nodeType="afterEffect">
                                  <p:stCondLst>
                                    <p:cond delay="0"/>
                                  </p:stCondLst>
                                  <p:iterate type="lt">
                                    <p:tmPct val="0"/>
                                  </p:iterate>
                                  <p:childTnLst>
                                    <p:animEffect transition="out" filter="fade">
                                      <p:cBhvr>
                                        <p:cTn id="21" dur="250" tmFilter="0, 0; .2, .5; .8, .5; 1, 0"/>
                                        <p:tgtEl>
                                          <p:spTgt spid="2"/>
                                        </p:tgtEl>
                                      </p:cBhvr>
                                    </p:animEffect>
                                    <p:animScale>
                                      <p:cBhvr>
                                        <p:cTn id="22" dur="125" autoRev="1" fill="hold"/>
                                        <p:tgtEl>
                                          <p:spTgt spid="2"/>
                                        </p:tgtEl>
                                      </p:cBhvr>
                                      <p:by x="105000" y="105000"/>
                                    </p:animScale>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childTnLst>
                          </p:cTn>
                        </p:par>
                        <p:par>
                          <p:cTn id="27" fill="hold">
                            <p:stCondLst>
                              <p:cond delay="2500"/>
                            </p:stCondLst>
                            <p:childTnLst>
                              <p:par>
                                <p:cTn id="28" presetID="16" presetClass="entr" presetSubtype="37" fill="hold" grpId="0" nodeType="afterEffect">
                                  <p:stCondLst>
                                    <p:cond delay="0"/>
                                  </p:stCondLst>
                                  <p:iterate type="lt">
                                    <p:tmPct val="0"/>
                                  </p:iterate>
                                  <p:childTnLst>
                                    <p:set>
                                      <p:cBhvr>
                                        <p:cTn id="29" dur="1" fill="hold">
                                          <p:stCondLst>
                                            <p:cond delay="0"/>
                                          </p:stCondLst>
                                        </p:cTn>
                                        <p:tgtEl>
                                          <p:spTgt spid="3"/>
                                        </p:tgtEl>
                                        <p:attrNameLst>
                                          <p:attrName>style.visibility</p:attrName>
                                        </p:attrNameLst>
                                      </p:cBhvr>
                                      <p:to>
                                        <p:strVal val="visible"/>
                                      </p:to>
                                    </p:set>
                                    <p:animEffect transition="in" filter="barn(outVertical)">
                                      <p:cBhvr>
                                        <p:cTn id="30" dur="250"/>
                                        <p:tgtEl>
                                          <p:spTgt spid="3"/>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up)">
                                      <p:cBhvr>
                                        <p:cTn id="34" dur="1000"/>
                                        <p:tgtEl>
                                          <p:spTgt spid="4"/>
                                        </p:tgtEl>
                                      </p:cBhvr>
                                    </p:animEffect>
                                  </p:childTnLst>
                                </p:cTn>
                              </p:par>
                            </p:childTnLst>
                          </p:cTn>
                        </p:par>
                        <p:par>
                          <p:cTn id="35" fill="hold">
                            <p:stCondLst>
                              <p:cond delay="3750"/>
                            </p:stCondLst>
                            <p:childTnLst>
                              <p:par>
                                <p:cTn id="36" presetID="2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15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Sy\e\我图PPT\0000大集合\政府长城全套新作\党标政府长城\01副本.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05"/>
            <a:ext cx="9144000" cy="515833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172096" y="1032991"/>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83137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83137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Freeform 9"/>
          <p:cNvSpPr>
            <a:spLocks noEditPoints="1"/>
          </p:cNvSpPr>
          <p:nvPr/>
        </p:nvSpPr>
        <p:spPr bwMode="auto">
          <a:xfrm>
            <a:off x="7966596" y="426196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83547" y="99667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5</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71204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 name="矩形 1"/>
          <p:cNvSpPr/>
          <p:nvPr/>
        </p:nvSpPr>
        <p:spPr>
          <a:xfrm>
            <a:off x="2771800" y="3003798"/>
            <a:ext cx="4801314" cy="707886"/>
          </a:xfrm>
          <a:prstGeom prst="rect">
            <a:avLst/>
          </a:prstGeom>
        </p:spPr>
        <p:txBody>
          <a:bodyPr wrap="none">
            <a:spAutoFit/>
          </a:bodyPr>
          <a:lstStyle/>
          <a:p>
            <a:r>
              <a:rPr lang="zh-CN" altLang="en-US" sz="4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学习教育的组织领导</a:t>
            </a:r>
            <a:endParaRPr lang="zh-CN" altLang="en-US" sz="4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8" name="Picture 4" descr="E:\0000000我图PPT\00001PNG素材\01党委政府\天安门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 y="2945310"/>
            <a:ext cx="4067668" cy="22187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00专题PPT\两学一做\545454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3523" y="570597"/>
            <a:ext cx="4248472" cy="263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73277"/>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028"/>
                                        </p:tgtEl>
                                        <p:attrNameLst>
                                          <p:attrName>style.visibility</p:attrName>
                                        </p:attrNameLst>
                                      </p:cBhvr>
                                      <p:to>
                                        <p:strVal val="visible"/>
                                      </p:to>
                                    </p:set>
                                    <p:anim calcmode="lin" valueType="num">
                                      <p:cBhvr additive="base">
                                        <p:cTn id="32" dur="500" fill="hold"/>
                                        <p:tgtEl>
                                          <p:spTgt spid="1028"/>
                                        </p:tgtEl>
                                        <p:attrNameLst>
                                          <p:attrName>ppt_x</p:attrName>
                                        </p:attrNameLst>
                                      </p:cBhvr>
                                      <p:tavLst>
                                        <p:tav tm="0">
                                          <p:val>
                                            <p:strVal val="0-#ppt_w/2"/>
                                          </p:val>
                                        </p:tav>
                                        <p:tav tm="100000">
                                          <p:val>
                                            <p:strVal val="#ppt_x"/>
                                          </p:val>
                                        </p:tav>
                                      </p:tavLst>
                                    </p:anim>
                                    <p:anim calcmode="lin" valueType="num">
                                      <p:cBhvr additive="base">
                                        <p:cTn id="33" dur="500" fill="hold"/>
                                        <p:tgtEl>
                                          <p:spTgt spid="10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上箭头 3"/>
          <p:cNvSpPr/>
          <p:nvPr/>
        </p:nvSpPr>
        <p:spPr bwMode="auto">
          <a:xfrm rot="18834877">
            <a:off x="4080660" y="1309983"/>
            <a:ext cx="1799645" cy="1799645"/>
          </a:xfrm>
          <a:prstGeom prst="bentUp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5" name="直角上箭头 4"/>
          <p:cNvSpPr/>
          <p:nvPr/>
        </p:nvSpPr>
        <p:spPr bwMode="auto">
          <a:xfrm rot="7988830">
            <a:off x="3335373" y="1628830"/>
            <a:ext cx="1799645" cy="1799645"/>
          </a:xfrm>
          <a:prstGeom prst="bentUp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6" name="矩形 5"/>
          <p:cNvSpPr/>
          <p:nvPr/>
        </p:nvSpPr>
        <p:spPr>
          <a:xfrm>
            <a:off x="3899135" y="2078476"/>
            <a:ext cx="1423011" cy="535366"/>
          </a:xfrm>
          <a:prstGeom prst="rect">
            <a:avLst/>
          </a:prstGeom>
        </p:spPr>
        <p:txBody>
          <a:bodyPr wrap="square">
            <a:spAutoFit/>
          </a:bodyPr>
          <a:lstStyle/>
          <a:p>
            <a:pPr>
              <a:lnSpc>
                <a:spcPct val="120000"/>
              </a:lnSpc>
              <a:buClr>
                <a:schemeClr val="accent2"/>
              </a:buClr>
              <a:defRPr/>
            </a:pPr>
            <a:r>
              <a:rPr lang="zh-CN" altLang="en-US" sz="1200" dirty="0">
                <a:latin typeface="微软雅黑" pitchFamily="34" charset="-122"/>
                <a:ea typeface="微软雅黑" pitchFamily="34" charset="-122"/>
              </a:rPr>
              <a:t>单击添加段落文字</a:t>
            </a:r>
            <a:endParaRPr lang="en-US" altLang="zh-CN" sz="1200" dirty="0">
              <a:latin typeface="微软雅黑" pitchFamily="34" charset="-122"/>
              <a:ea typeface="微软雅黑" pitchFamily="34" charset="-122"/>
            </a:endParaRPr>
          </a:p>
          <a:p>
            <a:pPr>
              <a:lnSpc>
                <a:spcPct val="120000"/>
              </a:lnSpc>
              <a:buClr>
                <a:schemeClr val="accent2"/>
              </a:buClr>
              <a:defRPr/>
            </a:pPr>
            <a:r>
              <a:rPr lang="zh-CN" altLang="en-US" sz="1200" dirty="0">
                <a:latin typeface="微软雅黑" pitchFamily="34" charset="-122"/>
                <a:ea typeface="微软雅黑" pitchFamily="34" charset="-122"/>
              </a:rPr>
              <a:t>单击添加段落文字</a:t>
            </a:r>
            <a:endParaRPr lang="en-US" altLang="zh-CN" sz="1200" dirty="0">
              <a:solidFill>
                <a:schemeClr val="tx2"/>
              </a:solidFill>
              <a:latin typeface="微软雅黑" pitchFamily="34" charset="-122"/>
              <a:ea typeface="微软雅黑" pitchFamily="34" charset="-122"/>
            </a:endParaRPr>
          </a:p>
        </p:txBody>
      </p:sp>
      <p:sp>
        <p:nvSpPr>
          <p:cNvPr id="7" name="TextBox 20"/>
          <p:cNvSpPr txBox="1"/>
          <p:nvPr/>
        </p:nvSpPr>
        <p:spPr bwMode="auto">
          <a:xfrm>
            <a:off x="3738746" y="3885780"/>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8" name="TextBox 19"/>
          <p:cNvSpPr txBox="1">
            <a:spLocks noChangeArrowheads="1"/>
          </p:cNvSpPr>
          <p:nvPr/>
        </p:nvSpPr>
        <p:spPr bwMode="auto">
          <a:xfrm>
            <a:off x="3673966" y="3662392"/>
            <a:ext cx="1672436"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200" b="1" dirty="0">
                <a:solidFill>
                  <a:sysClr val="windowText" lastClr="000000">
                    <a:lumMod val="95000"/>
                    <a:lumOff val="5000"/>
                  </a:sysClr>
                </a:solidFill>
                <a:latin typeface="微软雅黑" pitchFamily="34" charset="-122"/>
                <a:ea typeface="微软雅黑" pitchFamily="34" charset="-122"/>
                <a:cs typeface="宋体" pitchFamily="2" charset="-122"/>
              </a:rPr>
              <a:t>单击此处添加标题</a:t>
            </a:r>
          </a:p>
        </p:txBody>
      </p:sp>
      <p:sp>
        <p:nvSpPr>
          <p:cNvPr id="9" name="TextBox 20"/>
          <p:cNvSpPr txBox="1"/>
          <p:nvPr/>
        </p:nvSpPr>
        <p:spPr bwMode="auto">
          <a:xfrm>
            <a:off x="1405423" y="1196898"/>
            <a:ext cx="1557072"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0" name="TextBox 19"/>
          <p:cNvSpPr txBox="1">
            <a:spLocks noChangeArrowheads="1"/>
          </p:cNvSpPr>
          <p:nvPr/>
        </p:nvSpPr>
        <p:spPr bwMode="auto">
          <a:xfrm>
            <a:off x="1428029" y="997827"/>
            <a:ext cx="1619950"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200" b="1" dirty="0">
                <a:solidFill>
                  <a:sysClr val="windowText" lastClr="000000">
                    <a:lumMod val="95000"/>
                    <a:lumOff val="5000"/>
                  </a:sysClr>
                </a:solidFill>
                <a:latin typeface="微软雅黑" pitchFamily="34" charset="-122"/>
                <a:ea typeface="微软雅黑" pitchFamily="34" charset="-122"/>
                <a:cs typeface="宋体" pitchFamily="2" charset="-122"/>
              </a:rPr>
              <a:t>单击此处添加标题</a:t>
            </a:r>
          </a:p>
        </p:txBody>
      </p:sp>
      <p:sp>
        <p:nvSpPr>
          <p:cNvPr id="11" name="TextBox 20"/>
          <p:cNvSpPr txBox="1"/>
          <p:nvPr/>
        </p:nvSpPr>
        <p:spPr bwMode="auto">
          <a:xfrm>
            <a:off x="6093458" y="1314375"/>
            <a:ext cx="16459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2" name="TextBox 19"/>
          <p:cNvSpPr txBox="1">
            <a:spLocks noChangeArrowheads="1"/>
          </p:cNvSpPr>
          <p:nvPr/>
        </p:nvSpPr>
        <p:spPr bwMode="auto">
          <a:xfrm>
            <a:off x="6104761" y="973712"/>
            <a:ext cx="1623311" cy="313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20000"/>
              </a:lnSpc>
              <a:spcBef>
                <a:spcPct val="0"/>
              </a:spcBef>
              <a:spcAft>
                <a:spcPct val="0"/>
              </a:spcAft>
              <a:defRPr/>
            </a:pPr>
            <a:r>
              <a:rPr lang="zh-CN" altLang="zh-CN" sz="1200" b="1" dirty="0">
                <a:solidFill>
                  <a:srgbClr val="4D4D4D"/>
                </a:solidFill>
                <a:latin typeface="微软雅黑" pitchFamily="34" charset="-122"/>
                <a:ea typeface="微软雅黑" pitchFamily="34" charset="-122"/>
              </a:rPr>
              <a:t>单击此处添加标题</a:t>
            </a:r>
          </a:p>
        </p:txBody>
      </p:sp>
      <p:pic>
        <p:nvPicPr>
          <p:cNvPr id="18" name="图片 1" descr="第一2.jpg"/>
          <p:cNvPicPr>
            <a:picLocks noGrp="1" noChangeAspect="1"/>
          </p:cNvPicPr>
          <p:nvPr isPhoto="1"/>
        </p:nvPicPr>
        <p:blipFill>
          <a:blip r:embed="rId3" cstate="email">
            <a:extLst>
              <a:ext uri="{BEBA8EAE-BF5A-486C-A8C5-ECC9F3942E4B}">
                <a14:imgProps xmlns:a14="http://schemas.microsoft.com/office/drawing/2010/main">
                  <a14:imgLayer r:embed="rId4">
                    <a14:imgEffect>
                      <a14:backgroundRemoval t="7227" b="95508" l="3125" r="96680"/>
                    </a14:imgEffect>
                  </a14:imgLayer>
                </a14:imgProps>
              </a:ext>
              <a:ext uri="{28A0092B-C50C-407E-A947-70E740481C1C}">
                <a14:useLocalDpi xmlns:a14="http://schemas.microsoft.com/office/drawing/2010/main"/>
              </a:ext>
            </a:extLst>
          </a:blip>
          <a:srcRect/>
          <a:stretch>
            <a:fillRect/>
          </a:stretch>
        </p:blipFill>
        <p:spPr bwMode="auto">
          <a:xfrm>
            <a:off x="778601" y="2566417"/>
            <a:ext cx="2248550" cy="224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718678"/>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42" presetClass="entr" presetSubtype="0"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1000" fill="hold"/>
                                        <p:tgtEl>
                                          <p:spTgt spid="7"/>
                                        </p:tgtEl>
                                        <p:attrNameLst>
                                          <p:attrName>ppt_y</p:attrName>
                                        </p:attrNameLst>
                                      </p:cBhvr>
                                      <p:tavLst>
                                        <p:tav tm="0">
                                          <p:val>
                                            <p:strVal val="#ppt_y+.1"/>
                                          </p:val>
                                        </p:tav>
                                        <p:tav tm="100000">
                                          <p:val>
                                            <p:strVal val="#ppt_y"/>
                                          </p:val>
                                        </p:tav>
                                      </p:tavLst>
                                    </p:anim>
                                  </p:childTnLst>
                                </p:cTn>
                              </p:par>
                            </p:childTnLst>
                          </p:cTn>
                        </p:par>
                        <p:par>
                          <p:cTn id="53" fill="hold">
                            <p:stCondLst>
                              <p:cond delay="6500"/>
                            </p:stCondLst>
                            <p:childTnLst>
                              <p:par>
                                <p:cTn id="54" presetID="53" presetClass="entr" presetSubtype="16"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5667132" y="1462615"/>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3" name="直接连接符 12"/>
          <p:cNvCxnSpPr/>
          <p:nvPr/>
        </p:nvCxnSpPr>
        <p:spPr bwMode="auto">
          <a:xfrm>
            <a:off x="5609335" y="1699474"/>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34521" y="1429103"/>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6" name="矩形 15"/>
          <p:cNvSpPr/>
          <p:nvPr/>
        </p:nvSpPr>
        <p:spPr bwMode="auto">
          <a:xfrm>
            <a:off x="5680264" y="3014539"/>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7" name="直接连接符 16"/>
          <p:cNvCxnSpPr/>
          <p:nvPr/>
        </p:nvCxnSpPr>
        <p:spPr bwMode="auto">
          <a:xfrm>
            <a:off x="5622468" y="3251398"/>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847654" y="2981027"/>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pic>
        <p:nvPicPr>
          <p:cNvPr id="20" name="图片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91412" y="972044"/>
            <a:ext cx="2466196" cy="2317525"/>
          </a:xfrm>
          <a:prstGeom prst="rect">
            <a:avLst/>
          </a:prstGeom>
        </p:spPr>
      </p:pic>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2669430" y="2569909"/>
            <a:ext cx="2466196" cy="2317525"/>
          </a:xfrm>
          <a:prstGeom prst="rect">
            <a:avLst/>
          </a:prstGeom>
        </p:spPr>
      </p:pic>
      <p:pic>
        <p:nvPicPr>
          <p:cNvPr id="32" name="图片 3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a:off x="991706" y="2647926"/>
            <a:ext cx="2466196" cy="2317525"/>
          </a:xfrm>
          <a:prstGeom prst="rect">
            <a:avLst/>
          </a:prstGeom>
        </p:spPr>
      </p:pic>
      <p:pic>
        <p:nvPicPr>
          <p:cNvPr id="33" name="图片 3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435485" y="578659"/>
            <a:ext cx="3095451" cy="2908846"/>
          </a:xfrm>
          <a:prstGeom prst="rect">
            <a:avLst/>
          </a:prstGeom>
        </p:spPr>
      </p:pic>
      <p:sp>
        <p:nvSpPr>
          <p:cNvPr id="40" name="矩形 39"/>
          <p:cNvSpPr/>
          <p:nvPr/>
        </p:nvSpPr>
        <p:spPr>
          <a:xfrm>
            <a:off x="3391743" y="2370156"/>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41" name="矩形 40"/>
          <p:cNvSpPr/>
          <p:nvPr/>
        </p:nvSpPr>
        <p:spPr>
          <a:xfrm>
            <a:off x="3465253" y="1800200"/>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02</a:t>
            </a:r>
            <a:endParaRPr lang="zh-CN" altLang="en-US" sz="3599" b="1" dirty="0">
              <a:latin typeface="微软雅黑" panose="020B0503020204020204" pitchFamily="34" charset="-122"/>
              <a:ea typeface="微软雅黑" panose="020B0503020204020204" pitchFamily="34" charset="-122"/>
            </a:endParaRPr>
          </a:p>
        </p:txBody>
      </p:sp>
      <p:sp>
        <p:nvSpPr>
          <p:cNvPr id="42" name="矩形 41"/>
          <p:cNvSpPr/>
          <p:nvPr/>
        </p:nvSpPr>
        <p:spPr>
          <a:xfrm>
            <a:off x="3411793" y="3827294"/>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43" name="矩形 42"/>
          <p:cNvSpPr/>
          <p:nvPr/>
        </p:nvSpPr>
        <p:spPr>
          <a:xfrm>
            <a:off x="3485303" y="3257339"/>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03</a:t>
            </a:r>
            <a:endParaRPr lang="zh-CN" altLang="en-US" sz="3599" b="1" dirty="0">
              <a:latin typeface="微软雅黑" panose="020B0503020204020204" pitchFamily="34" charset="-122"/>
              <a:ea typeface="微软雅黑" panose="020B0503020204020204" pitchFamily="34" charset="-122"/>
            </a:endParaRPr>
          </a:p>
        </p:txBody>
      </p:sp>
      <p:sp>
        <p:nvSpPr>
          <p:cNvPr id="44" name="矩形 43"/>
          <p:cNvSpPr/>
          <p:nvPr/>
        </p:nvSpPr>
        <p:spPr>
          <a:xfrm>
            <a:off x="1814848" y="3802239"/>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45" name="矩形 44"/>
          <p:cNvSpPr/>
          <p:nvPr/>
        </p:nvSpPr>
        <p:spPr>
          <a:xfrm>
            <a:off x="1888358" y="3232283"/>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04</a:t>
            </a:r>
            <a:endParaRPr lang="zh-CN" altLang="en-US" sz="3599" b="1" dirty="0">
              <a:latin typeface="微软雅黑" panose="020B0503020204020204" pitchFamily="34" charset="-122"/>
              <a:ea typeface="微软雅黑" panose="020B0503020204020204" pitchFamily="34" charset="-122"/>
            </a:endParaRPr>
          </a:p>
        </p:txBody>
      </p:sp>
      <p:sp>
        <p:nvSpPr>
          <p:cNvPr id="26" name="TextBox 20"/>
          <p:cNvSpPr txBox="1"/>
          <p:nvPr/>
        </p:nvSpPr>
        <p:spPr bwMode="auto">
          <a:xfrm>
            <a:off x="5609334" y="1793253"/>
            <a:ext cx="2489969"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a:t>
            </a:r>
          </a:p>
        </p:txBody>
      </p:sp>
      <p:sp>
        <p:nvSpPr>
          <p:cNvPr id="27" name="TextBox 20"/>
          <p:cNvSpPr txBox="1"/>
          <p:nvPr/>
        </p:nvSpPr>
        <p:spPr bwMode="auto">
          <a:xfrm>
            <a:off x="5609334" y="3336236"/>
            <a:ext cx="2489969"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a:t>
            </a:r>
          </a:p>
        </p:txBody>
      </p:sp>
      <p:sp>
        <p:nvSpPr>
          <p:cNvPr id="2" name="泪滴形 1"/>
          <p:cNvSpPr/>
          <p:nvPr/>
        </p:nvSpPr>
        <p:spPr>
          <a:xfrm rot="5400000">
            <a:off x="1007649" y="933379"/>
            <a:ext cx="1874922" cy="187492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9855" y="2314361"/>
            <a:ext cx="902532" cy="307682"/>
          </a:xfrm>
          <a:prstGeom prst="rect">
            <a:avLst/>
          </a:prstGeom>
        </p:spPr>
        <p:txBody>
          <a:bodyPr wrap="none">
            <a:spAutoFit/>
          </a:bodyPr>
          <a:lstStyle/>
          <a:p>
            <a:pPr algn="ctr">
              <a:defRPr/>
            </a:pPr>
            <a:r>
              <a:rPr lang="zh-CN" altLang="en-US" b="1" dirty="0">
                <a:solidFill>
                  <a:schemeClr val="bg1"/>
                </a:solidFill>
                <a:latin typeface="微软雅黑" panose="020B0503020204020204" pitchFamily="34" charset="-122"/>
                <a:ea typeface="微软雅黑" panose="020B0503020204020204" pitchFamily="34" charset="-122"/>
              </a:rPr>
              <a:t>输入标题</a:t>
            </a:r>
          </a:p>
        </p:txBody>
      </p:sp>
      <p:sp>
        <p:nvSpPr>
          <p:cNvPr id="39" name="矩形 38"/>
          <p:cNvSpPr/>
          <p:nvPr/>
        </p:nvSpPr>
        <p:spPr>
          <a:xfrm>
            <a:off x="1853366" y="1744406"/>
            <a:ext cx="755102" cy="646132"/>
          </a:xfrm>
          <a:prstGeom prst="rect">
            <a:avLst/>
          </a:prstGeom>
        </p:spPr>
        <p:txBody>
          <a:bodyPr wrap="none">
            <a:spAutoFit/>
          </a:bodyPr>
          <a:lstStyle/>
          <a:p>
            <a:pPr algn="ctr">
              <a:defRPr/>
            </a:pPr>
            <a:r>
              <a:rPr lang="en-US" altLang="zh-CN" sz="3599" b="1" dirty="0">
                <a:solidFill>
                  <a:schemeClr val="bg1"/>
                </a:solidFill>
                <a:latin typeface="微软雅黑" panose="020B0503020204020204" pitchFamily="34" charset="-122"/>
                <a:ea typeface="微软雅黑" panose="020B0503020204020204" pitchFamily="34" charset="-122"/>
              </a:rPr>
              <a:t>01</a:t>
            </a:r>
            <a:endParaRPr lang="zh-CN" altLang="en-US" sz="3599"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0297869"/>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randombar(horizontal)">
                                      <p:cBhvr>
                                        <p:cTn id="16" dur="500"/>
                                        <p:tgtEl>
                                          <p:spTgt spid="39"/>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randombar(horizontal)">
                                      <p:cBhvr>
                                        <p:cTn id="20" dur="500"/>
                                        <p:tgtEl>
                                          <p:spTgt spid="38"/>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randombar(horizontal)">
                                      <p:cBhvr>
                                        <p:cTn id="33" dur="500"/>
                                        <p:tgtEl>
                                          <p:spTgt spid="40"/>
                                        </p:tgtEl>
                                      </p:cBhvr>
                                    </p:animEffect>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0-#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14" presetClass="entr" presetSubtype="10"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randombar(horizontal)">
                                      <p:cBhvr>
                                        <p:cTn id="42" dur="500"/>
                                        <p:tgtEl>
                                          <p:spTgt spid="43"/>
                                        </p:tgtEl>
                                      </p:cBhvr>
                                    </p:animEffect>
                                  </p:childTnLst>
                                </p:cTn>
                              </p:par>
                            </p:childTnLst>
                          </p:cTn>
                        </p:par>
                        <p:par>
                          <p:cTn id="43" fill="hold">
                            <p:stCondLst>
                              <p:cond delay="4500"/>
                            </p:stCondLst>
                            <p:childTnLst>
                              <p:par>
                                <p:cTn id="44" presetID="14" presetClass="entr" presetSubtype="1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randombar(horizontal)">
                                      <p:cBhvr>
                                        <p:cTn id="46" dur="500"/>
                                        <p:tgtEl>
                                          <p:spTgt spid="42"/>
                                        </p:tgtEl>
                                      </p:cBhvr>
                                    </p:animEffect>
                                  </p:childTnLst>
                                </p:cTn>
                              </p:par>
                            </p:childTnLst>
                          </p:cTn>
                        </p:par>
                        <p:par>
                          <p:cTn id="47" fill="hold">
                            <p:stCondLst>
                              <p:cond delay="5000"/>
                            </p:stCondLst>
                            <p:childTnLst>
                              <p:par>
                                <p:cTn id="48" presetID="2" presetClass="entr" presetSubtype="8"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fill="hold"/>
                                        <p:tgtEl>
                                          <p:spTgt spid="32"/>
                                        </p:tgtEl>
                                        <p:attrNameLst>
                                          <p:attrName>ppt_x</p:attrName>
                                        </p:attrNameLst>
                                      </p:cBhvr>
                                      <p:tavLst>
                                        <p:tav tm="0">
                                          <p:val>
                                            <p:strVal val="0-#ppt_w/2"/>
                                          </p:val>
                                        </p:tav>
                                        <p:tav tm="100000">
                                          <p:val>
                                            <p:strVal val="#ppt_x"/>
                                          </p:val>
                                        </p:tav>
                                      </p:tavLst>
                                    </p:anim>
                                    <p:anim calcmode="lin" valueType="num">
                                      <p:cBhvr additive="base">
                                        <p:cTn id="51" dur="500" fill="hold"/>
                                        <p:tgtEl>
                                          <p:spTgt spid="32"/>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14" presetClass="entr" presetSubtype="1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randombar(horizontal)">
                                      <p:cBhvr>
                                        <p:cTn id="55" dur="500"/>
                                        <p:tgtEl>
                                          <p:spTgt spid="45"/>
                                        </p:tgtEl>
                                      </p:cBhvr>
                                    </p:animEffect>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randombar(horizontal)">
                                      <p:cBhvr>
                                        <p:cTn id="59" dur="500"/>
                                        <p:tgtEl>
                                          <p:spTgt spid="44"/>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Effect transition="in" filter="fade">
                                      <p:cBhvr>
                                        <p:cTn id="65" dur="500"/>
                                        <p:tgtEl>
                                          <p:spTgt spid="12"/>
                                        </p:tgtEl>
                                      </p:cBhvr>
                                    </p:animEffect>
                                  </p:childTnLst>
                                </p:cTn>
                              </p:par>
                              <p:par>
                                <p:cTn id="66" presetID="2" presetClass="entr" presetSubtype="6" fill="hold"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1+#ppt_w/2"/>
                                          </p:val>
                                        </p:tav>
                                        <p:tav tm="100000">
                                          <p:val>
                                            <p:strVal val="#ppt_x"/>
                                          </p:val>
                                        </p:tav>
                                      </p:tavLst>
                                    </p:anim>
                                    <p:anim calcmode="lin" valueType="num">
                                      <p:cBhvr additive="base">
                                        <p:cTn id="73" dur="500" fill="hold"/>
                                        <p:tgtEl>
                                          <p:spTgt spid="14"/>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1000"/>
                                        <p:tgtEl>
                                          <p:spTgt spid="26"/>
                                        </p:tgtEl>
                                      </p:cBhvr>
                                    </p:animEffect>
                                    <p:anim calcmode="lin" valueType="num">
                                      <p:cBhvr>
                                        <p:cTn id="78" dur="1000" fill="hold"/>
                                        <p:tgtEl>
                                          <p:spTgt spid="26"/>
                                        </p:tgtEl>
                                        <p:attrNameLst>
                                          <p:attrName>ppt_x</p:attrName>
                                        </p:attrNameLst>
                                      </p:cBhvr>
                                      <p:tavLst>
                                        <p:tav tm="0">
                                          <p:val>
                                            <p:strVal val="#ppt_x"/>
                                          </p:val>
                                        </p:tav>
                                        <p:tav tm="100000">
                                          <p:val>
                                            <p:strVal val="#ppt_x"/>
                                          </p:val>
                                        </p:tav>
                                      </p:tavLst>
                                    </p:anim>
                                    <p:anim calcmode="lin" valueType="num">
                                      <p:cBhvr>
                                        <p:cTn id="79" dur="1000" fill="hold"/>
                                        <p:tgtEl>
                                          <p:spTgt spid="26"/>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53" presetClass="entr" presetSubtype="16"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childTnLst>
                                </p:cTn>
                              </p:par>
                              <p:par>
                                <p:cTn id="86" presetID="2" presetClass="entr" presetSubtype="6" fill="hold" nodeType="with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additive="base">
                                        <p:cTn id="88" dur="500" fill="hold"/>
                                        <p:tgtEl>
                                          <p:spTgt spid="17"/>
                                        </p:tgtEl>
                                        <p:attrNameLst>
                                          <p:attrName>ppt_x</p:attrName>
                                        </p:attrNameLst>
                                      </p:cBhvr>
                                      <p:tavLst>
                                        <p:tav tm="0">
                                          <p:val>
                                            <p:strVal val="1+#ppt_w/2"/>
                                          </p:val>
                                        </p:tav>
                                        <p:tav tm="100000">
                                          <p:val>
                                            <p:strVal val="#ppt_x"/>
                                          </p:val>
                                        </p:tav>
                                      </p:tavLst>
                                    </p:anim>
                                    <p:anim calcmode="lin" valueType="num">
                                      <p:cBhvr additive="base">
                                        <p:cTn id="89" dur="500" fill="hold"/>
                                        <p:tgtEl>
                                          <p:spTgt spid="17"/>
                                        </p:tgtEl>
                                        <p:attrNameLst>
                                          <p:attrName>ppt_y</p:attrName>
                                        </p:attrNameLst>
                                      </p:cBhvr>
                                      <p:tavLst>
                                        <p:tav tm="0">
                                          <p:val>
                                            <p:strVal val="1+#ppt_h/2"/>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500" fill="hold"/>
                                        <p:tgtEl>
                                          <p:spTgt spid="18"/>
                                        </p:tgtEl>
                                        <p:attrNameLst>
                                          <p:attrName>ppt_x</p:attrName>
                                        </p:attrNameLst>
                                      </p:cBhvr>
                                      <p:tavLst>
                                        <p:tav tm="0">
                                          <p:val>
                                            <p:strVal val="1+#ppt_w/2"/>
                                          </p:val>
                                        </p:tav>
                                        <p:tav tm="100000">
                                          <p:val>
                                            <p:strVal val="#ppt_x"/>
                                          </p:val>
                                        </p:tav>
                                      </p:tavLst>
                                    </p:anim>
                                    <p:anim calcmode="lin" valueType="num">
                                      <p:cBhvr additive="base">
                                        <p:cTn id="93" dur="500" fill="hold"/>
                                        <p:tgtEl>
                                          <p:spTgt spid="18"/>
                                        </p:tgtEl>
                                        <p:attrNameLst>
                                          <p:attrName>ppt_y</p:attrName>
                                        </p:attrNameLst>
                                      </p:cBhvr>
                                      <p:tavLst>
                                        <p:tav tm="0">
                                          <p:val>
                                            <p:strVal val="#ppt_y"/>
                                          </p:val>
                                        </p:tav>
                                        <p:tav tm="100000">
                                          <p:val>
                                            <p:strVal val="#ppt_y"/>
                                          </p:val>
                                        </p:tav>
                                      </p:tavLst>
                                    </p:anim>
                                  </p:childTnLst>
                                </p:cTn>
                              </p:par>
                            </p:childTnLst>
                          </p:cTn>
                        </p:par>
                        <p:par>
                          <p:cTn id="94" fill="hold">
                            <p:stCondLst>
                              <p:cond delay="8500"/>
                            </p:stCondLst>
                            <p:childTnLst>
                              <p:par>
                                <p:cTn id="95" presetID="42" presetClass="entr" presetSubtype="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1000"/>
                                        <p:tgtEl>
                                          <p:spTgt spid="27"/>
                                        </p:tgtEl>
                                      </p:cBhvr>
                                    </p:animEffect>
                                    <p:anim calcmode="lin" valueType="num">
                                      <p:cBhvr>
                                        <p:cTn id="98" dur="1000" fill="hold"/>
                                        <p:tgtEl>
                                          <p:spTgt spid="27"/>
                                        </p:tgtEl>
                                        <p:attrNameLst>
                                          <p:attrName>ppt_x</p:attrName>
                                        </p:attrNameLst>
                                      </p:cBhvr>
                                      <p:tavLst>
                                        <p:tav tm="0">
                                          <p:val>
                                            <p:strVal val="#ppt_x"/>
                                          </p:val>
                                        </p:tav>
                                        <p:tav tm="100000">
                                          <p:val>
                                            <p:strVal val="#ppt_x"/>
                                          </p:val>
                                        </p:tav>
                                      </p:tavLst>
                                    </p:anim>
                                    <p:anim calcmode="lin" valueType="num">
                                      <p:cBhvr>
                                        <p:cTn id="9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6" grpId="0" animBg="1"/>
      <p:bldP spid="18" grpId="0"/>
      <p:bldP spid="40" grpId="0"/>
      <p:bldP spid="41" grpId="0"/>
      <p:bldP spid="42" grpId="0"/>
      <p:bldP spid="43" grpId="0"/>
      <p:bldP spid="44" grpId="0"/>
      <p:bldP spid="45" grpId="0"/>
      <p:bldP spid="26" grpId="0"/>
      <p:bldP spid="27" grpId="0"/>
      <p:bldP spid="2" grpId="0" animBg="1"/>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39352" y="1917149"/>
            <a:ext cx="2230637" cy="2553281"/>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9353" y="721198"/>
            <a:ext cx="2044230" cy="1920996"/>
          </a:xfrm>
          <a:prstGeom prst="rect">
            <a:avLst/>
          </a:prstGeom>
        </p:spPr>
      </p:pic>
      <p:sp>
        <p:nvSpPr>
          <p:cNvPr id="29" name="椭圆 17"/>
          <p:cNvSpPr/>
          <p:nvPr/>
        </p:nvSpPr>
        <p:spPr bwMode="auto">
          <a:xfrm>
            <a:off x="2155873" y="1768716"/>
            <a:ext cx="399835" cy="399835"/>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30" name="矩形 29"/>
          <p:cNvSpPr/>
          <p:nvPr/>
        </p:nvSpPr>
        <p:spPr>
          <a:xfrm>
            <a:off x="2158856" y="1794039"/>
            <a:ext cx="376345" cy="276914"/>
          </a:xfrm>
          <a:prstGeom prst="rect">
            <a:avLst/>
          </a:prstGeom>
        </p:spPr>
        <p:txBody>
          <a:bodyPr wrap="square">
            <a:spAutoFit/>
          </a:body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rPr>
              <a:t>01</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1605831" y="1271016"/>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33" name="圆角矩形 32"/>
          <p:cNvSpPr/>
          <p:nvPr/>
        </p:nvSpPr>
        <p:spPr>
          <a:xfrm>
            <a:off x="3560188" y="1917149"/>
            <a:ext cx="2230637" cy="2553281"/>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05530" y="721198"/>
            <a:ext cx="2044230" cy="1920996"/>
          </a:xfrm>
          <a:prstGeom prst="rect">
            <a:avLst/>
          </a:prstGeom>
        </p:spPr>
      </p:pic>
      <p:sp>
        <p:nvSpPr>
          <p:cNvPr id="35" name="椭圆 17"/>
          <p:cNvSpPr/>
          <p:nvPr/>
        </p:nvSpPr>
        <p:spPr bwMode="auto">
          <a:xfrm>
            <a:off x="5029061" y="1768716"/>
            <a:ext cx="399835" cy="399835"/>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36" name="矩形 35"/>
          <p:cNvSpPr/>
          <p:nvPr/>
        </p:nvSpPr>
        <p:spPr>
          <a:xfrm>
            <a:off x="5032044" y="1794039"/>
            <a:ext cx="376345" cy="276914"/>
          </a:xfrm>
          <a:prstGeom prst="rect">
            <a:avLst/>
          </a:prstGeom>
        </p:spPr>
        <p:txBody>
          <a:bodyPr wrap="square">
            <a:spAutoFit/>
          </a:body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rPr>
              <a:t>02</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4267294" y="1271016"/>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39" name="圆角矩形 38"/>
          <p:cNvSpPr/>
          <p:nvPr/>
        </p:nvSpPr>
        <p:spPr>
          <a:xfrm>
            <a:off x="6226365" y="1917149"/>
            <a:ext cx="2230637" cy="2553281"/>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71707" y="721198"/>
            <a:ext cx="2044230" cy="1920996"/>
          </a:xfrm>
          <a:prstGeom prst="rect">
            <a:avLst/>
          </a:prstGeom>
        </p:spPr>
      </p:pic>
      <p:sp>
        <p:nvSpPr>
          <p:cNvPr id="41" name="椭圆 17"/>
          <p:cNvSpPr/>
          <p:nvPr/>
        </p:nvSpPr>
        <p:spPr bwMode="auto">
          <a:xfrm>
            <a:off x="7695238" y="1768716"/>
            <a:ext cx="399835" cy="399835"/>
          </a:xfrm>
          <a:prstGeom prst="ellipse">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zh-CN" altLang="en-US" dirty="0">
              <a:latin typeface="Impact" pitchFamily="34" charset="0"/>
            </a:endParaRPr>
          </a:p>
        </p:txBody>
      </p:sp>
      <p:sp>
        <p:nvSpPr>
          <p:cNvPr id="42" name="矩形 41"/>
          <p:cNvSpPr/>
          <p:nvPr/>
        </p:nvSpPr>
        <p:spPr>
          <a:xfrm>
            <a:off x="7698222" y="1794039"/>
            <a:ext cx="376345" cy="276914"/>
          </a:xfrm>
          <a:prstGeom prst="rect">
            <a:avLst/>
          </a:prstGeom>
        </p:spPr>
        <p:txBody>
          <a:bodyPr wrap="square">
            <a:spAutoFit/>
          </a:bodyPr>
          <a:lstStyle/>
          <a:p>
            <a:pPr algn="ctr">
              <a:defRPr/>
            </a:pPr>
            <a:r>
              <a:rPr lang="en-US" altLang="zh-CN" sz="1200" dirty="0">
                <a:solidFill>
                  <a:schemeClr val="bg1"/>
                </a:solidFill>
                <a:latin typeface="微软雅黑" panose="020B0503020204020204" pitchFamily="34" charset="-122"/>
                <a:ea typeface="微软雅黑" panose="020B0503020204020204" pitchFamily="34" charset="-122"/>
              </a:rPr>
              <a:t>03</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7014362" y="1271016"/>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输入标题</a:t>
            </a:r>
          </a:p>
        </p:txBody>
      </p:sp>
      <p:sp>
        <p:nvSpPr>
          <p:cNvPr id="24" name="TextBox 20"/>
          <p:cNvSpPr txBox="1"/>
          <p:nvPr/>
        </p:nvSpPr>
        <p:spPr bwMode="auto">
          <a:xfrm>
            <a:off x="1188668" y="2541888"/>
            <a:ext cx="1699511" cy="1546100"/>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25" name="TextBox 20"/>
          <p:cNvSpPr txBox="1"/>
          <p:nvPr/>
        </p:nvSpPr>
        <p:spPr bwMode="auto">
          <a:xfrm>
            <a:off x="3880290" y="2571750"/>
            <a:ext cx="1699511" cy="1546100"/>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26" name="TextBox 20"/>
          <p:cNvSpPr txBox="1"/>
          <p:nvPr/>
        </p:nvSpPr>
        <p:spPr bwMode="auto">
          <a:xfrm>
            <a:off x="6571911" y="2609338"/>
            <a:ext cx="1699511" cy="1546100"/>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579804087"/>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randombar(horizontal)">
                                      <p:cBhvr>
                                        <p:cTn id="13" dur="500"/>
                                        <p:tgtEl>
                                          <p:spTgt spid="31"/>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heel(1)">
                                      <p:cBhvr>
                                        <p:cTn id="17" dur="2000"/>
                                        <p:tgtEl>
                                          <p:spTgt spid="29"/>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randombar(horizontal)">
                                      <p:cBhvr>
                                        <p:cTn id="21" dur="500"/>
                                        <p:tgtEl>
                                          <p:spTgt spid="30"/>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3" presetClass="entr" presetSubtype="16"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5500"/>
                            </p:stCondLst>
                            <p:childTnLst>
                              <p:par>
                                <p:cTn id="41" presetID="14" presetClass="entr" presetSubtype="1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randombar(horizontal)">
                                      <p:cBhvr>
                                        <p:cTn id="43" dur="500"/>
                                        <p:tgtEl>
                                          <p:spTgt spid="37"/>
                                        </p:tgtEl>
                                      </p:cBhvr>
                                    </p:animEffect>
                                  </p:childTnLst>
                                </p:cTn>
                              </p:par>
                            </p:childTnLst>
                          </p:cTn>
                        </p:par>
                        <p:par>
                          <p:cTn id="44" fill="hold">
                            <p:stCondLst>
                              <p:cond delay="6000"/>
                            </p:stCondLst>
                            <p:childTnLst>
                              <p:par>
                                <p:cTn id="45" presetID="21" presetClass="entr" presetSubtype="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heel(1)">
                                      <p:cBhvr>
                                        <p:cTn id="47" dur="2000"/>
                                        <p:tgtEl>
                                          <p:spTgt spid="35"/>
                                        </p:tgtEl>
                                      </p:cBhvr>
                                    </p:animEffect>
                                  </p:childTnLst>
                                </p:cTn>
                              </p:par>
                            </p:childTnLst>
                          </p:cTn>
                        </p:par>
                        <p:par>
                          <p:cTn id="48" fill="hold">
                            <p:stCondLst>
                              <p:cond delay="8000"/>
                            </p:stCondLst>
                            <p:childTnLst>
                              <p:par>
                                <p:cTn id="49" presetID="14" presetClass="entr" presetSubtype="1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randombar(horizontal)">
                                      <p:cBhvr>
                                        <p:cTn id="51" dur="500"/>
                                        <p:tgtEl>
                                          <p:spTgt spid="36"/>
                                        </p:tgtEl>
                                      </p:cBhvr>
                                    </p:animEffect>
                                  </p:childTnLst>
                                </p:cTn>
                              </p:par>
                            </p:childTnLst>
                          </p:cTn>
                        </p:par>
                        <p:par>
                          <p:cTn id="52" fill="hold">
                            <p:stCondLst>
                              <p:cond delay="8500"/>
                            </p:stCondLst>
                            <p:childTnLst>
                              <p:par>
                                <p:cTn id="53" presetID="53" presetClass="entr" presetSubtype="16"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fltVal val="0"/>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animEffect transition="in" filter="fade">
                                      <p:cBhvr>
                                        <p:cTn id="57" dur="500"/>
                                        <p:tgtEl>
                                          <p:spTgt spid="33"/>
                                        </p:tgtEl>
                                      </p:cBhvr>
                                    </p:animEffect>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53" presetClass="entr" presetSubtype="16" fill="hold" nodeType="after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Effect transition="in" filter="fade">
                                      <p:cBhvr>
                                        <p:cTn id="69" dur="500"/>
                                        <p:tgtEl>
                                          <p:spTgt spid="40"/>
                                        </p:tgtEl>
                                      </p:cBhvr>
                                    </p:animEffect>
                                  </p:childTnLst>
                                </p:cTn>
                              </p:par>
                            </p:childTnLst>
                          </p:cTn>
                        </p:par>
                        <p:par>
                          <p:cTn id="70" fill="hold">
                            <p:stCondLst>
                              <p:cond delay="10500"/>
                            </p:stCondLst>
                            <p:childTnLst>
                              <p:par>
                                <p:cTn id="71" presetID="14" presetClass="entr" presetSubtype="10"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randombar(horizontal)">
                                      <p:cBhvr>
                                        <p:cTn id="73" dur="500"/>
                                        <p:tgtEl>
                                          <p:spTgt spid="43"/>
                                        </p:tgtEl>
                                      </p:cBhvr>
                                    </p:animEffect>
                                  </p:childTnLst>
                                </p:cTn>
                              </p:par>
                            </p:childTnLst>
                          </p:cTn>
                        </p:par>
                        <p:par>
                          <p:cTn id="74" fill="hold">
                            <p:stCondLst>
                              <p:cond delay="11000"/>
                            </p:stCondLst>
                            <p:childTnLst>
                              <p:par>
                                <p:cTn id="75" presetID="21" presetClass="entr" presetSubtype="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heel(1)">
                                      <p:cBhvr>
                                        <p:cTn id="77" dur="2000"/>
                                        <p:tgtEl>
                                          <p:spTgt spid="41"/>
                                        </p:tgtEl>
                                      </p:cBhvr>
                                    </p:animEffect>
                                  </p:childTnLst>
                                </p:cTn>
                              </p:par>
                            </p:childTnLst>
                          </p:cTn>
                        </p:par>
                        <p:par>
                          <p:cTn id="78" fill="hold">
                            <p:stCondLst>
                              <p:cond delay="13000"/>
                            </p:stCondLst>
                            <p:childTnLst>
                              <p:par>
                                <p:cTn id="79" presetID="14" presetClass="entr" presetSubtype="1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randombar(horizontal)">
                                      <p:cBhvr>
                                        <p:cTn id="81" dur="500"/>
                                        <p:tgtEl>
                                          <p:spTgt spid="42"/>
                                        </p:tgtEl>
                                      </p:cBhvr>
                                    </p:animEffect>
                                  </p:childTnLst>
                                </p:cTn>
                              </p:par>
                            </p:childTnLst>
                          </p:cTn>
                        </p:par>
                        <p:par>
                          <p:cTn id="82" fill="hold">
                            <p:stCondLst>
                              <p:cond delay="13500"/>
                            </p:stCondLst>
                            <p:childTnLst>
                              <p:par>
                                <p:cTn id="83" presetID="53" presetClass="entr" presetSubtype="16"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Effect transition="in" filter="fade">
                                      <p:cBhvr>
                                        <p:cTn id="87" dur="500"/>
                                        <p:tgtEl>
                                          <p:spTgt spid="39"/>
                                        </p:tgtEl>
                                      </p:cBhvr>
                                    </p:animEffect>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1000"/>
                                        <p:tgtEl>
                                          <p:spTgt spid="26"/>
                                        </p:tgtEl>
                                      </p:cBhvr>
                                    </p:animEffect>
                                    <p:anim calcmode="lin" valueType="num">
                                      <p:cBhvr>
                                        <p:cTn id="92" dur="1000" fill="hold"/>
                                        <p:tgtEl>
                                          <p:spTgt spid="26"/>
                                        </p:tgtEl>
                                        <p:attrNameLst>
                                          <p:attrName>ppt_x</p:attrName>
                                        </p:attrNameLst>
                                      </p:cBhvr>
                                      <p:tavLst>
                                        <p:tav tm="0">
                                          <p:val>
                                            <p:strVal val="#ppt_x"/>
                                          </p:val>
                                        </p:tav>
                                        <p:tav tm="100000">
                                          <p:val>
                                            <p:strVal val="#ppt_x"/>
                                          </p:val>
                                        </p:tav>
                                      </p:tavLst>
                                    </p:anim>
                                    <p:anim calcmode="lin" valueType="num">
                                      <p:cBhvr>
                                        <p:cTn id="9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animBg="1"/>
      <p:bldP spid="30" grpId="0"/>
      <p:bldP spid="31" grpId="0"/>
      <p:bldP spid="33" grpId="0" animBg="1"/>
      <p:bldP spid="35" grpId="0" animBg="1"/>
      <p:bldP spid="36" grpId="0"/>
      <p:bldP spid="37" grpId="0"/>
      <p:bldP spid="39" grpId="0" animBg="1"/>
      <p:bldP spid="41" grpId="0" animBg="1"/>
      <p:bldP spid="42" grpId="0"/>
      <p:bldP spid="4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4137351" y="1434815"/>
            <a:ext cx="2583496" cy="2583495"/>
          </a:xfrm>
          <a:prstGeom prst="ellipse">
            <a:avLst/>
          </a:prstGeom>
          <a:ln>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zh-CN" altLang="en-US" kern="0" dirty="0">
              <a:solidFill>
                <a:sysClr val="window" lastClr="FFFFFF"/>
              </a:solidFill>
              <a:latin typeface="微软雅黑" pitchFamily="34" charset="-122"/>
              <a:ea typeface="微软雅黑" pitchFamily="34" charset="-122"/>
            </a:endParaRPr>
          </a:p>
        </p:txBody>
      </p:sp>
      <p:sp>
        <p:nvSpPr>
          <p:cNvPr id="37" name="椭圆 36"/>
          <p:cNvSpPr/>
          <p:nvPr/>
        </p:nvSpPr>
        <p:spPr>
          <a:xfrm>
            <a:off x="2267907" y="1434815"/>
            <a:ext cx="2583495" cy="2583495"/>
          </a:xfrm>
          <a:prstGeom prst="ellipse">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zh-CN" altLang="en-US" kern="0" dirty="0">
              <a:solidFill>
                <a:sysClr val="window" lastClr="FFFFFF"/>
              </a:solidFill>
              <a:latin typeface="微软雅黑" pitchFamily="34" charset="-122"/>
              <a:ea typeface="微软雅黑" pitchFamily="34" charset="-122"/>
            </a:endParaRPr>
          </a:p>
        </p:txBody>
      </p:sp>
      <p:sp>
        <p:nvSpPr>
          <p:cNvPr id="55" name="AutoShape 60"/>
          <p:cNvSpPr>
            <a:spLocks noChangeArrowheads="1"/>
          </p:cNvSpPr>
          <p:nvPr/>
        </p:nvSpPr>
        <p:spPr bwMode="gray">
          <a:xfrm>
            <a:off x="3962588" y="1828770"/>
            <a:ext cx="937941" cy="1812923"/>
          </a:xfrm>
          <a:prstGeom prst="roundRect">
            <a:avLst>
              <a:gd name="adj" fmla="val 13264"/>
            </a:avLst>
          </a:prstGeom>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lnSpc>
                <a:spcPct val="120000"/>
              </a:lnSpc>
              <a:defRPr/>
            </a:pPr>
            <a:r>
              <a:rPr lang="zh-CN" altLang="en-US" sz="3199" kern="0" dirty="0">
                <a:solidFill>
                  <a:schemeClr val="bg1"/>
                </a:solidFill>
                <a:latin typeface="微软雅黑" pitchFamily="34" charset="-122"/>
                <a:ea typeface="微软雅黑" pitchFamily="34" charset="-122"/>
              </a:rPr>
              <a:t>标题</a:t>
            </a:r>
            <a:endParaRPr lang="en-US" sz="3199" kern="0" dirty="0">
              <a:solidFill>
                <a:schemeClr val="bg1"/>
              </a:solidFill>
              <a:latin typeface="微软雅黑" pitchFamily="34" charset="-122"/>
              <a:ea typeface="微软雅黑" pitchFamily="34" charset="-122"/>
            </a:endParaRPr>
          </a:p>
        </p:txBody>
      </p:sp>
      <p:pic>
        <p:nvPicPr>
          <p:cNvPr id="30" name="图片 2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94692" y="743515"/>
            <a:ext cx="1601276" cy="1504745"/>
          </a:xfrm>
          <a:prstGeom prst="rect">
            <a:avLst/>
          </a:prstGeom>
        </p:spPr>
      </p:pic>
      <p:sp>
        <p:nvSpPr>
          <p:cNvPr id="31" name="矩形 30"/>
          <p:cNvSpPr/>
          <p:nvPr/>
        </p:nvSpPr>
        <p:spPr>
          <a:xfrm>
            <a:off x="2966034" y="1127868"/>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33" name="图片 3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86923" y="1904947"/>
            <a:ext cx="1601276" cy="1504745"/>
          </a:xfrm>
          <a:prstGeom prst="rect">
            <a:avLst/>
          </a:prstGeom>
        </p:spPr>
      </p:pic>
      <p:sp>
        <p:nvSpPr>
          <p:cNvPr id="34" name="矩形 33"/>
          <p:cNvSpPr/>
          <p:nvPr/>
        </p:nvSpPr>
        <p:spPr>
          <a:xfrm>
            <a:off x="1975739" y="2289301"/>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35" name="图片 3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61312" y="3199947"/>
            <a:ext cx="1601276" cy="1504745"/>
          </a:xfrm>
          <a:prstGeom prst="rect">
            <a:avLst/>
          </a:prstGeom>
        </p:spPr>
      </p:pic>
      <p:sp>
        <p:nvSpPr>
          <p:cNvPr id="39" name="矩形 38"/>
          <p:cNvSpPr/>
          <p:nvPr/>
        </p:nvSpPr>
        <p:spPr>
          <a:xfrm>
            <a:off x="2956389" y="3562044"/>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40" name="图片 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8176" y="762300"/>
            <a:ext cx="1601276" cy="1504745"/>
          </a:xfrm>
          <a:prstGeom prst="rect">
            <a:avLst/>
          </a:prstGeom>
        </p:spPr>
      </p:pic>
      <p:sp>
        <p:nvSpPr>
          <p:cNvPr id="42" name="矩形 41"/>
          <p:cNvSpPr/>
          <p:nvPr/>
        </p:nvSpPr>
        <p:spPr>
          <a:xfrm>
            <a:off x="5219518" y="1146654"/>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43" name="图片 4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89254" y="1904947"/>
            <a:ext cx="1601276" cy="1504745"/>
          </a:xfrm>
          <a:prstGeom prst="rect">
            <a:avLst/>
          </a:prstGeom>
        </p:spPr>
      </p:pic>
      <p:sp>
        <p:nvSpPr>
          <p:cNvPr id="44" name="矩形 43"/>
          <p:cNvSpPr/>
          <p:nvPr/>
        </p:nvSpPr>
        <p:spPr>
          <a:xfrm>
            <a:off x="6360596" y="2289301"/>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45" name="图片 4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2783" y="3257339"/>
            <a:ext cx="1601276" cy="1504745"/>
          </a:xfrm>
          <a:prstGeom prst="rect">
            <a:avLst/>
          </a:prstGeom>
        </p:spPr>
      </p:pic>
      <p:sp>
        <p:nvSpPr>
          <p:cNvPr id="46" name="矩形 45"/>
          <p:cNvSpPr/>
          <p:nvPr/>
        </p:nvSpPr>
        <p:spPr>
          <a:xfrm>
            <a:off x="5294125" y="3641693"/>
            <a:ext cx="647482"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sp>
        <p:nvSpPr>
          <p:cNvPr id="56" name="TextBox 20"/>
          <p:cNvSpPr txBox="1"/>
          <p:nvPr/>
        </p:nvSpPr>
        <p:spPr bwMode="auto">
          <a:xfrm>
            <a:off x="1056485" y="1249145"/>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58" name="TextBox 19"/>
          <p:cNvSpPr txBox="1">
            <a:spLocks noChangeArrowheads="1"/>
          </p:cNvSpPr>
          <p:nvPr/>
        </p:nvSpPr>
        <p:spPr bwMode="auto">
          <a:xfrm>
            <a:off x="991705" y="895867"/>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59" name="TextBox 20"/>
          <p:cNvSpPr txBox="1"/>
          <p:nvPr/>
        </p:nvSpPr>
        <p:spPr bwMode="auto">
          <a:xfrm>
            <a:off x="298167" y="2750039"/>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60" name="TextBox 19"/>
          <p:cNvSpPr txBox="1">
            <a:spLocks noChangeArrowheads="1"/>
          </p:cNvSpPr>
          <p:nvPr/>
        </p:nvSpPr>
        <p:spPr bwMode="auto">
          <a:xfrm>
            <a:off x="233387" y="2396762"/>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61" name="TextBox 20"/>
          <p:cNvSpPr txBox="1"/>
          <p:nvPr/>
        </p:nvSpPr>
        <p:spPr bwMode="auto">
          <a:xfrm>
            <a:off x="1212285" y="4296204"/>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62" name="TextBox 19"/>
          <p:cNvSpPr txBox="1">
            <a:spLocks noChangeArrowheads="1"/>
          </p:cNvSpPr>
          <p:nvPr/>
        </p:nvSpPr>
        <p:spPr bwMode="auto">
          <a:xfrm>
            <a:off x="1147505" y="3942927"/>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67" name="TextBox 20"/>
          <p:cNvSpPr txBox="1"/>
          <p:nvPr/>
        </p:nvSpPr>
        <p:spPr bwMode="auto">
          <a:xfrm>
            <a:off x="6312663" y="1261607"/>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68" name="TextBox 19"/>
          <p:cNvSpPr txBox="1">
            <a:spLocks noChangeArrowheads="1"/>
          </p:cNvSpPr>
          <p:nvPr/>
        </p:nvSpPr>
        <p:spPr bwMode="auto">
          <a:xfrm>
            <a:off x="6247883" y="90832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70" name="TextBox 20"/>
          <p:cNvSpPr txBox="1"/>
          <p:nvPr/>
        </p:nvSpPr>
        <p:spPr bwMode="auto">
          <a:xfrm>
            <a:off x="7074428" y="2696498"/>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71" name="TextBox 19"/>
          <p:cNvSpPr txBox="1">
            <a:spLocks noChangeArrowheads="1"/>
          </p:cNvSpPr>
          <p:nvPr/>
        </p:nvSpPr>
        <p:spPr bwMode="auto">
          <a:xfrm>
            <a:off x="7009648" y="234322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73" name="TextBox 20"/>
          <p:cNvSpPr txBox="1"/>
          <p:nvPr/>
        </p:nvSpPr>
        <p:spPr bwMode="auto">
          <a:xfrm>
            <a:off x="6084133" y="4296204"/>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74" name="TextBox 19"/>
          <p:cNvSpPr txBox="1">
            <a:spLocks noChangeArrowheads="1"/>
          </p:cNvSpPr>
          <p:nvPr/>
        </p:nvSpPr>
        <p:spPr bwMode="auto">
          <a:xfrm>
            <a:off x="6019353" y="3942927"/>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1594970402"/>
      </p:ext>
    </p:extLst>
  </p:cSld>
  <p:clrMapOvr>
    <a:masterClrMapping/>
  </p:clrMapOvr>
  <mc:AlternateContent xmlns:mc="http://schemas.openxmlformats.org/markup-compatibility/2006" xmlns:p14="http://schemas.microsoft.com/office/powerpoint/2010/main">
    <mc:Choice Requires="p14">
      <p:transition spd="slow" p14:dur="1750" advTm="6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randombar(horizontal)">
                                      <p:cBhvr>
                                        <p:cTn id="16" dur="500"/>
                                        <p:tgtEl>
                                          <p:spTgt spid="36"/>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randombar(horizontal)">
                                      <p:cBhvr>
                                        <p:cTn id="26" dur="500"/>
                                        <p:tgtEl>
                                          <p:spTgt spid="31"/>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randombar(horizontal)">
                                      <p:cBhvr>
                                        <p:cTn id="36" dur="500"/>
                                        <p:tgtEl>
                                          <p:spTgt spid="34"/>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childTnLst>
                          </p:cTn>
                        </p:par>
                        <p:par>
                          <p:cTn id="43" fill="hold">
                            <p:stCondLst>
                              <p:cond delay="4000"/>
                            </p:stCondLst>
                            <p:childTnLst>
                              <p:par>
                                <p:cTn id="44" presetID="14" presetClass="entr" presetSubtype="1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randombar(horizontal)">
                                      <p:cBhvr>
                                        <p:cTn id="46" dur="500"/>
                                        <p:tgtEl>
                                          <p:spTgt spid="39"/>
                                        </p:tgtEl>
                                      </p:cBhvr>
                                    </p:animEffect>
                                  </p:childTnLst>
                                </p:cTn>
                              </p:par>
                            </p:childTnLst>
                          </p:cTn>
                        </p:par>
                        <p:par>
                          <p:cTn id="47" fill="hold">
                            <p:stCondLst>
                              <p:cond delay="4500"/>
                            </p:stCondLst>
                            <p:childTnLst>
                              <p:par>
                                <p:cTn id="48" presetID="53" presetClass="entr" presetSubtype="16"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childTnLst>
                          </p:cTn>
                        </p:par>
                        <p:par>
                          <p:cTn id="53" fill="hold">
                            <p:stCondLst>
                              <p:cond delay="5000"/>
                            </p:stCondLst>
                            <p:childTnLst>
                              <p:par>
                                <p:cTn id="54" presetID="14" presetClass="entr" presetSubtype="1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randombar(horizontal)">
                                      <p:cBhvr>
                                        <p:cTn id="56" dur="500"/>
                                        <p:tgtEl>
                                          <p:spTgt spid="42"/>
                                        </p:tgtEl>
                                      </p:cBhvr>
                                    </p:animEffect>
                                  </p:childTnLst>
                                </p:cTn>
                              </p:par>
                            </p:childTnLst>
                          </p:cTn>
                        </p:par>
                        <p:par>
                          <p:cTn id="57" fill="hold">
                            <p:stCondLst>
                              <p:cond delay="5500"/>
                            </p:stCondLst>
                            <p:childTnLst>
                              <p:par>
                                <p:cTn id="58" presetID="53" presetClass="entr" presetSubtype="16" fill="hold" nodeType="after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ppt_w</p:attrName>
                                        </p:attrNameLst>
                                      </p:cBhvr>
                                      <p:tavLst>
                                        <p:tav tm="0">
                                          <p:val>
                                            <p:fltVal val="0"/>
                                          </p:val>
                                        </p:tav>
                                        <p:tav tm="100000">
                                          <p:val>
                                            <p:strVal val="#ppt_w"/>
                                          </p:val>
                                        </p:tav>
                                      </p:tavLst>
                                    </p:anim>
                                    <p:anim calcmode="lin" valueType="num">
                                      <p:cBhvr>
                                        <p:cTn id="61" dur="500" fill="hold"/>
                                        <p:tgtEl>
                                          <p:spTgt spid="43"/>
                                        </p:tgtEl>
                                        <p:attrNameLst>
                                          <p:attrName>ppt_h</p:attrName>
                                        </p:attrNameLst>
                                      </p:cBhvr>
                                      <p:tavLst>
                                        <p:tav tm="0">
                                          <p:val>
                                            <p:fltVal val="0"/>
                                          </p:val>
                                        </p:tav>
                                        <p:tav tm="100000">
                                          <p:val>
                                            <p:strVal val="#ppt_h"/>
                                          </p:val>
                                        </p:tav>
                                      </p:tavLst>
                                    </p:anim>
                                    <p:animEffect transition="in" filter="fade">
                                      <p:cBhvr>
                                        <p:cTn id="62" dur="500"/>
                                        <p:tgtEl>
                                          <p:spTgt spid="43"/>
                                        </p:tgtEl>
                                      </p:cBhvr>
                                    </p:animEffect>
                                  </p:childTnLst>
                                </p:cTn>
                              </p:par>
                            </p:childTnLst>
                          </p:cTn>
                        </p:par>
                        <p:par>
                          <p:cTn id="63" fill="hold">
                            <p:stCondLst>
                              <p:cond delay="6000"/>
                            </p:stCondLst>
                            <p:childTnLst>
                              <p:par>
                                <p:cTn id="64" presetID="14" presetClass="entr" presetSubtype="10"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randombar(horizontal)">
                                      <p:cBhvr>
                                        <p:cTn id="66" dur="500"/>
                                        <p:tgtEl>
                                          <p:spTgt spid="44"/>
                                        </p:tgtEl>
                                      </p:cBhvr>
                                    </p:animEffect>
                                  </p:childTnLst>
                                </p:cTn>
                              </p:par>
                            </p:childTnLst>
                          </p:cTn>
                        </p:par>
                        <p:par>
                          <p:cTn id="67" fill="hold">
                            <p:stCondLst>
                              <p:cond delay="6500"/>
                            </p:stCondLst>
                            <p:childTnLst>
                              <p:par>
                                <p:cTn id="68" presetID="53" presetClass="entr" presetSubtype="16" fill="hold" nodeType="after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Effect transition="in" filter="fade">
                                      <p:cBhvr>
                                        <p:cTn id="72" dur="500"/>
                                        <p:tgtEl>
                                          <p:spTgt spid="45"/>
                                        </p:tgtEl>
                                      </p:cBhvr>
                                    </p:animEffect>
                                  </p:childTnLst>
                                </p:cTn>
                              </p:par>
                            </p:childTnLst>
                          </p:cTn>
                        </p:par>
                        <p:par>
                          <p:cTn id="73" fill="hold">
                            <p:stCondLst>
                              <p:cond delay="7000"/>
                            </p:stCondLst>
                            <p:childTnLst>
                              <p:par>
                                <p:cTn id="74" presetID="14" presetClass="entr" presetSubtype="1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randombar(horizontal)">
                                      <p:cBhvr>
                                        <p:cTn id="76" dur="500"/>
                                        <p:tgtEl>
                                          <p:spTgt spid="46"/>
                                        </p:tgtEl>
                                      </p:cBhvr>
                                    </p:animEffect>
                                  </p:childTnLst>
                                </p:cTn>
                              </p:par>
                            </p:childTnLst>
                          </p:cTn>
                        </p:par>
                        <p:par>
                          <p:cTn id="77" fill="hold">
                            <p:stCondLst>
                              <p:cond delay="7500"/>
                            </p:stCondLst>
                            <p:childTnLst>
                              <p:par>
                                <p:cTn id="78" presetID="42" presetClass="entr" presetSubtype="0"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fade">
                                      <p:cBhvr>
                                        <p:cTn id="80" dur="500"/>
                                        <p:tgtEl>
                                          <p:spTgt spid="58"/>
                                        </p:tgtEl>
                                      </p:cBhvr>
                                    </p:animEffect>
                                    <p:anim calcmode="lin" valueType="num">
                                      <p:cBhvr>
                                        <p:cTn id="81" dur="500" fill="hold"/>
                                        <p:tgtEl>
                                          <p:spTgt spid="58"/>
                                        </p:tgtEl>
                                        <p:attrNameLst>
                                          <p:attrName>ppt_x</p:attrName>
                                        </p:attrNameLst>
                                      </p:cBhvr>
                                      <p:tavLst>
                                        <p:tav tm="0">
                                          <p:val>
                                            <p:strVal val="#ppt_x"/>
                                          </p:val>
                                        </p:tav>
                                        <p:tav tm="100000">
                                          <p:val>
                                            <p:strVal val="#ppt_x"/>
                                          </p:val>
                                        </p:tav>
                                      </p:tavLst>
                                    </p:anim>
                                    <p:anim calcmode="lin" valueType="num">
                                      <p:cBhvr>
                                        <p:cTn id="82" dur="500" fill="hold"/>
                                        <p:tgtEl>
                                          <p:spTgt spid="58"/>
                                        </p:tgtEl>
                                        <p:attrNameLst>
                                          <p:attrName>ppt_y</p:attrName>
                                        </p:attrNameLst>
                                      </p:cBhvr>
                                      <p:tavLst>
                                        <p:tav tm="0">
                                          <p:val>
                                            <p:strVal val="#ppt_y+.1"/>
                                          </p:val>
                                        </p:tav>
                                        <p:tav tm="100000">
                                          <p:val>
                                            <p:strVal val="#ppt_y"/>
                                          </p:val>
                                        </p:tav>
                                      </p:tavLst>
                                    </p:anim>
                                  </p:childTnLst>
                                </p:cTn>
                              </p:par>
                            </p:childTnLst>
                          </p:cTn>
                        </p:par>
                        <p:par>
                          <p:cTn id="83" fill="hold">
                            <p:stCondLst>
                              <p:cond delay="8000"/>
                            </p:stCondLst>
                            <p:childTnLst>
                              <p:par>
                                <p:cTn id="84" presetID="42" presetClass="entr" presetSubtype="0"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anim calcmode="lin" valueType="num">
                                      <p:cBhvr>
                                        <p:cTn id="87" dur="500" fill="hold"/>
                                        <p:tgtEl>
                                          <p:spTgt spid="56"/>
                                        </p:tgtEl>
                                        <p:attrNameLst>
                                          <p:attrName>ppt_x</p:attrName>
                                        </p:attrNameLst>
                                      </p:cBhvr>
                                      <p:tavLst>
                                        <p:tav tm="0">
                                          <p:val>
                                            <p:strVal val="#ppt_x"/>
                                          </p:val>
                                        </p:tav>
                                        <p:tav tm="100000">
                                          <p:val>
                                            <p:strVal val="#ppt_x"/>
                                          </p:val>
                                        </p:tav>
                                      </p:tavLst>
                                    </p:anim>
                                    <p:anim calcmode="lin" valueType="num">
                                      <p:cBhvr>
                                        <p:cTn id="88" dur="500" fill="hold"/>
                                        <p:tgtEl>
                                          <p:spTgt spid="56"/>
                                        </p:tgtEl>
                                        <p:attrNameLst>
                                          <p:attrName>ppt_y</p:attrName>
                                        </p:attrNameLst>
                                      </p:cBhvr>
                                      <p:tavLst>
                                        <p:tav tm="0">
                                          <p:val>
                                            <p:strVal val="#ppt_y+.1"/>
                                          </p:val>
                                        </p:tav>
                                        <p:tav tm="100000">
                                          <p:val>
                                            <p:strVal val="#ppt_y"/>
                                          </p:val>
                                        </p:tav>
                                      </p:tavLst>
                                    </p:anim>
                                  </p:childTnLst>
                                </p:cTn>
                              </p:par>
                            </p:childTnLst>
                          </p:cTn>
                        </p:par>
                        <p:par>
                          <p:cTn id="89" fill="hold">
                            <p:stCondLst>
                              <p:cond delay="8500"/>
                            </p:stCondLst>
                            <p:childTnLst>
                              <p:par>
                                <p:cTn id="90" presetID="42"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Effect transition="in" filter="fade">
                                      <p:cBhvr>
                                        <p:cTn id="92" dur="500"/>
                                        <p:tgtEl>
                                          <p:spTgt spid="60"/>
                                        </p:tgtEl>
                                      </p:cBhvr>
                                    </p:animEffect>
                                    <p:anim calcmode="lin" valueType="num">
                                      <p:cBhvr>
                                        <p:cTn id="93" dur="500" fill="hold"/>
                                        <p:tgtEl>
                                          <p:spTgt spid="60"/>
                                        </p:tgtEl>
                                        <p:attrNameLst>
                                          <p:attrName>ppt_x</p:attrName>
                                        </p:attrNameLst>
                                      </p:cBhvr>
                                      <p:tavLst>
                                        <p:tav tm="0">
                                          <p:val>
                                            <p:strVal val="#ppt_x"/>
                                          </p:val>
                                        </p:tav>
                                        <p:tav tm="100000">
                                          <p:val>
                                            <p:strVal val="#ppt_x"/>
                                          </p:val>
                                        </p:tav>
                                      </p:tavLst>
                                    </p:anim>
                                    <p:anim calcmode="lin" valueType="num">
                                      <p:cBhvr>
                                        <p:cTn id="94" dur="500" fill="hold"/>
                                        <p:tgtEl>
                                          <p:spTgt spid="60"/>
                                        </p:tgtEl>
                                        <p:attrNameLst>
                                          <p:attrName>ppt_y</p:attrName>
                                        </p:attrNameLst>
                                      </p:cBhvr>
                                      <p:tavLst>
                                        <p:tav tm="0">
                                          <p:val>
                                            <p:strVal val="#ppt_y+.1"/>
                                          </p:val>
                                        </p:tav>
                                        <p:tav tm="100000">
                                          <p:val>
                                            <p:strVal val="#ppt_y"/>
                                          </p:val>
                                        </p:tav>
                                      </p:tavLst>
                                    </p:anim>
                                  </p:childTnLst>
                                </p:cTn>
                              </p:par>
                            </p:childTnLst>
                          </p:cTn>
                        </p:par>
                        <p:par>
                          <p:cTn id="95" fill="hold">
                            <p:stCondLst>
                              <p:cond delay="9000"/>
                            </p:stCondLst>
                            <p:childTnLst>
                              <p:par>
                                <p:cTn id="96" presetID="42" presetClass="entr" presetSubtype="0"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fade">
                                      <p:cBhvr>
                                        <p:cTn id="98" dur="500"/>
                                        <p:tgtEl>
                                          <p:spTgt spid="59"/>
                                        </p:tgtEl>
                                      </p:cBhvr>
                                    </p:animEffect>
                                    <p:anim calcmode="lin" valueType="num">
                                      <p:cBhvr>
                                        <p:cTn id="99" dur="500" fill="hold"/>
                                        <p:tgtEl>
                                          <p:spTgt spid="59"/>
                                        </p:tgtEl>
                                        <p:attrNameLst>
                                          <p:attrName>ppt_x</p:attrName>
                                        </p:attrNameLst>
                                      </p:cBhvr>
                                      <p:tavLst>
                                        <p:tav tm="0">
                                          <p:val>
                                            <p:strVal val="#ppt_x"/>
                                          </p:val>
                                        </p:tav>
                                        <p:tav tm="100000">
                                          <p:val>
                                            <p:strVal val="#ppt_x"/>
                                          </p:val>
                                        </p:tav>
                                      </p:tavLst>
                                    </p:anim>
                                    <p:anim calcmode="lin" valueType="num">
                                      <p:cBhvr>
                                        <p:cTn id="100" dur="500" fill="hold"/>
                                        <p:tgtEl>
                                          <p:spTgt spid="59"/>
                                        </p:tgtEl>
                                        <p:attrNameLst>
                                          <p:attrName>ppt_y</p:attrName>
                                        </p:attrNameLst>
                                      </p:cBhvr>
                                      <p:tavLst>
                                        <p:tav tm="0">
                                          <p:val>
                                            <p:strVal val="#ppt_y+.1"/>
                                          </p:val>
                                        </p:tav>
                                        <p:tav tm="100000">
                                          <p:val>
                                            <p:strVal val="#ppt_y"/>
                                          </p:val>
                                        </p:tav>
                                      </p:tavLst>
                                    </p:anim>
                                  </p:childTnLst>
                                </p:cTn>
                              </p:par>
                            </p:childTnLst>
                          </p:cTn>
                        </p:par>
                        <p:par>
                          <p:cTn id="101" fill="hold">
                            <p:stCondLst>
                              <p:cond delay="9500"/>
                            </p:stCondLst>
                            <p:childTnLst>
                              <p:par>
                                <p:cTn id="102" presetID="42" presetClass="entr" presetSubtype="0" fill="hold" grpId="0" nodeType="afterEffect">
                                  <p:stCondLst>
                                    <p:cond delay="0"/>
                                  </p:stCondLst>
                                  <p:childTnLst>
                                    <p:set>
                                      <p:cBhvr>
                                        <p:cTn id="103" dur="1" fill="hold">
                                          <p:stCondLst>
                                            <p:cond delay="0"/>
                                          </p:stCondLst>
                                        </p:cTn>
                                        <p:tgtEl>
                                          <p:spTgt spid="62"/>
                                        </p:tgtEl>
                                        <p:attrNameLst>
                                          <p:attrName>style.visibility</p:attrName>
                                        </p:attrNameLst>
                                      </p:cBhvr>
                                      <p:to>
                                        <p:strVal val="visible"/>
                                      </p:to>
                                    </p:set>
                                    <p:animEffect transition="in" filter="fade">
                                      <p:cBhvr>
                                        <p:cTn id="104" dur="500"/>
                                        <p:tgtEl>
                                          <p:spTgt spid="62"/>
                                        </p:tgtEl>
                                      </p:cBhvr>
                                    </p:animEffect>
                                    <p:anim calcmode="lin" valueType="num">
                                      <p:cBhvr>
                                        <p:cTn id="105" dur="500" fill="hold"/>
                                        <p:tgtEl>
                                          <p:spTgt spid="62"/>
                                        </p:tgtEl>
                                        <p:attrNameLst>
                                          <p:attrName>ppt_x</p:attrName>
                                        </p:attrNameLst>
                                      </p:cBhvr>
                                      <p:tavLst>
                                        <p:tav tm="0">
                                          <p:val>
                                            <p:strVal val="#ppt_x"/>
                                          </p:val>
                                        </p:tav>
                                        <p:tav tm="100000">
                                          <p:val>
                                            <p:strVal val="#ppt_x"/>
                                          </p:val>
                                        </p:tav>
                                      </p:tavLst>
                                    </p:anim>
                                    <p:anim calcmode="lin" valueType="num">
                                      <p:cBhvr>
                                        <p:cTn id="106" dur="500" fill="hold"/>
                                        <p:tgtEl>
                                          <p:spTgt spid="62"/>
                                        </p:tgtEl>
                                        <p:attrNameLst>
                                          <p:attrName>ppt_y</p:attrName>
                                        </p:attrNameLst>
                                      </p:cBhvr>
                                      <p:tavLst>
                                        <p:tav tm="0">
                                          <p:val>
                                            <p:strVal val="#ppt_y+.1"/>
                                          </p:val>
                                        </p:tav>
                                        <p:tav tm="100000">
                                          <p:val>
                                            <p:strVal val="#ppt_y"/>
                                          </p:val>
                                        </p:tav>
                                      </p:tavLst>
                                    </p:anim>
                                  </p:childTnLst>
                                </p:cTn>
                              </p:par>
                            </p:childTnLst>
                          </p:cTn>
                        </p:par>
                        <p:par>
                          <p:cTn id="107" fill="hold">
                            <p:stCondLst>
                              <p:cond delay="10000"/>
                            </p:stCondLst>
                            <p:childTnLst>
                              <p:par>
                                <p:cTn id="108" presetID="42" presetClass="entr" presetSubtype="0" fill="hold" grpId="0" nodeType="afterEffect">
                                  <p:stCondLst>
                                    <p:cond delay="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500"/>
                                        <p:tgtEl>
                                          <p:spTgt spid="61"/>
                                        </p:tgtEl>
                                      </p:cBhvr>
                                    </p:animEffect>
                                    <p:anim calcmode="lin" valueType="num">
                                      <p:cBhvr>
                                        <p:cTn id="111" dur="500" fill="hold"/>
                                        <p:tgtEl>
                                          <p:spTgt spid="61"/>
                                        </p:tgtEl>
                                        <p:attrNameLst>
                                          <p:attrName>ppt_x</p:attrName>
                                        </p:attrNameLst>
                                      </p:cBhvr>
                                      <p:tavLst>
                                        <p:tav tm="0">
                                          <p:val>
                                            <p:strVal val="#ppt_x"/>
                                          </p:val>
                                        </p:tav>
                                        <p:tav tm="100000">
                                          <p:val>
                                            <p:strVal val="#ppt_x"/>
                                          </p:val>
                                        </p:tav>
                                      </p:tavLst>
                                    </p:anim>
                                    <p:anim calcmode="lin" valueType="num">
                                      <p:cBhvr>
                                        <p:cTn id="112" dur="500" fill="hold"/>
                                        <p:tgtEl>
                                          <p:spTgt spid="61"/>
                                        </p:tgtEl>
                                        <p:attrNameLst>
                                          <p:attrName>ppt_y</p:attrName>
                                        </p:attrNameLst>
                                      </p:cBhvr>
                                      <p:tavLst>
                                        <p:tav tm="0">
                                          <p:val>
                                            <p:strVal val="#ppt_y+.1"/>
                                          </p:val>
                                        </p:tav>
                                        <p:tav tm="100000">
                                          <p:val>
                                            <p:strVal val="#ppt_y"/>
                                          </p:val>
                                        </p:tav>
                                      </p:tavLst>
                                    </p:anim>
                                  </p:childTnLst>
                                </p:cTn>
                              </p:par>
                            </p:childTnLst>
                          </p:cTn>
                        </p:par>
                        <p:par>
                          <p:cTn id="113" fill="hold">
                            <p:stCondLst>
                              <p:cond delay="10500"/>
                            </p:stCondLst>
                            <p:childTnLst>
                              <p:par>
                                <p:cTn id="114" presetID="42" presetClass="entr" presetSubtype="0"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anim calcmode="lin" valueType="num">
                                      <p:cBhvr>
                                        <p:cTn id="117" dur="500" fill="hold"/>
                                        <p:tgtEl>
                                          <p:spTgt spid="68"/>
                                        </p:tgtEl>
                                        <p:attrNameLst>
                                          <p:attrName>ppt_x</p:attrName>
                                        </p:attrNameLst>
                                      </p:cBhvr>
                                      <p:tavLst>
                                        <p:tav tm="0">
                                          <p:val>
                                            <p:strVal val="#ppt_x"/>
                                          </p:val>
                                        </p:tav>
                                        <p:tav tm="100000">
                                          <p:val>
                                            <p:strVal val="#ppt_x"/>
                                          </p:val>
                                        </p:tav>
                                      </p:tavLst>
                                    </p:anim>
                                    <p:anim calcmode="lin" valueType="num">
                                      <p:cBhvr>
                                        <p:cTn id="118" dur="500" fill="hold"/>
                                        <p:tgtEl>
                                          <p:spTgt spid="68"/>
                                        </p:tgtEl>
                                        <p:attrNameLst>
                                          <p:attrName>ppt_y</p:attrName>
                                        </p:attrNameLst>
                                      </p:cBhvr>
                                      <p:tavLst>
                                        <p:tav tm="0">
                                          <p:val>
                                            <p:strVal val="#ppt_y+.1"/>
                                          </p:val>
                                        </p:tav>
                                        <p:tav tm="100000">
                                          <p:val>
                                            <p:strVal val="#ppt_y"/>
                                          </p:val>
                                        </p:tav>
                                      </p:tavLst>
                                    </p:anim>
                                  </p:childTnLst>
                                </p:cTn>
                              </p:par>
                            </p:childTnLst>
                          </p:cTn>
                        </p:par>
                        <p:par>
                          <p:cTn id="119" fill="hold">
                            <p:stCondLst>
                              <p:cond delay="11000"/>
                            </p:stCondLst>
                            <p:childTnLst>
                              <p:par>
                                <p:cTn id="120" presetID="42" presetClass="entr" presetSubtype="0" fill="hold" grpId="0" nodeType="afterEffect">
                                  <p:stCondLst>
                                    <p:cond delay="0"/>
                                  </p:stCondLst>
                                  <p:childTnLst>
                                    <p:set>
                                      <p:cBhvr>
                                        <p:cTn id="121" dur="1" fill="hold">
                                          <p:stCondLst>
                                            <p:cond delay="0"/>
                                          </p:stCondLst>
                                        </p:cTn>
                                        <p:tgtEl>
                                          <p:spTgt spid="67"/>
                                        </p:tgtEl>
                                        <p:attrNameLst>
                                          <p:attrName>style.visibility</p:attrName>
                                        </p:attrNameLst>
                                      </p:cBhvr>
                                      <p:to>
                                        <p:strVal val="visible"/>
                                      </p:to>
                                    </p:set>
                                    <p:animEffect transition="in" filter="fade">
                                      <p:cBhvr>
                                        <p:cTn id="122" dur="500"/>
                                        <p:tgtEl>
                                          <p:spTgt spid="67"/>
                                        </p:tgtEl>
                                      </p:cBhvr>
                                    </p:animEffect>
                                    <p:anim calcmode="lin" valueType="num">
                                      <p:cBhvr>
                                        <p:cTn id="123" dur="500" fill="hold"/>
                                        <p:tgtEl>
                                          <p:spTgt spid="67"/>
                                        </p:tgtEl>
                                        <p:attrNameLst>
                                          <p:attrName>ppt_x</p:attrName>
                                        </p:attrNameLst>
                                      </p:cBhvr>
                                      <p:tavLst>
                                        <p:tav tm="0">
                                          <p:val>
                                            <p:strVal val="#ppt_x"/>
                                          </p:val>
                                        </p:tav>
                                        <p:tav tm="100000">
                                          <p:val>
                                            <p:strVal val="#ppt_x"/>
                                          </p:val>
                                        </p:tav>
                                      </p:tavLst>
                                    </p:anim>
                                    <p:anim calcmode="lin" valueType="num">
                                      <p:cBhvr>
                                        <p:cTn id="124" dur="500" fill="hold"/>
                                        <p:tgtEl>
                                          <p:spTgt spid="67"/>
                                        </p:tgtEl>
                                        <p:attrNameLst>
                                          <p:attrName>ppt_y</p:attrName>
                                        </p:attrNameLst>
                                      </p:cBhvr>
                                      <p:tavLst>
                                        <p:tav tm="0">
                                          <p:val>
                                            <p:strVal val="#ppt_y+.1"/>
                                          </p:val>
                                        </p:tav>
                                        <p:tav tm="100000">
                                          <p:val>
                                            <p:strVal val="#ppt_y"/>
                                          </p:val>
                                        </p:tav>
                                      </p:tavLst>
                                    </p:anim>
                                  </p:childTnLst>
                                </p:cTn>
                              </p:par>
                            </p:childTnLst>
                          </p:cTn>
                        </p:par>
                        <p:par>
                          <p:cTn id="125" fill="hold">
                            <p:stCondLst>
                              <p:cond delay="11500"/>
                            </p:stCondLst>
                            <p:childTnLst>
                              <p:par>
                                <p:cTn id="126" presetID="42" presetClass="entr" presetSubtype="0" fill="hold" grpId="0" nodeType="afterEffect">
                                  <p:stCondLst>
                                    <p:cond delay="0"/>
                                  </p:stCondLst>
                                  <p:childTnLst>
                                    <p:set>
                                      <p:cBhvr>
                                        <p:cTn id="127" dur="1" fill="hold">
                                          <p:stCondLst>
                                            <p:cond delay="0"/>
                                          </p:stCondLst>
                                        </p:cTn>
                                        <p:tgtEl>
                                          <p:spTgt spid="71"/>
                                        </p:tgtEl>
                                        <p:attrNameLst>
                                          <p:attrName>style.visibility</p:attrName>
                                        </p:attrNameLst>
                                      </p:cBhvr>
                                      <p:to>
                                        <p:strVal val="visible"/>
                                      </p:to>
                                    </p:set>
                                    <p:animEffect transition="in" filter="fade">
                                      <p:cBhvr>
                                        <p:cTn id="128" dur="500"/>
                                        <p:tgtEl>
                                          <p:spTgt spid="71"/>
                                        </p:tgtEl>
                                      </p:cBhvr>
                                    </p:animEffect>
                                    <p:anim calcmode="lin" valueType="num">
                                      <p:cBhvr>
                                        <p:cTn id="129" dur="500" fill="hold"/>
                                        <p:tgtEl>
                                          <p:spTgt spid="71"/>
                                        </p:tgtEl>
                                        <p:attrNameLst>
                                          <p:attrName>ppt_x</p:attrName>
                                        </p:attrNameLst>
                                      </p:cBhvr>
                                      <p:tavLst>
                                        <p:tav tm="0">
                                          <p:val>
                                            <p:strVal val="#ppt_x"/>
                                          </p:val>
                                        </p:tav>
                                        <p:tav tm="100000">
                                          <p:val>
                                            <p:strVal val="#ppt_x"/>
                                          </p:val>
                                        </p:tav>
                                      </p:tavLst>
                                    </p:anim>
                                    <p:anim calcmode="lin" valueType="num">
                                      <p:cBhvr>
                                        <p:cTn id="130" dur="500" fill="hold"/>
                                        <p:tgtEl>
                                          <p:spTgt spid="71"/>
                                        </p:tgtEl>
                                        <p:attrNameLst>
                                          <p:attrName>ppt_y</p:attrName>
                                        </p:attrNameLst>
                                      </p:cBhvr>
                                      <p:tavLst>
                                        <p:tav tm="0">
                                          <p:val>
                                            <p:strVal val="#ppt_y+.1"/>
                                          </p:val>
                                        </p:tav>
                                        <p:tav tm="100000">
                                          <p:val>
                                            <p:strVal val="#ppt_y"/>
                                          </p:val>
                                        </p:tav>
                                      </p:tavLst>
                                    </p:anim>
                                  </p:childTnLst>
                                </p:cTn>
                              </p:par>
                            </p:childTnLst>
                          </p:cTn>
                        </p:par>
                        <p:par>
                          <p:cTn id="131" fill="hold">
                            <p:stCondLst>
                              <p:cond delay="12000"/>
                            </p:stCondLst>
                            <p:childTnLst>
                              <p:par>
                                <p:cTn id="132" presetID="42" presetClass="entr" presetSubtype="0" fill="hold" grpId="0" nodeType="afterEffect">
                                  <p:stCondLst>
                                    <p:cond delay="0"/>
                                  </p:stCondLst>
                                  <p:childTnLst>
                                    <p:set>
                                      <p:cBhvr>
                                        <p:cTn id="133" dur="1" fill="hold">
                                          <p:stCondLst>
                                            <p:cond delay="0"/>
                                          </p:stCondLst>
                                        </p:cTn>
                                        <p:tgtEl>
                                          <p:spTgt spid="70"/>
                                        </p:tgtEl>
                                        <p:attrNameLst>
                                          <p:attrName>style.visibility</p:attrName>
                                        </p:attrNameLst>
                                      </p:cBhvr>
                                      <p:to>
                                        <p:strVal val="visible"/>
                                      </p:to>
                                    </p:set>
                                    <p:animEffect transition="in" filter="fade">
                                      <p:cBhvr>
                                        <p:cTn id="134" dur="500"/>
                                        <p:tgtEl>
                                          <p:spTgt spid="70"/>
                                        </p:tgtEl>
                                      </p:cBhvr>
                                    </p:animEffect>
                                    <p:anim calcmode="lin" valueType="num">
                                      <p:cBhvr>
                                        <p:cTn id="135" dur="500" fill="hold"/>
                                        <p:tgtEl>
                                          <p:spTgt spid="70"/>
                                        </p:tgtEl>
                                        <p:attrNameLst>
                                          <p:attrName>ppt_x</p:attrName>
                                        </p:attrNameLst>
                                      </p:cBhvr>
                                      <p:tavLst>
                                        <p:tav tm="0">
                                          <p:val>
                                            <p:strVal val="#ppt_x"/>
                                          </p:val>
                                        </p:tav>
                                        <p:tav tm="100000">
                                          <p:val>
                                            <p:strVal val="#ppt_x"/>
                                          </p:val>
                                        </p:tav>
                                      </p:tavLst>
                                    </p:anim>
                                    <p:anim calcmode="lin" valueType="num">
                                      <p:cBhvr>
                                        <p:cTn id="136" dur="500" fill="hold"/>
                                        <p:tgtEl>
                                          <p:spTgt spid="70"/>
                                        </p:tgtEl>
                                        <p:attrNameLst>
                                          <p:attrName>ppt_y</p:attrName>
                                        </p:attrNameLst>
                                      </p:cBhvr>
                                      <p:tavLst>
                                        <p:tav tm="0">
                                          <p:val>
                                            <p:strVal val="#ppt_y+.1"/>
                                          </p:val>
                                        </p:tav>
                                        <p:tav tm="100000">
                                          <p:val>
                                            <p:strVal val="#ppt_y"/>
                                          </p:val>
                                        </p:tav>
                                      </p:tavLst>
                                    </p:anim>
                                  </p:childTnLst>
                                </p:cTn>
                              </p:par>
                            </p:childTnLst>
                          </p:cTn>
                        </p:par>
                        <p:par>
                          <p:cTn id="137" fill="hold">
                            <p:stCondLst>
                              <p:cond delay="12500"/>
                            </p:stCondLst>
                            <p:childTnLst>
                              <p:par>
                                <p:cTn id="138" presetID="42" presetClass="entr" presetSubtype="0" fill="hold" grpId="0" nodeType="afterEffect">
                                  <p:stCondLst>
                                    <p:cond delay="0"/>
                                  </p:stCondLst>
                                  <p:childTnLst>
                                    <p:set>
                                      <p:cBhvr>
                                        <p:cTn id="139" dur="1" fill="hold">
                                          <p:stCondLst>
                                            <p:cond delay="0"/>
                                          </p:stCondLst>
                                        </p:cTn>
                                        <p:tgtEl>
                                          <p:spTgt spid="74"/>
                                        </p:tgtEl>
                                        <p:attrNameLst>
                                          <p:attrName>style.visibility</p:attrName>
                                        </p:attrNameLst>
                                      </p:cBhvr>
                                      <p:to>
                                        <p:strVal val="visible"/>
                                      </p:to>
                                    </p:set>
                                    <p:animEffect transition="in" filter="fade">
                                      <p:cBhvr>
                                        <p:cTn id="140" dur="500"/>
                                        <p:tgtEl>
                                          <p:spTgt spid="74"/>
                                        </p:tgtEl>
                                      </p:cBhvr>
                                    </p:animEffect>
                                    <p:anim calcmode="lin" valueType="num">
                                      <p:cBhvr>
                                        <p:cTn id="141" dur="500" fill="hold"/>
                                        <p:tgtEl>
                                          <p:spTgt spid="74"/>
                                        </p:tgtEl>
                                        <p:attrNameLst>
                                          <p:attrName>ppt_x</p:attrName>
                                        </p:attrNameLst>
                                      </p:cBhvr>
                                      <p:tavLst>
                                        <p:tav tm="0">
                                          <p:val>
                                            <p:strVal val="#ppt_x"/>
                                          </p:val>
                                        </p:tav>
                                        <p:tav tm="100000">
                                          <p:val>
                                            <p:strVal val="#ppt_x"/>
                                          </p:val>
                                        </p:tav>
                                      </p:tavLst>
                                    </p:anim>
                                    <p:anim calcmode="lin" valueType="num">
                                      <p:cBhvr>
                                        <p:cTn id="142" dur="500" fill="hold"/>
                                        <p:tgtEl>
                                          <p:spTgt spid="74"/>
                                        </p:tgtEl>
                                        <p:attrNameLst>
                                          <p:attrName>ppt_y</p:attrName>
                                        </p:attrNameLst>
                                      </p:cBhvr>
                                      <p:tavLst>
                                        <p:tav tm="0">
                                          <p:val>
                                            <p:strVal val="#ppt_y+.1"/>
                                          </p:val>
                                        </p:tav>
                                        <p:tav tm="100000">
                                          <p:val>
                                            <p:strVal val="#ppt_y"/>
                                          </p:val>
                                        </p:tav>
                                      </p:tavLst>
                                    </p:anim>
                                  </p:childTnLst>
                                </p:cTn>
                              </p:par>
                            </p:childTnLst>
                          </p:cTn>
                        </p:par>
                        <p:par>
                          <p:cTn id="143" fill="hold">
                            <p:stCondLst>
                              <p:cond delay="13000"/>
                            </p:stCondLst>
                            <p:childTnLst>
                              <p:par>
                                <p:cTn id="144" presetID="42" presetClass="entr" presetSubtype="0" fill="hold" grpId="0" nodeType="afterEffect">
                                  <p:stCondLst>
                                    <p:cond delay="0"/>
                                  </p:stCondLst>
                                  <p:childTnLst>
                                    <p:set>
                                      <p:cBhvr>
                                        <p:cTn id="145" dur="1" fill="hold">
                                          <p:stCondLst>
                                            <p:cond delay="0"/>
                                          </p:stCondLst>
                                        </p:cTn>
                                        <p:tgtEl>
                                          <p:spTgt spid="73"/>
                                        </p:tgtEl>
                                        <p:attrNameLst>
                                          <p:attrName>style.visibility</p:attrName>
                                        </p:attrNameLst>
                                      </p:cBhvr>
                                      <p:to>
                                        <p:strVal val="visible"/>
                                      </p:to>
                                    </p:set>
                                    <p:animEffect transition="in" filter="fade">
                                      <p:cBhvr>
                                        <p:cTn id="146" dur="500"/>
                                        <p:tgtEl>
                                          <p:spTgt spid="73"/>
                                        </p:tgtEl>
                                      </p:cBhvr>
                                    </p:animEffect>
                                    <p:anim calcmode="lin" valueType="num">
                                      <p:cBhvr>
                                        <p:cTn id="147" dur="500" fill="hold"/>
                                        <p:tgtEl>
                                          <p:spTgt spid="73"/>
                                        </p:tgtEl>
                                        <p:attrNameLst>
                                          <p:attrName>ppt_x</p:attrName>
                                        </p:attrNameLst>
                                      </p:cBhvr>
                                      <p:tavLst>
                                        <p:tav tm="0">
                                          <p:val>
                                            <p:strVal val="#ppt_x"/>
                                          </p:val>
                                        </p:tav>
                                        <p:tav tm="100000">
                                          <p:val>
                                            <p:strVal val="#ppt_x"/>
                                          </p:val>
                                        </p:tav>
                                      </p:tavLst>
                                    </p:anim>
                                    <p:anim calcmode="lin" valueType="num">
                                      <p:cBhvr>
                                        <p:cTn id="148"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55" grpId="0" animBg="1"/>
      <p:bldP spid="31" grpId="0"/>
      <p:bldP spid="34" grpId="0"/>
      <p:bldP spid="39" grpId="0"/>
      <p:bldP spid="42" grpId="0"/>
      <p:bldP spid="44" grpId="0"/>
      <p:bldP spid="46" grpId="0"/>
      <p:bldP spid="56" grpId="0"/>
      <p:bldP spid="58" grpId="0"/>
      <p:bldP spid="59" grpId="0"/>
      <p:bldP spid="60" grpId="0"/>
      <p:bldP spid="61" grpId="0"/>
      <p:bldP spid="62" grpId="0"/>
      <p:bldP spid="67" grpId="0"/>
      <p:bldP spid="68" grpId="0"/>
      <p:bldP spid="70" grpId="0"/>
      <p:bldP spid="71"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K:\设计ppt\马年素材\0背景图\图片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820"/>
            <a:ext cx="9144000" cy="51663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C:\Documents and Settings\Administrator\桌面\0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49021" y="195486"/>
            <a:ext cx="2343459" cy="1766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2"/>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336035" y="0"/>
            <a:ext cx="2720374" cy="513104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noChangeArrowheads="1"/>
          </p:cNvPicPr>
          <p:nvPr/>
        </p:nvPicPr>
        <p:blipFill>
          <a:blip r:embed="rId6" cstate="email">
            <a:extLst>
              <a:ext uri="{28A0092B-C50C-407E-A947-70E740481C1C}">
                <a14:useLocalDpi xmlns:a14="http://schemas.microsoft.com/office/drawing/2010/main"/>
              </a:ext>
            </a:extLst>
          </a:blip>
          <a:stretch>
            <a:fillRect/>
          </a:stretch>
        </p:blipFill>
        <p:spPr bwMode="auto">
          <a:xfrm>
            <a:off x="6424531" y="3435846"/>
            <a:ext cx="2719470" cy="17111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72" descr="红旗底条"/>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7084" y="4235239"/>
            <a:ext cx="9289604" cy="928799"/>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619672" y="2172801"/>
            <a:ext cx="5976664"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dirty="0" smtClean="0">
                <a:ln w="11430">
                  <a:solidFill>
                    <a:schemeClr val="accent2">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叶根友毛笔行书简体" pitchFamily="2" charset="-122"/>
                <a:ea typeface="叶根友毛笔行书简体" pitchFamily="2" charset="-122"/>
              </a:rPr>
              <a:t>全面落实从严治党</a:t>
            </a:r>
            <a:endParaRPr lang="zh-CN" altLang="en-US" sz="5400" b="1" dirty="0">
              <a:ln w="11430">
                <a:solidFill>
                  <a:schemeClr val="accent2">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叶根友毛笔行书简体" pitchFamily="2" charset="-122"/>
              <a:ea typeface="叶根友毛笔行书简体" pitchFamily="2" charset="-122"/>
            </a:endParaRPr>
          </a:p>
        </p:txBody>
      </p:sp>
      <p:sp>
        <p:nvSpPr>
          <p:cNvPr id="11" name="矩形 10"/>
          <p:cNvSpPr/>
          <p:nvPr/>
        </p:nvSpPr>
        <p:spPr>
          <a:xfrm>
            <a:off x="1763688" y="1565379"/>
            <a:ext cx="5976664" cy="646331"/>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600" b="1" dirty="0" smtClean="0">
                <a:ln w="11430">
                  <a:solidFill>
                    <a:schemeClr val="accent2">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叶根友毛笔行书简体" pitchFamily="2" charset="-122"/>
                <a:ea typeface="叶根友毛笔行书简体" pitchFamily="2" charset="-122"/>
              </a:rPr>
              <a:t>深入开展“两学一做”</a:t>
            </a:r>
            <a:endParaRPr lang="zh-CN" altLang="en-US" sz="3600" b="1" dirty="0">
              <a:ln w="11430">
                <a:solidFill>
                  <a:schemeClr val="accent2">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叶根友毛笔行书简体" pitchFamily="2" charset="-122"/>
              <a:ea typeface="叶根友毛笔行书简体" pitchFamily="2" charset="-122"/>
            </a:endParaRPr>
          </a:p>
        </p:txBody>
      </p:sp>
    </p:spTree>
    <p:extLst>
      <p:ext uri="{BB962C8B-B14F-4D97-AF65-F5344CB8AC3E}">
        <p14:creationId xmlns:p14="http://schemas.microsoft.com/office/powerpoint/2010/main" val="758980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anim calcmode="lin" valueType="num">
                                      <p:cBhvr>
                                        <p:cTn id="12" dur="750" fill="hold"/>
                                        <p:tgtEl>
                                          <p:spTgt spid="15"/>
                                        </p:tgtEl>
                                        <p:attrNameLst>
                                          <p:attrName>ppt_x</p:attrName>
                                        </p:attrNameLst>
                                      </p:cBhvr>
                                      <p:tavLst>
                                        <p:tav tm="0">
                                          <p:val>
                                            <p:strVal val="#ppt_x"/>
                                          </p:val>
                                        </p:tav>
                                        <p:tav tm="100000">
                                          <p:val>
                                            <p:strVal val="#ppt_x"/>
                                          </p:val>
                                        </p:tav>
                                      </p:tavLst>
                                    </p:anim>
                                    <p:anim calcmode="lin" valueType="num">
                                      <p:cBhvr>
                                        <p:cTn id="13" dur="75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 presetClass="entr" presetSubtype="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ppt_x</p:attrName>
                                        </p:attrNameLst>
                                      </p:cBhvr>
                                      <p:tavLst>
                                        <p:tav tm="0">
                                          <p:val>
                                            <p:strVal val="1+#ppt_w/2"/>
                                          </p:val>
                                        </p:tav>
                                        <p:tav tm="100000">
                                          <p:val>
                                            <p:strVal val="#ppt_x"/>
                                          </p:val>
                                        </p:tav>
                                      </p:tavLst>
                                    </p:anim>
                                    <p:anim calcmode="lin" valueType="num">
                                      <p:cBhvr>
                                        <p:cTn id="18" dur="10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750"/>
                                        <p:tgtEl>
                                          <p:spTgt spid="11"/>
                                        </p:tgtEl>
                                      </p:cBhvr>
                                    </p:animEffect>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462412"/>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8412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4" name="Picture 3"/>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780" y="-1"/>
            <a:ext cx="4571219" cy="5149748"/>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组合 24"/>
          <p:cNvGrpSpPr/>
          <p:nvPr/>
        </p:nvGrpSpPr>
        <p:grpSpPr>
          <a:xfrm>
            <a:off x="1500704" y="570155"/>
            <a:ext cx="1337956" cy="2092881"/>
            <a:chOff x="425733" y="1342594"/>
            <a:chExt cx="1337956" cy="2092881"/>
          </a:xfrm>
          <a:effectLst>
            <a:outerShdw blurRad="50800" dist="38100" dir="2700000" algn="tl" rotWithShape="0">
              <a:prstClr val="black">
                <a:alpha val="40000"/>
              </a:prstClr>
            </a:outerShdw>
          </a:effectLst>
        </p:grpSpPr>
        <p:sp>
          <p:nvSpPr>
            <p:cNvPr id="26" name="TextBox 25"/>
            <p:cNvSpPr txBox="1"/>
            <p:nvPr/>
          </p:nvSpPr>
          <p:spPr>
            <a:xfrm>
              <a:off x="425733" y="1342594"/>
              <a:ext cx="1292662" cy="2092881"/>
            </a:xfrm>
            <a:prstGeom prst="rect">
              <a:avLst/>
            </a:prstGeom>
            <a:noFill/>
          </p:spPr>
          <p:txBody>
            <a:bodyPr vert="eaVert" wrap="none" rtlCol="0">
              <a:spAutoFit/>
            </a:bodyPr>
            <a:lstStyle/>
            <a:p>
              <a:r>
                <a:rPr lang="zh-CN" altLang="en-US" sz="7200" b="1" spc="600" dirty="0" smtClean="0">
                  <a:solidFill>
                    <a:srgbClr val="FF0000"/>
                  </a:solidFill>
                  <a:latin typeface="微软雅黑" pitchFamily="34" charset="-122"/>
                  <a:ea typeface="微软雅黑" pitchFamily="34" charset="-122"/>
                </a:rPr>
                <a:t>目录</a:t>
              </a:r>
              <a:endParaRPr lang="zh-CN" altLang="en-US" sz="7200" b="1" spc="600" dirty="0">
                <a:solidFill>
                  <a:srgbClr val="FF0000"/>
                </a:solidFill>
                <a:latin typeface="微软雅黑" pitchFamily="34" charset="-122"/>
                <a:ea typeface="微软雅黑" pitchFamily="34" charset="-122"/>
              </a:endParaRPr>
            </a:p>
          </p:txBody>
        </p:sp>
        <p:sp>
          <p:nvSpPr>
            <p:cNvPr id="27" name="TextBox 26"/>
            <p:cNvSpPr txBox="1"/>
            <p:nvPr/>
          </p:nvSpPr>
          <p:spPr>
            <a:xfrm>
              <a:off x="1363579" y="2092662"/>
              <a:ext cx="400110" cy="925894"/>
            </a:xfrm>
            <a:prstGeom prst="rect">
              <a:avLst/>
            </a:prstGeom>
            <a:noFill/>
          </p:spPr>
          <p:txBody>
            <a:bodyPr vert="eaVert" wrap="none" rtlCol="0">
              <a:spAutoFit/>
            </a:bodyPr>
            <a:lstStyle/>
            <a:p>
              <a:r>
                <a:rPr lang="en-US" altLang="zh-CN" b="1" spc="-150" dirty="0" smtClean="0">
                  <a:solidFill>
                    <a:srgbClr val="FF0000"/>
                  </a:solidFill>
                  <a:latin typeface="Arial" pitchFamily="34" charset="0"/>
                  <a:cs typeface="Arial" pitchFamily="34" charset="0"/>
                </a:rPr>
                <a:t>CONTENTS</a:t>
              </a:r>
              <a:endParaRPr lang="zh-CN" altLang="en-US" b="1" spc="-150" dirty="0">
                <a:solidFill>
                  <a:srgbClr val="FF0000"/>
                </a:solidFill>
                <a:latin typeface="Arial" pitchFamily="34" charset="0"/>
                <a:cs typeface="Arial" pitchFamily="34" charset="0"/>
              </a:endParaRPr>
            </a:p>
          </p:txBody>
        </p:sp>
      </p:grpSp>
      <p:sp>
        <p:nvSpPr>
          <p:cNvPr id="44" name="Freeform 8"/>
          <p:cNvSpPr>
            <a:spLocks/>
          </p:cNvSpPr>
          <p:nvPr/>
        </p:nvSpPr>
        <p:spPr bwMode="auto">
          <a:xfrm>
            <a:off x="4429772" y="4660038"/>
            <a:ext cx="4750740" cy="504000"/>
          </a:xfrm>
          <a:custGeom>
            <a:avLst/>
            <a:gdLst>
              <a:gd name="T0" fmla="*/ 0 w 658"/>
              <a:gd name="T1" fmla="*/ 0 h 49"/>
              <a:gd name="T2" fmla="*/ 658 w 658"/>
              <a:gd name="T3" fmla="*/ 0 h 49"/>
              <a:gd name="T4" fmla="*/ 658 w 658"/>
              <a:gd name="T5" fmla="*/ 49 h 49"/>
              <a:gd name="T6" fmla="*/ 17 w 658"/>
              <a:gd name="T7" fmla="*/ 49 h 49"/>
              <a:gd name="T8" fmla="*/ 0 w 658"/>
              <a:gd name="T9" fmla="*/ 0 h 49"/>
              <a:gd name="connsiteX0" fmla="*/ 0 w 10000"/>
              <a:gd name="connsiteY0" fmla="*/ 0 h 10000"/>
              <a:gd name="connsiteX1" fmla="*/ 10000 w 10000"/>
              <a:gd name="connsiteY1" fmla="*/ 0 h 10000"/>
              <a:gd name="connsiteX2" fmla="*/ 10000 w 10000"/>
              <a:gd name="connsiteY2" fmla="*/ 10000 h 10000"/>
              <a:gd name="connsiteX3" fmla="*/ 321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293 w 10000"/>
              <a:gd name="connsiteY3" fmla="*/ 9923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0"/>
                </a:moveTo>
                <a:lnTo>
                  <a:pt x="10000" y="0"/>
                </a:lnTo>
                <a:lnTo>
                  <a:pt x="10000" y="10000"/>
                </a:lnTo>
                <a:lnTo>
                  <a:pt x="293" y="9923"/>
                </a:lnTo>
                <a:cubicBezTo>
                  <a:pt x="207" y="6590"/>
                  <a:pt x="86" y="3333"/>
                  <a:pt x="0" y="0"/>
                </a:cubicBezTo>
              </a:path>
            </a:pathLst>
          </a:custGeom>
          <a:solidFill>
            <a:srgbClr val="FF0000">
              <a:alpha val="69804"/>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15"/>
          <p:cNvGrpSpPr>
            <a:grpSpLocks/>
          </p:cNvGrpSpPr>
          <p:nvPr/>
        </p:nvGrpSpPr>
        <p:grpSpPr bwMode="auto">
          <a:xfrm>
            <a:off x="4198815" y="1033171"/>
            <a:ext cx="2507624" cy="480583"/>
            <a:chOff x="4247965" y="2226784"/>
            <a:chExt cx="2892122" cy="554578"/>
          </a:xfrm>
        </p:grpSpPr>
        <p:sp>
          <p:nvSpPr>
            <p:cNvPr id="47" name="TextBox 46"/>
            <p:cNvSpPr txBox="1"/>
            <p:nvPr/>
          </p:nvSpPr>
          <p:spPr>
            <a:xfrm>
              <a:off x="4856457" y="2273215"/>
              <a:ext cx="2283630" cy="461715"/>
            </a:xfrm>
            <a:prstGeom prst="rect">
              <a:avLst/>
            </a:prstGeom>
            <a:noFill/>
          </p:spPr>
          <p:txBody>
            <a:bodyPr wrap="none">
              <a:spAutoFit/>
            </a:bodyPr>
            <a:lstStyle/>
            <a:p>
              <a:pPr fontAlgn="auto">
                <a:spcBef>
                  <a:spcPts val="0"/>
                </a:spcBef>
                <a:spcAft>
                  <a:spcPts val="0"/>
                </a:spcAft>
                <a:defRPr/>
              </a:pPr>
              <a:r>
                <a:rPr lang="zh-CN" altLang="en-US" sz="2000" b="1" dirty="0" smtClean="0">
                  <a:solidFill>
                    <a:srgbClr val="C00000"/>
                  </a:solidFill>
                  <a:latin typeface="微软雅黑" pitchFamily="34" charset="-122"/>
                  <a:ea typeface="微软雅黑" pitchFamily="34" charset="-122"/>
                </a:rPr>
                <a:t>学习</a:t>
              </a:r>
              <a:r>
                <a:rPr lang="zh-CN" altLang="en-US" sz="2000" b="1" dirty="0">
                  <a:solidFill>
                    <a:srgbClr val="C00000"/>
                  </a:solidFill>
                  <a:latin typeface="微软雅黑" pitchFamily="34" charset="-122"/>
                  <a:ea typeface="微软雅黑" pitchFamily="34" charset="-122"/>
                </a:rPr>
                <a:t>教育的背景</a:t>
              </a:r>
            </a:p>
          </p:txBody>
        </p:sp>
        <p:sp>
          <p:nvSpPr>
            <p:cNvPr id="48" name="圆角矩形​​ 10"/>
            <p:cNvSpPr>
              <a:spLocks noChangeArrowheads="1"/>
            </p:cNvSpPr>
            <p:nvPr/>
          </p:nvSpPr>
          <p:spPr bwMode="auto">
            <a:xfrm>
              <a:off x="4247965" y="2226784"/>
              <a:ext cx="554833" cy="554578"/>
            </a:xfrm>
            <a:prstGeom prst="roundRect">
              <a:avLst>
                <a:gd name="adj" fmla="val 16667"/>
              </a:avLst>
            </a:prstGeom>
            <a:solidFill>
              <a:srgbClr val="CC0000"/>
            </a:solidFill>
            <a:ln w="25400" algn="ctr">
              <a:solidFill>
                <a:srgbClr val="FF6600"/>
              </a:solidFill>
              <a:round/>
              <a:headEnd/>
              <a:tailEnd/>
            </a:ln>
          </p:spPr>
          <p:txBody>
            <a:bodyPr anchor="ctr"/>
            <a:lstStyle/>
            <a:p>
              <a:pPr algn="ctr" fontAlgn="auto">
                <a:spcBef>
                  <a:spcPts val="0"/>
                </a:spcBef>
                <a:spcAft>
                  <a:spcPts val="0"/>
                </a:spcAft>
                <a:defRPr/>
              </a:pPr>
              <a:r>
                <a:rPr lang="en-US" altLang="zh-CN" sz="2400" dirty="0">
                  <a:solidFill>
                    <a:schemeClr val="lt1"/>
                  </a:solidFill>
                  <a:latin typeface="Arial" pitchFamily="34" charset="0"/>
                  <a:ea typeface="微软雅黑" pitchFamily="34" charset="-122"/>
                  <a:cs typeface="Arial" pitchFamily="34" charset="0"/>
                </a:rPr>
                <a:t>1</a:t>
              </a:r>
              <a:endParaRPr lang="zh-CN" altLang="en-US" sz="2400" dirty="0">
                <a:solidFill>
                  <a:schemeClr val="lt1"/>
                </a:solidFill>
                <a:latin typeface="Arial" pitchFamily="34" charset="0"/>
                <a:ea typeface="微软雅黑" pitchFamily="34" charset="-122"/>
                <a:cs typeface="Arial" pitchFamily="34" charset="0"/>
              </a:endParaRPr>
            </a:p>
          </p:txBody>
        </p:sp>
      </p:grpSp>
      <p:grpSp>
        <p:nvGrpSpPr>
          <p:cNvPr id="49" name="组合 15"/>
          <p:cNvGrpSpPr>
            <a:grpSpLocks/>
          </p:cNvGrpSpPr>
          <p:nvPr/>
        </p:nvGrpSpPr>
        <p:grpSpPr bwMode="auto">
          <a:xfrm>
            <a:off x="4463286" y="1687846"/>
            <a:ext cx="3020585" cy="480583"/>
            <a:chOff x="4247965" y="2226784"/>
            <a:chExt cx="3483736" cy="554578"/>
          </a:xfrm>
        </p:grpSpPr>
        <p:sp>
          <p:nvSpPr>
            <p:cNvPr id="50" name="TextBox 49"/>
            <p:cNvSpPr txBox="1"/>
            <p:nvPr/>
          </p:nvSpPr>
          <p:spPr>
            <a:xfrm>
              <a:off x="4856457" y="2273215"/>
              <a:ext cx="2875244" cy="461715"/>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itchFamily="34" charset="-122"/>
                  <a:ea typeface="微软雅黑" pitchFamily="34" charset="-122"/>
                </a:defRPr>
              </a:lvl1pPr>
            </a:lstStyle>
            <a:p>
              <a:r>
                <a:rPr lang="zh-CN" altLang="en-US" dirty="0" smtClean="0"/>
                <a:t>学习</a:t>
              </a:r>
              <a:r>
                <a:rPr lang="zh-CN" altLang="en-US" dirty="0"/>
                <a:t>教育的总体要求</a:t>
              </a:r>
            </a:p>
          </p:txBody>
        </p:sp>
        <p:sp>
          <p:nvSpPr>
            <p:cNvPr id="51" name="圆角矩形​​ 10"/>
            <p:cNvSpPr>
              <a:spLocks noChangeArrowheads="1"/>
            </p:cNvSpPr>
            <p:nvPr/>
          </p:nvSpPr>
          <p:spPr bwMode="auto">
            <a:xfrm>
              <a:off x="4247965" y="2226784"/>
              <a:ext cx="554833" cy="554578"/>
            </a:xfrm>
            <a:prstGeom prst="roundRect">
              <a:avLst>
                <a:gd name="adj" fmla="val 16667"/>
              </a:avLst>
            </a:prstGeom>
            <a:solidFill>
              <a:srgbClr val="CC0000"/>
            </a:solidFill>
            <a:ln w="25400" algn="ctr">
              <a:solidFill>
                <a:srgbClr val="FF6600"/>
              </a:solidFill>
              <a:round/>
              <a:headEnd/>
              <a:tailEnd/>
            </a:ln>
          </p:spPr>
          <p:txBody>
            <a:bodyPr anchor="ctr"/>
            <a:lstStyle/>
            <a:p>
              <a:pPr algn="ctr" fontAlgn="auto">
                <a:spcBef>
                  <a:spcPts val="0"/>
                </a:spcBef>
                <a:spcAft>
                  <a:spcPts val="0"/>
                </a:spcAft>
                <a:defRPr/>
              </a:pPr>
              <a:r>
                <a:rPr lang="en-US" altLang="zh-CN" sz="2400" dirty="0" smtClean="0">
                  <a:solidFill>
                    <a:schemeClr val="lt1"/>
                  </a:solidFill>
                  <a:latin typeface="Arial" pitchFamily="34" charset="0"/>
                  <a:ea typeface="微软雅黑" pitchFamily="34" charset="-122"/>
                  <a:cs typeface="Arial" pitchFamily="34" charset="0"/>
                </a:rPr>
                <a:t>2</a:t>
              </a:r>
              <a:endParaRPr lang="zh-CN" altLang="en-US" sz="2400" dirty="0">
                <a:solidFill>
                  <a:schemeClr val="lt1"/>
                </a:solidFill>
                <a:latin typeface="Arial" pitchFamily="34" charset="0"/>
                <a:ea typeface="微软雅黑" pitchFamily="34" charset="-122"/>
                <a:cs typeface="Arial" pitchFamily="34" charset="0"/>
              </a:endParaRPr>
            </a:p>
          </p:txBody>
        </p:sp>
      </p:grpSp>
      <p:grpSp>
        <p:nvGrpSpPr>
          <p:cNvPr id="52" name="组合 15"/>
          <p:cNvGrpSpPr>
            <a:grpSpLocks/>
          </p:cNvGrpSpPr>
          <p:nvPr/>
        </p:nvGrpSpPr>
        <p:grpSpPr bwMode="auto">
          <a:xfrm>
            <a:off x="4751320" y="2342521"/>
            <a:ext cx="3020585" cy="480583"/>
            <a:chOff x="4247965" y="2226784"/>
            <a:chExt cx="3483736" cy="554578"/>
          </a:xfrm>
        </p:grpSpPr>
        <p:sp>
          <p:nvSpPr>
            <p:cNvPr id="53" name="TextBox 52"/>
            <p:cNvSpPr txBox="1"/>
            <p:nvPr/>
          </p:nvSpPr>
          <p:spPr>
            <a:xfrm>
              <a:off x="4856457" y="2273215"/>
              <a:ext cx="2875244" cy="461715"/>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itchFamily="34" charset="-122"/>
                  <a:ea typeface="微软雅黑" pitchFamily="34" charset="-122"/>
                </a:defRPr>
              </a:lvl1pPr>
            </a:lstStyle>
            <a:p>
              <a:pPr>
                <a:defRPr/>
              </a:pPr>
              <a:r>
                <a:rPr lang="zh-CN" altLang="en-US" dirty="0" smtClean="0"/>
                <a:t>学习</a:t>
              </a:r>
              <a:r>
                <a:rPr lang="zh-CN" altLang="en-US" dirty="0"/>
                <a:t>教育的具体内容</a:t>
              </a:r>
            </a:p>
          </p:txBody>
        </p:sp>
        <p:sp>
          <p:nvSpPr>
            <p:cNvPr id="54" name="圆角矩形​​ 10"/>
            <p:cNvSpPr>
              <a:spLocks noChangeArrowheads="1"/>
            </p:cNvSpPr>
            <p:nvPr/>
          </p:nvSpPr>
          <p:spPr bwMode="auto">
            <a:xfrm>
              <a:off x="4247965" y="2226784"/>
              <a:ext cx="554833" cy="554578"/>
            </a:xfrm>
            <a:prstGeom prst="roundRect">
              <a:avLst>
                <a:gd name="adj" fmla="val 16667"/>
              </a:avLst>
            </a:prstGeom>
            <a:solidFill>
              <a:srgbClr val="CC0000"/>
            </a:solidFill>
            <a:ln w="25400" algn="ctr">
              <a:solidFill>
                <a:srgbClr val="FF6600"/>
              </a:solidFill>
              <a:round/>
              <a:headEnd/>
              <a:tailEnd/>
            </a:ln>
          </p:spPr>
          <p:txBody>
            <a:bodyPr anchor="ctr"/>
            <a:lstStyle/>
            <a:p>
              <a:pPr algn="ctr" fontAlgn="auto">
                <a:spcBef>
                  <a:spcPts val="0"/>
                </a:spcBef>
                <a:spcAft>
                  <a:spcPts val="0"/>
                </a:spcAft>
                <a:defRPr/>
              </a:pPr>
              <a:r>
                <a:rPr lang="en-US" altLang="zh-CN" sz="2400" dirty="0" smtClean="0">
                  <a:solidFill>
                    <a:schemeClr val="lt1"/>
                  </a:solidFill>
                  <a:latin typeface="Arial" pitchFamily="34" charset="0"/>
                  <a:ea typeface="微软雅黑" pitchFamily="34" charset="-122"/>
                  <a:cs typeface="Arial" pitchFamily="34" charset="0"/>
                </a:rPr>
                <a:t>3</a:t>
              </a:r>
              <a:endParaRPr lang="zh-CN" altLang="en-US" sz="2400" dirty="0">
                <a:solidFill>
                  <a:schemeClr val="lt1"/>
                </a:solidFill>
                <a:latin typeface="Arial" pitchFamily="34" charset="0"/>
                <a:ea typeface="微软雅黑" pitchFamily="34" charset="-122"/>
                <a:cs typeface="Arial" pitchFamily="34" charset="0"/>
              </a:endParaRPr>
            </a:p>
          </p:txBody>
        </p:sp>
      </p:grpSp>
      <p:grpSp>
        <p:nvGrpSpPr>
          <p:cNvPr id="55" name="组合 15"/>
          <p:cNvGrpSpPr>
            <a:grpSpLocks/>
          </p:cNvGrpSpPr>
          <p:nvPr/>
        </p:nvGrpSpPr>
        <p:grpSpPr bwMode="auto">
          <a:xfrm>
            <a:off x="5039350" y="2997196"/>
            <a:ext cx="3020585" cy="480583"/>
            <a:chOff x="4247965" y="2226784"/>
            <a:chExt cx="3483736" cy="554578"/>
          </a:xfrm>
        </p:grpSpPr>
        <p:sp>
          <p:nvSpPr>
            <p:cNvPr id="56" name="TextBox 55"/>
            <p:cNvSpPr txBox="1"/>
            <p:nvPr/>
          </p:nvSpPr>
          <p:spPr>
            <a:xfrm>
              <a:off x="4856457" y="2273215"/>
              <a:ext cx="2875244" cy="461715"/>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itchFamily="34" charset="-122"/>
                  <a:ea typeface="微软雅黑" pitchFamily="34" charset="-122"/>
                </a:defRPr>
              </a:lvl1pPr>
            </a:lstStyle>
            <a:p>
              <a:pPr>
                <a:defRPr/>
              </a:pPr>
              <a:r>
                <a:rPr lang="zh-CN" altLang="en-US" dirty="0" smtClean="0"/>
                <a:t>学习</a:t>
              </a:r>
              <a:r>
                <a:rPr lang="zh-CN" altLang="en-US" dirty="0"/>
                <a:t>教育的主要措施</a:t>
              </a:r>
            </a:p>
          </p:txBody>
        </p:sp>
        <p:sp>
          <p:nvSpPr>
            <p:cNvPr id="57" name="圆角矩形​​ 10"/>
            <p:cNvSpPr>
              <a:spLocks noChangeArrowheads="1"/>
            </p:cNvSpPr>
            <p:nvPr/>
          </p:nvSpPr>
          <p:spPr bwMode="auto">
            <a:xfrm>
              <a:off x="4247965" y="2226784"/>
              <a:ext cx="554833" cy="554578"/>
            </a:xfrm>
            <a:prstGeom prst="roundRect">
              <a:avLst>
                <a:gd name="adj" fmla="val 16667"/>
              </a:avLst>
            </a:prstGeom>
            <a:solidFill>
              <a:srgbClr val="CC0000"/>
            </a:solidFill>
            <a:ln w="25400" algn="ctr">
              <a:solidFill>
                <a:srgbClr val="FF6600"/>
              </a:solidFill>
              <a:round/>
              <a:headEnd/>
              <a:tailEnd/>
            </a:ln>
          </p:spPr>
          <p:txBody>
            <a:bodyPr anchor="ctr"/>
            <a:lstStyle/>
            <a:p>
              <a:pPr algn="ctr" fontAlgn="auto">
                <a:spcBef>
                  <a:spcPts val="0"/>
                </a:spcBef>
                <a:spcAft>
                  <a:spcPts val="0"/>
                </a:spcAft>
                <a:defRPr/>
              </a:pPr>
              <a:r>
                <a:rPr lang="en-US" altLang="zh-CN" sz="2400" dirty="0" smtClean="0">
                  <a:solidFill>
                    <a:schemeClr val="lt1"/>
                  </a:solidFill>
                  <a:latin typeface="Arial" pitchFamily="34" charset="0"/>
                  <a:ea typeface="微软雅黑" pitchFamily="34" charset="-122"/>
                  <a:cs typeface="Arial" pitchFamily="34" charset="0"/>
                </a:rPr>
                <a:t>4</a:t>
              </a:r>
              <a:endParaRPr lang="zh-CN" altLang="en-US" sz="2400" dirty="0">
                <a:solidFill>
                  <a:schemeClr val="lt1"/>
                </a:solidFill>
                <a:latin typeface="Arial" pitchFamily="34" charset="0"/>
                <a:ea typeface="微软雅黑" pitchFamily="34" charset="-122"/>
                <a:cs typeface="Arial" pitchFamily="34" charset="0"/>
              </a:endParaRPr>
            </a:p>
          </p:txBody>
        </p:sp>
      </p:grpSp>
      <p:grpSp>
        <p:nvGrpSpPr>
          <p:cNvPr id="58" name="组合 15"/>
          <p:cNvGrpSpPr>
            <a:grpSpLocks/>
          </p:cNvGrpSpPr>
          <p:nvPr/>
        </p:nvGrpSpPr>
        <p:grpSpPr bwMode="auto">
          <a:xfrm>
            <a:off x="5327382" y="3651870"/>
            <a:ext cx="3020585" cy="480583"/>
            <a:chOff x="4247965" y="2226784"/>
            <a:chExt cx="3483736" cy="554578"/>
          </a:xfrm>
        </p:grpSpPr>
        <p:sp>
          <p:nvSpPr>
            <p:cNvPr id="59" name="TextBox 58"/>
            <p:cNvSpPr txBox="1"/>
            <p:nvPr/>
          </p:nvSpPr>
          <p:spPr>
            <a:xfrm>
              <a:off x="4856457" y="2273215"/>
              <a:ext cx="2875244" cy="461715"/>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itchFamily="34" charset="-122"/>
                  <a:ea typeface="微软雅黑" pitchFamily="34" charset="-122"/>
                </a:defRPr>
              </a:lvl1pPr>
            </a:lstStyle>
            <a:p>
              <a:pPr>
                <a:defRPr/>
              </a:pPr>
              <a:r>
                <a:rPr lang="zh-CN" altLang="en-US" dirty="0" smtClean="0"/>
                <a:t>学习</a:t>
              </a:r>
              <a:r>
                <a:rPr lang="zh-CN" altLang="en-US" dirty="0"/>
                <a:t>教育的组织领导</a:t>
              </a:r>
            </a:p>
          </p:txBody>
        </p:sp>
        <p:sp>
          <p:nvSpPr>
            <p:cNvPr id="60" name="圆角矩形​​ 10"/>
            <p:cNvSpPr>
              <a:spLocks noChangeArrowheads="1"/>
            </p:cNvSpPr>
            <p:nvPr/>
          </p:nvSpPr>
          <p:spPr bwMode="auto">
            <a:xfrm>
              <a:off x="4247965" y="2226784"/>
              <a:ext cx="554833" cy="554578"/>
            </a:xfrm>
            <a:prstGeom prst="roundRect">
              <a:avLst>
                <a:gd name="adj" fmla="val 16667"/>
              </a:avLst>
            </a:prstGeom>
            <a:solidFill>
              <a:srgbClr val="CC0000"/>
            </a:solidFill>
            <a:ln w="25400" algn="ctr">
              <a:solidFill>
                <a:srgbClr val="FF6600"/>
              </a:solidFill>
              <a:round/>
              <a:headEnd/>
              <a:tailEnd/>
            </a:ln>
          </p:spPr>
          <p:txBody>
            <a:bodyPr anchor="ctr"/>
            <a:lstStyle/>
            <a:p>
              <a:pPr algn="ctr" fontAlgn="auto">
                <a:spcBef>
                  <a:spcPts val="0"/>
                </a:spcBef>
                <a:spcAft>
                  <a:spcPts val="0"/>
                </a:spcAft>
                <a:defRPr/>
              </a:pPr>
              <a:r>
                <a:rPr lang="en-US" altLang="zh-CN" sz="2400" dirty="0" smtClean="0">
                  <a:solidFill>
                    <a:schemeClr val="lt1"/>
                  </a:solidFill>
                  <a:latin typeface="Arial" pitchFamily="34" charset="0"/>
                  <a:ea typeface="微软雅黑" pitchFamily="34" charset="-122"/>
                  <a:cs typeface="Arial" pitchFamily="34" charset="0"/>
                </a:rPr>
                <a:t>5</a:t>
              </a:r>
              <a:endParaRPr lang="zh-CN" altLang="en-US" sz="2400" dirty="0">
                <a:solidFill>
                  <a:schemeClr val="lt1"/>
                </a:solidFill>
                <a:latin typeface="Arial" pitchFamily="34" charset="0"/>
                <a:ea typeface="微软雅黑" pitchFamily="34" charset="-122"/>
                <a:cs typeface="Arial" pitchFamily="34" charset="0"/>
              </a:endParaRPr>
            </a:p>
          </p:txBody>
        </p:sp>
      </p:grpSp>
    </p:spTree>
    <p:extLst>
      <p:ext uri="{BB962C8B-B14F-4D97-AF65-F5344CB8AC3E}">
        <p14:creationId xmlns:p14="http://schemas.microsoft.com/office/powerpoint/2010/main" val="2362160596"/>
      </p:ext>
    </p:extLst>
  </p:cSld>
  <p:clrMapOvr>
    <a:masterClrMapping/>
  </p:clrMapOvr>
  <mc:AlternateContent xmlns:mc="http://schemas.openxmlformats.org/markup-compatibility/2006" xmlns:p14="http://schemas.microsoft.com/office/powerpoint/2010/main">
    <mc:Choice Requires="p14">
      <p:transition spd="slow" p14:dur="175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right)">
                                      <p:cBhvr>
                                        <p:cTn id="11" dur="500"/>
                                        <p:tgtEl>
                                          <p:spTgt spid="44"/>
                                        </p:tgtEl>
                                      </p:cBhvr>
                                    </p:animEffect>
                                  </p:childTnLst>
                                </p:cTn>
                              </p:par>
                            </p:childTnLst>
                          </p:cTn>
                        </p:par>
                        <p:par>
                          <p:cTn id="12" fill="hold">
                            <p:stCondLst>
                              <p:cond delay="500"/>
                            </p:stCondLst>
                            <p:childTnLst>
                              <p:par>
                                <p:cTn id="13" presetID="42"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500" fill="hold"/>
                                        <p:tgtEl>
                                          <p:spTgt spid="49"/>
                                        </p:tgtEl>
                                        <p:attrNameLst>
                                          <p:attrName>ppt_x</p:attrName>
                                        </p:attrNameLst>
                                      </p:cBhvr>
                                      <p:tavLst>
                                        <p:tav tm="0">
                                          <p:val>
                                            <p:strVal val="1+#ppt_w/2"/>
                                          </p:val>
                                        </p:tav>
                                        <p:tav tm="100000">
                                          <p:val>
                                            <p:strVal val="#ppt_x"/>
                                          </p:val>
                                        </p:tav>
                                      </p:tavLst>
                                    </p:anim>
                                    <p:anim calcmode="lin" valueType="num">
                                      <p:cBhvr additive="base">
                                        <p:cTn id="27" dur="500" fill="hold"/>
                                        <p:tgtEl>
                                          <p:spTgt spid="49"/>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1+#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2"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1+#ppt_w/2"/>
                                          </p:val>
                                        </p:tav>
                                        <p:tav tm="100000">
                                          <p:val>
                                            <p:strVal val="#ppt_x"/>
                                          </p:val>
                                        </p:tav>
                                      </p:tavLst>
                                    </p:anim>
                                    <p:anim calcmode="lin" valueType="num">
                                      <p:cBhvr additive="base">
                                        <p:cTn id="42"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Sy\e\我图PPT\0000大集合\政府长城全套新作\党标政府长城\01副本.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05"/>
            <a:ext cx="9144000" cy="515833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172096" y="1032991"/>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83137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83137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Freeform 9"/>
          <p:cNvSpPr>
            <a:spLocks noEditPoints="1"/>
          </p:cNvSpPr>
          <p:nvPr/>
        </p:nvSpPr>
        <p:spPr bwMode="auto">
          <a:xfrm>
            <a:off x="7966596" y="426196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83547" y="996675"/>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71204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 name="矩形 1"/>
          <p:cNvSpPr/>
          <p:nvPr/>
        </p:nvSpPr>
        <p:spPr>
          <a:xfrm>
            <a:off x="3203848" y="3015992"/>
            <a:ext cx="3775393" cy="707886"/>
          </a:xfrm>
          <a:prstGeom prst="rect">
            <a:avLst/>
          </a:prstGeom>
        </p:spPr>
        <p:txBody>
          <a:bodyPr wrap="none">
            <a:spAutoFit/>
          </a:bodyPr>
          <a:lstStyle/>
          <a:p>
            <a:r>
              <a:rPr lang="zh-CN" altLang="en-US" sz="4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学习教育的</a:t>
            </a:r>
            <a:r>
              <a:rPr lang="zh-CN" altLang="en-US" sz="4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背景</a:t>
            </a:r>
          </a:p>
        </p:txBody>
      </p:sp>
      <p:pic>
        <p:nvPicPr>
          <p:cNvPr id="1028" name="Picture 4" descr="E:\0000000我图PPT\00001PNG素材\01党委政府\天安门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 y="2945310"/>
            <a:ext cx="4067668" cy="22187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00专题PPT\两学一做\545454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3523" y="570597"/>
            <a:ext cx="4248472" cy="263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747515"/>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028"/>
                                        </p:tgtEl>
                                        <p:attrNameLst>
                                          <p:attrName>style.visibility</p:attrName>
                                        </p:attrNameLst>
                                      </p:cBhvr>
                                      <p:to>
                                        <p:strVal val="visible"/>
                                      </p:to>
                                    </p:set>
                                    <p:anim calcmode="lin" valueType="num">
                                      <p:cBhvr additive="base">
                                        <p:cTn id="32" dur="500" fill="hold"/>
                                        <p:tgtEl>
                                          <p:spTgt spid="1028"/>
                                        </p:tgtEl>
                                        <p:attrNameLst>
                                          <p:attrName>ppt_x</p:attrName>
                                        </p:attrNameLst>
                                      </p:cBhvr>
                                      <p:tavLst>
                                        <p:tav tm="0">
                                          <p:val>
                                            <p:strVal val="0-#ppt_w/2"/>
                                          </p:val>
                                        </p:tav>
                                        <p:tav tm="100000">
                                          <p:val>
                                            <p:strVal val="#ppt_x"/>
                                          </p:val>
                                        </p:tav>
                                      </p:tavLst>
                                    </p:anim>
                                    <p:anim calcmode="lin" valueType="num">
                                      <p:cBhvr additive="base">
                                        <p:cTn id="33" dur="500" fill="hold"/>
                                        <p:tgtEl>
                                          <p:spTgt spid="10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892112">
            <a:off x="459490" y="741674"/>
            <a:ext cx="2466196" cy="2317525"/>
          </a:xfrm>
          <a:prstGeom prst="rect">
            <a:avLst/>
          </a:prstGeom>
        </p:spPr>
      </p:pic>
      <p:sp>
        <p:nvSpPr>
          <p:cNvPr id="6" name="椭圆 5"/>
          <p:cNvSpPr/>
          <p:nvPr/>
        </p:nvSpPr>
        <p:spPr bwMode="auto">
          <a:xfrm>
            <a:off x="1087851" y="1124397"/>
            <a:ext cx="1345398" cy="134539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16" name="矩形 15"/>
          <p:cNvSpPr/>
          <p:nvPr/>
        </p:nvSpPr>
        <p:spPr>
          <a:xfrm>
            <a:off x="1345854" y="1468560"/>
            <a:ext cx="755102" cy="646132"/>
          </a:xfrm>
          <a:prstGeom prst="rect">
            <a:avLst/>
          </a:prstGeom>
        </p:spPr>
        <p:txBody>
          <a:bodyPr wrap="none">
            <a:spAutoFit/>
          </a:bodyPr>
          <a:lstStyle/>
          <a:p>
            <a:pPr algn="ctr">
              <a:defRPr/>
            </a:pPr>
            <a:r>
              <a:rPr lang="en-US" altLang="zh-CN" sz="3599" dirty="0">
                <a:solidFill>
                  <a:schemeClr val="bg1"/>
                </a:solidFill>
                <a:latin typeface="微软雅黑" panose="020B0503020204020204" pitchFamily="34" charset="-122"/>
                <a:ea typeface="微软雅黑" panose="020B0503020204020204" pitchFamily="34" charset="-122"/>
              </a:rPr>
              <a:t>01</a:t>
            </a:r>
            <a:endParaRPr lang="zh-CN" altLang="en-US" sz="3599"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892112">
            <a:off x="2363902" y="742933"/>
            <a:ext cx="2466196" cy="2317525"/>
          </a:xfrm>
          <a:prstGeom prst="rect">
            <a:avLst/>
          </a:prstGeom>
        </p:spPr>
      </p:pic>
      <p:sp>
        <p:nvSpPr>
          <p:cNvPr id="18" name="椭圆 17"/>
          <p:cNvSpPr/>
          <p:nvPr/>
        </p:nvSpPr>
        <p:spPr bwMode="auto">
          <a:xfrm>
            <a:off x="2992263" y="1125657"/>
            <a:ext cx="1345398" cy="1345398"/>
          </a:xfrm>
          <a:prstGeom prst="ellipse">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19" name="矩形 18"/>
          <p:cNvSpPr/>
          <p:nvPr/>
        </p:nvSpPr>
        <p:spPr>
          <a:xfrm>
            <a:off x="3250266" y="1469819"/>
            <a:ext cx="755102" cy="646132"/>
          </a:xfrm>
          <a:prstGeom prst="rect">
            <a:avLst/>
          </a:prstGeom>
        </p:spPr>
        <p:txBody>
          <a:bodyPr wrap="none">
            <a:spAutoFit/>
          </a:bodyPr>
          <a:lstStyle/>
          <a:p>
            <a:pPr algn="ctr">
              <a:defRPr/>
            </a:pPr>
            <a:r>
              <a:rPr lang="en-US" altLang="zh-CN" sz="3599" dirty="0">
                <a:solidFill>
                  <a:schemeClr val="bg1"/>
                </a:solidFill>
                <a:latin typeface="微软雅黑" panose="020B0503020204020204" pitchFamily="34" charset="-122"/>
                <a:ea typeface="微软雅黑" panose="020B0503020204020204" pitchFamily="34" charset="-122"/>
              </a:rPr>
              <a:t>02</a:t>
            </a:r>
            <a:endParaRPr lang="zh-CN" altLang="en-US" sz="3599" dirty="0">
              <a:solidFill>
                <a:schemeClr val="bg1"/>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892112">
            <a:off x="4268314" y="742933"/>
            <a:ext cx="2466196" cy="2317525"/>
          </a:xfrm>
          <a:prstGeom prst="rect">
            <a:avLst/>
          </a:prstGeom>
        </p:spPr>
      </p:pic>
      <p:sp>
        <p:nvSpPr>
          <p:cNvPr id="21" name="椭圆 20"/>
          <p:cNvSpPr/>
          <p:nvPr/>
        </p:nvSpPr>
        <p:spPr bwMode="auto">
          <a:xfrm>
            <a:off x="4896675" y="1125657"/>
            <a:ext cx="1345398" cy="1345398"/>
          </a:xfrm>
          <a:prstGeom prst="ellips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22" name="矩形 21"/>
          <p:cNvSpPr/>
          <p:nvPr/>
        </p:nvSpPr>
        <p:spPr>
          <a:xfrm>
            <a:off x="5154679" y="1469819"/>
            <a:ext cx="755102" cy="646132"/>
          </a:xfrm>
          <a:prstGeom prst="rect">
            <a:avLst/>
          </a:prstGeom>
        </p:spPr>
        <p:txBody>
          <a:bodyPr wrap="none">
            <a:spAutoFit/>
          </a:bodyPr>
          <a:lstStyle/>
          <a:p>
            <a:pPr algn="ctr">
              <a:defRPr/>
            </a:pPr>
            <a:r>
              <a:rPr lang="en-US" altLang="zh-CN" sz="3599" dirty="0">
                <a:solidFill>
                  <a:schemeClr val="bg1"/>
                </a:solidFill>
                <a:latin typeface="微软雅黑" panose="020B0503020204020204" pitchFamily="34" charset="-122"/>
                <a:ea typeface="微软雅黑" panose="020B0503020204020204" pitchFamily="34" charset="-122"/>
              </a:rPr>
              <a:t>03</a:t>
            </a:r>
            <a:endParaRPr lang="zh-CN" altLang="en-US" sz="3599" dirty="0">
              <a:solidFill>
                <a:schemeClr val="bg1"/>
              </a:solidFill>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892112">
            <a:off x="6172726" y="744193"/>
            <a:ext cx="2466196" cy="2317525"/>
          </a:xfrm>
          <a:prstGeom prst="rect">
            <a:avLst/>
          </a:prstGeom>
        </p:spPr>
      </p:pic>
      <p:sp>
        <p:nvSpPr>
          <p:cNvPr id="24" name="椭圆 23"/>
          <p:cNvSpPr/>
          <p:nvPr/>
        </p:nvSpPr>
        <p:spPr bwMode="auto">
          <a:xfrm>
            <a:off x="6801087" y="1126916"/>
            <a:ext cx="1345398" cy="1345398"/>
          </a:xfrm>
          <a:prstGeom prst="ellipse">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25" name="矩形 24"/>
          <p:cNvSpPr/>
          <p:nvPr/>
        </p:nvSpPr>
        <p:spPr>
          <a:xfrm>
            <a:off x="7059091" y="1471079"/>
            <a:ext cx="755102" cy="646132"/>
          </a:xfrm>
          <a:prstGeom prst="rect">
            <a:avLst/>
          </a:prstGeom>
        </p:spPr>
        <p:txBody>
          <a:bodyPr wrap="none">
            <a:spAutoFit/>
          </a:bodyPr>
          <a:lstStyle/>
          <a:p>
            <a:pPr algn="ctr">
              <a:defRPr/>
            </a:pPr>
            <a:r>
              <a:rPr lang="en-US" altLang="zh-CN" sz="3599" dirty="0">
                <a:solidFill>
                  <a:schemeClr val="bg1"/>
                </a:solidFill>
                <a:latin typeface="微软雅黑" panose="020B0503020204020204" pitchFamily="34" charset="-122"/>
                <a:ea typeface="微软雅黑" panose="020B0503020204020204" pitchFamily="34" charset="-122"/>
              </a:rPr>
              <a:t>04</a:t>
            </a:r>
            <a:endParaRPr lang="zh-CN" altLang="en-US" sz="3599" dirty="0">
              <a:solidFill>
                <a:schemeClr val="bg1"/>
              </a:solidFill>
              <a:latin typeface="微软雅黑" panose="020B0503020204020204" pitchFamily="34" charset="-122"/>
              <a:ea typeface="微软雅黑" panose="020B0503020204020204" pitchFamily="34" charset="-122"/>
            </a:endParaRPr>
          </a:p>
        </p:txBody>
      </p:sp>
      <p:sp>
        <p:nvSpPr>
          <p:cNvPr id="26" name="TextBox 20"/>
          <p:cNvSpPr txBox="1"/>
          <p:nvPr/>
        </p:nvSpPr>
        <p:spPr bwMode="auto">
          <a:xfrm>
            <a:off x="983756" y="3490838"/>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7" name="TextBox 19"/>
          <p:cNvSpPr txBox="1">
            <a:spLocks noChangeArrowheads="1"/>
          </p:cNvSpPr>
          <p:nvPr/>
        </p:nvSpPr>
        <p:spPr bwMode="auto">
          <a:xfrm>
            <a:off x="918975" y="313756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28" name="TextBox 20"/>
          <p:cNvSpPr txBox="1"/>
          <p:nvPr/>
        </p:nvSpPr>
        <p:spPr bwMode="auto">
          <a:xfrm>
            <a:off x="2884721" y="3490838"/>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9" name="TextBox 19"/>
          <p:cNvSpPr txBox="1">
            <a:spLocks noChangeArrowheads="1"/>
          </p:cNvSpPr>
          <p:nvPr/>
        </p:nvSpPr>
        <p:spPr bwMode="auto">
          <a:xfrm>
            <a:off x="2819941" y="313756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0" name="TextBox 20"/>
          <p:cNvSpPr txBox="1"/>
          <p:nvPr/>
        </p:nvSpPr>
        <p:spPr bwMode="auto">
          <a:xfrm>
            <a:off x="4796027" y="3490838"/>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1" name="TextBox 19"/>
          <p:cNvSpPr txBox="1">
            <a:spLocks noChangeArrowheads="1"/>
          </p:cNvSpPr>
          <p:nvPr/>
        </p:nvSpPr>
        <p:spPr bwMode="auto">
          <a:xfrm>
            <a:off x="4731247" y="313756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2" name="TextBox 20"/>
          <p:cNvSpPr txBox="1"/>
          <p:nvPr/>
        </p:nvSpPr>
        <p:spPr bwMode="auto">
          <a:xfrm>
            <a:off x="6696992" y="3490838"/>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3" name="TextBox 19"/>
          <p:cNvSpPr txBox="1">
            <a:spLocks noChangeArrowheads="1"/>
          </p:cNvSpPr>
          <p:nvPr/>
        </p:nvSpPr>
        <p:spPr bwMode="auto">
          <a:xfrm>
            <a:off x="6632212" y="3137560"/>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1286473914"/>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10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5000"/>
                            </p:stCondLst>
                            <p:childTnLst>
                              <p:par>
                                <p:cTn id="43" presetID="42"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1000"/>
                                        <p:tgtEl>
                                          <p:spTgt spid="28"/>
                                        </p:tgtEl>
                                      </p:cBhvr>
                                    </p:animEffect>
                                    <p:anim calcmode="lin" valueType="num">
                                      <p:cBhvr>
                                        <p:cTn id="52" dur="1000" fill="hold"/>
                                        <p:tgtEl>
                                          <p:spTgt spid="28"/>
                                        </p:tgtEl>
                                        <p:attrNameLst>
                                          <p:attrName>ppt_x</p:attrName>
                                        </p:attrNameLst>
                                      </p:cBhvr>
                                      <p:tavLst>
                                        <p:tav tm="0">
                                          <p:val>
                                            <p:strVal val="#ppt_x"/>
                                          </p:val>
                                        </p:tav>
                                        <p:tav tm="100000">
                                          <p:val>
                                            <p:strVal val="#ppt_x"/>
                                          </p:val>
                                        </p:tav>
                                      </p:tavLst>
                                    </p:anim>
                                    <p:anim calcmode="lin" valueType="num">
                                      <p:cBhvr>
                                        <p:cTn id="53" dur="1000" fill="hold"/>
                                        <p:tgtEl>
                                          <p:spTgt spid="28"/>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 presetClass="entr" presetSubtype="8"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childTnLst>
                          </p:cTn>
                        </p:par>
                        <p:par>
                          <p:cTn id="59" fill="hold">
                            <p:stCondLst>
                              <p:cond delay="7500"/>
                            </p:stCondLst>
                            <p:childTnLst>
                              <p:par>
                                <p:cTn id="60" presetID="21" presetClass="entr" presetSubtype="1"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heel(1)">
                                      <p:cBhvr>
                                        <p:cTn id="62" dur="500"/>
                                        <p:tgtEl>
                                          <p:spTgt spid="21"/>
                                        </p:tgtEl>
                                      </p:cBhvr>
                                    </p:animEffect>
                                  </p:childTnLst>
                                </p:cTn>
                              </p:par>
                            </p:childTnLst>
                          </p:cTn>
                        </p:par>
                        <p:par>
                          <p:cTn id="63" fill="hold">
                            <p:stCondLst>
                              <p:cond delay="8000"/>
                            </p:stCondLst>
                            <p:childTnLst>
                              <p:par>
                                <p:cTn id="64" presetID="14" presetClass="entr" presetSubtype="1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randombar(horizontal)">
                                      <p:cBhvr>
                                        <p:cTn id="66" dur="500"/>
                                        <p:tgtEl>
                                          <p:spTgt spid="22"/>
                                        </p:tgtEl>
                                      </p:cBhvr>
                                    </p:animEffect>
                                  </p:childTnLst>
                                </p:cTn>
                              </p:par>
                            </p:childTnLst>
                          </p:cTn>
                        </p:par>
                        <p:par>
                          <p:cTn id="67" fill="hold">
                            <p:stCondLst>
                              <p:cond delay="8500"/>
                            </p:stCondLst>
                            <p:childTnLst>
                              <p:par>
                                <p:cTn id="68" presetID="42"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1000"/>
                                        <p:tgtEl>
                                          <p:spTgt spid="31"/>
                                        </p:tgtEl>
                                      </p:cBhvr>
                                    </p:animEffect>
                                    <p:anim calcmode="lin" valueType="num">
                                      <p:cBhvr>
                                        <p:cTn id="71" dur="1000" fill="hold"/>
                                        <p:tgtEl>
                                          <p:spTgt spid="31"/>
                                        </p:tgtEl>
                                        <p:attrNameLst>
                                          <p:attrName>ppt_x</p:attrName>
                                        </p:attrNameLst>
                                      </p:cBhvr>
                                      <p:tavLst>
                                        <p:tav tm="0">
                                          <p:val>
                                            <p:strVal val="#ppt_x"/>
                                          </p:val>
                                        </p:tav>
                                        <p:tav tm="100000">
                                          <p:val>
                                            <p:strVal val="#ppt_x"/>
                                          </p:val>
                                        </p:tav>
                                      </p:tavLst>
                                    </p:anim>
                                    <p:anim calcmode="lin" valueType="num">
                                      <p:cBhvr>
                                        <p:cTn id="72" dur="1000" fill="hold"/>
                                        <p:tgtEl>
                                          <p:spTgt spid="31"/>
                                        </p:tgtEl>
                                        <p:attrNameLst>
                                          <p:attrName>ppt_y</p:attrName>
                                        </p:attrNameLst>
                                      </p:cBhvr>
                                      <p:tavLst>
                                        <p:tav tm="0">
                                          <p:val>
                                            <p:strVal val="#ppt_y+.1"/>
                                          </p:val>
                                        </p:tav>
                                        <p:tav tm="100000">
                                          <p:val>
                                            <p:strVal val="#ppt_y"/>
                                          </p:val>
                                        </p:tav>
                                      </p:tavLst>
                                    </p:anim>
                                  </p:childTnLst>
                                </p:cTn>
                              </p:par>
                            </p:childTnLst>
                          </p:cTn>
                        </p:par>
                        <p:par>
                          <p:cTn id="73" fill="hold">
                            <p:stCondLst>
                              <p:cond delay="9500"/>
                            </p:stCondLst>
                            <p:childTnLst>
                              <p:par>
                                <p:cTn id="74" presetID="42" presetClass="entr" presetSubtype="0"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childTnLst>
                          </p:cTn>
                        </p:par>
                        <p:par>
                          <p:cTn id="79" fill="hold">
                            <p:stCondLst>
                              <p:cond delay="10500"/>
                            </p:stCondLst>
                            <p:childTnLst>
                              <p:par>
                                <p:cTn id="80" presetID="2" presetClass="entr" presetSubtype="8" fill="hold"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0-#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1000"/>
                            </p:stCondLst>
                            <p:childTnLst>
                              <p:par>
                                <p:cTn id="85" presetID="21"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heel(1)">
                                      <p:cBhvr>
                                        <p:cTn id="87" dur="2000"/>
                                        <p:tgtEl>
                                          <p:spTgt spid="24"/>
                                        </p:tgtEl>
                                      </p:cBhvr>
                                    </p:animEffect>
                                  </p:childTnLst>
                                </p:cTn>
                              </p:par>
                            </p:childTnLst>
                          </p:cTn>
                        </p:par>
                        <p:par>
                          <p:cTn id="88" fill="hold">
                            <p:stCondLst>
                              <p:cond delay="13000"/>
                            </p:stCondLst>
                            <p:childTnLst>
                              <p:par>
                                <p:cTn id="89" presetID="14" presetClass="entr" presetSubtype="1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randombar(horizontal)">
                                      <p:cBhvr>
                                        <p:cTn id="91" dur="500"/>
                                        <p:tgtEl>
                                          <p:spTgt spid="25"/>
                                        </p:tgtEl>
                                      </p:cBhvr>
                                    </p:animEffect>
                                  </p:childTnLst>
                                </p:cTn>
                              </p:par>
                            </p:childTnLst>
                          </p:cTn>
                        </p:par>
                        <p:par>
                          <p:cTn id="92" fill="hold">
                            <p:stCondLst>
                              <p:cond delay="13500"/>
                            </p:stCondLst>
                            <p:childTnLst>
                              <p:par>
                                <p:cTn id="93" presetID="42" presetClass="entr" presetSubtype="0" fill="hold" grpId="0"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1000"/>
                                        <p:tgtEl>
                                          <p:spTgt spid="33"/>
                                        </p:tgtEl>
                                      </p:cBhvr>
                                    </p:animEffect>
                                    <p:anim calcmode="lin" valueType="num">
                                      <p:cBhvr>
                                        <p:cTn id="96" dur="1000" fill="hold"/>
                                        <p:tgtEl>
                                          <p:spTgt spid="33"/>
                                        </p:tgtEl>
                                        <p:attrNameLst>
                                          <p:attrName>ppt_x</p:attrName>
                                        </p:attrNameLst>
                                      </p:cBhvr>
                                      <p:tavLst>
                                        <p:tav tm="0">
                                          <p:val>
                                            <p:strVal val="#ppt_x"/>
                                          </p:val>
                                        </p:tav>
                                        <p:tav tm="100000">
                                          <p:val>
                                            <p:strVal val="#ppt_x"/>
                                          </p:val>
                                        </p:tav>
                                      </p:tavLst>
                                    </p:anim>
                                    <p:anim calcmode="lin" valueType="num">
                                      <p:cBhvr>
                                        <p:cTn id="97" dur="1000" fill="hold"/>
                                        <p:tgtEl>
                                          <p:spTgt spid="33"/>
                                        </p:tgtEl>
                                        <p:attrNameLst>
                                          <p:attrName>ppt_y</p:attrName>
                                        </p:attrNameLst>
                                      </p:cBhvr>
                                      <p:tavLst>
                                        <p:tav tm="0">
                                          <p:val>
                                            <p:strVal val="#ppt_y+.1"/>
                                          </p:val>
                                        </p:tav>
                                        <p:tav tm="100000">
                                          <p:val>
                                            <p:strVal val="#ppt_y"/>
                                          </p:val>
                                        </p:tav>
                                      </p:tavLst>
                                    </p:anim>
                                  </p:childTnLst>
                                </p:cTn>
                              </p:par>
                            </p:childTnLst>
                          </p:cTn>
                        </p:par>
                        <p:par>
                          <p:cTn id="98" fill="hold">
                            <p:stCondLst>
                              <p:cond delay="14500"/>
                            </p:stCondLst>
                            <p:childTnLst>
                              <p:par>
                                <p:cTn id="99" presetID="42" presetClass="entr" presetSubtype="0" fill="hold" grpId="0" nodeType="after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1000"/>
                                        <p:tgtEl>
                                          <p:spTgt spid="32"/>
                                        </p:tgtEl>
                                      </p:cBhvr>
                                    </p:animEffect>
                                    <p:anim calcmode="lin" valueType="num">
                                      <p:cBhvr>
                                        <p:cTn id="102" dur="1000" fill="hold"/>
                                        <p:tgtEl>
                                          <p:spTgt spid="32"/>
                                        </p:tgtEl>
                                        <p:attrNameLst>
                                          <p:attrName>ppt_x</p:attrName>
                                        </p:attrNameLst>
                                      </p:cBhvr>
                                      <p:tavLst>
                                        <p:tav tm="0">
                                          <p:val>
                                            <p:strVal val="#ppt_x"/>
                                          </p:val>
                                        </p:tav>
                                        <p:tav tm="100000">
                                          <p:val>
                                            <p:strVal val="#ppt_x"/>
                                          </p:val>
                                        </p:tav>
                                      </p:tavLst>
                                    </p:anim>
                                    <p:anim calcmode="lin" valueType="num">
                                      <p:cBhvr>
                                        <p:cTn id="10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8" grpId="0" animBg="1"/>
      <p:bldP spid="19" grpId="0"/>
      <p:bldP spid="21" grpId="0" animBg="1"/>
      <p:bldP spid="22" grpId="0"/>
      <p:bldP spid="24" grpId="0" animBg="1"/>
      <p:bldP spid="25" grpId="0"/>
      <p:bldP spid="26" grpId="0"/>
      <p:bldP spid="27" grpId="0"/>
      <p:bldP spid="28"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bwMode="auto">
          <a:xfrm>
            <a:off x="1636927" y="1033718"/>
            <a:ext cx="1753574" cy="1511701"/>
          </a:xfrm>
          <a:prstGeom prst="triangle">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5" name="TextBox 4"/>
          <p:cNvSpPr txBox="1"/>
          <p:nvPr/>
        </p:nvSpPr>
        <p:spPr>
          <a:xfrm>
            <a:off x="1973820" y="1969533"/>
            <a:ext cx="1079787" cy="461523"/>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在此添加您的标题文字</a:t>
            </a:r>
          </a:p>
        </p:txBody>
      </p:sp>
      <p:sp>
        <p:nvSpPr>
          <p:cNvPr id="6" name="等腰三角形 5"/>
          <p:cNvSpPr/>
          <p:nvPr/>
        </p:nvSpPr>
        <p:spPr bwMode="auto">
          <a:xfrm rot="10800000">
            <a:off x="2644728" y="1012046"/>
            <a:ext cx="1753574" cy="1511701"/>
          </a:xfrm>
          <a:prstGeom prst="triangle">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7" name="TextBox 6"/>
          <p:cNvSpPr txBox="1"/>
          <p:nvPr/>
        </p:nvSpPr>
        <p:spPr>
          <a:xfrm>
            <a:off x="2981621" y="1105704"/>
            <a:ext cx="1079787" cy="461523"/>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在此添加您的标题文字</a:t>
            </a:r>
          </a:p>
        </p:txBody>
      </p:sp>
      <p:sp>
        <p:nvSpPr>
          <p:cNvPr id="8" name="等腰三角形 7"/>
          <p:cNvSpPr/>
          <p:nvPr/>
        </p:nvSpPr>
        <p:spPr bwMode="auto">
          <a:xfrm>
            <a:off x="3626614" y="1033718"/>
            <a:ext cx="1753574" cy="1511701"/>
          </a:xfrm>
          <a:prstGeom prst="triangle">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9" name="TextBox 8"/>
          <p:cNvSpPr txBox="1"/>
          <p:nvPr/>
        </p:nvSpPr>
        <p:spPr>
          <a:xfrm>
            <a:off x="3963507" y="1969533"/>
            <a:ext cx="1079787" cy="461523"/>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在此添加您的标题文字</a:t>
            </a:r>
          </a:p>
        </p:txBody>
      </p:sp>
      <p:sp>
        <p:nvSpPr>
          <p:cNvPr id="10" name="等腰三角形 9"/>
          <p:cNvSpPr/>
          <p:nvPr/>
        </p:nvSpPr>
        <p:spPr bwMode="auto">
          <a:xfrm rot="10800000">
            <a:off x="4634415" y="1012046"/>
            <a:ext cx="1753574" cy="1511701"/>
          </a:xfrm>
          <a:prstGeom prst="triangle">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1" name="TextBox 10"/>
          <p:cNvSpPr txBox="1"/>
          <p:nvPr/>
        </p:nvSpPr>
        <p:spPr>
          <a:xfrm>
            <a:off x="4971308" y="1105704"/>
            <a:ext cx="1079787" cy="461523"/>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在此添加您的标题文字</a:t>
            </a:r>
          </a:p>
        </p:txBody>
      </p:sp>
      <p:sp>
        <p:nvSpPr>
          <p:cNvPr id="12" name="等腰三角形 11"/>
          <p:cNvSpPr/>
          <p:nvPr/>
        </p:nvSpPr>
        <p:spPr bwMode="auto">
          <a:xfrm>
            <a:off x="5596145" y="1033718"/>
            <a:ext cx="1753574" cy="1511701"/>
          </a:xfrm>
          <a:prstGeom prst="triangle">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3" name="TextBox 12"/>
          <p:cNvSpPr txBox="1"/>
          <p:nvPr/>
        </p:nvSpPr>
        <p:spPr>
          <a:xfrm>
            <a:off x="5933038" y="1969533"/>
            <a:ext cx="1079787" cy="461523"/>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在此添加您的标题文字</a:t>
            </a:r>
          </a:p>
        </p:txBody>
      </p:sp>
      <p:sp>
        <p:nvSpPr>
          <p:cNvPr id="14" name="矩形 13"/>
          <p:cNvSpPr/>
          <p:nvPr/>
        </p:nvSpPr>
        <p:spPr bwMode="auto">
          <a:xfrm>
            <a:off x="1706577" y="2773216"/>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5" name="直接连接符 14"/>
          <p:cNvCxnSpPr/>
          <p:nvPr/>
        </p:nvCxnSpPr>
        <p:spPr bwMode="auto">
          <a:xfrm>
            <a:off x="1648780" y="3010076"/>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873967" y="273970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8" name="矩形 17"/>
          <p:cNvSpPr/>
          <p:nvPr/>
        </p:nvSpPr>
        <p:spPr bwMode="auto">
          <a:xfrm>
            <a:off x="1719710" y="3613063"/>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9" name="直接连接符 18"/>
          <p:cNvCxnSpPr/>
          <p:nvPr/>
        </p:nvCxnSpPr>
        <p:spPr bwMode="auto">
          <a:xfrm>
            <a:off x="1661913" y="3849923"/>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887100" y="3579551"/>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6" name="TextBox 20"/>
          <p:cNvSpPr txBox="1"/>
          <p:nvPr/>
        </p:nvSpPr>
        <p:spPr bwMode="auto">
          <a:xfrm>
            <a:off x="1627205" y="3016618"/>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
        <p:nvSpPr>
          <p:cNvPr id="27" name="TextBox 20"/>
          <p:cNvSpPr txBox="1"/>
          <p:nvPr/>
        </p:nvSpPr>
        <p:spPr bwMode="auto">
          <a:xfrm>
            <a:off x="1627205" y="3960446"/>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2377909914"/>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2" presetClass="entr" presetSubtype="4"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par>
                          <p:cTn id="69" fill="hold">
                            <p:stCondLst>
                              <p:cond delay="10500"/>
                            </p:stCondLst>
                            <p:childTnLst>
                              <p:par>
                                <p:cTn id="70" presetID="2" presetClass="entr" presetSubtype="4"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childTnLst>
                          </p:cTn>
                        </p:par>
                        <p:par>
                          <p:cTn id="74" fill="hold">
                            <p:stCondLst>
                              <p:cond delay="11000"/>
                            </p:stCondLst>
                            <p:childTnLst>
                              <p:par>
                                <p:cTn id="75" presetID="2" presetClass="entr" presetSubtype="4"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fill="hold"/>
                                        <p:tgtEl>
                                          <p:spTgt spid="16"/>
                                        </p:tgtEl>
                                        <p:attrNameLst>
                                          <p:attrName>ppt_x</p:attrName>
                                        </p:attrNameLst>
                                      </p:cBhvr>
                                      <p:tavLst>
                                        <p:tav tm="0">
                                          <p:val>
                                            <p:strVal val="#ppt_x"/>
                                          </p:val>
                                        </p:tav>
                                        <p:tav tm="100000">
                                          <p:val>
                                            <p:strVal val="#ppt_x"/>
                                          </p:val>
                                        </p:tav>
                                      </p:tavLst>
                                    </p:anim>
                                    <p:anim calcmode="lin" valueType="num">
                                      <p:cBhvr additive="base">
                                        <p:cTn id="78" dur="500" fill="hold"/>
                                        <p:tgtEl>
                                          <p:spTgt spid="16"/>
                                        </p:tgtEl>
                                        <p:attrNameLst>
                                          <p:attrName>ppt_y</p:attrName>
                                        </p:attrNameLst>
                                      </p:cBhvr>
                                      <p:tavLst>
                                        <p:tav tm="0">
                                          <p:val>
                                            <p:strVal val="1+#ppt_h/2"/>
                                          </p:val>
                                        </p:tav>
                                        <p:tav tm="100000">
                                          <p:val>
                                            <p:strVal val="#ppt_y"/>
                                          </p:val>
                                        </p:tav>
                                      </p:tavLst>
                                    </p:anim>
                                  </p:childTnLst>
                                </p:cTn>
                              </p:par>
                            </p:childTnLst>
                          </p:cTn>
                        </p:par>
                        <p:par>
                          <p:cTn id="79" fill="hold">
                            <p:stCondLst>
                              <p:cond delay="11500"/>
                            </p:stCondLst>
                            <p:childTnLst>
                              <p:par>
                                <p:cTn id="80" presetID="42"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par>
                          <p:cTn id="85" fill="hold">
                            <p:stCondLst>
                              <p:cond delay="12500"/>
                            </p:stCondLst>
                            <p:childTnLst>
                              <p:par>
                                <p:cTn id="86" presetID="42" presetClass="entr" presetSubtype="0"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1000"/>
                                        <p:tgtEl>
                                          <p:spTgt spid="18"/>
                                        </p:tgtEl>
                                      </p:cBhvr>
                                    </p:animEffect>
                                    <p:anim calcmode="lin" valueType="num">
                                      <p:cBhvr>
                                        <p:cTn id="89" dur="1000" fill="hold"/>
                                        <p:tgtEl>
                                          <p:spTgt spid="18"/>
                                        </p:tgtEl>
                                        <p:attrNameLst>
                                          <p:attrName>ppt_x</p:attrName>
                                        </p:attrNameLst>
                                      </p:cBhvr>
                                      <p:tavLst>
                                        <p:tav tm="0">
                                          <p:val>
                                            <p:strVal val="#ppt_x"/>
                                          </p:val>
                                        </p:tav>
                                        <p:tav tm="100000">
                                          <p:val>
                                            <p:strVal val="#ppt_x"/>
                                          </p:val>
                                        </p:tav>
                                      </p:tavLst>
                                    </p:anim>
                                    <p:anim calcmode="lin" valueType="num">
                                      <p:cBhvr>
                                        <p:cTn id="90" dur="1000" fill="hold"/>
                                        <p:tgtEl>
                                          <p:spTgt spid="18"/>
                                        </p:tgtEl>
                                        <p:attrNameLst>
                                          <p:attrName>ppt_y</p:attrName>
                                        </p:attrNameLst>
                                      </p:cBhvr>
                                      <p:tavLst>
                                        <p:tav tm="0">
                                          <p:val>
                                            <p:strVal val="#ppt_y+.1"/>
                                          </p:val>
                                        </p:tav>
                                        <p:tav tm="100000">
                                          <p:val>
                                            <p:strVal val="#ppt_y"/>
                                          </p:val>
                                        </p:tav>
                                      </p:tavLst>
                                    </p:anim>
                                  </p:childTnLst>
                                </p:cTn>
                              </p:par>
                            </p:childTnLst>
                          </p:cTn>
                        </p:par>
                        <p:par>
                          <p:cTn id="91" fill="hold">
                            <p:stCondLst>
                              <p:cond delay="13500"/>
                            </p:stCondLst>
                            <p:childTnLst>
                              <p:par>
                                <p:cTn id="92" presetID="42" presetClass="entr" presetSubtype="0" fill="hold"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1000"/>
                                        <p:tgtEl>
                                          <p:spTgt spid="19"/>
                                        </p:tgtEl>
                                      </p:cBhvr>
                                    </p:animEffect>
                                    <p:anim calcmode="lin" valueType="num">
                                      <p:cBhvr>
                                        <p:cTn id="95" dur="1000" fill="hold"/>
                                        <p:tgtEl>
                                          <p:spTgt spid="19"/>
                                        </p:tgtEl>
                                        <p:attrNameLst>
                                          <p:attrName>ppt_x</p:attrName>
                                        </p:attrNameLst>
                                      </p:cBhvr>
                                      <p:tavLst>
                                        <p:tav tm="0">
                                          <p:val>
                                            <p:strVal val="#ppt_x"/>
                                          </p:val>
                                        </p:tav>
                                        <p:tav tm="100000">
                                          <p:val>
                                            <p:strVal val="#ppt_x"/>
                                          </p:val>
                                        </p:tav>
                                      </p:tavLst>
                                    </p:anim>
                                    <p:anim calcmode="lin" valueType="num">
                                      <p:cBhvr>
                                        <p:cTn id="96" dur="1000" fill="hold"/>
                                        <p:tgtEl>
                                          <p:spTgt spid="19"/>
                                        </p:tgtEl>
                                        <p:attrNameLst>
                                          <p:attrName>ppt_y</p:attrName>
                                        </p:attrNameLst>
                                      </p:cBhvr>
                                      <p:tavLst>
                                        <p:tav tm="0">
                                          <p:val>
                                            <p:strVal val="#ppt_y+.1"/>
                                          </p:val>
                                        </p:tav>
                                        <p:tav tm="100000">
                                          <p:val>
                                            <p:strVal val="#ppt_y"/>
                                          </p:val>
                                        </p:tav>
                                      </p:tavLst>
                                    </p:anim>
                                  </p:childTnLst>
                                </p:cTn>
                              </p:par>
                            </p:childTnLst>
                          </p:cTn>
                        </p:par>
                        <p:par>
                          <p:cTn id="97" fill="hold">
                            <p:stCondLst>
                              <p:cond delay="14500"/>
                            </p:stCondLst>
                            <p:childTnLst>
                              <p:par>
                                <p:cTn id="98" presetID="42" presetClass="entr" presetSubtype="0"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1000"/>
                                        <p:tgtEl>
                                          <p:spTgt spid="20"/>
                                        </p:tgtEl>
                                      </p:cBhvr>
                                    </p:animEffect>
                                    <p:anim calcmode="lin" valueType="num">
                                      <p:cBhvr>
                                        <p:cTn id="101" dur="1000" fill="hold"/>
                                        <p:tgtEl>
                                          <p:spTgt spid="20"/>
                                        </p:tgtEl>
                                        <p:attrNameLst>
                                          <p:attrName>ppt_x</p:attrName>
                                        </p:attrNameLst>
                                      </p:cBhvr>
                                      <p:tavLst>
                                        <p:tav tm="0">
                                          <p:val>
                                            <p:strVal val="#ppt_x"/>
                                          </p:val>
                                        </p:tav>
                                        <p:tav tm="100000">
                                          <p:val>
                                            <p:strVal val="#ppt_x"/>
                                          </p:val>
                                        </p:tav>
                                      </p:tavLst>
                                    </p:anim>
                                    <p:anim calcmode="lin" valueType="num">
                                      <p:cBhvr>
                                        <p:cTn id="102" dur="1000" fill="hold"/>
                                        <p:tgtEl>
                                          <p:spTgt spid="20"/>
                                        </p:tgtEl>
                                        <p:attrNameLst>
                                          <p:attrName>ppt_y</p:attrName>
                                        </p:attrNameLst>
                                      </p:cBhvr>
                                      <p:tavLst>
                                        <p:tav tm="0">
                                          <p:val>
                                            <p:strVal val="#ppt_y+.1"/>
                                          </p:val>
                                        </p:tav>
                                        <p:tav tm="100000">
                                          <p:val>
                                            <p:strVal val="#ppt_y"/>
                                          </p:val>
                                        </p:tav>
                                      </p:tavLst>
                                    </p:anim>
                                  </p:childTnLst>
                                </p:cTn>
                              </p:par>
                            </p:childTnLst>
                          </p:cTn>
                        </p:par>
                        <p:par>
                          <p:cTn id="103" fill="hold">
                            <p:stCondLst>
                              <p:cond delay="15500"/>
                            </p:stCondLst>
                            <p:childTnLst>
                              <p:par>
                                <p:cTn id="104" presetID="42" presetClass="entr" presetSubtype="0" fill="hold" grpId="0" nodeType="after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fade">
                                      <p:cBhvr>
                                        <p:cTn id="106" dur="1000"/>
                                        <p:tgtEl>
                                          <p:spTgt spid="27"/>
                                        </p:tgtEl>
                                      </p:cBhvr>
                                    </p:animEffect>
                                    <p:anim calcmode="lin" valueType="num">
                                      <p:cBhvr>
                                        <p:cTn id="107" dur="1000" fill="hold"/>
                                        <p:tgtEl>
                                          <p:spTgt spid="27"/>
                                        </p:tgtEl>
                                        <p:attrNameLst>
                                          <p:attrName>ppt_x</p:attrName>
                                        </p:attrNameLst>
                                      </p:cBhvr>
                                      <p:tavLst>
                                        <p:tav tm="0">
                                          <p:val>
                                            <p:strVal val="#ppt_x"/>
                                          </p:val>
                                        </p:tav>
                                        <p:tav tm="100000">
                                          <p:val>
                                            <p:strVal val="#ppt_x"/>
                                          </p:val>
                                        </p:tav>
                                      </p:tavLst>
                                    </p:anim>
                                    <p:anim calcmode="lin" valueType="num">
                                      <p:cBhvr>
                                        <p:cTn id="10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p:bldP spid="14" grpId="0" animBg="1"/>
      <p:bldP spid="16" grpId="0"/>
      <p:bldP spid="18" grpId="0" animBg="1"/>
      <p:bldP spid="20"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7467" y="1155043"/>
            <a:ext cx="2125185" cy="2178473"/>
          </a:xfrm>
          <a:prstGeom prst="rect">
            <a:avLst/>
          </a:prstGeom>
        </p:spPr>
      </p:pic>
      <p:pic>
        <p:nvPicPr>
          <p:cNvPr id="19" name="图片 1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21879" y="1155043"/>
            <a:ext cx="2125185" cy="2178473"/>
          </a:xfrm>
          <a:prstGeom prst="rect">
            <a:avLst/>
          </a:prstGeom>
        </p:spPr>
      </p:pic>
      <p:pic>
        <p:nvPicPr>
          <p:cNvPr id="22" name="图片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34048" y="1155043"/>
            <a:ext cx="2125185" cy="2178473"/>
          </a:xfrm>
          <a:prstGeom prst="rect">
            <a:avLst/>
          </a:prstGeom>
        </p:spPr>
      </p:pic>
      <p:sp>
        <p:nvSpPr>
          <p:cNvPr id="30" name="TextBox 20"/>
          <p:cNvSpPr txBox="1"/>
          <p:nvPr/>
        </p:nvSpPr>
        <p:spPr bwMode="auto">
          <a:xfrm>
            <a:off x="2808620" y="3693498"/>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31" name="TextBox 19"/>
          <p:cNvSpPr txBox="1">
            <a:spLocks noChangeArrowheads="1"/>
          </p:cNvSpPr>
          <p:nvPr/>
        </p:nvSpPr>
        <p:spPr bwMode="auto">
          <a:xfrm>
            <a:off x="2743840" y="3340221"/>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5" name="TextBox 20"/>
          <p:cNvSpPr txBox="1"/>
          <p:nvPr/>
        </p:nvSpPr>
        <p:spPr bwMode="auto">
          <a:xfrm>
            <a:off x="4791364" y="3686792"/>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36" name="TextBox 19"/>
          <p:cNvSpPr txBox="1">
            <a:spLocks noChangeArrowheads="1"/>
          </p:cNvSpPr>
          <p:nvPr/>
        </p:nvSpPr>
        <p:spPr bwMode="auto">
          <a:xfrm>
            <a:off x="4726584" y="3333515"/>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7" name="TextBox 20"/>
          <p:cNvSpPr txBox="1"/>
          <p:nvPr/>
        </p:nvSpPr>
        <p:spPr bwMode="auto">
          <a:xfrm>
            <a:off x="6774109" y="3680086"/>
            <a:ext cx="158001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38" name="TextBox 19"/>
          <p:cNvSpPr txBox="1">
            <a:spLocks noChangeArrowheads="1"/>
          </p:cNvSpPr>
          <p:nvPr/>
        </p:nvSpPr>
        <p:spPr bwMode="auto">
          <a:xfrm>
            <a:off x="6709328" y="332680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pic>
        <p:nvPicPr>
          <p:cNvPr id="27" name="图片 3" descr="爬梯.jpg"/>
          <p:cNvPicPr>
            <a:picLocks noGrp="1" noChangeAspect="1"/>
          </p:cNvPicPr>
          <p:nvPr isPhoto="1"/>
        </p:nvPicPr>
        <p:blipFill>
          <a:blip r:embed="rId4" cstate="email">
            <a:extLst>
              <a:ext uri="{BEBA8EAE-BF5A-486C-A8C5-ECC9F3942E4B}">
                <a14:imgProps xmlns:a14="http://schemas.microsoft.com/office/drawing/2010/main">
                  <a14:imgLayer r:embed="rId5">
                    <a14:imgEffect>
                      <a14:backgroundRemoval t="3125" b="100000" l="9896" r="89844"/>
                    </a14:imgEffect>
                  </a14:imgLayer>
                </a14:imgProps>
              </a:ext>
              <a:ext uri="{28A0092B-C50C-407E-A947-70E740481C1C}">
                <a14:useLocalDpi xmlns:a14="http://schemas.microsoft.com/office/drawing/2010/main"/>
              </a:ext>
            </a:extLst>
          </a:blip>
          <a:srcRect/>
          <a:stretch>
            <a:fillRect/>
          </a:stretch>
        </p:blipFill>
        <p:spPr bwMode="auto">
          <a:xfrm>
            <a:off x="338524" y="1276006"/>
            <a:ext cx="2142464" cy="2856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六边形 24"/>
          <p:cNvSpPr/>
          <p:nvPr/>
        </p:nvSpPr>
        <p:spPr>
          <a:xfrm rot="5400000">
            <a:off x="2892736" y="1536362"/>
            <a:ext cx="1533706" cy="1322160"/>
          </a:xfrm>
          <a:prstGeom prst="hexagon">
            <a:avLst>
              <a:gd name="adj" fmla="val 27212"/>
              <a:gd name="vf" fmla="val 11547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84911" y="2233178"/>
            <a:ext cx="902532" cy="307682"/>
          </a:xfrm>
          <a:prstGeom prst="rect">
            <a:avLst/>
          </a:prstGeom>
        </p:spPr>
        <p:txBody>
          <a:bodyPr wrap="non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sp>
        <p:nvSpPr>
          <p:cNvPr id="21" name="矩形 20"/>
          <p:cNvSpPr/>
          <p:nvPr/>
        </p:nvSpPr>
        <p:spPr>
          <a:xfrm>
            <a:off x="5158421" y="1663223"/>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02</a:t>
            </a:r>
            <a:endParaRPr lang="zh-CN" altLang="en-US" sz="3599" b="1" dirty="0">
              <a:latin typeface="微软雅黑" panose="020B0503020204020204" pitchFamily="34" charset="-122"/>
              <a:ea typeface="微软雅黑" panose="020B0503020204020204" pitchFamily="34" charset="-122"/>
            </a:endParaRPr>
          </a:p>
        </p:txBody>
      </p:sp>
      <p:sp>
        <p:nvSpPr>
          <p:cNvPr id="17" name="矩形 16"/>
          <p:cNvSpPr/>
          <p:nvPr/>
        </p:nvSpPr>
        <p:spPr>
          <a:xfrm>
            <a:off x="3180499" y="2233178"/>
            <a:ext cx="902532" cy="307682"/>
          </a:xfrm>
          <a:prstGeom prst="rect">
            <a:avLst/>
          </a:prstGeom>
        </p:spPr>
        <p:txBody>
          <a:bodyPr wrap="none">
            <a:spAutoFit/>
          </a:bodyPr>
          <a:lstStyle/>
          <a:p>
            <a:pPr algn="ctr">
              <a:defRPr/>
            </a:pPr>
            <a:r>
              <a:rPr lang="zh-CN" altLang="en-US" b="1" dirty="0">
                <a:solidFill>
                  <a:schemeClr val="bg1"/>
                </a:solidFill>
                <a:latin typeface="微软雅黑" panose="020B0503020204020204" pitchFamily="34" charset="-122"/>
                <a:ea typeface="微软雅黑" panose="020B0503020204020204" pitchFamily="34" charset="-122"/>
              </a:rPr>
              <a:t>输入文字</a:t>
            </a:r>
          </a:p>
        </p:txBody>
      </p:sp>
      <p:sp>
        <p:nvSpPr>
          <p:cNvPr id="18" name="矩形 17"/>
          <p:cNvSpPr/>
          <p:nvPr/>
        </p:nvSpPr>
        <p:spPr>
          <a:xfrm>
            <a:off x="3254009" y="1663223"/>
            <a:ext cx="755102" cy="646132"/>
          </a:xfrm>
          <a:prstGeom prst="rect">
            <a:avLst/>
          </a:prstGeom>
        </p:spPr>
        <p:txBody>
          <a:bodyPr wrap="none">
            <a:spAutoFit/>
          </a:bodyPr>
          <a:lstStyle/>
          <a:p>
            <a:pPr algn="ctr">
              <a:defRPr/>
            </a:pPr>
            <a:r>
              <a:rPr lang="en-US" altLang="zh-CN" sz="3599" b="1" dirty="0">
                <a:solidFill>
                  <a:schemeClr val="bg1"/>
                </a:solidFill>
                <a:latin typeface="微软雅黑" panose="020B0503020204020204" pitchFamily="34" charset="-122"/>
                <a:ea typeface="微软雅黑" panose="020B0503020204020204" pitchFamily="34" charset="-122"/>
              </a:rPr>
              <a:t>01</a:t>
            </a:r>
            <a:endParaRPr lang="zh-CN" altLang="en-US" sz="3599" b="1" dirty="0">
              <a:solidFill>
                <a:schemeClr val="bg1"/>
              </a:solidFill>
              <a:latin typeface="微软雅黑" panose="020B0503020204020204" pitchFamily="34" charset="-122"/>
              <a:ea typeface="微软雅黑" panose="020B0503020204020204" pitchFamily="34" charset="-122"/>
            </a:endParaRPr>
          </a:p>
        </p:txBody>
      </p:sp>
      <p:sp>
        <p:nvSpPr>
          <p:cNvPr id="28" name="六边形 27"/>
          <p:cNvSpPr/>
          <p:nvPr/>
        </p:nvSpPr>
        <p:spPr>
          <a:xfrm rot="5400000">
            <a:off x="6716756" y="1556235"/>
            <a:ext cx="1533706" cy="1322160"/>
          </a:xfrm>
          <a:prstGeom prst="hexagon">
            <a:avLst>
              <a:gd name="adj" fmla="val 27212"/>
              <a:gd name="vf" fmla="val 115470"/>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23" name="矩形 22"/>
          <p:cNvSpPr/>
          <p:nvPr/>
        </p:nvSpPr>
        <p:spPr>
          <a:xfrm>
            <a:off x="6997080" y="2233178"/>
            <a:ext cx="902532" cy="307682"/>
          </a:xfrm>
          <a:prstGeom prst="rect">
            <a:avLst/>
          </a:prstGeom>
        </p:spPr>
        <p:txBody>
          <a:bodyPr wrap="none">
            <a:spAutoFit/>
          </a:bodyPr>
          <a:lstStyle/>
          <a:p>
            <a:pPr algn="ctr">
              <a:defRPr/>
            </a:pPr>
            <a:r>
              <a:rPr lang="zh-CN" altLang="en-US" b="1" dirty="0">
                <a:solidFill>
                  <a:schemeClr val="bg1"/>
                </a:solidFill>
                <a:latin typeface="微软雅黑" panose="020B0503020204020204" pitchFamily="34" charset="-122"/>
                <a:ea typeface="微软雅黑" panose="020B0503020204020204" pitchFamily="34" charset="-122"/>
              </a:rPr>
              <a:t>输入文字</a:t>
            </a:r>
          </a:p>
        </p:txBody>
      </p:sp>
      <p:sp>
        <p:nvSpPr>
          <p:cNvPr id="24" name="矩形 23"/>
          <p:cNvSpPr/>
          <p:nvPr/>
        </p:nvSpPr>
        <p:spPr>
          <a:xfrm>
            <a:off x="7070590" y="1663223"/>
            <a:ext cx="755102" cy="646132"/>
          </a:xfrm>
          <a:prstGeom prst="rect">
            <a:avLst/>
          </a:prstGeom>
        </p:spPr>
        <p:txBody>
          <a:bodyPr wrap="none">
            <a:spAutoFit/>
          </a:bodyPr>
          <a:lstStyle/>
          <a:p>
            <a:pPr algn="ctr">
              <a:defRPr/>
            </a:pPr>
            <a:r>
              <a:rPr lang="en-US" altLang="zh-CN" sz="3599" b="1" dirty="0">
                <a:solidFill>
                  <a:schemeClr val="bg1"/>
                </a:solidFill>
                <a:latin typeface="微软雅黑" panose="020B0503020204020204" pitchFamily="34" charset="-122"/>
                <a:ea typeface="微软雅黑" panose="020B0503020204020204" pitchFamily="34" charset="-122"/>
              </a:rPr>
              <a:t>03</a:t>
            </a:r>
            <a:endParaRPr lang="zh-CN" altLang="en-US" sz="3599"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9099213"/>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randombar(horizontal)">
                                      <p:cBhvr>
                                        <p:cTn id="23" dur="500"/>
                                        <p:tgtEl>
                                          <p:spTgt spid="18"/>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500"/>
                                        <p:tgtEl>
                                          <p:spTgt spid="17"/>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randombar(horizontal)">
                                      <p:cBhvr>
                                        <p:cTn id="41" dur="500"/>
                                        <p:tgtEl>
                                          <p:spTgt spid="20"/>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14" presetClass="entr" presetSubtype="1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500"/>
                                        <p:tgtEl>
                                          <p:spTgt spid="24"/>
                                        </p:tgtEl>
                                      </p:cBhvr>
                                    </p:animEffect>
                                  </p:childTnLst>
                                </p:cTn>
                              </p:par>
                            </p:childTnLst>
                          </p:cTn>
                        </p:par>
                        <p:par>
                          <p:cTn id="57" fill="hold">
                            <p:stCondLst>
                              <p:cond delay="5500"/>
                            </p:stCondLst>
                            <p:childTnLst>
                              <p:par>
                                <p:cTn id="58" presetID="14" presetClass="entr" presetSubtype="1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randombar(horizontal)">
                                      <p:cBhvr>
                                        <p:cTn id="60" dur="500"/>
                                        <p:tgtEl>
                                          <p:spTgt spid="23"/>
                                        </p:tgtEl>
                                      </p:cBhvr>
                                    </p:animEffect>
                                  </p:childTnLst>
                                </p:cTn>
                              </p:par>
                            </p:childTnLst>
                          </p:cTn>
                        </p:par>
                        <p:par>
                          <p:cTn id="61" fill="hold">
                            <p:stCondLst>
                              <p:cond delay="6000"/>
                            </p:stCondLst>
                            <p:childTnLst>
                              <p:par>
                                <p:cTn id="62" presetID="42" presetClass="entr" presetSubtype="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42" presetClass="entr" presetSubtype="0"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childTnLst>
                          </p:cTn>
                        </p:par>
                        <p:par>
                          <p:cTn id="73" fill="hold">
                            <p:stCondLst>
                              <p:cond delay="8000"/>
                            </p:stCondLst>
                            <p:childTnLst>
                              <p:par>
                                <p:cTn id="74" presetID="42"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1000"/>
                                        <p:tgtEl>
                                          <p:spTgt spid="36"/>
                                        </p:tgtEl>
                                      </p:cBhvr>
                                    </p:animEffect>
                                    <p:anim calcmode="lin" valueType="num">
                                      <p:cBhvr>
                                        <p:cTn id="77" dur="1000" fill="hold"/>
                                        <p:tgtEl>
                                          <p:spTgt spid="36"/>
                                        </p:tgtEl>
                                        <p:attrNameLst>
                                          <p:attrName>ppt_x</p:attrName>
                                        </p:attrNameLst>
                                      </p:cBhvr>
                                      <p:tavLst>
                                        <p:tav tm="0">
                                          <p:val>
                                            <p:strVal val="#ppt_x"/>
                                          </p:val>
                                        </p:tav>
                                        <p:tav tm="100000">
                                          <p:val>
                                            <p:strVal val="#ppt_x"/>
                                          </p:val>
                                        </p:tav>
                                      </p:tavLst>
                                    </p:anim>
                                    <p:anim calcmode="lin" valueType="num">
                                      <p:cBhvr>
                                        <p:cTn id="78" dur="1000" fill="hold"/>
                                        <p:tgtEl>
                                          <p:spTgt spid="36"/>
                                        </p:tgtEl>
                                        <p:attrNameLst>
                                          <p:attrName>ppt_y</p:attrName>
                                        </p:attrNameLst>
                                      </p:cBhvr>
                                      <p:tavLst>
                                        <p:tav tm="0">
                                          <p:val>
                                            <p:strVal val="#ppt_y+.1"/>
                                          </p:val>
                                        </p:tav>
                                        <p:tav tm="100000">
                                          <p:val>
                                            <p:strVal val="#ppt_y"/>
                                          </p:val>
                                        </p:tav>
                                      </p:tavLst>
                                    </p:anim>
                                  </p:childTnLst>
                                </p:cTn>
                              </p:par>
                            </p:childTnLst>
                          </p:cTn>
                        </p:par>
                        <p:par>
                          <p:cTn id="79" fill="hold">
                            <p:stCondLst>
                              <p:cond delay="9000"/>
                            </p:stCondLst>
                            <p:childTnLst>
                              <p:par>
                                <p:cTn id="80" presetID="42" presetClass="entr" presetSubtype="0" fill="hold" grpId="0"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childTnLst>
                          </p:cTn>
                        </p:par>
                        <p:par>
                          <p:cTn id="85" fill="hold">
                            <p:stCondLst>
                              <p:cond delay="10000"/>
                            </p:stCondLst>
                            <p:childTnLst>
                              <p:par>
                                <p:cTn id="86" presetID="42" presetClass="entr" presetSubtype="0"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1000"/>
                                        <p:tgtEl>
                                          <p:spTgt spid="38"/>
                                        </p:tgtEl>
                                      </p:cBhvr>
                                    </p:animEffect>
                                    <p:anim calcmode="lin" valueType="num">
                                      <p:cBhvr>
                                        <p:cTn id="89" dur="1000" fill="hold"/>
                                        <p:tgtEl>
                                          <p:spTgt spid="38"/>
                                        </p:tgtEl>
                                        <p:attrNameLst>
                                          <p:attrName>ppt_x</p:attrName>
                                        </p:attrNameLst>
                                      </p:cBhvr>
                                      <p:tavLst>
                                        <p:tav tm="0">
                                          <p:val>
                                            <p:strVal val="#ppt_x"/>
                                          </p:val>
                                        </p:tav>
                                        <p:tav tm="100000">
                                          <p:val>
                                            <p:strVal val="#ppt_x"/>
                                          </p:val>
                                        </p:tav>
                                      </p:tavLst>
                                    </p:anim>
                                    <p:anim calcmode="lin" valueType="num">
                                      <p:cBhvr>
                                        <p:cTn id="90" dur="1000" fill="hold"/>
                                        <p:tgtEl>
                                          <p:spTgt spid="38"/>
                                        </p:tgtEl>
                                        <p:attrNameLst>
                                          <p:attrName>ppt_y</p:attrName>
                                        </p:attrNameLst>
                                      </p:cBhvr>
                                      <p:tavLst>
                                        <p:tav tm="0">
                                          <p:val>
                                            <p:strVal val="#ppt_y+.1"/>
                                          </p:val>
                                        </p:tav>
                                        <p:tav tm="100000">
                                          <p:val>
                                            <p:strVal val="#ppt_y"/>
                                          </p:val>
                                        </p:tav>
                                      </p:tavLst>
                                    </p:anim>
                                  </p:childTnLst>
                                </p:cTn>
                              </p:par>
                            </p:childTnLst>
                          </p:cTn>
                        </p:par>
                        <p:par>
                          <p:cTn id="91" fill="hold">
                            <p:stCondLst>
                              <p:cond delay="11000"/>
                            </p:stCondLst>
                            <p:childTnLst>
                              <p:par>
                                <p:cTn id="92" presetID="42" presetClass="entr" presetSubtype="0" fill="hold" grpId="0" nodeType="after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1000"/>
                                        <p:tgtEl>
                                          <p:spTgt spid="37"/>
                                        </p:tgtEl>
                                      </p:cBhvr>
                                    </p:animEffect>
                                    <p:anim calcmode="lin" valueType="num">
                                      <p:cBhvr>
                                        <p:cTn id="95" dur="1000" fill="hold"/>
                                        <p:tgtEl>
                                          <p:spTgt spid="37"/>
                                        </p:tgtEl>
                                        <p:attrNameLst>
                                          <p:attrName>ppt_x</p:attrName>
                                        </p:attrNameLst>
                                      </p:cBhvr>
                                      <p:tavLst>
                                        <p:tav tm="0">
                                          <p:val>
                                            <p:strVal val="#ppt_x"/>
                                          </p:val>
                                        </p:tav>
                                        <p:tav tm="100000">
                                          <p:val>
                                            <p:strVal val="#ppt_x"/>
                                          </p:val>
                                        </p:tav>
                                      </p:tavLst>
                                    </p:anim>
                                    <p:anim calcmode="lin" valueType="num">
                                      <p:cBhvr>
                                        <p:cTn id="9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36" grpId="0"/>
      <p:bldP spid="37" grpId="0"/>
      <p:bldP spid="38" grpId="0"/>
      <p:bldP spid="25" grpId="0" animBg="1"/>
      <p:bldP spid="20" grpId="0"/>
      <p:bldP spid="21" grpId="0"/>
      <p:bldP spid="17" grpId="0"/>
      <p:bldP spid="18" grpId="0"/>
      <p:bldP spid="28" grpId="0" animBg="1"/>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Sy\e\我图PPT\0000大集合\政府长城全套新作\党标政府长城\01副本.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5705"/>
            <a:ext cx="9144000" cy="515833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172096" y="1032991"/>
            <a:ext cx="7072312" cy="3482975"/>
            <a:chOff x="1358950" y="1173758"/>
            <a:chExt cx="7072312" cy="3482975"/>
          </a:xfrm>
        </p:grpSpPr>
        <p:sp>
          <p:nvSpPr>
            <p:cNvPr id="4"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grpSp>
      <p:sp>
        <p:nvSpPr>
          <p:cNvPr id="6" name="Freeform 6"/>
          <p:cNvSpPr>
            <a:spLocks/>
          </p:cNvSpPr>
          <p:nvPr/>
        </p:nvSpPr>
        <p:spPr bwMode="auto">
          <a:xfrm>
            <a:off x="1073671" y="83137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1073671" y="83137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8" name="Freeform 9"/>
          <p:cNvSpPr>
            <a:spLocks noEditPoints="1"/>
          </p:cNvSpPr>
          <p:nvPr/>
        </p:nvSpPr>
        <p:spPr bwMode="auto">
          <a:xfrm>
            <a:off x="7966596" y="4261966"/>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83547" y="99667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11" name="Rectangle 13"/>
          <p:cNvSpPr>
            <a:spLocks noChangeArrowheads="1"/>
          </p:cNvSpPr>
          <p:nvPr/>
        </p:nvSpPr>
        <p:spPr bwMode="auto">
          <a:xfrm>
            <a:off x="1164213" y="171204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2" name="矩形 1"/>
          <p:cNvSpPr/>
          <p:nvPr/>
        </p:nvSpPr>
        <p:spPr>
          <a:xfrm>
            <a:off x="2771800" y="3003798"/>
            <a:ext cx="4801314" cy="707886"/>
          </a:xfrm>
          <a:prstGeom prst="rect">
            <a:avLst/>
          </a:prstGeom>
        </p:spPr>
        <p:txBody>
          <a:bodyPr wrap="none">
            <a:spAutoFit/>
          </a:bodyPr>
          <a:lstStyle/>
          <a:p>
            <a:r>
              <a:rPr lang="zh-CN" altLang="en-US" sz="40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学习教育的</a:t>
            </a:r>
            <a:r>
              <a:rPr lang="zh-CN" altLang="en-US" sz="40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总体要求</a:t>
            </a:r>
          </a:p>
        </p:txBody>
      </p:sp>
      <p:pic>
        <p:nvPicPr>
          <p:cNvPr id="1028" name="Picture 4" descr="E:\0000000我图PPT\00001PNG素材\01党委政府\天安门4.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 y="2945310"/>
            <a:ext cx="4067668" cy="22187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00专题PPT\两学一做\5454545.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3523" y="570597"/>
            <a:ext cx="4248472" cy="263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896290"/>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90"/>
                                          </p:val>
                                        </p:tav>
                                        <p:tav tm="100000">
                                          <p:val>
                                            <p:fltVal val="0"/>
                                          </p:val>
                                        </p:tav>
                                      </p:tavLst>
                                    </p:anim>
                                    <p:animEffect transition="in" filter="fade">
                                      <p:cBhvr>
                                        <p:cTn id="22" dur="500"/>
                                        <p:tgtEl>
                                          <p:spTgt spid="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028"/>
                                        </p:tgtEl>
                                        <p:attrNameLst>
                                          <p:attrName>style.visibility</p:attrName>
                                        </p:attrNameLst>
                                      </p:cBhvr>
                                      <p:to>
                                        <p:strVal val="visible"/>
                                      </p:to>
                                    </p:set>
                                    <p:anim calcmode="lin" valueType="num">
                                      <p:cBhvr additive="base">
                                        <p:cTn id="32" dur="500" fill="hold"/>
                                        <p:tgtEl>
                                          <p:spTgt spid="1028"/>
                                        </p:tgtEl>
                                        <p:attrNameLst>
                                          <p:attrName>ppt_x</p:attrName>
                                        </p:attrNameLst>
                                      </p:cBhvr>
                                      <p:tavLst>
                                        <p:tav tm="0">
                                          <p:val>
                                            <p:strVal val="0-#ppt_w/2"/>
                                          </p:val>
                                        </p:tav>
                                        <p:tav tm="100000">
                                          <p:val>
                                            <p:strVal val="#ppt_x"/>
                                          </p:val>
                                        </p:tav>
                                      </p:tavLst>
                                    </p:anim>
                                    <p:anim calcmode="lin" valueType="num">
                                      <p:cBhvr additive="base">
                                        <p:cTn id="33" dur="500" fill="hold"/>
                                        <p:tgtEl>
                                          <p:spTgt spid="10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fade">
                                      <p:cBhvr>
                                        <p:cTn id="37" dur="1000"/>
                                        <p:tgtEl>
                                          <p:spTgt spid="2050"/>
                                        </p:tgtEl>
                                      </p:cBhvr>
                                    </p:animEffect>
                                    <p:anim calcmode="lin" valueType="num">
                                      <p:cBhvr>
                                        <p:cTn id="38" dur="1000" fill="hold"/>
                                        <p:tgtEl>
                                          <p:spTgt spid="2050"/>
                                        </p:tgtEl>
                                        <p:attrNameLst>
                                          <p:attrName>ppt_x</p:attrName>
                                        </p:attrNameLst>
                                      </p:cBhvr>
                                      <p:tavLst>
                                        <p:tav tm="0">
                                          <p:val>
                                            <p:strVal val="#ppt_x"/>
                                          </p:val>
                                        </p:tav>
                                        <p:tav tm="100000">
                                          <p:val>
                                            <p:strVal val="#ppt_x"/>
                                          </p:val>
                                        </p:tav>
                                      </p:tavLst>
                                    </p:anim>
                                    <p:anim calcmode="lin" valueType="num">
                                      <p:cBhvr>
                                        <p:cTn id="39" dur="1000" fill="hold"/>
                                        <p:tgtEl>
                                          <p:spTgt spid="205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1"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环形箭头 11"/>
          <p:cNvSpPr/>
          <p:nvPr/>
        </p:nvSpPr>
        <p:spPr bwMode="auto">
          <a:xfrm rot="3050053">
            <a:off x="6682294" y="1165071"/>
            <a:ext cx="1076572" cy="859776"/>
          </a:xfrm>
          <a:prstGeom prst="circular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3" name="环形箭头 12"/>
          <p:cNvSpPr/>
          <p:nvPr/>
        </p:nvSpPr>
        <p:spPr bwMode="auto">
          <a:xfrm rot="8553411">
            <a:off x="6728309" y="3102744"/>
            <a:ext cx="1076572" cy="859776"/>
          </a:xfrm>
          <a:prstGeom prst="circular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4" name="环形箭头 13"/>
          <p:cNvSpPr/>
          <p:nvPr/>
        </p:nvSpPr>
        <p:spPr bwMode="auto">
          <a:xfrm rot="19097331">
            <a:off x="4681043" y="1181662"/>
            <a:ext cx="1076572" cy="859776"/>
          </a:xfrm>
          <a:prstGeom prst="circular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15" name="环形箭头 14"/>
          <p:cNvSpPr/>
          <p:nvPr/>
        </p:nvSpPr>
        <p:spPr bwMode="auto">
          <a:xfrm rot="13343569">
            <a:off x="4625477" y="3111072"/>
            <a:ext cx="1076572" cy="859776"/>
          </a:xfrm>
          <a:prstGeom prst="circular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sp>
        <p:nvSpPr>
          <p:cNvPr id="20" name="矩形 19"/>
          <p:cNvSpPr/>
          <p:nvPr/>
        </p:nvSpPr>
        <p:spPr bwMode="auto">
          <a:xfrm>
            <a:off x="1029137" y="2227893"/>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21" name="直接连接符 20"/>
          <p:cNvCxnSpPr/>
          <p:nvPr/>
        </p:nvCxnSpPr>
        <p:spPr bwMode="auto">
          <a:xfrm>
            <a:off x="971340" y="2464752"/>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196527" y="2194381"/>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4" name="矩形 23"/>
          <p:cNvSpPr/>
          <p:nvPr/>
        </p:nvSpPr>
        <p:spPr bwMode="auto">
          <a:xfrm>
            <a:off x="1031334" y="3237298"/>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25" name="直接连接符 24"/>
          <p:cNvCxnSpPr/>
          <p:nvPr/>
        </p:nvCxnSpPr>
        <p:spPr bwMode="auto">
          <a:xfrm>
            <a:off x="973538" y="3474157"/>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198724" y="3203786"/>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pic>
        <p:nvPicPr>
          <p:cNvPr id="32" name="图片 3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1412" y="438809"/>
            <a:ext cx="1764126" cy="1657777"/>
          </a:xfrm>
          <a:prstGeom prst="rect">
            <a:avLst/>
          </a:prstGeom>
        </p:spPr>
      </p:pic>
      <p:pic>
        <p:nvPicPr>
          <p:cNvPr id="34" name="图片 3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16699" y="1809986"/>
            <a:ext cx="1764126" cy="1657777"/>
          </a:xfrm>
          <a:prstGeom prst="rect">
            <a:avLst/>
          </a:prstGeom>
        </p:spPr>
      </p:pic>
      <p:sp>
        <p:nvSpPr>
          <p:cNvPr id="35" name="矩形 34"/>
          <p:cNvSpPr/>
          <p:nvPr/>
        </p:nvSpPr>
        <p:spPr>
          <a:xfrm>
            <a:off x="7284768" y="2290628"/>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36" name="图片 3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39176" y="3084222"/>
            <a:ext cx="1764126" cy="1657777"/>
          </a:xfrm>
          <a:prstGeom prst="rect">
            <a:avLst/>
          </a:prstGeom>
        </p:spPr>
      </p:pic>
      <p:sp>
        <p:nvSpPr>
          <p:cNvPr id="37" name="矩形 36"/>
          <p:cNvSpPr/>
          <p:nvPr/>
        </p:nvSpPr>
        <p:spPr>
          <a:xfrm>
            <a:off x="5907245" y="3564863"/>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pic>
        <p:nvPicPr>
          <p:cNvPr id="38" name="图片 3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10235" y="1791251"/>
            <a:ext cx="1764126" cy="1657777"/>
          </a:xfrm>
          <a:prstGeom prst="rect">
            <a:avLst/>
          </a:prstGeom>
        </p:spPr>
      </p:pic>
      <p:sp>
        <p:nvSpPr>
          <p:cNvPr id="39" name="矩形 38"/>
          <p:cNvSpPr/>
          <p:nvPr/>
        </p:nvSpPr>
        <p:spPr>
          <a:xfrm>
            <a:off x="4478304" y="2271892"/>
            <a:ext cx="680875" cy="523059"/>
          </a:xfrm>
          <a:prstGeom prst="rect">
            <a:avLst/>
          </a:prstGeom>
        </p:spPr>
        <p:txBody>
          <a:bodyPr wrap="square">
            <a:spAutoFit/>
          </a:bodyPr>
          <a:lstStyle/>
          <a:p>
            <a:pPr algn="ctr">
              <a:defRPr/>
            </a:pPr>
            <a:r>
              <a:rPr lang="zh-CN" altLang="en-US" b="1" dirty="0">
                <a:latin typeface="微软雅黑" panose="020B0503020204020204" pitchFamily="34" charset="-122"/>
                <a:ea typeface="微软雅黑" panose="020B0503020204020204" pitchFamily="34" charset="-122"/>
              </a:rPr>
              <a:t>输入文字</a:t>
            </a:r>
          </a:p>
        </p:txBody>
      </p:sp>
      <p:sp>
        <p:nvSpPr>
          <p:cNvPr id="40" name="TextBox 20"/>
          <p:cNvSpPr txBox="1"/>
          <p:nvPr/>
        </p:nvSpPr>
        <p:spPr bwMode="auto">
          <a:xfrm>
            <a:off x="921532" y="1437377"/>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1" name="TextBox 20"/>
          <p:cNvSpPr txBox="1"/>
          <p:nvPr/>
        </p:nvSpPr>
        <p:spPr bwMode="auto">
          <a:xfrm>
            <a:off x="930010" y="2498748"/>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2" name="TextBox 20"/>
          <p:cNvSpPr txBox="1"/>
          <p:nvPr/>
        </p:nvSpPr>
        <p:spPr bwMode="auto">
          <a:xfrm>
            <a:off x="930010" y="3506549"/>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47662" y="1754977"/>
            <a:ext cx="2084512" cy="1563383"/>
          </a:xfrm>
          <a:prstGeom prst="rect">
            <a:avLst/>
          </a:prstGeom>
        </p:spPr>
      </p:pic>
    </p:spTree>
    <p:extLst>
      <p:ext uri="{BB962C8B-B14F-4D97-AF65-F5344CB8AC3E}">
        <p14:creationId xmlns:p14="http://schemas.microsoft.com/office/powerpoint/2010/main" val="363839385"/>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randombar(horizontal)">
                                      <p:cBhvr>
                                        <p:cTn id="29" dur="500"/>
                                        <p:tgtEl>
                                          <p:spTgt spid="3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500"/>
                                        <p:tgtEl>
                                          <p:spTgt spid="13"/>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randombar(horizontal)">
                                      <p:cBhvr>
                                        <p:cTn id="43" dur="500"/>
                                        <p:tgtEl>
                                          <p:spTgt spid="37"/>
                                        </p:tgtEl>
                                      </p:cBhvr>
                                    </p:animEffect>
                                  </p:childTnLst>
                                </p:cTn>
                              </p:par>
                            </p:childTnLst>
                          </p:cTn>
                        </p:par>
                        <p:par>
                          <p:cTn id="44" fill="hold">
                            <p:stCondLst>
                              <p:cond delay="4500"/>
                            </p:stCondLst>
                            <p:childTnLst>
                              <p:par>
                                <p:cTn id="45" presetID="2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right)">
                                      <p:cBhvr>
                                        <p:cTn id="47" dur="500"/>
                                        <p:tgtEl>
                                          <p:spTgt spid="15"/>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5500"/>
                            </p:stCondLst>
                            <p:childTnLst>
                              <p:par>
                                <p:cTn id="55" presetID="14" presetClass="entr" presetSubtype="1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randombar(horizontal)">
                                      <p:cBhvr>
                                        <p:cTn id="57" dur="500"/>
                                        <p:tgtEl>
                                          <p:spTgt spid="39"/>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1000"/>
                                        <p:tgtEl>
                                          <p:spTgt spid="40"/>
                                        </p:tgtEl>
                                      </p:cBhvr>
                                    </p:animEffect>
                                    <p:anim calcmode="lin" valueType="num">
                                      <p:cBhvr>
                                        <p:cTn id="66" dur="1000" fill="hold"/>
                                        <p:tgtEl>
                                          <p:spTgt spid="40"/>
                                        </p:tgtEl>
                                        <p:attrNameLst>
                                          <p:attrName>ppt_x</p:attrName>
                                        </p:attrNameLst>
                                      </p:cBhvr>
                                      <p:tavLst>
                                        <p:tav tm="0">
                                          <p:val>
                                            <p:strVal val="#ppt_x"/>
                                          </p:val>
                                        </p:tav>
                                        <p:tav tm="100000">
                                          <p:val>
                                            <p:strVal val="#ppt_x"/>
                                          </p:val>
                                        </p:tav>
                                      </p:tavLst>
                                    </p:anim>
                                    <p:anim calcmode="lin" valueType="num">
                                      <p:cBhvr>
                                        <p:cTn id="67" dur="1000" fill="hold"/>
                                        <p:tgtEl>
                                          <p:spTgt spid="40"/>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53" presetClass="entr" presetSubtype="16"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2" presetClass="entr" presetSubtype="6" fill="hold" nodeType="with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1+#ppt_h/2"/>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fill="hold"/>
                                        <p:tgtEl>
                                          <p:spTgt spid="22"/>
                                        </p:tgtEl>
                                        <p:attrNameLst>
                                          <p:attrName>ppt_x</p:attrName>
                                        </p:attrNameLst>
                                      </p:cBhvr>
                                      <p:tavLst>
                                        <p:tav tm="0">
                                          <p:val>
                                            <p:strVal val="1+#ppt_w/2"/>
                                          </p:val>
                                        </p:tav>
                                        <p:tav tm="100000">
                                          <p:val>
                                            <p:strVal val="#ppt_x"/>
                                          </p:val>
                                        </p:tav>
                                      </p:tavLst>
                                    </p:anim>
                                    <p:anim calcmode="lin" valueType="num">
                                      <p:cBhvr additive="base">
                                        <p:cTn id="81" dur="500" fill="hold"/>
                                        <p:tgtEl>
                                          <p:spTgt spid="22"/>
                                        </p:tgtEl>
                                        <p:attrNameLst>
                                          <p:attrName>ppt_y</p:attrName>
                                        </p:attrNameLst>
                                      </p:cBhvr>
                                      <p:tavLst>
                                        <p:tav tm="0">
                                          <p:val>
                                            <p:strVal val="#ppt_y"/>
                                          </p:val>
                                        </p:tav>
                                        <p:tav tm="100000">
                                          <p:val>
                                            <p:strVal val="#ppt_y"/>
                                          </p:val>
                                        </p:tav>
                                      </p:tavLst>
                                    </p:anim>
                                  </p:childTnLst>
                                </p:cTn>
                              </p:par>
                            </p:childTnLst>
                          </p:cTn>
                        </p:par>
                        <p:par>
                          <p:cTn id="82" fill="hold">
                            <p:stCondLst>
                              <p:cond delay="8000"/>
                            </p:stCondLst>
                            <p:childTnLst>
                              <p:par>
                                <p:cTn id="83" presetID="42" presetClass="entr" presetSubtype="0" fill="hold" grpId="0" nodeType="after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1000"/>
                                        <p:tgtEl>
                                          <p:spTgt spid="41"/>
                                        </p:tgtEl>
                                      </p:cBhvr>
                                    </p:animEffect>
                                    <p:anim calcmode="lin" valueType="num">
                                      <p:cBhvr>
                                        <p:cTn id="86" dur="1000" fill="hold"/>
                                        <p:tgtEl>
                                          <p:spTgt spid="41"/>
                                        </p:tgtEl>
                                        <p:attrNameLst>
                                          <p:attrName>ppt_x</p:attrName>
                                        </p:attrNameLst>
                                      </p:cBhvr>
                                      <p:tavLst>
                                        <p:tav tm="0">
                                          <p:val>
                                            <p:strVal val="#ppt_x"/>
                                          </p:val>
                                        </p:tav>
                                        <p:tav tm="100000">
                                          <p:val>
                                            <p:strVal val="#ppt_x"/>
                                          </p:val>
                                        </p:tav>
                                      </p:tavLst>
                                    </p:anim>
                                    <p:anim calcmode="lin" valueType="num">
                                      <p:cBhvr>
                                        <p:cTn id="87" dur="1000" fill="hold"/>
                                        <p:tgtEl>
                                          <p:spTgt spid="41"/>
                                        </p:tgtEl>
                                        <p:attrNameLst>
                                          <p:attrName>ppt_y</p:attrName>
                                        </p:attrNameLst>
                                      </p:cBhvr>
                                      <p:tavLst>
                                        <p:tav tm="0">
                                          <p:val>
                                            <p:strVal val="#ppt_y+.1"/>
                                          </p:val>
                                        </p:tav>
                                        <p:tav tm="100000">
                                          <p:val>
                                            <p:strVal val="#ppt_y"/>
                                          </p:val>
                                        </p:tav>
                                      </p:tavLst>
                                    </p:anim>
                                  </p:childTnLst>
                                </p:cTn>
                              </p:par>
                            </p:childTnLst>
                          </p:cTn>
                        </p:par>
                        <p:par>
                          <p:cTn id="88" fill="hold">
                            <p:stCondLst>
                              <p:cond delay="9000"/>
                            </p:stCondLst>
                            <p:childTnLst>
                              <p:par>
                                <p:cTn id="89" presetID="53" presetClass="entr" presetSubtype="16"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p:cTn id="91" dur="500" fill="hold"/>
                                        <p:tgtEl>
                                          <p:spTgt spid="24"/>
                                        </p:tgtEl>
                                        <p:attrNameLst>
                                          <p:attrName>ppt_w</p:attrName>
                                        </p:attrNameLst>
                                      </p:cBhvr>
                                      <p:tavLst>
                                        <p:tav tm="0">
                                          <p:val>
                                            <p:fltVal val="0"/>
                                          </p:val>
                                        </p:tav>
                                        <p:tav tm="100000">
                                          <p:val>
                                            <p:strVal val="#ppt_w"/>
                                          </p:val>
                                        </p:tav>
                                      </p:tavLst>
                                    </p:anim>
                                    <p:anim calcmode="lin" valueType="num">
                                      <p:cBhvr>
                                        <p:cTn id="92" dur="500" fill="hold"/>
                                        <p:tgtEl>
                                          <p:spTgt spid="24"/>
                                        </p:tgtEl>
                                        <p:attrNameLst>
                                          <p:attrName>ppt_h</p:attrName>
                                        </p:attrNameLst>
                                      </p:cBhvr>
                                      <p:tavLst>
                                        <p:tav tm="0">
                                          <p:val>
                                            <p:fltVal val="0"/>
                                          </p:val>
                                        </p:tav>
                                        <p:tav tm="100000">
                                          <p:val>
                                            <p:strVal val="#ppt_h"/>
                                          </p:val>
                                        </p:tav>
                                      </p:tavLst>
                                    </p:anim>
                                    <p:animEffect transition="in" filter="fade">
                                      <p:cBhvr>
                                        <p:cTn id="93" dur="500"/>
                                        <p:tgtEl>
                                          <p:spTgt spid="24"/>
                                        </p:tgtEl>
                                      </p:cBhvr>
                                    </p:animEffect>
                                  </p:childTnLst>
                                </p:cTn>
                              </p:par>
                              <p:par>
                                <p:cTn id="94" presetID="2" presetClass="entr" presetSubtype="6"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500" fill="hold"/>
                                        <p:tgtEl>
                                          <p:spTgt spid="25"/>
                                        </p:tgtEl>
                                        <p:attrNameLst>
                                          <p:attrName>ppt_x</p:attrName>
                                        </p:attrNameLst>
                                      </p:cBhvr>
                                      <p:tavLst>
                                        <p:tav tm="0">
                                          <p:val>
                                            <p:strVal val="1+#ppt_w/2"/>
                                          </p:val>
                                        </p:tav>
                                        <p:tav tm="100000">
                                          <p:val>
                                            <p:strVal val="#ppt_x"/>
                                          </p:val>
                                        </p:tav>
                                      </p:tavLst>
                                    </p:anim>
                                    <p:anim calcmode="lin" valueType="num">
                                      <p:cBhvr additive="base">
                                        <p:cTn id="97" dur="500" fill="hold"/>
                                        <p:tgtEl>
                                          <p:spTgt spid="25"/>
                                        </p:tgtEl>
                                        <p:attrNameLst>
                                          <p:attrName>ppt_y</p:attrName>
                                        </p:attrNameLst>
                                      </p:cBhvr>
                                      <p:tavLst>
                                        <p:tav tm="0">
                                          <p:val>
                                            <p:strVal val="1+#ppt_h/2"/>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1+#ppt_w/2"/>
                                          </p:val>
                                        </p:tav>
                                        <p:tav tm="100000">
                                          <p:val>
                                            <p:strVal val="#ppt_x"/>
                                          </p:val>
                                        </p:tav>
                                      </p:tavLst>
                                    </p:anim>
                                    <p:anim calcmode="lin" valueType="num">
                                      <p:cBhvr additive="base">
                                        <p:cTn id="101" dur="500" fill="hold"/>
                                        <p:tgtEl>
                                          <p:spTgt spid="26"/>
                                        </p:tgtEl>
                                        <p:attrNameLst>
                                          <p:attrName>ppt_y</p:attrName>
                                        </p:attrNameLst>
                                      </p:cBhvr>
                                      <p:tavLst>
                                        <p:tav tm="0">
                                          <p:val>
                                            <p:strVal val="#ppt_y"/>
                                          </p:val>
                                        </p:tav>
                                        <p:tav tm="100000">
                                          <p:val>
                                            <p:strVal val="#ppt_y"/>
                                          </p:val>
                                        </p:tav>
                                      </p:tavLst>
                                    </p:anim>
                                  </p:childTnLst>
                                </p:cTn>
                              </p:par>
                            </p:childTnLst>
                          </p:cTn>
                        </p:par>
                        <p:par>
                          <p:cTn id="102" fill="hold">
                            <p:stCondLst>
                              <p:cond delay="9500"/>
                            </p:stCondLst>
                            <p:childTnLst>
                              <p:par>
                                <p:cTn id="103" presetID="42" presetClass="entr" presetSubtype="0" fill="hold" grpId="0" nodeType="after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1000"/>
                                        <p:tgtEl>
                                          <p:spTgt spid="42"/>
                                        </p:tgtEl>
                                      </p:cBhvr>
                                    </p:animEffect>
                                    <p:anim calcmode="lin" valueType="num">
                                      <p:cBhvr>
                                        <p:cTn id="106" dur="1000" fill="hold"/>
                                        <p:tgtEl>
                                          <p:spTgt spid="42"/>
                                        </p:tgtEl>
                                        <p:attrNameLst>
                                          <p:attrName>ppt_x</p:attrName>
                                        </p:attrNameLst>
                                      </p:cBhvr>
                                      <p:tavLst>
                                        <p:tav tm="0">
                                          <p:val>
                                            <p:strVal val="#ppt_x"/>
                                          </p:val>
                                        </p:tav>
                                        <p:tav tm="100000">
                                          <p:val>
                                            <p:strVal val="#ppt_x"/>
                                          </p:val>
                                        </p:tav>
                                      </p:tavLst>
                                    </p:anim>
                                    <p:anim calcmode="lin" valueType="num">
                                      <p:cBhvr>
                                        <p:cTn id="10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0" grpId="0" animBg="1"/>
      <p:bldP spid="22" grpId="0"/>
      <p:bldP spid="24" grpId="0" animBg="1"/>
      <p:bldP spid="26" grpId="0"/>
      <p:bldP spid="35" grpId="0"/>
      <p:bldP spid="37" grpId="0"/>
      <p:bldP spid="39" grpId="0"/>
      <p:bldP spid="40" grpId="0"/>
      <p:bldP spid="41"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10530234</TotalTime>
  <Words>3029</Words>
  <Application>Microsoft Office PowerPoint</Application>
  <PresentationFormat>全屏显示(16:9)</PresentationFormat>
  <Paragraphs>241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第一PPT模板网：www.1ppt.com</dc:creator>
  <cp:keywords>第一PPT模板网：www.1ppt.com</cp:keywords>
  <cp:lastModifiedBy>Windows User</cp:lastModifiedBy>
  <cp:revision>295</cp:revision>
  <dcterms:created xsi:type="dcterms:W3CDTF">2010-02-22T07:41:47Z</dcterms:created>
  <dcterms:modified xsi:type="dcterms:W3CDTF">2017-08-07T08:08:35Z</dcterms:modified>
</cp:coreProperties>
</file>